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3" r:id="rId5"/>
    <p:sldMasterId id="2147483665" r:id="rId6"/>
  </p:sldMasterIdLst>
  <p:sldIdLst>
    <p:sldId id="376" r:id="rId7"/>
    <p:sldId id="261" r:id="rId8"/>
    <p:sldId id="365" r:id="rId9"/>
    <p:sldId id="362" r:id="rId10"/>
    <p:sldId id="375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EC0"/>
    <a:srgbClr val="00FFCC"/>
    <a:srgbClr val="EFB3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11F8AD-4B88-270F-A2A7-31CBFAC1A9B6}" v="43" dt="2021-09-06T20:13:34.342"/>
    <p1510:client id="{A4BD0F10-2093-44C1-99DA-17405AB80470}" v="4" dt="2021-09-20T19:51:36.061"/>
    <p1510:client id="{EFF3A3D8-E5DF-9605-60A9-0CD58CB4436B}" v="63" dt="2022-01-19T12:53:21.2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558D2C-1E31-9C48-BB4F-C727AEB78BBB}" type="doc">
      <dgm:prSet loTypeId="urn:microsoft.com/office/officeart/2005/8/layout/chevron2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2047E6A5-4236-3C49-913E-179B7CD328CD}">
      <dgm:prSet custT="1"/>
      <dgm:spPr/>
      <dgm:t>
        <a:bodyPr/>
        <a:lstStyle/>
        <a:p>
          <a:pPr marL="0"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>
              <a:latin typeface="Trebuchet MS"/>
            </a:rPr>
            <a:t>Objetivos</a:t>
          </a:r>
        </a:p>
      </dgm:t>
    </dgm:pt>
    <dgm:pt modelId="{1F84D7EB-6292-8F49-8392-9741A9700F57}" type="parTrans" cxnId="{74A0B370-CE83-2E42-BA2E-C68DD8168A7D}">
      <dgm:prSet/>
      <dgm:spPr/>
      <dgm:t>
        <a:bodyPr/>
        <a:lstStyle/>
        <a:p>
          <a:endParaRPr lang="es-ES" sz="1400"/>
        </a:p>
      </dgm:t>
    </dgm:pt>
    <dgm:pt modelId="{B05F9FA5-440E-FC41-A5FF-1A3C3E607E31}" type="sibTrans" cxnId="{74A0B370-CE83-2E42-BA2E-C68DD8168A7D}">
      <dgm:prSet/>
      <dgm:spPr/>
      <dgm:t>
        <a:bodyPr/>
        <a:lstStyle/>
        <a:p>
          <a:endParaRPr lang="es-ES" sz="1400"/>
        </a:p>
      </dgm:t>
    </dgm:pt>
    <dgm:pt modelId="{D7EDA53D-4EDC-5847-89BB-975C60432AE5}">
      <dgm:prSet custT="1"/>
      <dgm:spPr/>
      <dgm:t>
        <a:bodyPr/>
        <a:lstStyle/>
        <a:p>
          <a:pPr algn="just"/>
          <a:r>
            <a:rPr lang="es-CL" sz="1400">
              <a:latin typeface="Trebuchet MS" panose="020B0603020202020204" pitchFamily="34" charset="0"/>
            </a:rPr>
            <a:t>Verificar el adecuado cumplimiento de las disposiciones del Título III de la Ley de Transparencia, de su Reglamento, y de las contenidas en las Instrucción General Nº11 sobre Transparencia Activa, de esta Corporación, en las 7 Fundaciones de la Presidencia y la Fundación para la Innovación Agraria (FIA).</a:t>
          </a:r>
        </a:p>
      </dgm:t>
    </dgm:pt>
    <dgm:pt modelId="{8AFFA114-9582-1C43-B4B4-6C065F7913CA}" type="parTrans" cxnId="{DA7F8270-D5E4-8440-8D44-7CBE19E8A8D1}">
      <dgm:prSet/>
      <dgm:spPr/>
      <dgm:t>
        <a:bodyPr/>
        <a:lstStyle/>
        <a:p>
          <a:endParaRPr lang="es-ES" sz="1400"/>
        </a:p>
      </dgm:t>
    </dgm:pt>
    <dgm:pt modelId="{D6FAF4D5-C158-9C4D-BF91-DBCAD1575216}" type="sibTrans" cxnId="{DA7F8270-D5E4-8440-8D44-7CBE19E8A8D1}">
      <dgm:prSet/>
      <dgm:spPr/>
      <dgm:t>
        <a:bodyPr/>
        <a:lstStyle/>
        <a:p>
          <a:endParaRPr lang="es-ES" sz="1400"/>
        </a:p>
      </dgm:t>
    </dgm:pt>
    <dgm:pt modelId="{1384CCB8-40B0-0F46-8264-431341ED883E}">
      <dgm:prSet custT="1"/>
      <dgm:spPr/>
      <dgm:t>
        <a:bodyPr/>
        <a:lstStyle/>
        <a:p>
          <a:r>
            <a:rPr lang="es-ES" sz="1400">
              <a:latin typeface="Trebuchet MS"/>
            </a:rPr>
            <a:t>8</a:t>
          </a:r>
          <a:r>
            <a:rPr lang="es-ES" sz="1400" baseline="0">
              <a:latin typeface="Trebuchet MS"/>
            </a:rPr>
            <a:t> organismos fiscalizados</a:t>
          </a:r>
          <a:endParaRPr lang="es-ES" sz="1400">
            <a:latin typeface="Trebuchet MS"/>
          </a:endParaRPr>
        </a:p>
      </dgm:t>
    </dgm:pt>
    <dgm:pt modelId="{0F171E89-DF00-6A42-BE59-4B31B87D9BAF}" type="parTrans" cxnId="{CE308044-0F64-3D4B-9650-D966D1BF801C}">
      <dgm:prSet/>
      <dgm:spPr/>
      <dgm:t>
        <a:bodyPr/>
        <a:lstStyle/>
        <a:p>
          <a:endParaRPr lang="es-ES" sz="1400"/>
        </a:p>
      </dgm:t>
    </dgm:pt>
    <dgm:pt modelId="{16EE7F75-D381-964A-A759-6E4A2D6826A8}" type="sibTrans" cxnId="{CE308044-0F64-3D4B-9650-D966D1BF801C}">
      <dgm:prSet/>
      <dgm:spPr/>
      <dgm:t>
        <a:bodyPr/>
        <a:lstStyle/>
        <a:p>
          <a:endParaRPr lang="es-ES" sz="1400"/>
        </a:p>
      </dgm:t>
    </dgm:pt>
    <dgm:pt modelId="{ECA09439-9678-204A-A173-8DCE31A492F0}">
      <dgm:prSet custT="1"/>
      <dgm:spPr/>
      <dgm:t>
        <a:bodyPr/>
        <a:lstStyle/>
        <a:p>
          <a:r>
            <a:rPr lang="es-CL" sz="1400">
              <a:latin typeface="Trebuchet MS"/>
            </a:rPr>
            <a:t>Ámbitos fiscalizados</a:t>
          </a:r>
        </a:p>
      </dgm:t>
    </dgm:pt>
    <dgm:pt modelId="{64493F73-5942-1847-AE90-1F043BCD09D9}" type="parTrans" cxnId="{5B86EB5C-87B8-5F46-9075-310FC48619E6}">
      <dgm:prSet/>
      <dgm:spPr/>
      <dgm:t>
        <a:bodyPr/>
        <a:lstStyle/>
        <a:p>
          <a:endParaRPr lang="es-ES" sz="1400"/>
        </a:p>
      </dgm:t>
    </dgm:pt>
    <dgm:pt modelId="{D1092A74-289C-7F49-98CC-12EC05995B94}" type="sibTrans" cxnId="{5B86EB5C-87B8-5F46-9075-310FC48619E6}">
      <dgm:prSet/>
      <dgm:spPr/>
      <dgm:t>
        <a:bodyPr/>
        <a:lstStyle/>
        <a:p>
          <a:endParaRPr lang="es-ES" sz="1400"/>
        </a:p>
      </dgm:t>
    </dgm:pt>
    <dgm:pt modelId="{98DA9E24-412F-4946-993C-65F6014AE112}">
      <dgm:prSet custT="1"/>
      <dgm:spPr/>
      <dgm:t>
        <a:bodyPr anchor="ctr"/>
        <a:lstStyle/>
        <a:p>
          <a:pPr algn="l"/>
          <a:r>
            <a:rPr lang="es-ES" sz="1400">
              <a:latin typeface="Trebuchet MS"/>
            </a:rPr>
            <a:t>Marco Normativo.</a:t>
          </a:r>
        </a:p>
      </dgm:t>
    </dgm:pt>
    <dgm:pt modelId="{EA6D80A3-417B-7541-A3D8-D826E061155F}" type="parTrans" cxnId="{5BCD41B4-9714-F54C-8D14-E7171E81D456}">
      <dgm:prSet/>
      <dgm:spPr/>
      <dgm:t>
        <a:bodyPr/>
        <a:lstStyle/>
        <a:p>
          <a:endParaRPr lang="es-ES" sz="1400"/>
        </a:p>
      </dgm:t>
    </dgm:pt>
    <dgm:pt modelId="{569873EF-C96A-8E44-A70F-9601FBF6FB63}" type="sibTrans" cxnId="{5BCD41B4-9714-F54C-8D14-E7171E81D456}">
      <dgm:prSet/>
      <dgm:spPr/>
      <dgm:t>
        <a:bodyPr/>
        <a:lstStyle/>
        <a:p>
          <a:endParaRPr lang="es-ES" sz="1400"/>
        </a:p>
      </dgm:t>
    </dgm:pt>
    <dgm:pt modelId="{5D65F5E0-6D92-D745-9A2D-6E01EEF76C05}">
      <dgm:prSet custT="1"/>
      <dgm:spPr/>
      <dgm:t>
        <a:bodyPr anchor="ctr"/>
        <a:lstStyle/>
        <a:p>
          <a:pPr algn="l" rtl="0"/>
          <a:r>
            <a:rPr lang="es-CL" sz="14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Artesanías de Chile.</a:t>
          </a:r>
          <a:endParaRPr lang="es-ES" sz="1400" i="0">
            <a:solidFill>
              <a:schemeClr val="tx1"/>
            </a:solidFill>
            <a:latin typeface="Trebuchet MS" panose="020B0603020202020204" pitchFamily="34" charset="0"/>
          </a:endParaRPr>
        </a:p>
      </dgm:t>
    </dgm:pt>
    <dgm:pt modelId="{C9575F2F-6F07-814D-887C-A4B455619A69}" type="sibTrans" cxnId="{B8C98FA1-E171-0E40-A8E4-49A9499266C2}">
      <dgm:prSet/>
      <dgm:spPr/>
      <dgm:t>
        <a:bodyPr/>
        <a:lstStyle/>
        <a:p>
          <a:endParaRPr lang="es-ES" sz="1400"/>
        </a:p>
      </dgm:t>
    </dgm:pt>
    <dgm:pt modelId="{E0F76D46-8459-6142-8A1F-F424039D0555}" type="parTrans" cxnId="{B8C98FA1-E171-0E40-A8E4-49A9499266C2}">
      <dgm:prSet/>
      <dgm:spPr/>
      <dgm:t>
        <a:bodyPr/>
        <a:lstStyle/>
        <a:p>
          <a:endParaRPr lang="es-ES" sz="1400"/>
        </a:p>
      </dgm:t>
    </dgm:pt>
    <dgm:pt modelId="{DCC671E5-1FB2-404E-9B8E-6A37D036FCA1}">
      <dgm:prSet custT="1"/>
      <dgm:spPr/>
      <dgm:t>
        <a:bodyPr/>
        <a:lstStyle/>
        <a:p>
          <a:pPr algn="l" rtl="0"/>
          <a:r>
            <a:rPr lang="es-CL" sz="14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Todo </a:t>
          </a:r>
          <a:r>
            <a:rPr lang="es-CL" sz="1400" err="1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Chilenter</a:t>
          </a:r>
          <a:r>
            <a:rPr lang="es-CL" sz="14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.</a:t>
          </a:r>
        </a:p>
      </dgm:t>
    </dgm:pt>
    <dgm:pt modelId="{FB259C93-1736-4499-9103-57EE6BC821BF}" type="parTrans" cxnId="{65E76DA5-1FCF-4DA6-8197-825DD3A75419}">
      <dgm:prSet/>
      <dgm:spPr/>
      <dgm:t>
        <a:bodyPr/>
        <a:lstStyle/>
        <a:p>
          <a:endParaRPr lang="es-CL" sz="1400"/>
        </a:p>
      </dgm:t>
    </dgm:pt>
    <dgm:pt modelId="{B7433AF0-BBD5-4757-9FEE-D6E1D18ABB85}" type="sibTrans" cxnId="{65E76DA5-1FCF-4DA6-8197-825DD3A75419}">
      <dgm:prSet/>
      <dgm:spPr/>
      <dgm:t>
        <a:bodyPr/>
        <a:lstStyle/>
        <a:p>
          <a:endParaRPr lang="es-CL" sz="1400"/>
        </a:p>
      </dgm:t>
    </dgm:pt>
    <dgm:pt modelId="{855C86CF-710C-486C-AE57-7ECE17C06BD2}">
      <dgm:prSet custT="1"/>
      <dgm:spPr/>
      <dgm:t>
        <a:bodyPr/>
        <a:lstStyle/>
        <a:p>
          <a:pPr algn="l" rtl="0"/>
          <a:r>
            <a:rPr lang="es-CL" sz="14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de las Familias.</a:t>
          </a:r>
        </a:p>
      </dgm:t>
    </dgm:pt>
    <dgm:pt modelId="{27D627EB-0147-4865-89D8-CB2FB93191D1}" type="parTrans" cxnId="{4A2944E4-89D3-4543-A1ED-0F2D22B0261D}">
      <dgm:prSet/>
      <dgm:spPr/>
      <dgm:t>
        <a:bodyPr/>
        <a:lstStyle/>
        <a:p>
          <a:endParaRPr lang="es-CL" sz="1400"/>
        </a:p>
      </dgm:t>
    </dgm:pt>
    <dgm:pt modelId="{F8CD6E08-2647-436A-8A83-650FA6AF1166}" type="sibTrans" cxnId="{4A2944E4-89D3-4543-A1ED-0F2D22B0261D}">
      <dgm:prSet/>
      <dgm:spPr/>
      <dgm:t>
        <a:bodyPr/>
        <a:lstStyle/>
        <a:p>
          <a:endParaRPr lang="es-CL" sz="1400"/>
        </a:p>
      </dgm:t>
    </dgm:pt>
    <dgm:pt modelId="{A7952807-3084-4728-8DD7-6B673B1BE74D}">
      <dgm:prSet custT="1"/>
      <dgm:spPr/>
      <dgm:t>
        <a:bodyPr/>
        <a:lstStyle/>
        <a:p>
          <a:pPr algn="l" rtl="0"/>
          <a:r>
            <a:rPr lang="es-CL" sz="14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Orquestas Juveniles e Infantiles de Chile.</a:t>
          </a:r>
        </a:p>
      </dgm:t>
    </dgm:pt>
    <dgm:pt modelId="{93D4E718-AA58-460E-B857-9E6A15FF4B5E}" type="parTrans" cxnId="{2A05CA66-5E49-4744-8BC8-122947BCBF86}">
      <dgm:prSet/>
      <dgm:spPr/>
      <dgm:t>
        <a:bodyPr/>
        <a:lstStyle/>
        <a:p>
          <a:endParaRPr lang="es-CL" sz="1400"/>
        </a:p>
      </dgm:t>
    </dgm:pt>
    <dgm:pt modelId="{E9BC3E72-D707-4D56-9BF9-43F3E5A579AF}" type="sibTrans" cxnId="{2A05CA66-5E49-4744-8BC8-122947BCBF86}">
      <dgm:prSet/>
      <dgm:spPr/>
      <dgm:t>
        <a:bodyPr/>
        <a:lstStyle/>
        <a:p>
          <a:endParaRPr lang="es-CL" sz="1400"/>
        </a:p>
      </dgm:t>
    </dgm:pt>
    <dgm:pt modelId="{1C87745E-3322-4F65-A40A-6B5006CF1449}">
      <dgm:prSet custT="1"/>
      <dgm:spPr/>
      <dgm:t>
        <a:bodyPr/>
        <a:lstStyle/>
        <a:p>
          <a:pPr algn="l" rtl="0"/>
          <a:r>
            <a:rPr lang="es-CL" sz="14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Integra.</a:t>
          </a:r>
        </a:p>
      </dgm:t>
    </dgm:pt>
    <dgm:pt modelId="{F9A4DFC9-EC1F-410D-8468-AC81787B775A}" type="parTrans" cxnId="{35BCBC33-BE7F-4DE5-87F9-348180CC019D}">
      <dgm:prSet/>
      <dgm:spPr/>
      <dgm:t>
        <a:bodyPr/>
        <a:lstStyle/>
        <a:p>
          <a:endParaRPr lang="es-CL" sz="1400"/>
        </a:p>
      </dgm:t>
    </dgm:pt>
    <dgm:pt modelId="{C895F7B1-073C-43F8-881D-4B4CC90937B5}" type="sibTrans" cxnId="{35BCBC33-BE7F-4DE5-87F9-348180CC019D}">
      <dgm:prSet/>
      <dgm:spPr/>
      <dgm:t>
        <a:bodyPr/>
        <a:lstStyle/>
        <a:p>
          <a:endParaRPr lang="es-CL" sz="1400"/>
        </a:p>
      </dgm:t>
    </dgm:pt>
    <dgm:pt modelId="{62A8AD9E-A538-434F-9FC2-E3BD3E22AAB1}">
      <dgm:prSet custT="1"/>
      <dgm:spPr/>
      <dgm:t>
        <a:bodyPr/>
        <a:lstStyle/>
        <a:p>
          <a:pPr algn="l" rtl="0"/>
          <a:r>
            <a:rPr lang="es-CL" sz="14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para la Promoción y Desarrollo de la Mujer – PRODEMU.</a:t>
          </a:r>
        </a:p>
      </dgm:t>
    </dgm:pt>
    <dgm:pt modelId="{436CB2E6-B4D4-4415-9D73-8CFF4B7A96E3}" type="parTrans" cxnId="{79021D39-78BB-4154-BDA0-53D519529BA4}">
      <dgm:prSet/>
      <dgm:spPr/>
      <dgm:t>
        <a:bodyPr/>
        <a:lstStyle/>
        <a:p>
          <a:endParaRPr lang="es-CL" sz="1400"/>
        </a:p>
      </dgm:t>
    </dgm:pt>
    <dgm:pt modelId="{52625D6F-6F52-42DA-B29A-4F42241311D3}" type="sibTrans" cxnId="{79021D39-78BB-4154-BDA0-53D519529BA4}">
      <dgm:prSet/>
      <dgm:spPr/>
      <dgm:t>
        <a:bodyPr/>
        <a:lstStyle/>
        <a:p>
          <a:endParaRPr lang="es-CL" sz="1400"/>
        </a:p>
      </dgm:t>
    </dgm:pt>
    <dgm:pt modelId="{5FD5CB2C-C878-44A1-96CE-4337D7373C90}">
      <dgm:prSet custT="1"/>
      <dgm:spPr/>
      <dgm:t>
        <a:bodyPr/>
        <a:lstStyle/>
        <a:p>
          <a:pPr algn="l" rtl="0"/>
          <a:r>
            <a:rPr lang="es-CL" sz="14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Tiempos Nuevos.</a:t>
          </a:r>
        </a:p>
      </dgm:t>
    </dgm:pt>
    <dgm:pt modelId="{9D64742C-6B63-495A-9205-EC1AC46A1239}" type="parTrans" cxnId="{0DA96A5E-C991-4177-9926-90DFCDF8E87E}">
      <dgm:prSet/>
      <dgm:spPr/>
      <dgm:t>
        <a:bodyPr/>
        <a:lstStyle/>
        <a:p>
          <a:endParaRPr lang="es-CL" sz="1400"/>
        </a:p>
      </dgm:t>
    </dgm:pt>
    <dgm:pt modelId="{14DE07B1-C46B-4E55-B846-830759DE2801}" type="sibTrans" cxnId="{0DA96A5E-C991-4177-9926-90DFCDF8E87E}">
      <dgm:prSet/>
      <dgm:spPr/>
      <dgm:t>
        <a:bodyPr/>
        <a:lstStyle/>
        <a:p>
          <a:endParaRPr lang="es-CL" sz="1400"/>
        </a:p>
      </dgm:t>
    </dgm:pt>
    <dgm:pt modelId="{97CE54B1-D879-4905-870E-F3264DB362E7}">
      <dgm:prSet custT="1"/>
      <dgm:spPr/>
      <dgm:t>
        <a:bodyPr/>
        <a:lstStyle/>
        <a:p>
          <a:pPr algn="l" rtl="0"/>
          <a:r>
            <a:rPr lang="es-CL" sz="14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para la Innovación Agraria (FIA).</a:t>
          </a:r>
        </a:p>
      </dgm:t>
    </dgm:pt>
    <dgm:pt modelId="{F199774B-4F29-4901-985F-7136ABBE2992}" type="parTrans" cxnId="{6BCAD84F-0F59-49BA-A8A6-87D7F55EB5A3}">
      <dgm:prSet/>
      <dgm:spPr/>
      <dgm:t>
        <a:bodyPr/>
        <a:lstStyle/>
        <a:p>
          <a:endParaRPr lang="es-CL" sz="1400"/>
        </a:p>
      </dgm:t>
    </dgm:pt>
    <dgm:pt modelId="{FC569FD4-10FA-436C-AF8F-508E3C344FE0}" type="sibTrans" cxnId="{6BCAD84F-0F59-49BA-A8A6-87D7F55EB5A3}">
      <dgm:prSet/>
      <dgm:spPr/>
      <dgm:t>
        <a:bodyPr/>
        <a:lstStyle/>
        <a:p>
          <a:endParaRPr lang="es-CL" sz="1400"/>
        </a:p>
      </dgm:t>
    </dgm:pt>
    <dgm:pt modelId="{6C6F20A4-938B-479D-BF05-F3C20AAD66BE}">
      <dgm:prSet custT="1"/>
      <dgm:spPr/>
      <dgm:t>
        <a:bodyPr anchor="ctr"/>
        <a:lstStyle/>
        <a:p>
          <a:pPr algn="l"/>
          <a:r>
            <a:rPr lang="es-ES" sz="1400">
              <a:latin typeface="Trebuchet MS"/>
            </a:rPr>
            <a:t>Personal y sus Remuneraciones.</a:t>
          </a:r>
        </a:p>
      </dgm:t>
    </dgm:pt>
    <dgm:pt modelId="{A7AE8E91-43A8-4B8D-B5E4-77264499BFEF}" type="parTrans" cxnId="{45D5790E-6BF9-489F-908D-CF7A93B5532C}">
      <dgm:prSet/>
      <dgm:spPr/>
      <dgm:t>
        <a:bodyPr/>
        <a:lstStyle/>
        <a:p>
          <a:endParaRPr lang="es-CL"/>
        </a:p>
      </dgm:t>
    </dgm:pt>
    <dgm:pt modelId="{347F0278-83A3-4A76-A4BE-7C430117C05B}" type="sibTrans" cxnId="{45D5790E-6BF9-489F-908D-CF7A93B5532C}">
      <dgm:prSet/>
      <dgm:spPr/>
      <dgm:t>
        <a:bodyPr/>
        <a:lstStyle/>
        <a:p>
          <a:endParaRPr lang="es-CL"/>
        </a:p>
      </dgm:t>
    </dgm:pt>
    <dgm:pt modelId="{7F7AA714-62D9-4394-9DB9-3ACDF588ED3B}">
      <dgm:prSet custT="1"/>
      <dgm:spPr/>
      <dgm:t>
        <a:bodyPr anchor="ctr"/>
        <a:lstStyle/>
        <a:p>
          <a:pPr algn="l"/>
          <a:r>
            <a:rPr lang="es-ES" sz="1400">
              <a:latin typeface="Trebuchet MS"/>
            </a:rPr>
            <a:t>Compras y Adquisiciones.</a:t>
          </a:r>
        </a:p>
      </dgm:t>
    </dgm:pt>
    <dgm:pt modelId="{DDBDDED8-B04B-45BC-A3F4-8650B004E26F}" type="parTrans" cxnId="{468DC648-718D-401C-B3EA-622240CEF308}">
      <dgm:prSet/>
      <dgm:spPr/>
      <dgm:t>
        <a:bodyPr/>
        <a:lstStyle/>
        <a:p>
          <a:endParaRPr lang="es-CL"/>
        </a:p>
      </dgm:t>
    </dgm:pt>
    <dgm:pt modelId="{E4D9D5DE-3997-4AE1-81CF-755954B1CDB1}" type="sibTrans" cxnId="{468DC648-718D-401C-B3EA-622240CEF308}">
      <dgm:prSet/>
      <dgm:spPr/>
      <dgm:t>
        <a:bodyPr/>
        <a:lstStyle/>
        <a:p>
          <a:endParaRPr lang="es-CL"/>
        </a:p>
      </dgm:t>
    </dgm:pt>
    <dgm:pt modelId="{C86005D1-892A-4B07-BAD4-32B838B0D4D7}">
      <dgm:prSet custT="1"/>
      <dgm:spPr/>
      <dgm:t>
        <a:bodyPr anchor="ctr"/>
        <a:lstStyle/>
        <a:p>
          <a:pPr algn="l"/>
          <a:r>
            <a:rPr lang="es-ES" sz="1400">
              <a:latin typeface="Trebuchet MS"/>
            </a:rPr>
            <a:t>Subsidios y Beneficios.</a:t>
          </a:r>
        </a:p>
      </dgm:t>
    </dgm:pt>
    <dgm:pt modelId="{59D454C7-E9CB-4CB5-94A0-C755F42154C9}" type="parTrans" cxnId="{06927EED-819E-43D6-95A1-39D959B1B092}">
      <dgm:prSet/>
      <dgm:spPr/>
      <dgm:t>
        <a:bodyPr/>
        <a:lstStyle/>
        <a:p>
          <a:endParaRPr lang="es-CL"/>
        </a:p>
      </dgm:t>
    </dgm:pt>
    <dgm:pt modelId="{29906495-E5DB-4A1A-B071-AE35F95B2A06}" type="sibTrans" cxnId="{06927EED-819E-43D6-95A1-39D959B1B092}">
      <dgm:prSet/>
      <dgm:spPr/>
      <dgm:t>
        <a:bodyPr/>
        <a:lstStyle/>
        <a:p>
          <a:endParaRPr lang="es-CL"/>
        </a:p>
      </dgm:t>
    </dgm:pt>
    <dgm:pt modelId="{3ADDBB1A-ED6F-9240-BAA6-63AE743BD672}" type="pres">
      <dgm:prSet presAssocID="{E1558D2C-1E31-9C48-BB4F-C727AEB78BBB}" presName="linearFlow" presStyleCnt="0">
        <dgm:presLayoutVars>
          <dgm:dir/>
          <dgm:animLvl val="lvl"/>
          <dgm:resizeHandles val="exact"/>
        </dgm:presLayoutVars>
      </dgm:prSet>
      <dgm:spPr/>
    </dgm:pt>
    <dgm:pt modelId="{782A0E91-821D-7D44-BFA7-0056A15D03EF}" type="pres">
      <dgm:prSet presAssocID="{1384CCB8-40B0-0F46-8264-431341ED883E}" presName="composite" presStyleCnt="0"/>
      <dgm:spPr/>
    </dgm:pt>
    <dgm:pt modelId="{163F23DA-F2B2-8F41-81EA-71D1C0BDA6BB}" type="pres">
      <dgm:prSet presAssocID="{1384CCB8-40B0-0F46-8264-431341ED883E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3905DB69-9DC1-2D44-ADCD-FB9D4FC88437}" type="pres">
      <dgm:prSet presAssocID="{1384CCB8-40B0-0F46-8264-431341ED883E}" presName="descendantText" presStyleLbl="alignAcc1" presStyleIdx="0" presStyleCnt="3" custScaleY="176502">
        <dgm:presLayoutVars>
          <dgm:bulletEnabled val="1"/>
        </dgm:presLayoutVars>
      </dgm:prSet>
      <dgm:spPr/>
    </dgm:pt>
    <dgm:pt modelId="{9FCA5B07-EB8F-6D45-8D46-2A2A8B5734C8}" type="pres">
      <dgm:prSet presAssocID="{16EE7F75-D381-964A-A759-6E4A2D6826A8}" presName="sp" presStyleCnt="0"/>
      <dgm:spPr/>
    </dgm:pt>
    <dgm:pt modelId="{C01E9507-2103-D44E-9667-F304DE2FF21D}" type="pres">
      <dgm:prSet presAssocID="{2047E6A5-4236-3C49-913E-179B7CD328CD}" presName="composite" presStyleCnt="0"/>
      <dgm:spPr/>
    </dgm:pt>
    <dgm:pt modelId="{FCCF94AF-697D-BE49-8052-6B80A981384E}" type="pres">
      <dgm:prSet presAssocID="{2047E6A5-4236-3C49-913E-179B7CD328CD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1EA6DCD4-2FE8-9D4A-A826-6FADAF0D69D6}" type="pres">
      <dgm:prSet presAssocID="{2047E6A5-4236-3C49-913E-179B7CD328CD}" presName="descendantText" presStyleLbl="alignAcc1" presStyleIdx="1" presStyleCnt="3" custScaleY="77616" custLinFactNeighborY="12705">
        <dgm:presLayoutVars>
          <dgm:bulletEnabled val="1"/>
        </dgm:presLayoutVars>
      </dgm:prSet>
      <dgm:spPr/>
    </dgm:pt>
    <dgm:pt modelId="{4A0C315C-1F32-8348-9131-C68DF030A057}" type="pres">
      <dgm:prSet presAssocID="{B05F9FA5-440E-FC41-A5FF-1A3C3E607E31}" presName="sp" presStyleCnt="0"/>
      <dgm:spPr/>
    </dgm:pt>
    <dgm:pt modelId="{6853EC0B-A075-564A-A56F-40BF6E7818FA}" type="pres">
      <dgm:prSet presAssocID="{ECA09439-9678-204A-A173-8DCE31A492F0}" presName="composite" presStyleCnt="0"/>
      <dgm:spPr/>
    </dgm:pt>
    <dgm:pt modelId="{1D6C340E-28FE-2545-AB24-17C29F5B2A98}" type="pres">
      <dgm:prSet presAssocID="{ECA09439-9678-204A-A173-8DCE31A492F0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49793216-9311-C142-8C04-8537148EF4E5}" type="pres">
      <dgm:prSet presAssocID="{ECA09439-9678-204A-A173-8DCE31A492F0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F9E2100D-70F1-43F2-A125-EADEA8A5B566}" type="presOf" srcId="{97CE54B1-D879-4905-870E-F3264DB362E7}" destId="{3905DB69-9DC1-2D44-ADCD-FB9D4FC88437}" srcOrd="0" destOrd="7" presId="urn:microsoft.com/office/officeart/2005/8/layout/chevron2"/>
    <dgm:cxn modelId="{45D5790E-6BF9-489F-908D-CF7A93B5532C}" srcId="{ECA09439-9678-204A-A173-8DCE31A492F0}" destId="{6C6F20A4-938B-479D-BF05-F3C20AAD66BE}" srcOrd="1" destOrd="0" parTransId="{A7AE8E91-43A8-4B8D-B5E4-77264499BFEF}" sibTransId="{347F0278-83A3-4A76-A4BE-7C430117C05B}"/>
    <dgm:cxn modelId="{727F8329-3019-4B0F-A373-4F5B6D4FCEE3}" type="presOf" srcId="{5FD5CB2C-C878-44A1-96CE-4337D7373C90}" destId="{3905DB69-9DC1-2D44-ADCD-FB9D4FC88437}" srcOrd="0" destOrd="6" presId="urn:microsoft.com/office/officeart/2005/8/layout/chevron2"/>
    <dgm:cxn modelId="{0145E02D-ADEA-D542-A617-A642633BDB63}" type="presOf" srcId="{5D65F5E0-6D92-D745-9A2D-6E01EEF76C05}" destId="{3905DB69-9DC1-2D44-ADCD-FB9D4FC88437}" srcOrd="0" destOrd="0" presId="urn:microsoft.com/office/officeart/2005/8/layout/chevron2"/>
    <dgm:cxn modelId="{35BCBC33-BE7F-4DE5-87F9-348180CC019D}" srcId="{1384CCB8-40B0-0F46-8264-431341ED883E}" destId="{1C87745E-3322-4F65-A40A-6B5006CF1449}" srcOrd="4" destOrd="0" parTransId="{F9A4DFC9-EC1F-410D-8468-AC81787B775A}" sibTransId="{C895F7B1-073C-43F8-881D-4B4CC90937B5}"/>
    <dgm:cxn modelId="{4AC02038-6D6A-7243-9714-A6F44804F15D}" type="presOf" srcId="{98DA9E24-412F-4946-993C-65F6014AE112}" destId="{49793216-9311-C142-8C04-8537148EF4E5}" srcOrd="0" destOrd="0" presId="urn:microsoft.com/office/officeart/2005/8/layout/chevron2"/>
    <dgm:cxn modelId="{79021D39-78BB-4154-BDA0-53D519529BA4}" srcId="{1384CCB8-40B0-0F46-8264-431341ED883E}" destId="{62A8AD9E-A538-434F-9FC2-E3BD3E22AAB1}" srcOrd="5" destOrd="0" parTransId="{436CB2E6-B4D4-4415-9D73-8CFF4B7A96E3}" sibTransId="{52625D6F-6F52-42DA-B29A-4F42241311D3}"/>
    <dgm:cxn modelId="{5CD4333E-4BD7-4E94-B97E-C3104DB43676}" type="presOf" srcId="{62A8AD9E-A538-434F-9FC2-E3BD3E22AAB1}" destId="{3905DB69-9DC1-2D44-ADCD-FB9D4FC88437}" srcOrd="0" destOrd="5" presId="urn:microsoft.com/office/officeart/2005/8/layout/chevron2"/>
    <dgm:cxn modelId="{5B86EB5C-87B8-5F46-9075-310FC48619E6}" srcId="{E1558D2C-1E31-9C48-BB4F-C727AEB78BBB}" destId="{ECA09439-9678-204A-A173-8DCE31A492F0}" srcOrd="2" destOrd="0" parTransId="{64493F73-5942-1847-AE90-1F043BCD09D9}" sibTransId="{D1092A74-289C-7F49-98CC-12EC05995B94}"/>
    <dgm:cxn modelId="{0DA96A5E-C991-4177-9926-90DFCDF8E87E}" srcId="{1384CCB8-40B0-0F46-8264-431341ED883E}" destId="{5FD5CB2C-C878-44A1-96CE-4337D7373C90}" srcOrd="6" destOrd="0" parTransId="{9D64742C-6B63-495A-9205-EC1AC46A1239}" sibTransId="{14DE07B1-C46B-4E55-B846-830759DE2801}"/>
    <dgm:cxn modelId="{6E463044-B596-E549-A0A4-A0EA787409B7}" type="presOf" srcId="{1384CCB8-40B0-0F46-8264-431341ED883E}" destId="{163F23DA-F2B2-8F41-81EA-71D1C0BDA6BB}" srcOrd="0" destOrd="0" presId="urn:microsoft.com/office/officeart/2005/8/layout/chevron2"/>
    <dgm:cxn modelId="{CE308044-0F64-3D4B-9650-D966D1BF801C}" srcId="{E1558D2C-1E31-9C48-BB4F-C727AEB78BBB}" destId="{1384CCB8-40B0-0F46-8264-431341ED883E}" srcOrd="0" destOrd="0" parTransId="{0F171E89-DF00-6A42-BE59-4B31B87D9BAF}" sibTransId="{16EE7F75-D381-964A-A759-6E4A2D6826A8}"/>
    <dgm:cxn modelId="{2E1F6166-051D-D04A-8CD3-204F1BDBE6B1}" type="presOf" srcId="{ECA09439-9678-204A-A173-8DCE31A492F0}" destId="{1D6C340E-28FE-2545-AB24-17C29F5B2A98}" srcOrd="0" destOrd="0" presId="urn:microsoft.com/office/officeart/2005/8/layout/chevron2"/>
    <dgm:cxn modelId="{2A05CA66-5E49-4744-8BC8-122947BCBF86}" srcId="{1384CCB8-40B0-0F46-8264-431341ED883E}" destId="{A7952807-3084-4728-8DD7-6B673B1BE74D}" srcOrd="3" destOrd="0" parTransId="{93D4E718-AA58-460E-B857-9E6A15FF4B5E}" sibTransId="{E9BC3E72-D707-4D56-9BF9-43F3E5A579AF}"/>
    <dgm:cxn modelId="{468DC648-718D-401C-B3EA-622240CEF308}" srcId="{ECA09439-9678-204A-A173-8DCE31A492F0}" destId="{7F7AA714-62D9-4394-9DB9-3ACDF588ED3B}" srcOrd="2" destOrd="0" parTransId="{DDBDDED8-B04B-45BC-A3F4-8650B004E26F}" sibTransId="{E4D9D5DE-3997-4AE1-81CF-755954B1CDB1}"/>
    <dgm:cxn modelId="{68B4ED68-91F1-405E-B0C9-DDAD2D638F55}" type="presOf" srcId="{1C87745E-3322-4F65-A40A-6B5006CF1449}" destId="{3905DB69-9DC1-2D44-ADCD-FB9D4FC88437}" srcOrd="0" destOrd="4" presId="urn:microsoft.com/office/officeart/2005/8/layout/chevron2"/>
    <dgm:cxn modelId="{93ED2B6B-1FF5-1A4A-83A6-F39E6E095E6A}" type="presOf" srcId="{E1558D2C-1E31-9C48-BB4F-C727AEB78BBB}" destId="{3ADDBB1A-ED6F-9240-BAA6-63AE743BD672}" srcOrd="0" destOrd="0" presId="urn:microsoft.com/office/officeart/2005/8/layout/chevron2"/>
    <dgm:cxn modelId="{67224F6D-B382-47F0-A421-D07A9AE6468A}" type="presOf" srcId="{855C86CF-710C-486C-AE57-7ECE17C06BD2}" destId="{3905DB69-9DC1-2D44-ADCD-FB9D4FC88437}" srcOrd="0" destOrd="2" presId="urn:microsoft.com/office/officeart/2005/8/layout/chevron2"/>
    <dgm:cxn modelId="{137BB06D-441F-4A30-B19D-89D3A3552FDC}" type="presOf" srcId="{C86005D1-892A-4B07-BAD4-32B838B0D4D7}" destId="{49793216-9311-C142-8C04-8537148EF4E5}" srcOrd="0" destOrd="3" presId="urn:microsoft.com/office/officeart/2005/8/layout/chevron2"/>
    <dgm:cxn modelId="{6BCAD84F-0F59-49BA-A8A6-87D7F55EB5A3}" srcId="{1384CCB8-40B0-0F46-8264-431341ED883E}" destId="{97CE54B1-D879-4905-870E-F3264DB362E7}" srcOrd="7" destOrd="0" parTransId="{F199774B-4F29-4901-985F-7136ABBE2992}" sibTransId="{FC569FD4-10FA-436C-AF8F-508E3C344FE0}"/>
    <dgm:cxn modelId="{DA7F8270-D5E4-8440-8D44-7CBE19E8A8D1}" srcId="{2047E6A5-4236-3C49-913E-179B7CD328CD}" destId="{D7EDA53D-4EDC-5847-89BB-975C60432AE5}" srcOrd="0" destOrd="0" parTransId="{8AFFA114-9582-1C43-B4B4-6C065F7913CA}" sibTransId="{D6FAF4D5-C158-9C4D-BF91-DBCAD1575216}"/>
    <dgm:cxn modelId="{74A0B370-CE83-2E42-BA2E-C68DD8168A7D}" srcId="{E1558D2C-1E31-9C48-BB4F-C727AEB78BBB}" destId="{2047E6A5-4236-3C49-913E-179B7CD328CD}" srcOrd="1" destOrd="0" parTransId="{1F84D7EB-6292-8F49-8392-9741A9700F57}" sibTransId="{B05F9FA5-440E-FC41-A5FF-1A3C3E607E31}"/>
    <dgm:cxn modelId="{3228C98C-AAD2-524F-A775-2BB4D3D11FC7}" type="presOf" srcId="{2047E6A5-4236-3C49-913E-179B7CD328CD}" destId="{FCCF94AF-697D-BE49-8052-6B80A981384E}" srcOrd="0" destOrd="0" presId="urn:microsoft.com/office/officeart/2005/8/layout/chevron2"/>
    <dgm:cxn modelId="{8BB64393-3C1D-4326-A76B-0B26628A689F}" type="presOf" srcId="{7F7AA714-62D9-4394-9DB9-3ACDF588ED3B}" destId="{49793216-9311-C142-8C04-8537148EF4E5}" srcOrd="0" destOrd="2" presId="urn:microsoft.com/office/officeart/2005/8/layout/chevron2"/>
    <dgm:cxn modelId="{B8C98FA1-E171-0E40-A8E4-49A9499266C2}" srcId="{1384CCB8-40B0-0F46-8264-431341ED883E}" destId="{5D65F5E0-6D92-D745-9A2D-6E01EEF76C05}" srcOrd="0" destOrd="0" parTransId="{E0F76D46-8459-6142-8A1F-F424039D0555}" sibTransId="{C9575F2F-6F07-814D-887C-A4B455619A69}"/>
    <dgm:cxn modelId="{65E76DA5-1FCF-4DA6-8197-825DD3A75419}" srcId="{1384CCB8-40B0-0F46-8264-431341ED883E}" destId="{DCC671E5-1FB2-404E-9B8E-6A37D036FCA1}" srcOrd="1" destOrd="0" parTransId="{FB259C93-1736-4499-9103-57EE6BC821BF}" sibTransId="{B7433AF0-BBD5-4757-9FEE-D6E1D18ABB85}"/>
    <dgm:cxn modelId="{AEB6FFB3-4BF3-40BF-B916-9E3216EC2FF2}" type="presOf" srcId="{A7952807-3084-4728-8DD7-6B673B1BE74D}" destId="{3905DB69-9DC1-2D44-ADCD-FB9D4FC88437}" srcOrd="0" destOrd="3" presId="urn:microsoft.com/office/officeart/2005/8/layout/chevron2"/>
    <dgm:cxn modelId="{5BCD41B4-9714-F54C-8D14-E7171E81D456}" srcId="{ECA09439-9678-204A-A173-8DCE31A492F0}" destId="{98DA9E24-412F-4946-993C-65F6014AE112}" srcOrd="0" destOrd="0" parTransId="{EA6D80A3-417B-7541-A3D8-D826E061155F}" sibTransId="{569873EF-C96A-8E44-A70F-9601FBF6FB63}"/>
    <dgm:cxn modelId="{B0238FC3-D663-C44A-B3F1-1B3C8E800101}" type="presOf" srcId="{D7EDA53D-4EDC-5847-89BB-975C60432AE5}" destId="{1EA6DCD4-2FE8-9D4A-A826-6FADAF0D69D6}" srcOrd="0" destOrd="0" presId="urn:microsoft.com/office/officeart/2005/8/layout/chevron2"/>
    <dgm:cxn modelId="{4A2944E4-89D3-4543-A1ED-0F2D22B0261D}" srcId="{1384CCB8-40B0-0F46-8264-431341ED883E}" destId="{855C86CF-710C-486C-AE57-7ECE17C06BD2}" srcOrd="2" destOrd="0" parTransId="{27D627EB-0147-4865-89D8-CB2FB93191D1}" sibTransId="{F8CD6E08-2647-436A-8A83-650FA6AF1166}"/>
    <dgm:cxn modelId="{06927EED-819E-43D6-95A1-39D959B1B092}" srcId="{ECA09439-9678-204A-A173-8DCE31A492F0}" destId="{C86005D1-892A-4B07-BAD4-32B838B0D4D7}" srcOrd="3" destOrd="0" parTransId="{59D454C7-E9CB-4CB5-94A0-C755F42154C9}" sibTransId="{29906495-E5DB-4A1A-B071-AE35F95B2A06}"/>
    <dgm:cxn modelId="{33D70BF2-6037-4A9A-9FBB-F526E6C5FB4F}" type="presOf" srcId="{6C6F20A4-938B-479D-BF05-F3C20AAD66BE}" destId="{49793216-9311-C142-8C04-8537148EF4E5}" srcOrd="0" destOrd="1" presId="urn:microsoft.com/office/officeart/2005/8/layout/chevron2"/>
    <dgm:cxn modelId="{57D8F5F5-BFF0-485D-AA16-5A59A6B71348}" type="presOf" srcId="{DCC671E5-1FB2-404E-9B8E-6A37D036FCA1}" destId="{3905DB69-9DC1-2D44-ADCD-FB9D4FC88437}" srcOrd="0" destOrd="1" presId="urn:microsoft.com/office/officeart/2005/8/layout/chevron2"/>
    <dgm:cxn modelId="{23E1066B-2EB1-B141-BFF5-6EA734F3E08F}" type="presParOf" srcId="{3ADDBB1A-ED6F-9240-BAA6-63AE743BD672}" destId="{782A0E91-821D-7D44-BFA7-0056A15D03EF}" srcOrd="0" destOrd="0" presId="urn:microsoft.com/office/officeart/2005/8/layout/chevron2"/>
    <dgm:cxn modelId="{3191D9D5-9B51-0C4E-B2D7-1C79ECEA8033}" type="presParOf" srcId="{782A0E91-821D-7D44-BFA7-0056A15D03EF}" destId="{163F23DA-F2B2-8F41-81EA-71D1C0BDA6BB}" srcOrd="0" destOrd="0" presId="urn:microsoft.com/office/officeart/2005/8/layout/chevron2"/>
    <dgm:cxn modelId="{10920986-AF9A-704F-B0C5-B7524E6E27BE}" type="presParOf" srcId="{782A0E91-821D-7D44-BFA7-0056A15D03EF}" destId="{3905DB69-9DC1-2D44-ADCD-FB9D4FC88437}" srcOrd="1" destOrd="0" presId="urn:microsoft.com/office/officeart/2005/8/layout/chevron2"/>
    <dgm:cxn modelId="{87F72532-A4EA-B74D-BD9C-43948B2AB64E}" type="presParOf" srcId="{3ADDBB1A-ED6F-9240-BAA6-63AE743BD672}" destId="{9FCA5B07-EB8F-6D45-8D46-2A2A8B5734C8}" srcOrd="1" destOrd="0" presId="urn:microsoft.com/office/officeart/2005/8/layout/chevron2"/>
    <dgm:cxn modelId="{DF1191C0-4BAF-4B4D-BE9D-77894A4857A2}" type="presParOf" srcId="{3ADDBB1A-ED6F-9240-BAA6-63AE743BD672}" destId="{C01E9507-2103-D44E-9667-F304DE2FF21D}" srcOrd="2" destOrd="0" presId="urn:microsoft.com/office/officeart/2005/8/layout/chevron2"/>
    <dgm:cxn modelId="{CC205225-12C7-A244-987B-88932B7B8B92}" type="presParOf" srcId="{C01E9507-2103-D44E-9667-F304DE2FF21D}" destId="{FCCF94AF-697D-BE49-8052-6B80A981384E}" srcOrd="0" destOrd="0" presId="urn:microsoft.com/office/officeart/2005/8/layout/chevron2"/>
    <dgm:cxn modelId="{573AD065-2228-3643-8DE7-2196B2248C78}" type="presParOf" srcId="{C01E9507-2103-D44E-9667-F304DE2FF21D}" destId="{1EA6DCD4-2FE8-9D4A-A826-6FADAF0D69D6}" srcOrd="1" destOrd="0" presId="urn:microsoft.com/office/officeart/2005/8/layout/chevron2"/>
    <dgm:cxn modelId="{11FDEE8E-470C-EF46-B96D-06B202850C93}" type="presParOf" srcId="{3ADDBB1A-ED6F-9240-BAA6-63AE743BD672}" destId="{4A0C315C-1F32-8348-9131-C68DF030A057}" srcOrd="3" destOrd="0" presId="urn:microsoft.com/office/officeart/2005/8/layout/chevron2"/>
    <dgm:cxn modelId="{E29AEE95-9031-DE40-A907-89AE09551EDF}" type="presParOf" srcId="{3ADDBB1A-ED6F-9240-BAA6-63AE743BD672}" destId="{6853EC0B-A075-564A-A56F-40BF6E7818FA}" srcOrd="4" destOrd="0" presId="urn:microsoft.com/office/officeart/2005/8/layout/chevron2"/>
    <dgm:cxn modelId="{6BCAF82E-77B9-3048-8930-5FEA15B9B166}" type="presParOf" srcId="{6853EC0B-A075-564A-A56F-40BF6E7818FA}" destId="{1D6C340E-28FE-2545-AB24-17C29F5B2A98}" srcOrd="0" destOrd="0" presId="urn:microsoft.com/office/officeart/2005/8/layout/chevron2"/>
    <dgm:cxn modelId="{7EE699BA-F06D-894D-AEE6-F219EE86E73A}" type="presParOf" srcId="{6853EC0B-A075-564A-A56F-40BF6E7818FA}" destId="{49793216-9311-C142-8C04-8537148EF4E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3F23DA-F2B2-8F41-81EA-71D1C0BDA6BB}">
      <dsp:nvSpPr>
        <dsp:cNvPr id="0" name=""/>
        <dsp:cNvSpPr/>
      </dsp:nvSpPr>
      <dsp:spPr>
        <a:xfrm rot="5400000">
          <a:off x="-259508" y="693948"/>
          <a:ext cx="1730055" cy="1211039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>
              <a:latin typeface="Trebuchet MS"/>
            </a:rPr>
            <a:t>8</a:t>
          </a:r>
          <a:r>
            <a:rPr lang="es-ES" sz="1400" kern="1200" baseline="0">
              <a:latin typeface="Trebuchet MS"/>
            </a:rPr>
            <a:t> organismos fiscalizados</a:t>
          </a:r>
          <a:endParaRPr lang="es-ES" sz="1400" kern="1200">
            <a:latin typeface="Trebuchet MS"/>
          </a:endParaRPr>
        </a:p>
      </dsp:txBody>
      <dsp:txXfrm rot="-5400000">
        <a:off x="1" y="1039960"/>
        <a:ext cx="1211039" cy="519016"/>
      </dsp:txXfrm>
    </dsp:sp>
    <dsp:sp modelId="{3905DB69-9DC1-2D44-ADCD-FB9D4FC88437}">
      <dsp:nvSpPr>
        <dsp:cNvPr id="0" name=""/>
        <dsp:cNvSpPr/>
      </dsp:nvSpPr>
      <dsp:spPr>
        <a:xfrm rot="5400000">
          <a:off x="5281751" y="-4066418"/>
          <a:ext cx="1984829" cy="10126253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Artesanías de Chile.</a:t>
          </a:r>
          <a:endParaRPr lang="es-ES" sz="1400" i="0" kern="1200">
            <a:solidFill>
              <a:schemeClr val="tx1"/>
            </a:solidFill>
            <a:latin typeface="Trebuchet MS" panose="020B0603020202020204" pitchFamily="34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Todo </a:t>
          </a:r>
          <a:r>
            <a:rPr lang="es-CL" sz="1400" kern="1200" err="1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Chilenter</a:t>
          </a:r>
          <a:r>
            <a:rPr lang="es-CL" sz="1400" kern="12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.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de las Familias.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Orquestas Juveniles e Infantiles de Chile.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Integra.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para la Promoción y Desarrollo de la Mujer – PRODEMU.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Tiempos Nuevos.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>
              <a:solidFill>
                <a:schemeClr val="tx1"/>
              </a:solidFill>
              <a:latin typeface="Trebuchet MS" panose="020B0603020202020204" pitchFamily="34" charset="0"/>
              <a:ea typeface="+mn-lt"/>
              <a:cs typeface="+mn-lt"/>
            </a:rPr>
            <a:t>Fundación para la Innovación Agraria (FIA).</a:t>
          </a:r>
        </a:p>
      </dsp:txBody>
      <dsp:txXfrm rot="-5400000">
        <a:off x="1211040" y="101184"/>
        <a:ext cx="10029362" cy="1791047"/>
      </dsp:txXfrm>
    </dsp:sp>
    <dsp:sp modelId="{FCCF94AF-697D-BE49-8052-6B80A981384E}">
      <dsp:nvSpPr>
        <dsp:cNvPr id="0" name=""/>
        <dsp:cNvSpPr/>
      </dsp:nvSpPr>
      <dsp:spPr>
        <a:xfrm rot="5400000">
          <a:off x="-259508" y="2248406"/>
          <a:ext cx="1730055" cy="1211039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>
              <a:latin typeface="Trebuchet MS"/>
            </a:rPr>
            <a:t>Objetivos</a:t>
          </a:r>
        </a:p>
      </dsp:txBody>
      <dsp:txXfrm rot="-5400000">
        <a:off x="1" y="2594418"/>
        <a:ext cx="1211039" cy="519016"/>
      </dsp:txXfrm>
    </dsp:sp>
    <dsp:sp modelId="{1EA6DCD4-2FE8-9D4A-A826-6FADAF0D69D6}">
      <dsp:nvSpPr>
        <dsp:cNvPr id="0" name=""/>
        <dsp:cNvSpPr/>
      </dsp:nvSpPr>
      <dsp:spPr>
        <a:xfrm rot="5400000">
          <a:off x="5837755" y="-2369088"/>
          <a:ext cx="872820" cy="10126253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>
              <a:latin typeface="Trebuchet MS" panose="020B0603020202020204" pitchFamily="34" charset="0"/>
            </a:rPr>
            <a:t>Verificar el adecuado cumplimiento de las disposiciones del Título III de la Ley de Transparencia, de su Reglamento, y de las contenidas en las Instrucción General Nº11 sobre Transparencia Activa, de esta Corporación, en las 7 Fundaciones de la Presidencia y la Fundación para la Innovación Agraria (FIA).</a:t>
          </a:r>
        </a:p>
      </dsp:txBody>
      <dsp:txXfrm rot="-5400000">
        <a:off x="1211039" y="2300236"/>
        <a:ext cx="10083645" cy="787604"/>
      </dsp:txXfrm>
    </dsp:sp>
    <dsp:sp modelId="{1D6C340E-28FE-2545-AB24-17C29F5B2A98}">
      <dsp:nvSpPr>
        <dsp:cNvPr id="0" name=""/>
        <dsp:cNvSpPr/>
      </dsp:nvSpPr>
      <dsp:spPr>
        <a:xfrm rot="5400000">
          <a:off x="-259508" y="3802863"/>
          <a:ext cx="1730055" cy="1211039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>
              <a:latin typeface="Trebuchet MS"/>
            </a:rPr>
            <a:t>Ámbitos fiscalizados</a:t>
          </a:r>
        </a:p>
      </dsp:txBody>
      <dsp:txXfrm rot="-5400000">
        <a:off x="1" y="4148875"/>
        <a:ext cx="1211039" cy="519016"/>
      </dsp:txXfrm>
    </dsp:sp>
    <dsp:sp modelId="{49793216-9311-C142-8C04-8537148EF4E5}">
      <dsp:nvSpPr>
        <dsp:cNvPr id="0" name=""/>
        <dsp:cNvSpPr/>
      </dsp:nvSpPr>
      <dsp:spPr>
        <a:xfrm rot="5400000">
          <a:off x="5711897" y="-957503"/>
          <a:ext cx="1124536" cy="10126253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>
              <a:latin typeface="Trebuchet MS"/>
            </a:rPr>
            <a:t>Marco Normativo.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>
              <a:latin typeface="Trebuchet MS"/>
            </a:rPr>
            <a:t>Personal y sus Remuneraciones.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>
              <a:latin typeface="Trebuchet MS"/>
            </a:rPr>
            <a:t>Compras y Adquisiciones.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>
              <a:latin typeface="Trebuchet MS"/>
            </a:rPr>
            <a:t>Subsidios y Beneficios.</a:t>
          </a:r>
        </a:p>
      </dsp:txBody>
      <dsp:txXfrm rot="-5400000">
        <a:off x="1211039" y="3598250"/>
        <a:ext cx="10071358" cy="1014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5665" y="755712"/>
            <a:ext cx="2365617" cy="553997"/>
          </a:xfrm>
        </p:spPr>
        <p:txBody>
          <a:bodyPr lIns="0" tIns="0" rIns="0" bIns="0"/>
          <a:lstStyle>
            <a:lvl1pPr>
              <a:defRPr sz="3600" b="0" i="0">
                <a:solidFill>
                  <a:srgbClr val="00637A"/>
                </a:solidFill>
                <a:latin typeface="Arial Black"/>
                <a:cs typeface="Arial Black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80758" y="2444464"/>
            <a:ext cx="8830511" cy="307776"/>
          </a:xfrm>
        </p:spPr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747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3209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8260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882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5665" y="755712"/>
            <a:ext cx="2365617" cy="3323987"/>
          </a:xfrm>
        </p:spPr>
        <p:txBody>
          <a:bodyPr lIns="0" tIns="0" rIns="0" bIns="0"/>
          <a:lstStyle>
            <a:lvl1pPr>
              <a:defRPr sz="3600" b="1" i="0">
                <a:solidFill>
                  <a:srgbClr val="00637A"/>
                </a:solidFill>
                <a:latin typeface="Trebuchet MS" panose="020B0703020202090204" pitchFamily="34" charset="0"/>
                <a:cs typeface="Arial Black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80758" y="2444464"/>
            <a:ext cx="8830511" cy="307776"/>
          </a:xfrm>
        </p:spPr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202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900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8246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2331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5026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4469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4408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5665" y="755712"/>
            <a:ext cx="2365617" cy="1231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00637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80758" y="2444479"/>
            <a:ext cx="8830511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7"/>
            <a:ext cx="3901440" cy="167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7"/>
            <a:ext cx="2804160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1" y="6377947"/>
            <a:ext cx="2804160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207873" eaLnBrk="1" hangingPunct="1">
        <a:defRPr>
          <a:latin typeface="+mn-lt"/>
          <a:ea typeface="+mn-ea"/>
          <a:cs typeface="+mn-cs"/>
        </a:defRPr>
      </a:lvl2pPr>
      <a:lvl3pPr marL="415744" eaLnBrk="1" hangingPunct="1">
        <a:defRPr>
          <a:latin typeface="+mn-lt"/>
          <a:ea typeface="+mn-ea"/>
          <a:cs typeface="+mn-cs"/>
        </a:defRPr>
      </a:lvl3pPr>
      <a:lvl4pPr marL="623620" eaLnBrk="1" hangingPunct="1">
        <a:defRPr>
          <a:latin typeface="+mn-lt"/>
          <a:ea typeface="+mn-ea"/>
          <a:cs typeface="+mn-cs"/>
        </a:defRPr>
      </a:lvl4pPr>
      <a:lvl5pPr marL="831486" eaLnBrk="1" hangingPunct="1">
        <a:defRPr>
          <a:latin typeface="+mn-lt"/>
          <a:ea typeface="+mn-ea"/>
          <a:cs typeface="+mn-cs"/>
        </a:defRPr>
      </a:lvl5pPr>
      <a:lvl6pPr marL="1039359" eaLnBrk="1" hangingPunct="1">
        <a:defRPr>
          <a:latin typeface="+mn-lt"/>
          <a:ea typeface="+mn-ea"/>
          <a:cs typeface="+mn-cs"/>
        </a:defRPr>
      </a:lvl6pPr>
      <a:lvl7pPr marL="1247231" eaLnBrk="1" hangingPunct="1">
        <a:defRPr>
          <a:latin typeface="+mn-lt"/>
          <a:ea typeface="+mn-ea"/>
          <a:cs typeface="+mn-cs"/>
        </a:defRPr>
      </a:lvl7pPr>
      <a:lvl8pPr marL="1455106" eaLnBrk="1" hangingPunct="1">
        <a:defRPr>
          <a:latin typeface="+mn-lt"/>
          <a:ea typeface="+mn-ea"/>
          <a:cs typeface="+mn-cs"/>
        </a:defRPr>
      </a:lvl8pPr>
      <a:lvl9pPr marL="1662971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07873" eaLnBrk="1" hangingPunct="1">
        <a:defRPr>
          <a:latin typeface="+mn-lt"/>
          <a:ea typeface="+mn-ea"/>
          <a:cs typeface="+mn-cs"/>
        </a:defRPr>
      </a:lvl2pPr>
      <a:lvl3pPr marL="415744" eaLnBrk="1" hangingPunct="1">
        <a:defRPr>
          <a:latin typeface="+mn-lt"/>
          <a:ea typeface="+mn-ea"/>
          <a:cs typeface="+mn-cs"/>
        </a:defRPr>
      </a:lvl3pPr>
      <a:lvl4pPr marL="623620" eaLnBrk="1" hangingPunct="1">
        <a:defRPr>
          <a:latin typeface="+mn-lt"/>
          <a:ea typeface="+mn-ea"/>
          <a:cs typeface="+mn-cs"/>
        </a:defRPr>
      </a:lvl4pPr>
      <a:lvl5pPr marL="831486" eaLnBrk="1" hangingPunct="1">
        <a:defRPr>
          <a:latin typeface="+mn-lt"/>
          <a:ea typeface="+mn-ea"/>
          <a:cs typeface="+mn-cs"/>
        </a:defRPr>
      </a:lvl5pPr>
      <a:lvl6pPr marL="1039359" eaLnBrk="1" hangingPunct="1">
        <a:defRPr>
          <a:latin typeface="+mn-lt"/>
          <a:ea typeface="+mn-ea"/>
          <a:cs typeface="+mn-cs"/>
        </a:defRPr>
      </a:lvl6pPr>
      <a:lvl7pPr marL="1247231" eaLnBrk="1" hangingPunct="1">
        <a:defRPr>
          <a:latin typeface="+mn-lt"/>
          <a:ea typeface="+mn-ea"/>
          <a:cs typeface="+mn-cs"/>
        </a:defRPr>
      </a:lvl7pPr>
      <a:lvl8pPr marL="1455106" eaLnBrk="1" hangingPunct="1">
        <a:defRPr>
          <a:latin typeface="+mn-lt"/>
          <a:ea typeface="+mn-ea"/>
          <a:cs typeface="+mn-cs"/>
        </a:defRPr>
      </a:lvl8pPr>
      <a:lvl9pPr marL="1662971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5665" y="755712"/>
            <a:ext cx="2365617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00637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80758" y="2444479"/>
            <a:ext cx="8830511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7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b="0" i="0">
                <a:solidFill>
                  <a:schemeClr val="tx1">
                    <a:tint val="75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endParaRPr lang="es-C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7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b="0" i="0">
                <a:solidFill>
                  <a:schemeClr val="tx1">
                    <a:tint val="75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1" y="6377947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b="0" i="0">
                <a:solidFill>
                  <a:schemeClr val="tx1">
                    <a:tint val="75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B6F15528-21DE-4FAA-801E-634DDDAF4B2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eaLnBrk="1" hangingPunct="1">
        <a:defRPr b="1" i="0">
          <a:latin typeface="Trebuchet MS" panose="020B0703020202090204" pitchFamily="34" charset="0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277157" eaLnBrk="1" hangingPunct="1">
        <a:defRPr>
          <a:latin typeface="+mn-lt"/>
          <a:ea typeface="+mn-ea"/>
          <a:cs typeface="+mn-cs"/>
        </a:defRPr>
      </a:lvl2pPr>
      <a:lvl3pPr marL="554311" eaLnBrk="1" hangingPunct="1">
        <a:defRPr>
          <a:latin typeface="+mn-lt"/>
          <a:ea typeface="+mn-ea"/>
          <a:cs typeface="+mn-cs"/>
        </a:defRPr>
      </a:lvl3pPr>
      <a:lvl4pPr marL="831473" eaLnBrk="1" hangingPunct="1">
        <a:defRPr>
          <a:latin typeface="+mn-lt"/>
          <a:ea typeface="+mn-ea"/>
          <a:cs typeface="+mn-cs"/>
        </a:defRPr>
      </a:lvl4pPr>
      <a:lvl5pPr marL="1108620" eaLnBrk="1" hangingPunct="1">
        <a:defRPr>
          <a:latin typeface="+mn-lt"/>
          <a:ea typeface="+mn-ea"/>
          <a:cs typeface="+mn-cs"/>
        </a:defRPr>
      </a:lvl5pPr>
      <a:lvl6pPr marL="1385777" eaLnBrk="1" hangingPunct="1">
        <a:defRPr>
          <a:latin typeface="+mn-lt"/>
          <a:ea typeface="+mn-ea"/>
          <a:cs typeface="+mn-cs"/>
        </a:defRPr>
      </a:lvl6pPr>
      <a:lvl7pPr marL="1662933" eaLnBrk="1" hangingPunct="1">
        <a:defRPr>
          <a:latin typeface="+mn-lt"/>
          <a:ea typeface="+mn-ea"/>
          <a:cs typeface="+mn-cs"/>
        </a:defRPr>
      </a:lvl7pPr>
      <a:lvl8pPr marL="1940093" eaLnBrk="1" hangingPunct="1">
        <a:defRPr>
          <a:latin typeface="+mn-lt"/>
          <a:ea typeface="+mn-ea"/>
          <a:cs typeface="+mn-cs"/>
        </a:defRPr>
      </a:lvl8pPr>
      <a:lvl9pPr marL="221723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157" eaLnBrk="1" hangingPunct="1">
        <a:defRPr>
          <a:latin typeface="+mn-lt"/>
          <a:ea typeface="+mn-ea"/>
          <a:cs typeface="+mn-cs"/>
        </a:defRPr>
      </a:lvl2pPr>
      <a:lvl3pPr marL="554311" eaLnBrk="1" hangingPunct="1">
        <a:defRPr>
          <a:latin typeface="+mn-lt"/>
          <a:ea typeface="+mn-ea"/>
          <a:cs typeface="+mn-cs"/>
        </a:defRPr>
      </a:lvl3pPr>
      <a:lvl4pPr marL="831473" eaLnBrk="1" hangingPunct="1">
        <a:defRPr>
          <a:latin typeface="+mn-lt"/>
          <a:ea typeface="+mn-ea"/>
          <a:cs typeface="+mn-cs"/>
        </a:defRPr>
      </a:lvl4pPr>
      <a:lvl5pPr marL="1108620" eaLnBrk="1" hangingPunct="1">
        <a:defRPr>
          <a:latin typeface="+mn-lt"/>
          <a:ea typeface="+mn-ea"/>
          <a:cs typeface="+mn-cs"/>
        </a:defRPr>
      </a:lvl5pPr>
      <a:lvl6pPr marL="1385777" eaLnBrk="1" hangingPunct="1">
        <a:defRPr>
          <a:latin typeface="+mn-lt"/>
          <a:ea typeface="+mn-ea"/>
          <a:cs typeface="+mn-cs"/>
        </a:defRPr>
      </a:lvl6pPr>
      <a:lvl7pPr marL="1662933" eaLnBrk="1" hangingPunct="1">
        <a:defRPr>
          <a:latin typeface="+mn-lt"/>
          <a:ea typeface="+mn-ea"/>
          <a:cs typeface="+mn-cs"/>
        </a:defRPr>
      </a:lvl7pPr>
      <a:lvl8pPr marL="1940093" eaLnBrk="1" hangingPunct="1">
        <a:defRPr>
          <a:latin typeface="+mn-lt"/>
          <a:ea typeface="+mn-ea"/>
          <a:cs typeface="+mn-cs"/>
        </a:defRPr>
      </a:lvl8pPr>
      <a:lvl9pPr marL="2217239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285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2451883"/>
            <a:ext cx="12192000" cy="2831522"/>
          </a:xfrm>
          <a:prstGeom prst="rect">
            <a:avLst/>
          </a:prstGeom>
        </p:spPr>
        <p:txBody>
          <a:bodyPr wrap="square" lIns="121899" tIns="60949" rIns="121899" bIns="60949" anchor="t">
            <a:spAutoFit/>
          </a:bodyPr>
          <a:lstStyle/>
          <a:p>
            <a:pPr algn="ctr">
              <a:defRPr/>
            </a:pPr>
            <a:r>
              <a:rPr lang="es-ES" sz="4000" b="1" dirty="0">
                <a:solidFill>
                  <a:schemeClr val="bg1"/>
                </a:solidFill>
                <a:latin typeface="Trebuchet MS"/>
                <a:cs typeface="Calibri"/>
              </a:rPr>
              <a:t>Fiscalización de Cumplimiento</a:t>
            </a:r>
            <a:endParaRPr lang="es-ES">
              <a:solidFill>
                <a:schemeClr val="bg1"/>
              </a:solidFill>
              <a:cs typeface="Calibri"/>
            </a:endParaRPr>
          </a:p>
          <a:p>
            <a:pPr algn="ctr">
              <a:defRPr/>
            </a:pPr>
            <a:r>
              <a:rPr lang="es-ES" sz="4000" b="1" dirty="0">
                <a:solidFill>
                  <a:schemeClr val="bg1"/>
                </a:solidFill>
                <a:latin typeface="Trebuchet MS"/>
                <a:cs typeface="Calibri"/>
              </a:rPr>
              <a:t>Fundaciones de la Presidencia</a:t>
            </a:r>
          </a:p>
          <a:p>
            <a:pPr algn="ctr">
              <a:defRPr/>
            </a:pPr>
            <a:r>
              <a:rPr lang="es-ES" sz="3200" i="1" dirty="0">
                <a:highlight>
                  <a:srgbClr val="73FDD6"/>
                </a:highlight>
                <a:latin typeface="Trebuchet MS"/>
                <a:cs typeface="Calibri"/>
              </a:rPr>
              <a:t>Transparencia Activa</a:t>
            </a:r>
            <a:endParaRPr lang="es-ES" sz="3200" b="0" i="1" u="none" strike="noStrike" kern="1200" cap="none" spc="0" normalizeH="0" baseline="0" noProof="0" dirty="0">
              <a:ln>
                <a:noFill/>
              </a:ln>
              <a:effectLst/>
              <a:highlight>
                <a:srgbClr val="73FDD6"/>
              </a:highlight>
              <a:uLnTx/>
              <a:uFillTx/>
              <a:latin typeface="Trebuchet MS" panose="020B0703020202090204" pitchFamily="34" charset="0"/>
              <a:cs typeface="Calibri"/>
            </a:endParaRPr>
          </a:p>
          <a:p>
            <a:pPr algn="ctr">
              <a:defRPr/>
            </a:pPr>
            <a:endParaRPr lang="es-ES" sz="3200" b="0" i="1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rebuchet MS" panose="020B0703020202090204" pitchFamily="34" charset="0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highlight>
                <a:srgbClr val="73FDD6"/>
              </a:highlight>
              <a:uLnTx/>
              <a:uFillTx/>
              <a:latin typeface="Trebuchet MS" panose="020B0703020202090204" pitchFamily="34" charset="0"/>
              <a:ea typeface="+mn-ea"/>
              <a:cs typeface="Calibri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BF575C9-78FD-9B41-8781-4A312669BF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929" y="5663719"/>
            <a:ext cx="2112961" cy="807015"/>
          </a:xfrm>
          <a:prstGeom prst="rect">
            <a:avLst/>
          </a:prstGeom>
        </p:spPr>
      </p:pic>
      <p:sp>
        <p:nvSpPr>
          <p:cNvPr id="8" name="object 5">
            <a:extLst>
              <a:ext uri="{FF2B5EF4-FFF2-40B4-BE49-F238E27FC236}">
                <a16:creationId xmlns:a16="http://schemas.microsoft.com/office/drawing/2014/main" id="{87ACB8A9-1AAE-A54B-9BEB-324212C07213}"/>
              </a:ext>
            </a:extLst>
          </p:cNvPr>
          <p:cNvSpPr txBox="1">
            <a:spLocks/>
          </p:cNvSpPr>
          <p:nvPr/>
        </p:nvSpPr>
        <p:spPr>
          <a:xfrm>
            <a:off x="-106501" y="5787165"/>
            <a:ext cx="12192000" cy="560122"/>
          </a:xfrm>
          <a:prstGeom prst="rect">
            <a:avLst/>
          </a:prstGeom>
        </p:spPr>
        <p:txBody>
          <a:bodyPr vert="horz" wrap="square" lIns="0" tIns="6065" rIns="0" bIns="0" rtlCol="0" anchor="t">
            <a:spAutoFit/>
          </a:bodyPr>
          <a:lstStyle>
            <a:lvl1pPr>
              <a:defRPr sz="2700" b="0" i="0">
                <a:solidFill>
                  <a:srgbClr val="00637A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pPr marL="5715" marR="0" lvl="0" indent="0" algn="ctr" defTabSz="914196" rtl="0" eaLnBrk="1" fontAlgn="auto" latinLnBrk="0" hangingPunct="1">
              <a:lnSpc>
                <a:spcPct val="100000"/>
              </a:lnSpc>
              <a:spcBef>
                <a:spcPts val="4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j-ea"/>
                <a:cs typeface="Arial Black"/>
              </a:rPr>
              <a:t>Dirección de Fiscalización</a:t>
            </a:r>
            <a:endParaRPr kumimoji="0" lang="es-ES" sz="3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703020202090204" pitchFamily="34" charset="0"/>
              <a:ea typeface="+mj-ea"/>
              <a:cs typeface="Arial Black"/>
            </a:endParaRPr>
          </a:p>
          <a:p>
            <a:pPr marL="5715" marR="0" lvl="0" indent="0" algn="ctr" defTabSz="914196" rtl="0" eaLnBrk="1" fontAlgn="auto" latinLnBrk="0" hangingPunct="1">
              <a:lnSpc>
                <a:spcPct val="100000"/>
              </a:lnSpc>
              <a:spcBef>
                <a:spcPts val="4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j-ea"/>
                <a:cs typeface="Calibri"/>
              </a:rPr>
              <a:t>Consejo para la Transparencia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4082B8B-77C1-4FBA-BF0E-2B52E0799661}"/>
              </a:ext>
            </a:extLst>
          </p:cNvPr>
          <p:cNvSpPr txBox="1"/>
          <p:nvPr/>
        </p:nvSpPr>
        <p:spPr>
          <a:xfrm>
            <a:off x="5093677" y="4638260"/>
            <a:ext cx="1927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>
                <a:solidFill>
                  <a:schemeClr val="bg1"/>
                </a:solidFill>
                <a:latin typeface="Trebuchet MS" panose="020B0603020202020204" pitchFamily="34" charset="0"/>
              </a:rPr>
              <a:t>Septiembre 2021</a:t>
            </a:r>
            <a:endParaRPr lang="es-CL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786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6E421C37-C0ED-3644-8BA3-60C509EB4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2909" y="165813"/>
            <a:ext cx="1462155" cy="558449"/>
          </a:xfrm>
          <a:prstGeom prst="rect">
            <a:avLst/>
          </a:prstGeom>
        </p:spPr>
      </p:pic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1A4C6247-AB3A-AD4F-A3BE-AEB54FD78C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7849769"/>
              </p:ext>
            </p:extLst>
          </p:nvPr>
        </p:nvGraphicFramePr>
        <p:xfrm>
          <a:off x="216938" y="1089125"/>
          <a:ext cx="11337293" cy="5277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Título 2">
            <a:extLst>
              <a:ext uri="{FF2B5EF4-FFF2-40B4-BE49-F238E27FC236}">
                <a16:creationId xmlns:a16="http://schemas.microsoft.com/office/drawing/2014/main" id="{D0E5E9E6-A029-B146-87F5-FCD29397D665}"/>
              </a:ext>
            </a:extLst>
          </p:cNvPr>
          <p:cNvSpPr txBox="1">
            <a:spLocks/>
          </p:cNvSpPr>
          <p:nvPr/>
        </p:nvSpPr>
        <p:spPr>
          <a:xfrm>
            <a:off x="216937" y="214387"/>
            <a:ext cx="10212072" cy="507896"/>
          </a:xfrm>
          <a:prstGeom prst="rect">
            <a:avLst/>
          </a:prstGeom>
          <a:noFill/>
        </p:spPr>
        <p:txBody>
          <a:bodyPr wrap="square" lIns="121853" tIns="60927" rIns="121853" bIns="60927" rtlCol="0" anchor="t">
            <a:spAutoFit/>
          </a:bodyPr>
          <a:lstStyle>
            <a:defPPr>
              <a:defRPr lang="es-CL"/>
            </a:defPPr>
            <a:lvl1pPr defTabSz="554323">
              <a:defRPr sz="3200">
                <a:solidFill>
                  <a:srgbClr val="00B0F0"/>
                </a:solidFill>
                <a:latin typeface="Trebuchet MS"/>
                <a:cs typeface="Trebuchet MS"/>
              </a:defRPr>
            </a:lvl1pPr>
          </a:lstStyle>
          <a:p>
            <a:r>
              <a:rPr lang="es-ES"/>
              <a:t>1. Fundaciones: Características del Proceso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1685313-83A7-2D4E-B9B4-7C50D91B540B}"/>
              </a:ext>
            </a:extLst>
          </p:cNvPr>
          <p:cNvSpPr txBox="1"/>
          <p:nvPr/>
        </p:nvSpPr>
        <p:spPr>
          <a:xfrm>
            <a:off x="7728181" y="5913945"/>
            <a:ext cx="3235094" cy="6669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554323"/>
            <a:r>
              <a:rPr lang="es-CL" sz="1867">
                <a:solidFill>
                  <a:prstClr val="white"/>
                </a:solidFill>
                <a:latin typeface="Calibri" panose="020F0502020204030204"/>
              </a:rPr>
              <a:t>Periodo fiscalización revisado: </a:t>
            </a:r>
          </a:p>
          <a:p>
            <a:pPr algn="ctr" defTabSz="554323"/>
            <a:r>
              <a:rPr lang="es-CL" sz="1867">
                <a:solidFill>
                  <a:prstClr val="white"/>
                </a:solidFill>
                <a:latin typeface="Calibri" panose="020F0502020204030204"/>
              </a:rPr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3208058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6E421C37-C0ED-3644-8BA3-60C509EB4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2909" y="165813"/>
            <a:ext cx="1462155" cy="558449"/>
          </a:xfrm>
          <a:prstGeom prst="rect">
            <a:avLst/>
          </a:prstGeom>
        </p:spPr>
      </p:pic>
      <p:sp>
        <p:nvSpPr>
          <p:cNvPr id="11" name="3 CuadroTexto">
            <a:extLst>
              <a:ext uri="{FF2B5EF4-FFF2-40B4-BE49-F238E27FC236}">
                <a16:creationId xmlns:a16="http://schemas.microsoft.com/office/drawing/2014/main" id="{20E413E5-B6AE-41D5-BF46-1177D26CA726}"/>
              </a:ext>
            </a:extLst>
          </p:cNvPr>
          <p:cNvSpPr txBox="1"/>
          <p:nvPr/>
        </p:nvSpPr>
        <p:spPr>
          <a:xfrm>
            <a:off x="216936" y="228329"/>
            <a:ext cx="9702557" cy="615486"/>
          </a:xfrm>
          <a:prstGeom prst="rect">
            <a:avLst/>
          </a:prstGeom>
          <a:noFill/>
        </p:spPr>
        <p:txBody>
          <a:bodyPr wrap="square" lIns="121853" tIns="60927" rIns="121853" bIns="60927" rtlCol="0" anchor="t">
            <a:spAutoFit/>
          </a:bodyPr>
          <a:lstStyle/>
          <a:p>
            <a:pPr defTabSz="554323">
              <a:defRPr/>
            </a:pPr>
            <a:r>
              <a:rPr lang="es-ES" sz="3200">
                <a:solidFill>
                  <a:srgbClr val="00B0F0"/>
                </a:solidFill>
                <a:latin typeface="Trebuchet MS"/>
                <a:cs typeface="Trebuchet MS"/>
              </a:rPr>
              <a:t>1. Principales Resultados: Fundaciones</a:t>
            </a:r>
            <a:endParaRPr lang="es-ES" sz="2133">
              <a:solidFill>
                <a:srgbClr val="00B0F0"/>
              </a:solidFill>
              <a:latin typeface="Trebuchet MS"/>
              <a:cs typeface="Trebuchet MS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9500309-C5F6-824C-8D74-9A12285354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455415"/>
              </p:ext>
            </p:extLst>
          </p:nvPr>
        </p:nvGraphicFramePr>
        <p:xfrm>
          <a:off x="5605885" y="1587508"/>
          <a:ext cx="5979587" cy="1671556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4790232">
                  <a:extLst>
                    <a:ext uri="{9D8B030D-6E8A-4147-A177-3AD203B41FA5}">
                      <a16:colId xmlns:a16="http://schemas.microsoft.com/office/drawing/2014/main" val="30103790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2694518"/>
                    </a:ext>
                  </a:extLst>
                </a:gridCol>
                <a:gridCol w="579755">
                  <a:extLst>
                    <a:ext uri="{9D8B030D-6E8A-4147-A177-3AD203B41FA5}">
                      <a16:colId xmlns:a16="http://schemas.microsoft.com/office/drawing/2014/main" val="3230840015"/>
                    </a:ext>
                  </a:extLst>
                </a:gridCol>
              </a:tblGrid>
              <a:tr h="696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>
                          <a:solidFill>
                            <a:schemeClr val="tx1"/>
                          </a:solidFill>
                          <a:effectLst/>
                          <a:latin typeface="Trebuchet MS" panose="020B0703020202090204" pitchFamily="34" charset="0"/>
                          <a:cs typeface="Times New Roman" panose="02020603050405020304" pitchFamily="18" charset="0"/>
                        </a:rPr>
                        <a:t>TA: Infracciones detectadas </a:t>
                      </a: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>
                          <a:solidFill>
                            <a:schemeClr val="tx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CL" sz="1600">
                          <a:solidFill>
                            <a:schemeClr val="tx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%</a:t>
                      </a: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39784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imes New Roman"/>
                        </a:rPr>
                        <a:t>Solo incumplimientos a la IG 11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imes New Roman"/>
                        </a:rPr>
                        <a:t>53%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913946379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Información desactualizada</a:t>
                      </a:r>
                    </a:p>
                  </a:txBody>
                  <a:tcPr marL="59267" marR="5926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59267" marR="5926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34%</a:t>
                      </a:r>
                    </a:p>
                  </a:txBody>
                  <a:tcPr marL="59267" marR="59267" marT="0" marB="0" anchor="ctr"/>
                </a:tc>
                <a:extLst>
                  <a:ext uri="{0D108BD9-81ED-4DB2-BD59-A6C34878D82A}">
                    <a16:rowId xmlns:a16="http://schemas.microsoft.com/office/drawing/2014/main" val="110069352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Información incompleta</a:t>
                      </a:r>
                    </a:p>
                  </a:txBody>
                  <a:tcPr marL="59267" marR="5926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9267" marR="5926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59267" marR="59267" marT="0" marB="0" anchor="ctr"/>
                </a:tc>
                <a:extLst>
                  <a:ext uri="{0D108BD9-81ED-4DB2-BD59-A6C34878D82A}">
                    <a16:rowId xmlns:a16="http://schemas.microsoft.com/office/drawing/2014/main" val="1285494388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Información no disponible </a:t>
                      </a:r>
                    </a:p>
                  </a:txBody>
                  <a:tcPr marL="59267" marR="5926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9267" marR="5926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b="0">
                          <a:solidFill>
                            <a:schemeClr val="bg1"/>
                          </a:solidFill>
                          <a:effectLst/>
                          <a:latin typeface="Trebuchet MS" panose="020B070302020209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</a:p>
                  </a:txBody>
                  <a:tcPr marL="59267" marR="59267" marT="0" marB="0" anchor="b"/>
                </a:tc>
                <a:extLst>
                  <a:ext uri="{0D108BD9-81ED-4DB2-BD59-A6C34878D82A}">
                    <a16:rowId xmlns:a16="http://schemas.microsoft.com/office/drawing/2014/main" val="3017774166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852ED956-38EF-CD45-8DF5-E7007EF68210}"/>
              </a:ext>
            </a:extLst>
          </p:cNvPr>
          <p:cNvSpPr/>
          <p:nvPr/>
        </p:nvSpPr>
        <p:spPr>
          <a:xfrm>
            <a:off x="606527" y="1311283"/>
            <a:ext cx="4794147" cy="4801314"/>
          </a:xfrm>
          <a:prstGeom prst="rect">
            <a:avLst/>
          </a:prstGeom>
        </p:spPr>
        <p:txBody>
          <a:bodyPr wrap="square" lIns="121920" tIns="60960" rIns="121920" bIns="60960" anchor="t">
            <a:spAutoFit/>
          </a:bodyPr>
          <a:lstStyle/>
          <a:p>
            <a:pPr algn="just" defTabSz="554323"/>
            <a:r>
              <a:rPr lang="es-CL" sz="1600" b="1">
                <a:solidFill>
                  <a:srgbClr val="00FFCC"/>
                </a:solidFill>
                <a:latin typeface="Trebuchet MS"/>
              </a:rPr>
              <a:t>Principales Incumplimientos por materia</a:t>
            </a:r>
          </a:p>
          <a:p>
            <a:pPr algn="just" defTabSz="554323"/>
            <a:endParaRPr lang="es-CL" sz="1600">
              <a:solidFill>
                <a:prstClr val="white"/>
              </a:solidFill>
              <a:latin typeface="Trebuchet MS" panose="020B0703020202090204" pitchFamily="34" charset="0"/>
            </a:endParaRPr>
          </a:p>
          <a:p>
            <a:pPr algn="just" defTabSz="554323"/>
            <a:r>
              <a:rPr lang="es-CL" sz="1600">
                <a:solidFill>
                  <a:schemeClr val="bg1"/>
                </a:solidFill>
                <a:latin typeface="Trebuchet MS"/>
              </a:rPr>
              <a:t>En todas las fundaciones se observan infracciones o incumplimientos.</a:t>
            </a:r>
          </a:p>
          <a:p>
            <a:pPr algn="just" defTabSz="554323"/>
            <a:endParaRPr lang="es-CL" sz="1600">
              <a:solidFill>
                <a:schemeClr val="bg1"/>
              </a:solidFill>
              <a:latin typeface="Trebuchet MS" panose="020B0703020202090204" pitchFamily="34" charset="0"/>
            </a:endParaRPr>
          </a:p>
          <a:p>
            <a:pPr algn="just" defTabSz="554323"/>
            <a:r>
              <a:rPr lang="es-CL" sz="1600">
                <a:solidFill>
                  <a:schemeClr val="bg1"/>
                </a:solidFill>
                <a:latin typeface="Trebuchet MS"/>
              </a:rPr>
              <a:t>Si bien se detectan casos de infracciones por incompletitud e información no disponible, se observa que se detectaron mayores porcentajes de infracciones respecto a la información desactualizada. Esta situación se da principalmente en la sección de “Subsidios y Beneficios” y “Nómina de Beneficiarios”.</a:t>
            </a:r>
          </a:p>
          <a:p>
            <a:pPr algn="just" defTabSz="554323"/>
            <a:endParaRPr lang="es-CL" sz="1600">
              <a:solidFill>
                <a:schemeClr val="bg1"/>
              </a:solidFill>
              <a:latin typeface="Trebuchet MS" panose="020B0703020202090204" pitchFamily="34" charset="0"/>
            </a:endParaRPr>
          </a:p>
          <a:p>
            <a:pPr algn="just" defTabSz="554323"/>
            <a:r>
              <a:rPr lang="es-CL" sz="1600">
                <a:solidFill>
                  <a:schemeClr val="bg1"/>
                </a:solidFill>
                <a:latin typeface="Trebuchet MS"/>
              </a:rPr>
              <a:t>En cuanto a incumplimientos a la IGN°11, se observa que están relacionados con la información que se debe completar en las planillas de “Otras Compras”, “Escalas de Remuneraciones”, “Subsidios y Beneficios”, “Personal a Honorarios” y “Marco Normativo”.</a:t>
            </a:r>
          </a:p>
        </p:txBody>
      </p:sp>
    </p:spTree>
    <p:extLst>
      <p:ext uri="{BB962C8B-B14F-4D97-AF65-F5344CB8AC3E}">
        <p14:creationId xmlns:p14="http://schemas.microsoft.com/office/powerpoint/2010/main" val="3389243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6E421C37-C0ED-3644-8BA3-60C509EB4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2909" y="165813"/>
            <a:ext cx="1462155" cy="558449"/>
          </a:xfrm>
          <a:prstGeom prst="rect">
            <a:avLst/>
          </a:prstGeom>
        </p:spPr>
      </p:pic>
      <p:sp>
        <p:nvSpPr>
          <p:cNvPr id="8" name="3 CuadroTexto">
            <a:extLst>
              <a:ext uri="{FF2B5EF4-FFF2-40B4-BE49-F238E27FC236}">
                <a16:creationId xmlns:a16="http://schemas.microsoft.com/office/drawing/2014/main" id="{9A9EFF56-3BBE-9E49-9A6D-09B64B5FA6DB}"/>
              </a:ext>
            </a:extLst>
          </p:cNvPr>
          <p:cNvSpPr txBox="1"/>
          <p:nvPr/>
        </p:nvSpPr>
        <p:spPr>
          <a:xfrm>
            <a:off x="233870" y="244616"/>
            <a:ext cx="7974365" cy="615486"/>
          </a:xfrm>
          <a:prstGeom prst="rect">
            <a:avLst/>
          </a:prstGeom>
          <a:noFill/>
        </p:spPr>
        <p:txBody>
          <a:bodyPr wrap="square" lIns="121853" tIns="60927" rIns="121853" bIns="60927" rtlCol="0" anchor="t">
            <a:spAutoFit/>
          </a:bodyPr>
          <a:lstStyle/>
          <a:p>
            <a:pPr defTabSz="554323">
              <a:defRPr/>
            </a:pPr>
            <a:r>
              <a:rPr lang="es-ES" sz="3200">
                <a:solidFill>
                  <a:srgbClr val="00B0F0"/>
                </a:solidFill>
                <a:latin typeface="Trebuchet MS"/>
                <a:cs typeface="Trebuchet MS"/>
              </a:rPr>
              <a:t>Conclusiones y Propuestas</a:t>
            </a:r>
            <a:endParaRPr lang="es-ES" sz="2133">
              <a:solidFill>
                <a:srgbClr val="00B0F0"/>
              </a:solidFill>
              <a:latin typeface="Trebuchet MS"/>
              <a:cs typeface="Trebuchet MS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6C92AAA-07F3-5046-A636-55B1FA3C433E}"/>
              </a:ext>
            </a:extLst>
          </p:cNvPr>
          <p:cNvSpPr/>
          <p:nvPr/>
        </p:nvSpPr>
        <p:spPr>
          <a:xfrm flipH="1">
            <a:off x="575387" y="1561761"/>
            <a:ext cx="11041227" cy="2815899"/>
          </a:xfrm>
          <a:prstGeom prst="rect">
            <a:avLst/>
          </a:prstGeom>
        </p:spPr>
        <p:txBody>
          <a:bodyPr wrap="square" lIns="121920" tIns="60960" rIns="121920" bIns="60960" anchor="t">
            <a:spAutoFit/>
          </a:bodyPr>
          <a:lstStyle/>
          <a:p>
            <a:pPr algn="just" defTabSz="554323">
              <a:spcBef>
                <a:spcPts val="800"/>
              </a:spcBef>
              <a:defRPr/>
            </a:pPr>
            <a:r>
              <a:rPr lang="es-CL" sz="2100" b="1" dirty="0">
                <a:solidFill>
                  <a:schemeClr val="bg1"/>
                </a:solidFill>
                <a:latin typeface="Trebuchet MS"/>
              </a:rPr>
              <a:t>Conclusiones</a:t>
            </a:r>
            <a:endParaRPr lang="es-CL" sz="2100" b="1">
              <a:solidFill>
                <a:schemeClr val="bg1"/>
              </a:solidFill>
              <a:latin typeface="Trebuchet MS"/>
              <a:cs typeface="Calibri"/>
            </a:endParaRPr>
          </a:p>
          <a:p>
            <a:pPr marL="380365" indent="-380365" algn="just" defTabSz="554323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es-CL" sz="2100" dirty="0">
                <a:solidFill>
                  <a:schemeClr val="bg1"/>
                </a:solidFill>
                <a:latin typeface="Trebuchet MS"/>
              </a:rPr>
              <a:t>En los procesos señalados en esta presentación, no se observan grandes infracciones y/o incumplimientos a la normativa en Transparencia Activa.</a:t>
            </a:r>
          </a:p>
          <a:p>
            <a:pPr marL="380365" indent="-380365" algn="just" defTabSz="554323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es-CL" sz="2100" dirty="0">
                <a:solidFill>
                  <a:schemeClr val="bg1"/>
                </a:solidFill>
                <a:latin typeface="Trebuchet MS"/>
              </a:rPr>
              <a:t>La mayoría de los hallazgos están relacionados con </a:t>
            </a:r>
            <a:r>
              <a:rPr lang="es-CL" sz="2100" dirty="0">
                <a:solidFill>
                  <a:srgbClr val="F00EC0"/>
                </a:solidFill>
                <a:latin typeface="Trebuchet MS"/>
              </a:rPr>
              <a:t>incumplimientos menores</a:t>
            </a:r>
            <a:r>
              <a:rPr lang="es-CL" sz="2100" dirty="0">
                <a:latin typeface="Trebuchet MS"/>
              </a:rPr>
              <a:t> </a:t>
            </a:r>
            <a:r>
              <a:rPr lang="es-CL" sz="2100" dirty="0">
                <a:solidFill>
                  <a:schemeClr val="bg1"/>
                </a:solidFill>
                <a:latin typeface="Trebuchet MS"/>
              </a:rPr>
              <a:t>de la Instrucción General N°11. </a:t>
            </a:r>
          </a:p>
          <a:p>
            <a:pPr marL="380365" indent="-380365" algn="just" defTabSz="554323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endParaRPr lang="es-CL" sz="2133">
              <a:solidFill>
                <a:prstClr val="white"/>
              </a:solidFill>
              <a:latin typeface="Trebuchet MS"/>
            </a:endParaRPr>
          </a:p>
          <a:p>
            <a:pPr algn="just" defTabSz="554323">
              <a:spcBef>
                <a:spcPts val="800"/>
              </a:spcBef>
            </a:pPr>
            <a:r>
              <a:rPr lang="es-CL" sz="2100" dirty="0">
                <a:solidFill>
                  <a:srgbClr val="00FFCC"/>
                </a:solidFill>
                <a:latin typeface="Trebuchet MS"/>
                <a:cs typeface="Calibri"/>
              </a:rPr>
              <a:t>.</a:t>
            </a:r>
            <a:r>
              <a:rPr lang="es-CL" sz="2100" dirty="0">
                <a:solidFill>
                  <a:srgbClr val="00FFCC"/>
                </a:solidFill>
                <a:latin typeface="Trebuchet MS"/>
                <a:ea typeface="+mn-lt"/>
                <a:cs typeface="Calibri" panose="020F0502020204030204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1999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5"/>
          <p:cNvSpPr txBox="1">
            <a:spLocks/>
          </p:cNvSpPr>
          <p:nvPr/>
        </p:nvSpPr>
        <p:spPr>
          <a:xfrm>
            <a:off x="2346407" y="3081822"/>
            <a:ext cx="7823200" cy="601148"/>
          </a:xfrm>
          <a:prstGeom prst="rect">
            <a:avLst/>
          </a:prstGeom>
        </p:spPr>
        <p:txBody>
          <a:bodyPr vert="horz" wrap="square" lIns="0" tIns="8087" rIns="0" bIns="0" rtlCol="0" anchor="t">
            <a:spAutoFit/>
          </a:bodyPr>
          <a:lstStyle>
            <a:defPPr>
              <a:defRPr lang="es-CL"/>
            </a:defPPr>
            <a:lvl1pPr marL="0" algn="l" defTabSz="554323" rtl="0" eaLnBrk="1" latinLnBrk="0" hangingPunct="1"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7165" algn="l" defTabSz="554323" rtl="0" eaLnBrk="1" latinLnBrk="0" hangingPunct="1"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4323" algn="l" defTabSz="554323" rtl="0" eaLnBrk="1" latinLnBrk="0" hangingPunct="1"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31494" algn="l" defTabSz="554323" rtl="0" eaLnBrk="1" latinLnBrk="0" hangingPunct="1"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08647" algn="l" defTabSz="554323" rtl="0" eaLnBrk="1" latinLnBrk="0" hangingPunct="1"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85812" algn="l" defTabSz="554323" rtl="0" eaLnBrk="1" latinLnBrk="0" hangingPunct="1"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2976" algn="l" defTabSz="554323" rtl="0" eaLnBrk="1" latinLnBrk="0" hangingPunct="1"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0141" algn="l" defTabSz="554323" rtl="0" eaLnBrk="1" latinLnBrk="0" hangingPunct="1"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17295" algn="l" defTabSz="554323" rtl="0" eaLnBrk="1" latinLnBrk="0" hangingPunct="1"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620" marR="0" lvl="0" indent="0" algn="ctr" defTabSz="1218898" rtl="0" eaLnBrk="1" fontAlgn="auto" latinLnBrk="0" hangingPunct="1">
              <a:lnSpc>
                <a:spcPct val="100000"/>
              </a:lnSpc>
              <a:spcBef>
                <a:spcPts val="6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67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j-ea"/>
                <a:cs typeface="Arial Black"/>
              </a:rPr>
              <a:t>Unidad de Fiscalización</a:t>
            </a:r>
          </a:p>
          <a:p>
            <a:pPr marL="7620" marR="0" lvl="0" indent="0" algn="ctr" defTabSz="1218898" rtl="0" eaLnBrk="1" fontAlgn="auto" latinLnBrk="0" hangingPunct="1">
              <a:lnSpc>
                <a:spcPct val="100000"/>
              </a:lnSpc>
              <a:spcBef>
                <a:spcPts val="6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67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j-ea"/>
                <a:cs typeface="Calibri Light"/>
              </a:rPr>
              <a:t>Dirección de Fiscalización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6912010-79D7-1C4C-88F1-552300F6EE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2639" y="5461012"/>
            <a:ext cx="2900892" cy="110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8309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D325915103CE645A66425101B28E362" ma:contentTypeVersion="11" ma:contentTypeDescription="Crear nuevo documento." ma:contentTypeScope="" ma:versionID="ecf582549bb501021421f967f951d372">
  <xsd:schema xmlns:xsd="http://www.w3.org/2001/XMLSchema" xmlns:xs="http://www.w3.org/2001/XMLSchema" xmlns:p="http://schemas.microsoft.com/office/2006/metadata/properties" xmlns:ns2="5c3b5d74-b782-4247-a0b2-0e854fdecae6" xmlns:ns3="9e6dfcfe-234a-41c1-b3fc-5b775f6e6365" targetNamespace="http://schemas.microsoft.com/office/2006/metadata/properties" ma:root="true" ma:fieldsID="e562771b723c1fc5ea51f524aa12d630" ns2:_="" ns3:_="">
    <xsd:import namespace="5c3b5d74-b782-4247-a0b2-0e854fdecae6"/>
    <xsd:import namespace="9e6dfcfe-234a-41c1-b3fc-5b775f6e63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b5d74-b782-4247-a0b2-0e854fdeca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6dfcfe-234a-41c1-b3fc-5b775f6e636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3C0B30-7CBD-4967-B133-DCD921F023F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41FCF00-0597-4B42-8772-D3A1DA66A0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85A3F4-B0F1-4A6C-8302-AC3D229EC4C6}">
  <ds:schemaRefs>
    <ds:schemaRef ds:uri="5c3b5d74-b782-4247-a0b2-0e854fdecae6"/>
    <ds:schemaRef ds:uri="9e6dfcfe-234a-41c1-b3fc-5b775f6e636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Tema de Office</vt:lpstr>
      <vt:lpstr>Tema de Office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Silhi Concha Amolef</dc:creator>
  <cp:revision>8</cp:revision>
  <dcterms:created xsi:type="dcterms:W3CDTF">2021-09-06T11:24:48Z</dcterms:created>
  <dcterms:modified xsi:type="dcterms:W3CDTF">2022-01-19T12:54:11Z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0x0101007D325915103CE645A66425101B28E362</vt:lpwstr>
  </property>
</Properties>
</file>