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21.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1" r:id="rId6"/>
    <p:sldId id="262" r:id="rId7"/>
    <p:sldId id="270" r:id="rId8"/>
    <p:sldId id="269" r:id="rId9"/>
    <p:sldId id="268" r:id="rId10"/>
    <p:sldId id="272" r:id="rId11"/>
    <p:sldId id="273" r:id="rId12"/>
    <p:sldId id="274" r:id="rId13"/>
    <p:sldId id="275" r:id="rId14"/>
    <p:sldId id="260" r:id="rId15"/>
    <p:sldId id="263" r:id="rId16"/>
    <p:sldId id="276" r:id="rId17"/>
    <p:sldId id="264" r:id="rId18"/>
    <p:sldId id="265" r:id="rId19"/>
    <p:sldId id="277" r:id="rId20"/>
    <p:sldId id="278"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hi Concha Amolef" initials="SA" lastIdx="1" clrIdx="0">
    <p:extLst>
      <p:ext uri="{19B8F6BF-5375-455C-9EA6-DF929625EA0E}">
        <p15:presenceInfo xmlns:p15="http://schemas.microsoft.com/office/powerpoint/2012/main" userId="S::sconcha@cplt.cl::ba787809-7ebb-4c24-959d-4b7575055d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3FD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04" autoAdjust="0"/>
    <p:restoredTop sz="94660"/>
  </p:normalViewPr>
  <p:slideViewPr>
    <p:cSldViewPr snapToGrid="0">
      <p:cViewPr varScale="1">
        <p:scale>
          <a:sx n="227" d="100"/>
          <a:sy n="227" d="100"/>
        </p:scale>
        <p:origin x="6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image" Target="../media/image3.pn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g"/><Relationship Id="rId1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Diapositiva de título">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846659"/>
          </a:xfrm>
          <a:prstGeom prst="rect">
            <a:avLst/>
          </a:prstGeom>
        </p:spPr>
        <p:txBody>
          <a:bodyPr wrap="square" lIns="0" tIns="0" rIns="0" bIns="0">
            <a:spAutoFit/>
          </a:bodyPr>
          <a:lstStyle>
            <a:lvl1pPr>
              <a:defRPr b="1" i="0">
                <a:latin typeface="Trebuchet MS" panose="020B0703020202090204" pitchFamily="34" charset="0"/>
              </a:defRPr>
            </a:lvl1pPr>
          </a:lstStyle>
          <a:p>
            <a:r>
              <a:rPr lang="es-ES" dirty="0"/>
              <a:t>Haga clic para modificar el estilo de título del patrón</a:t>
            </a:r>
            <a:endParaRPr dirty="0"/>
          </a:p>
        </p:txBody>
      </p:sp>
      <p:sp>
        <p:nvSpPr>
          <p:cNvPr id="3" name="Holder 3"/>
          <p:cNvSpPr>
            <a:spLocks noGrp="1"/>
          </p:cNvSpPr>
          <p:nvPr>
            <p:ph type="subTitle" idx="4"/>
          </p:nvPr>
        </p:nvSpPr>
        <p:spPr>
          <a:xfrm>
            <a:off x="1828800" y="3840498"/>
            <a:ext cx="8534400" cy="1015663"/>
          </a:xfrm>
          <a:prstGeom prst="rect">
            <a:avLst/>
          </a:prstGeom>
        </p:spPr>
        <p:txBody>
          <a:bodyPr wrap="square" lIns="0" tIns="0" rIns="0" bIns="0">
            <a:spAutoFit/>
          </a:bodyPr>
          <a:lstStyle>
            <a:lvl1pPr>
              <a:defRPr/>
            </a:lvl1pPr>
          </a:lstStyle>
          <a:p>
            <a:r>
              <a:rPr lang="es-ES"/>
              <a:t>Haga clic para modificar el estilo de subtítulo del patrón</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a:xfrm>
            <a:off x="2285665" y="755712"/>
            <a:ext cx="2365617" cy="3323987"/>
          </a:xfrm>
        </p:spPr>
        <p:txBody>
          <a:bodyPr lIns="0" tIns="0" rIns="0" bIns="0"/>
          <a:lstStyle>
            <a:lvl1pPr>
              <a:defRPr sz="3600" b="1" i="0">
                <a:solidFill>
                  <a:srgbClr val="00637A"/>
                </a:solidFill>
                <a:latin typeface="Trebuchet MS" panose="020B0703020202090204" pitchFamily="34" charset="0"/>
                <a:cs typeface="Arial Black"/>
              </a:defRPr>
            </a:lvl1pPr>
          </a:lstStyle>
          <a:p>
            <a:r>
              <a:rPr lang="es-ES" dirty="0"/>
              <a:t>Haga clic para modificar el estilo de título del patrón</a:t>
            </a:r>
            <a:endParaRPr dirty="0"/>
          </a:p>
        </p:txBody>
      </p:sp>
      <p:sp>
        <p:nvSpPr>
          <p:cNvPr id="3" name="Holder 3"/>
          <p:cNvSpPr>
            <a:spLocks noGrp="1"/>
          </p:cNvSpPr>
          <p:nvPr>
            <p:ph type="body" idx="1"/>
          </p:nvPr>
        </p:nvSpPr>
        <p:spPr>
          <a:xfrm>
            <a:off x="1680758" y="2444464"/>
            <a:ext cx="8830511" cy="307776"/>
          </a:xfrm>
        </p:spPr>
        <p:txBody>
          <a:bodyPr lIns="0" tIns="0" rIns="0" bIns="0"/>
          <a:lstStyle>
            <a:lvl1pPr>
              <a:defRPr sz="2000" b="0" i="0">
                <a:solidFill>
                  <a:schemeClr val="bg1"/>
                </a:solidFill>
                <a:latin typeface="Century Gothic"/>
                <a:cs typeface="Century Gothic"/>
              </a:defRPr>
            </a:lvl1pPr>
          </a:lstStyle>
          <a:p>
            <a:pPr lvl="0"/>
            <a:r>
              <a:rPr lang="es-ES"/>
              <a:t>Haga clic para modificar el estilo de texto del patrón</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Dos objetos">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 y="0"/>
            <a:ext cx="12191999" cy="6857517"/>
          </a:xfrm>
          <a:prstGeom prst="rect">
            <a:avLst/>
          </a:prstGeom>
          <a:blipFill>
            <a:blip r:embed="rId2" cstate="print"/>
            <a:stretch>
              <a:fillRect/>
            </a:stretch>
          </a:blipFill>
        </p:spPr>
        <p:txBody>
          <a:bodyPr wrap="square" lIns="0" tIns="0" rIns="0" bIns="0" rtlCol="0"/>
          <a:lstStyle/>
          <a:p>
            <a:endParaRPr sz="1100" b="0" i="0" dirty="0">
              <a:latin typeface="Trebuchet MS" panose="020B0703020202090204" pitchFamily="34" charset="0"/>
            </a:endParaRPr>
          </a:p>
        </p:txBody>
      </p:sp>
      <p:sp>
        <p:nvSpPr>
          <p:cNvPr id="2" name="Holder 2"/>
          <p:cNvSpPr>
            <a:spLocks noGrp="1"/>
          </p:cNvSpPr>
          <p:nvPr>
            <p:ph type="title"/>
          </p:nvPr>
        </p:nvSpPr>
        <p:spPr>
          <a:xfrm>
            <a:off x="2285665" y="755712"/>
            <a:ext cx="2365617" cy="3323987"/>
          </a:xfrm>
        </p:spPr>
        <p:txBody>
          <a:bodyPr lIns="0" tIns="0" rIns="0" bIns="0"/>
          <a:lstStyle>
            <a:lvl1pPr>
              <a:defRPr sz="3600" b="1" i="0">
                <a:solidFill>
                  <a:srgbClr val="00637A"/>
                </a:solidFill>
                <a:latin typeface="Trebuchet MS" panose="020B0703020202090204" pitchFamily="34" charset="0"/>
                <a:cs typeface="Arial Black"/>
              </a:defRPr>
            </a:lvl1pPr>
          </a:lstStyle>
          <a:p>
            <a:r>
              <a:rPr lang="es-ES" dirty="0"/>
              <a:t>Haga clic para modificar el estilo de título del patrón</a:t>
            </a:r>
            <a:endParaRPr dirty="0"/>
          </a:p>
        </p:txBody>
      </p:sp>
      <p:sp>
        <p:nvSpPr>
          <p:cNvPr id="3" name="Holder 3"/>
          <p:cNvSpPr>
            <a:spLocks noGrp="1"/>
          </p:cNvSpPr>
          <p:nvPr>
            <p:ph sz="half" idx="2"/>
          </p:nvPr>
        </p:nvSpPr>
        <p:spPr>
          <a:xfrm>
            <a:off x="1347269" y="2216811"/>
            <a:ext cx="4250641" cy="646331"/>
          </a:xfrm>
          <a:prstGeom prst="rect">
            <a:avLst/>
          </a:prstGeom>
        </p:spPr>
        <p:txBody>
          <a:bodyPr wrap="square" lIns="0" tIns="0" rIns="0" bIns="0">
            <a:spAutoFit/>
          </a:bodyPr>
          <a:lstStyle>
            <a:lvl1pPr>
              <a:defRPr sz="2100" b="0" i="0">
                <a:solidFill>
                  <a:srgbClr val="E45266"/>
                </a:solidFill>
                <a:latin typeface="Trebuchet MS" panose="020B0703020202090204" pitchFamily="34" charset="0"/>
                <a:cs typeface="Arial"/>
              </a:defRPr>
            </a:lvl1pPr>
          </a:lstStyle>
          <a:p>
            <a:pPr lvl="0"/>
            <a:r>
              <a:rPr lang="es-ES" dirty="0"/>
              <a:t>Haga clic para modificar el estilo de texto del patrón</a:t>
            </a:r>
          </a:p>
        </p:txBody>
      </p:sp>
      <p:sp>
        <p:nvSpPr>
          <p:cNvPr id="4" name="Holder 4"/>
          <p:cNvSpPr>
            <a:spLocks noGrp="1"/>
          </p:cNvSpPr>
          <p:nvPr>
            <p:ph sz="half" idx="3"/>
          </p:nvPr>
        </p:nvSpPr>
        <p:spPr>
          <a:xfrm>
            <a:off x="6513371" y="1780055"/>
            <a:ext cx="4753956" cy="523220"/>
          </a:xfrm>
          <a:prstGeom prst="rect">
            <a:avLst/>
          </a:prstGeom>
        </p:spPr>
        <p:txBody>
          <a:bodyPr wrap="square" lIns="0" tIns="0" rIns="0" bIns="0">
            <a:spAutoFit/>
          </a:bodyPr>
          <a:lstStyle>
            <a:lvl1pPr>
              <a:defRPr sz="1700" b="0" i="0">
                <a:solidFill>
                  <a:schemeClr val="bg1"/>
                </a:solidFill>
                <a:latin typeface="Century Gothic"/>
                <a:cs typeface="Century Gothic"/>
              </a:defRPr>
            </a:lvl1pPr>
          </a:lstStyle>
          <a:p>
            <a:pPr lvl="0"/>
            <a:r>
              <a:rPr lang="es-ES"/>
              <a:t>Haga clic para modificar el estilo de texto del patrón</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Solo el título">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 y="17"/>
            <a:ext cx="12191999" cy="6857519"/>
          </a:xfrm>
          <a:prstGeom prst="rect">
            <a:avLst/>
          </a:prstGeom>
          <a:blipFill>
            <a:blip r:embed="rId2" cstate="print"/>
            <a:stretch>
              <a:fillRect/>
            </a:stretch>
          </a:blipFill>
        </p:spPr>
        <p:txBody>
          <a:bodyPr wrap="square" lIns="0" tIns="0" rIns="0" bIns="0" rtlCol="0"/>
          <a:lstStyle/>
          <a:p>
            <a:endParaRPr sz="1100" b="0" i="0" dirty="0">
              <a:latin typeface="Trebuchet MS" panose="020B0703020202090204" pitchFamily="34" charset="0"/>
            </a:endParaRPr>
          </a:p>
        </p:txBody>
      </p:sp>
      <p:sp>
        <p:nvSpPr>
          <p:cNvPr id="17" name="bk object 17"/>
          <p:cNvSpPr/>
          <p:nvPr/>
        </p:nvSpPr>
        <p:spPr>
          <a:xfrm>
            <a:off x="0" y="611356"/>
            <a:ext cx="12192000" cy="6246165"/>
          </a:xfrm>
          <a:prstGeom prst="rect">
            <a:avLst/>
          </a:prstGeom>
          <a:blipFill>
            <a:blip r:embed="rId3" cstate="print"/>
            <a:stretch>
              <a:fillRect/>
            </a:stretch>
          </a:blipFill>
        </p:spPr>
        <p:txBody>
          <a:bodyPr wrap="square" lIns="0" tIns="0" rIns="0" bIns="0" rtlCol="0"/>
          <a:lstStyle/>
          <a:p>
            <a:endParaRPr sz="1100" b="0" i="0" dirty="0">
              <a:latin typeface="Trebuchet MS" panose="020B0703020202090204" pitchFamily="34" charset="0"/>
            </a:endParaRPr>
          </a:p>
        </p:txBody>
      </p:sp>
      <p:sp>
        <p:nvSpPr>
          <p:cNvPr id="18" name="bk object 18"/>
          <p:cNvSpPr/>
          <p:nvPr/>
        </p:nvSpPr>
        <p:spPr>
          <a:xfrm>
            <a:off x="3" y="18"/>
            <a:ext cx="5713220" cy="5712817"/>
          </a:xfrm>
          <a:custGeom>
            <a:avLst/>
            <a:gdLst/>
            <a:ahLst/>
            <a:cxnLst/>
            <a:rect l="l" t="t" r="r" b="b"/>
            <a:pathLst>
              <a:path w="9420860" h="9420860">
                <a:moveTo>
                  <a:pt x="9420719" y="0"/>
                </a:moveTo>
                <a:lnTo>
                  <a:pt x="9379024" y="0"/>
                </a:lnTo>
                <a:lnTo>
                  <a:pt x="0" y="9379032"/>
                </a:lnTo>
                <a:lnTo>
                  <a:pt x="0" y="9420728"/>
                </a:lnTo>
                <a:lnTo>
                  <a:pt x="942071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9" name="bk object 19"/>
          <p:cNvSpPr/>
          <p:nvPr/>
        </p:nvSpPr>
        <p:spPr>
          <a:xfrm>
            <a:off x="3" y="0"/>
            <a:ext cx="6187268" cy="6186832"/>
          </a:xfrm>
          <a:custGeom>
            <a:avLst/>
            <a:gdLst/>
            <a:ahLst/>
            <a:cxnLst/>
            <a:rect l="l" t="t" r="r" b="b"/>
            <a:pathLst>
              <a:path w="10202545" h="10202545">
                <a:moveTo>
                  <a:pt x="10202260" y="0"/>
                </a:moveTo>
                <a:lnTo>
                  <a:pt x="10160565" y="0"/>
                </a:lnTo>
                <a:lnTo>
                  <a:pt x="0" y="10160574"/>
                </a:lnTo>
                <a:lnTo>
                  <a:pt x="0" y="10202269"/>
                </a:lnTo>
                <a:lnTo>
                  <a:pt x="10202260"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0" name="bk object 20"/>
          <p:cNvSpPr/>
          <p:nvPr/>
        </p:nvSpPr>
        <p:spPr>
          <a:xfrm>
            <a:off x="3" y="18"/>
            <a:ext cx="6661316" cy="6660847"/>
          </a:xfrm>
          <a:custGeom>
            <a:avLst/>
            <a:gdLst/>
            <a:ahLst/>
            <a:cxnLst/>
            <a:rect l="l" t="t" r="r" b="b"/>
            <a:pathLst>
              <a:path w="10984230" h="10984230">
                <a:moveTo>
                  <a:pt x="10983823" y="0"/>
                </a:moveTo>
                <a:lnTo>
                  <a:pt x="10942138" y="0"/>
                </a:lnTo>
                <a:lnTo>
                  <a:pt x="0" y="10942119"/>
                </a:lnTo>
                <a:lnTo>
                  <a:pt x="0" y="10983813"/>
                </a:lnTo>
                <a:lnTo>
                  <a:pt x="10983823"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1" name="bk object 21"/>
          <p:cNvSpPr/>
          <p:nvPr/>
        </p:nvSpPr>
        <p:spPr>
          <a:xfrm>
            <a:off x="251746" y="18"/>
            <a:ext cx="6883513" cy="6857615"/>
          </a:xfrm>
          <a:custGeom>
            <a:avLst/>
            <a:gdLst/>
            <a:ahLst/>
            <a:cxnLst/>
            <a:rect l="l" t="t" r="r" b="b"/>
            <a:pathLst>
              <a:path w="11350625" h="11308715">
                <a:moveTo>
                  <a:pt x="11350261" y="0"/>
                </a:moveTo>
                <a:lnTo>
                  <a:pt x="11308576" y="0"/>
                </a:lnTo>
                <a:lnTo>
                  <a:pt x="0" y="11308556"/>
                </a:lnTo>
                <a:lnTo>
                  <a:pt x="41694" y="11308556"/>
                </a:lnTo>
                <a:lnTo>
                  <a:pt x="1135026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2" name="bk object 22"/>
          <p:cNvSpPr/>
          <p:nvPr/>
        </p:nvSpPr>
        <p:spPr>
          <a:xfrm>
            <a:off x="725709" y="18"/>
            <a:ext cx="6883513" cy="6857615"/>
          </a:xfrm>
          <a:custGeom>
            <a:avLst/>
            <a:gdLst/>
            <a:ahLst/>
            <a:cxnLst/>
            <a:rect l="l" t="t" r="r" b="b"/>
            <a:pathLst>
              <a:path w="11350625" h="11308715">
                <a:moveTo>
                  <a:pt x="11350261" y="0"/>
                </a:moveTo>
                <a:lnTo>
                  <a:pt x="11308576" y="0"/>
                </a:lnTo>
                <a:lnTo>
                  <a:pt x="0" y="11308556"/>
                </a:lnTo>
                <a:lnTo>
                  <a:pt x="41694" y="11308556"/>
                </a:lnTo>
                <a:lnTo>
                  <a:pt x="1135026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3" name="bk object 23"/>
          <p:cNvSpPr/>
          <p:nvPr/>
        </p:nvSpPr>
        <p:spPr>
          <a:xfrm>
            <a:off x="1199676" y="18"/>
            <a:ext cx="6883513" cy="6857615"/>
          </a:xfrm>
          <a:custGeom>
            <a:avLst/>
            <a:gdLst/>
            <a:ahLst/>
            <a:cxnLst/>
            <a:rect l="l" t="t" r="r" b="b"/>
            <a:pathLst>
              <a:path w="11350625" h="11308715">
                <a:moveTo>
                  <a:pt x="11350261" y="0"/>
                </a:moveTo>
                <a:lnTo>
                  <a:pt x="11308566" y="0"/>
                </a:lnTo>
                <a:lnTo>
                  <a:pt x="0" y="11308556"/>
                </a:lnTo>
                <a:lnTo>
                  <a:pt x="41684" y="11308556"/>
                </a:lnTo>
                <a:lnTo>
                  <a:pt x="1135026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4" name="bk object 24"/>
          <p:cNvSpPr/>
          <p:nvPr/>
        </p:nvSpPr>
        <p:spPr>
          <a:xfrm>
            <a:off x="1673650" y="18"/>
            <a:ext cx="6883513" cy="6857615"/>
          </a:xfrm>
          <a:custGeom>
            <a:avLst/>
            <a:gdLst/>
            <a:ahLst/>
            <a:cxnLst/>
            <a:rect l="l" t="t" r="r" b="b"/>
            <a:pathLst>
              <a:path w="11350625" h="11308715">
                <a:moveTo>
                  <a:pt x="11350241" y="0"/>
                </a:moveTo>
                <a:lnTo>
                  <a:pt x="1130854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5" name="bk object 25"/>
          <p:cNvSpPr/>
          <p:nvPr/>
        </p:nvSpPr>
        <p:spPr>
          <a:xfrm>
            <a:off x="2147608" y="18"/>
            <a:ext cx="6883513" cy="6857615"/>
          </a:xfrm>
          <a:custGeom>
            <a:avLst/>
            <a:gdLst/>
            <a:ahLst/>
            <a:cxnLst/>
            <a:rect l="l" t="t" r="r" b="b"/>
            <a:pathLst>
              <a:path w="11350625" h="11308715">
                <a:moveTo>
                  <a:pt x="11350241" y="0"/>
                </a:moveTo>
                <a:lnTo>
                  <a:pt x="1130854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6" name="bk object 26"/>
          <p:cNvSpPr/>
          <p:nvPr/>
        </p:nvSpPr>
        <p:spPr>
          <a:xfrm>
            <a:off x="2621570" y="18"/>
            <a:ext cx="6883513" cy="6857615"/>
          </a:xfrm>
          <a:custGeom>
            <a:avLst/>
            <a:gdLst/>
            <a:ahLst/>
            <a:cxnLst/>
            <a:rect l="l" t="t" r="r" b="b"/>
            <a:pathLst>
              <a:path w="11350625" h="11308715">
                <a:moveTo>
                  <a:pt x="11350241" y="0"/>
                </a:moveTo>
                <a:lnTo>
                  <a:pt x="1130854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7" name="bk object 27"/>
          <p:cNvSpPr/>
          <p:nvPr/>
        </p:nvSpPr>
        <p:spPr>
          <a:xfrm>
            <a:off x="3095533" y="18"/>
            <a:ext cx="6883513" cy="6857615"/>
          </a:xfrm>
          <a:custGeom>
            <a:avLst/>
            <a:gdLst/>
            <a:ahLst/>
            <a:cxnLst/>
            <a:rect l="l" t="t" r="r" b="b"/>
            <a:pathLst>
              <a:path w="11350625" h="11308715">
                <a:moveTo>
                  <a:pt x="11350241" y="0"/>
                </a:moveTo>
                <a:lnTo>
                  <a:pt x="1130854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8" name="bk object 28"/>
          <p:cNvSpPr/>
          <p:nvPr/>
        </p:nvSpPr>
        <p:spPr>
          <a:xfrm>
            <a:off x="3" y="991212"/>
            <a:ext cx="5442116" cy="5453669"/>
          </a:xfrm>
          <a:custGeom>
            <a:avLst/>
            <a:gdLst/>
            <a:ahLst/>
            <a:cxnLst/>
            <a:rect l="l" t="t" r="r" b="b"/>
            <a:pathLst>
              <a:path w="8973820" h="8993505">
                <a:moveTo>
                  <a:pt x="0" y="0"/>
                </a:moveTo>
                <a:lnTo>
                  <a:pt x="0" y="39480"/>
                </a:lnTo>
                <a:lnTo>
                  <a:pt x="8954027" y="8993500"/>
                </a:lnTo>
                <a:lnTo>
                  <a:pt x="8973775" y="8973752"/>
                </a:lnTo>
                <a:lnTo>
                  <a:pt x="0" y="0"/>
                </a:lnTo>
                <a:close/>
              </a:path>
            </a:pathLst>
          </a:custGeom>
          <a:solidFill>
            <a:srgbClr val="9E9E9E">
              <a:alpha val="13000"/>
            </a:srgbClr>
          </a:solidFill>
        </p:spPr>
        <p:txBody>
          <a:bodyPr wrap="square" lIns="0" tIns="0" rIns="0" bIns="0" rtlCol="0"/>
          <a:lstStyle/>
          <a:p>
            <a:endParaRPr sz="1100" b="0" i="0" dirty="0">
              <a:latin typeface="Trebuchet MS" panose="020B0703020202090204" pitchFamily="34" charset="0"/>
            </a:endParaRPr>
          </a:p>
        </p:txBody>
      </p:sp>
      <p:sp>
        <p:nvSpPr>
          <p:cNvPr id="29" name="bk object 29"/>
          <p:cNvSpPr/>
          <p:nvPr/>
        </p:nvSpPr>
        <p:spPr>
          <a:xfrm>
            <a:off x="3" y="1288888"/>
            <a:ext cx="5532612" cy="5544160"/>
          </a:xfrm>
          <a:custGeom>
            <a:avLst/>
            <a:gdLst/>
            <a:ahLst/>
            <a:cxnLst/>
            <a:rect l="l" t="t" r="r" b="b"/>
            <a:pathLst>
              <a:path w="9123045" h="9142730">
                <a:moveTo>
                  <a:pt x="0" y="0"/>
                </a:moveTo>
                <a:lnTo>
                  <a:pt x="0" y="39488"/>
                </a:lnTo>
                <a:lnTo>
                  <a:pt x="9102911" y="9142391"/>
                </a:lnTo>
                <a:lnTo>
                  <a:pt x="9122659" y="9122643"/>
                </a:lnTo>
                <a:lnTo>
                  <a:pt x="0" y="0"/>
                </a:lnTo>
                <a:close/>
              </a:path>
            </a:pathLst>
          </a:custGeom>
          <a:solidFill>
            <a:srgbClr val="9E9E9E">
              <a:alpha val="13000"/>
            </a:srgbClr>
          </a:solidFill>
        </p:spPr>
        <p:txBody>
          <a:bodyPr wrap="square" lIns="0" tIns="0" rIns="0" bIns="0" rtlCol="0"/>
          <a:lstStyle/>
          <a:p>
            <a:endParaRPr sz="1100" b="0" i="0" dirty="0">
              <a:latin typeface="Trebuchet MS" panose="020B0703020202090204" pitchFamily="34" charset="0"/>
            </a:endParaRPr>
          </a:p>
        </p:txBody>
      </p:sp>
      <p:sp>
        <p:nvSpPr>
          <p:cNvPr id="30" name="bk object 30"/>
          <p:cNvSpPr/>
          <p:nvPr/>
        </p:nvSpPr>
        <p:spPr>
          <a:xfrm>
            <a:off x="15" y="1586584"/>
            <a:ext cx="5271519" cy="5271149"/>
          </a:xfrm>
          <a:custGeom>
            <a:avLst/>
            <a:gdLst/>
            <a:ahLst/>
            <a:cxnLst/>
            <a:rect l="l" t="t" r="r" b="b"/>
            <a:pathLst>
              <a:path w="8692515" h="8692515">
                <a:moveTo>
                  <a:pt x="0" y="0"/>
                </a:moveTo>
                <a:lnTo>
                  <a:pt x="0" y="39475"/>
                </a:lnTo>
                <a:lnTo>
                  <a:pt x="8652688" y="8692163"/>
                </a:lnTo>
                <a:lnTo>
                  <a:pt x="8692163" y="8692163"/>
                </a:lnTo>
                <a:lnTo>
                  <a:pt x="0" y="0"/>
                </a:lnTo>
                <a:close/>
              </a:path>
            </a:pathLst>
          </a:custGeom>
          <a:solidFill>
            <a:srgbClr val="9E9E9E">
              <a:alpha val="13000"/>
            </a:srgbClr>
          </a:solidFill>
        </p:spPr>
        <p:txBody>
          <a:bodyPr wrap="square" lIns="0" tIns="0" rIns="0" bIns="0" rtlCol="0"/>
          <a:lstStyle/>
          <a:p>
            <a:endParaRPr sz="1100" b="0" i="0" dirty="0">
              <a:latin typeface="Trebuchet MS" panose="020B0703020202090204" pitchFamily="34" charset="0"/>
            </a:endParaRPr>
          </a:p>
        </p:txBody>
      </p:sp>
      <p:sp>
        <p:nvSpPr>
          <p:cNvPr id="31" name="bk object 31"/>
          <p:cNvSpPr/>
          <p:nvPr/>
        </p:nvSpPr>
        <p:spPr>
          <a:xfrm>
            <a:off x="3" y="1884292"/>
            <a:ext cx="4973844" cy="4973493"/>
          </a:xfrm>
          <a:custGeom>
            <a:avLst/>
            <a:gdLst/>
            <a:ahLst/>
            <a:cxnLst/>
            <a:rect l="l" t="t" r="r" b="b"/>
            <a:pathLst>
              <a:path w="8201659" h="8201659">
                <a:moveTo>
                  <a:pt x="0" y="0"/>
                </a:moveTo>
                <a:lnTo>
                  <a:pt x="0" y="39477"/>
                </a:lnTo>
                <a:lnTo>
                  <a:pt x="8161752" y="8201222"/>
                </a:lnTo>
                <a:lnTo>
                  <a:pt x="8201237" y="8201222"/>
                </a:lnTo>
                <a:lnTo>
                  <a:pt x="0" y="0"/>
                </a:lnTo>
                <a:close/>
              </a:path>
            </a:pathLst>
          </a:custGeom>
          <a:solidFill>
            <a:srgbClr val="9E9E9E">
              <a:alpha val="13000"/>
            </a:srgbClr>
          </a:solidFill>
        </p:spPr>
        <p:txBody>
          <a:bodyPr wrap="square" lIns="0" tIns="0" rIns="0" bIns="0" rtlCol="0"/>
          <a:lstStyle/>
          <a:p>
            <a:endParaRPr sz="1100" b="0" i="0" dirty="0">
              <a:latin typeface="Trebuchet MS" panose="020B0703020202090204" pitchFamily="34" charset="0"/>
            </a:endParaRPr>
          </a:p>
        </p:txBody>
      </p:sp>
      <p:sp>
        <p:nvSpPr>
          <p:cNvPr id="32" name="bk object 32"/>
          <p:cNvSpPr/>
          <p:nvPr/>
        </p:nvSpPr>
        <p:spPr>
          <a:xfrm>
            <a:off x="11" y="2181986"/>
            <a:ext cx="4676167" cy="4675839"/>
          </a:xfrm>
          <a:custGeom>
            <a:avLst/>
            <a:gdLst/>
            <a:ahLst/>
            <a:cxnLst/>
            <a:rect l="l" t="t" r="r" b="b"/>
            <a:pathLst>
              <a:path w="7710805" h="7710805">
                <a:moveTo>
                  <a:pt x="0" y="0"/>
                </a:moveTo>
                <a:lnTo>
                  <a:pt x="0" y="39477"/>
                </a:lnTo>
                <a:lnTo>
                  <a:pt x="7670847" y="7710318"/>
                </a:lnTo>
                <a:lnTo>
                  <a:pt x="7710331" y="7710318"/>
                </a:lnTo>
                <a:lnTo>
                  <a:pt x="0" y="0"/>
                </a:lnTo>
                <a:close/>
              </a:path>
            </a:pathLst>
          </a:custGeom>
          <a:solidFill>
            <a:srgbClr val="9E9E9E">
              <a:alpha val="13000"/>
            </a:srgbClr>
          </a:solidFill>
        </p:spPr>
        <p:txBody>
          <a:bodyPr wrap="square" lIns="0" tIns="0" rIns="0" bIns="0" rtlCol="0"/>
          <a:lstStyle/>
          <a:p>
            <a:endParaRPr sz="1100" b="0" i="0" dirty="0">
              <a:latin typeface="Trebuchet MS" panose="020B0703020202090204" pitchFamily="34" charset="0"/>
            </a:endParaRPr>
          </a:p>
        </p:txBody>
      </p:sp>
      <p:sp>
        <p:nvSpPr>
          <p:cNvPr id="33" name="bk object 33"/>
          <p:cNvSpPr/>
          <p:nvPr/>
        </p:nvSpPr>
        <p:spPr>
          <a:xfrm>
            <a:off x="7" y="2479680"/>
            <a:ext cx="4378492" cy="4378184"/>
          </a:xfrm>
          <a:custGeom>
            <a:avLst/>
            <a:gdLst/>
            <a:ahLst/>
            <a:cxnLst/>
            <a:rect l="l" t="t" r="r" b="b"/>
            <a:pathLst>
              <a:path w="7219950" h="7219950">
                <a:moveTo>
                  <a:pt x="0" y="0"/>
                </a:moveTo>
                <a:lnTo>
                  <a:pt x="0" y="39477"/>
                </a:lnTo>
                <a:lnTo>
                  <a:pt x="7179902" y="7219379"/>
                </a:lnTo>
                <a:lnTo>
                  <a:pt x="7219386" y="7219379"/>
                </a:lnTo>
                <a:lnTo>
                  <a:pt x="0" y="0"/>
                </a:lnTo>
                <a:close/>
              </a:path>
            </a:pathLst>
          </a:custGeom>
          <a:solidFill>
            <a:srgbClr val="9E9E9E">
              <a:alpha val="13000"/>
            </a:srgbClr>
          </a:solidFill>
        </p:spPr>
        <p:txBody>
          <a:bodyPr wrap="square" lIns="0" tIns="0" rIns="0" bIns="0" rtlCol="0"/>
          <a:lstStyle/>
          <a:p>
            <a:endParaRPr sz="1100" b="0" i="0" dirty="0">
              <a:latin typeface="Trebuchet MS" panose="020B0703020202090204" pitchFamily="34" charset="0"/>
            </a:endParaRPr>
          </a:p>
        </p:txBody>
      </p:sp>
      <p:sp>
        <p:nvSpPr>
          <p:cNvPr id="34" name="bk object 34"/>
          <p:cNvSpPr/>
          <p:nvPr/>
        </p:nvSpPr>
        <p:spPr>
          <a:xfrm>
            <a:off x="3" y="2777386"/>
            <a:ext cx="4080816" cy="4080529"/>
          </a:xfrm>
          <a:custGeom>
            <a:avLst/>
            <a:gdLst/>
            <a:ahLst/>
            <a:cxnLst/>
            <a:rect l="l" t="t" r="r" b="b"/>
            <a:pathLst>
              <a:path w="6729095" h="6729095">
                <a:moveTo>
                  <a:pt x="0" y="0"/>
                </a:moveTo>
                <a:lnTo>
                  <a:pt x="0" y="39475"/>
                </a:lnTo>
                <a:lnTo>
                  <a:pt x="6689001" y="6728470"/>
                </a:lnTo>
                <a:lnTo>
                  <a:pt x="6728476" y="6728470"/>
                </a:lnTo>
                <a:lnTo>
                  <a:pt x="0" y="0"/>
                </a:lnTo>
                <a:close/>
              </a:path>
            </a:pathLst>
          </a:custGeom>
          <a:solidFill>
            <a:srgbClr val="9E9E9E">
              <a:alpha val="13000"/>
            </a:srgbClr>
          </a:solidFill>
        </p:spPr>
        <p:txBody>
          <a:bodyPr wrap="square" lIns="0" tIns="0" rIns="0" bIns="0" rtlCol="0"/>
          <a:lstStyle/>
          <a:p>
            <a:endParaRPr sz="1100" b="0" i="0" dirty="0">
              <a:latin typeface="Trebuchet MS" panose="020B0703020202090204" pitchFamily="34" charset="0"/>
            </a:endParaRPr>
          </a:p>
        </p:txBody>
      </p:sp>
      <p:sp>
        <p:nvSpPr>
          <p:cNvPr id="35" name="bk object 35"/>
          <p:cNvSpPr/>
          <p:nvPr/>
        </p:nvSpPr>
        <p:spPr>
          <a:xfrm>
            <a:off x="2" y="3075074"/>
            <a:ext cx="3782756" cy="3782489"/>
          </a:xfrm>
          <a:custGeom>
            <a:avLst/>
            <a:gdLst/>
            <a:ahLst/>
            <a:cxnLst/>
            <a:rect l="l" t="t" r="r" b="b"/>
            <a:pathLst>
              <a:path w="6237605" h="6237605">
                <a:moveTo>
                  <a:pt x="0" y="0"/>
                </a:moveTo>
                <a:lnTo>
                  <a:pt x="0" y="39476"/>
                </a:lnTo>
                <a:lnTo>
                  <a:pt x="6198090" y="6237561"/>
                </a:lnTo>
                <a:lnTo>
                  <a:pt x="6237572" y="6237561"/>
                </a:lnTo>
                <a:lnTo>
                  <a:pt x="0" y="0"/>
                </a:lnTo>
                <a:close/>
              </a:path>
            </a:pathLst>
          </a:custGeom>
          <a:solidFill>
            <a:srgbClr val="9E9E9E">
              <a:alpha val="13000"/>
            </a:srgbClr>
          </a:solidFill>
        </p:spPr>
        <p:txBody>
          <a:bodyPr wrap="square" lIns="0" tIns="0" rIns="0" bIns="0" rtlCol="0"/>
          <a:lstStyle/>
          <a:p>
            <a:endParaRPr sz="1100" b="0" i="0" dirty="0">
              <a:latin typeface="Trebuchet MS" panose="020B0703020202090204" pitchFamily="34" charset="0"/>
            </a:endParaRPr>
          </a:p>
        </p:txBody>
      </p:sp>
      <p:sp>
        <p:nvSpPr>
          <p:cNvPr id="36" name="bk object 36"/>
          <p:cNvSpPr/>
          <p:nvPr/>
        </p:nvSpPr>
        <p:spPr>
          <a:xfrm>
            <a:off x="17" y="3372749"/>
            <a:ext cx="3485079" cy="3484835"/>
          </a:xfrm>
          <a:custGeom>
            <a:avLst/>
            <a:gdLst/>
            <a:ahLst/>
            <a:cxnLst/>
            <a:rect l="l" t="t" r="r" b="b"/>
            <a:pathLst>
              <a:path w="5746750" h="5746750">
                <a:moveTo>
                  <a:pt x="0" y="0"/>
                </a:moveTo>
                <a:lnTo>
                  <a:pt x="0" y="39494"/>
                </a:lnTo>
                <a:lnTo>
                  <a:pt x="5707149" y="5746643"/>
                </a:lnTo>
                <a:lnTo>
                  <a:pt x="5746638" y="5746643"/>
                </a:lnTo>
                <a:lnTo>
                  <a:pt x="0" y="0"/>
                </a:lnTo>
                <a:close/>
              </a:path>
            </a:pathLst>
          </a:custGeom>
          <a:solidFill>
            <a:srgbClr val="9E9E9E">
              <a:alpha val="13000"/>
            </a:srgbClr>
          </a:solidFill>
        </p:spPr>
        <p:txBody>
          <a:bodyPr wrap="square" lIns="0" tIns="0" rIns="0" bIns="0" rtlCol="0"/>
          <a:lstStyle/>
          <a:p>
            <a:endParaRPr sz="1100" b="0" i="0" dirty="0">
              <a:latin typeface="Trebuchet MS" panose="020B0703020202090204" pitchFamily="34" charset="0"/>
            </a:endParaRPr>
          </a:p>
        </p:txBody>
      </p:sp>
      <p:sp>
        <p:nvSpPr>
          <p:cNvPr id="37" name="bk object 37"/>
          <p:cNvSpPr/>
          <p:nvPr/>
        </p:nvSpPr>
        <p:spPr>
          <a:xfrm>
            <a:off x="1" y="3670459"/>
            <a:ext cx="3187403" cy="3187180"/>
          </a:xfrm>
          <a:custGeom>
            <a:avLst/>
            <a:gdLst/>
            <a:ahLst/>
            <a:cxnLst/>
            <a:rect l="l" t="t" r="r" b="b"/>
            <a:pathLst>
              <a:path w="5255895" h="5255895">
                <a:moveTo>
                  <a:pt x="0" y="0"/>
                </a:moveTo>
                <a:lnTo>
                  <a:pt x="0" y="39475"/>
                </a:lnTo>
                <a:lnTo>
                  <a:pt x="5216239" y="5255710"/>
                </a:lnTo>
                <a:lnTo>
                  <a:pt x="5255714" y="5255710"/>
                </a:lnTo>
                <a:lnTo>
                  <a:pt x="0" y="0"/>
                </a:lnTo>
                <a:close/>
              </a:path>
            </a:pathLst>
          </a:custGeom>
          <a:solidFill>
            <a:srgbClr val="9E9E9E">
              <a:alpha val="13000"/>
            </a:srgbClr>
          </a:solidFill>
        </p:spPr>
        <p:txBody>
          <a:bodyPr wrap="square" lIns="0" tIns="0" rIns="0" bIns="0" rtlCol="0"/>
          <a:lstStyle/>
          <a:p>
            <a:endParaRPr sz="1100" b="0" i="0" dirty="0">
              <a:latin typeface="Trebuchet MS" panose="020B0703020202090204" pitchFamily="34" charset="0"/>
            </a:endParaRPr>
          </a:p>
        </p:txBody>
      </p:sp>
      <p:sp>
        <p:nvSpPr>
          <p:cNvPr id="38" name="bk object 38"/>
          <p:cNvSpPr/>
          <p:nvPr/>
        </p:nvSpPr>
        <p:spPr>
          <a:xfrm>
            <a:off x="0" y="17"/>
            <a:ext cx="12192000" cy="6857519"/>
          </a:xfrm>
          <a:prstGeom prst="rect">
            <a:avLst/>
          </a:prstGeom>
          <a:blipFill>
            <a:blip r:embed="rId4" cstate="print"/>
            <a:stretch>
              <a:fillRect/>
            </a:stretch>
          </a:blipFill>
        </p:spPr>
        <p:txBody>
          <a:bodyPr wrap="square" lIns="0" tIns="0" rIns="0" bIns="0" rtlCol="0"/>
          <a:lstStyle/>
          <a:p>
            <a:endParaRPr sz="1100" b="0" i="0" dirty="0">
              <a:latin typeface="Trebuchet MS" panose="020B0703020202090204" pitchFamily="34" charset="0"/>
            </a:endParaRPr>
          </a:p>
        </p:txBody>
      </p:sp>
      <p:sp>
        <p:nvSpPr>
          <p:cNvPr id="39" name="bk object 39"/>
          <p:cNvSpPr/>
          <p:nvPr/>
        </p:nvSpPr>
        <p:spPr>
          <a:xfrm>
            <a:off x="853175" y="2234142"/>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0" name="bk object 40"/>
          <p:cNvSpPr/>
          <p:nvPr/>
        </p:nvSpPr>
        <p:spPr>
          <a:xfrm>
            <a:off x="1293575" y="2281625"/>
            <a:ext cx="35044" cy="35041"/>
          </a:xfrm>
          <a:custGeom>
            <a:avLst/>
            <a:gdLst/>
            <a:ahLst/>
            <a:cxnLst/>
            <a:rect l="l" t="t"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1" name="bk object 41"/>
          <p:cNvSpPr/>
          <p:nvPr/>
        </p:nvSpPr>
        <p:spPr>
          <a:xfrm>
            <a:off x="1748903" y="2317438"/>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2" name="bk object 42"/>
          <p:cNvSpPr/>
          <p:nvPr/>
        </p:nvSpPr>
        <p:spPr>
          <a:xfrm>
            <a:off x="2218451" y="2342393"/>
            <a:ext cx="35044" cy="35041"/>
          </a:xfrm>
          <a:custGeom>
            <a:avLst/>
            <a:gdLst/>
            <a:ahLst/>
            <a:cxnLst/>
            <a:rect l="l" t="t" r="r" b="b"/>
            <a:pathLst>
              <a:path w="57785"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3" name="bk object 43"/>
          <p:cNvSpPr/>
          <p:nvPr/>
        </p:nvSpPr>
        <p:spPr>
          <a:xfrm>
            <a:off x="2701467" y="2358546"/>
            <a:ext cx="35044" cy="3504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4" name="bk object 44"/>
          <p:cNvSpPr/>
          <p:nvPr/>
        </p:nvSpPr>
        <p:spPr>
          <a:xfrm>
            <a:off x="3197279" y="2368900"/>
            <a:ext cx="35044" cy="35041"/>
          </a:xfrm>
          <a:custGeom>
            <a:avLst/>
            <a:gdLst/>
            <a:ahLst/>
            <a:cxnLst/>
            <a:rect l="l" t="t" r="r" b="b"/>
            <a:pathLst>
              <a:path w="57785" h="57785">
                <a:moveTo>
                  <a:pt x="30998" y="0"/>
                </a:moveTo>
                <a:lnTo>
                  <a:pt x="20054" y="1226"/>
                </a:lnTo>
                <a:lnTo>
                  <a:pt x="10366"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5" name="bk object 45"/>
          <p:cNvSpPr/>
          <p:nvPr/>
        </p:nvSpPr>
        <p:spPr>
          <a:xfrm>
            <a:off x="3705247" y="2376684"/>
            <a:ext cx="35044" cy="3504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6" name="bk object 46"/>
          <p:cNvSpPr/>
          <p:nvPr/>
        </p:nvSpPr>
        <p:spPr>
          <a:xfrm>
            <a:off x="4224243" y="2383785"/>
            <a:ext cx="35044" cy="35041"/>
          </a:xfrm>
          <a:custGeom>
            <a:avLst/>
            <a:gdLst/>
            <a:ahLst/>
            <a:cxnLst/>
            <a:rect l="l" t="t" r="r" b="b"/>
            <a:pathLst>
              <a:path w="57784" h="57785">
                <a:moveTo>
                  <a:pt x="30995" y="0"/>
                </a:moveTo>
                <a:lnTo>
                  <a:pt x="20049" y="1222"/>
                </a:lnTo>
                <a:lnTo>
                  <a:pt x="10361" y="6458"/>
                </a:lnTo>
                <a:lnTo>
                  <a:pt x="3179" y="15316"/>
                </a:lnTo>
                <a:lnTo>
                  <a:pt x="0" y="26273"/>
                </a:lnTo>
                <a:lnTo>
                  <a:pt x="1226" y="37220"/>
                </a:lnTo>
                <a:lnTo>
                  <a:pt x="6465" y="46908"/>
                </a:lnTo>
                <a:lnTo>
                  <a:pt x="15325" y="54090"/>
                </a:lnTo>
                <a:lnTo>
                  <a:pt x="26282" y="57276"/>
                </a:lnTo>
                <a:lnTo>
                  <a:pt x="37229" y="56054"/>
                </a:lnTo>
                <a:lnTo>
                  <a:pt x="46917" y="50814"/>
                </a:lnTo>
                <a:lnTo>
                  <a:pt x="54099" y="41944"/>
                </a:lnTo>
                <a:lnTo>
                  <a:pt x="57279" y="30992"/>
                </a:lnTo>
                <a:lnTo>
                  <a:pt x="56055" y="20049"/>
                </a:lnTo>
                <a:lnTo>
                  <a:pt x="50817" y="10362"/>
                </a:lnTo>
                <a:lnTo>
                  <a:pt x="41952" y="3180"/>
                </a:lnTo>
                <a:lnTo>
                  <a:pt x="30995"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7" name="bk object 47"/>
          <p:cNvSpPr/>
          <p:nvPr/>
        </p:nvSpPr>
        <p:spPr>
          <a:xfrm>
            <a:off x="4752311" y="2389476"/>
            <a:ext cx="35044" cy="35041"/>
          </a:xfrm>
          <a:custGeom>
            <a:avLst/>
            <a:gdLst/>
            <a:ahLst/>
            <a:cxnLst/>
            <a:rect l="l" t="t"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79" y="31000"/>
                </a:lnTo>
                <a:lnTo>
                  <a:pt x="56052" y="20053"/>
                </a:lnTo>
                <a:lnTo>
                  <a:pt x="50809" y="10362"/>
                </a:lnTo>
                <a:lnTo>
                  <a:pt x="41943" y="3179"/>
                </a:lnTo>
                <a:lnTo>
                  <a:pt x="30992"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8" name="bk object 48"/>
          <p:cNvSpPr/>
          <p:nvPr/>
        </p:nvSpPr>
        <p:spPr>
          <a:xfrm>
            <a:off x="5286323" y="2389785"/>
            <a:ext cx="35044" cy="3504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79" y="30992"/>
                </a:lnTo>
                <a:lnTo>
                  <a:pt x="56053" y="20049"/>
                </a:lnTo>
                <a:lnTo>
                  <a:pt x="50814"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9" name="bk object 49"/>
          <p:cNvSpPr/>
          <p:nvPr/>
        </p:nvSpPr>
        <p:spPr>
          <a:xfrm>
            <a:off x="5821215" y="2376406"/>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50" name="bk object 50"/>
          <p:cNvSpPr/>
          <p:nvPr/>
        </p:nvSpPr>
        <p:spPr>
          <a:xfrm>
            <a:off x="6349751" y="2337318"/>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51" name="bk object 51"/>
          <p:cNvSpPr/>
          <p:nvPr/>
        </p:nvSpPr>
        <p:spPr>
          <a:xfrm>
            <a:off x="6863463" y="2260546"/>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52" name="bk object 52"/>
          <p:cNvSpPr/>
          <p:nvPr/>
        </p:nvSpPr>
        <p:spPr>
          <a:xfrm>
            <a:off x="55623" y="2244822"/>
            <a:ext cx="35044" cy="3504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53" name="bk object 53"/>
          <p:cNvSpPr/>
          <p:nvPr/>
        </p:nvSpPr>
        <p:spPr>
          <a:xfrm>
            <a:off x="456207" y="2335245"/>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54" name="bk object 54"/>
          <p:cNvSpPr/>
          <p:nvPr/>
        </p:nvSpPr>
        <p:spPr>
          <a:xfrm>
            <a:off x="872899" y="2418897"/>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55" name="bk object 55"/>
          <p:cNvSpPr/>
          <p:nvPr/>
        </p:nvSpPr>
        <p:spPr>
          <a:xfrm>
            <a:off x="1306227" y="2494630"/>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56" name="bk object 56"/>
          <p:cNvSpPr/>
          <p:nvPr/>
        </p:nvSpPr>
        <p:spPr>
          <a:xfrm>
            <a:off x="1757127" y="2562924"/>
            <a:ext cx="35044" cy="35041"/>
          </a:xfrm>
          <a:custGeom>
            <a:avLst/>
            <a:gdLst/>
            <a:ahLst/>
            <a:cxnLst/>
            <a:rect l="l" t="t"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57" name="bk object 57"/>
          <p:cNvSpPr/>
          <p:nvPr/>
        </p:nvSpPr>
        <p:spPr>
          <a:xfrm>
            <a:off x="2226531" y="2625564"/>
            <a:ext cx="35044" cy="3504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58" name="bk object 58"/>
          <p:cNvSpPr/>
          <p:nvPr/>
        </p:nvSpPr>
        <p:spPr>
          <a:xfrm>
            <a:off x="2713883" y="2683840"/>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59" name="bk object 59"/>
          <p:cNvSpPr/>
          <p:nvPr/>
        </p:nvSpPr>
        <p:spPr>
          <a:xfrm>
            <a:off x="3218467" y="2739622"/>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60" name="bk object 60"/>
          <p:cNvSpPr/>
          <p:nvPr/>
        </p:nvSpPr>
        <p:spPr>
          <a:xfrm>
            <a:off x="3739367" y="2794701"/>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61" name="bk object 61"/>
          <p:cNvSpPr/>
          <p:nvPr/>
        </p:nvSpPr>
        <p:spPr>
          <a:xfrm>
            <a:off x="4275083" y="2849416"/>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62" name="bk object 62"/>
          <p:cNvSpPr/>
          <p:nvPr/>
        </p:nvSpPr>
        <p:spPr>
          <a:xfrm>
            <a:off x="4822855" y="2900998"/>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63" name="bk object 63"/>
          <p:cNvSpPr/>
          <p:nvPr/>
        </p:nvSpPr>
        <p:spPr>
          <a:xfrm>
            <a:off x="5378419" y="2942906"/>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64" name="bk object 64"/>
          <p:cNvSpPr/>
          <p:nvPr/>
        </p:nvSpPr>
        <p:spPr>
          <a:xfrm>
            <a:off x="5935639" y="2964826"/>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65" name="bk object 65"/>
          <p:cNvSpPr/>
          <p:nvPr/>
        </p:nvSpPr>
        <p:spPr>
          <a:xfrm>
            <a:off x="6485859" y="2953569"/>
            <a:ext cx="35044" cy="3504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66" name="bk object 66"/>
          <p:cNvSpPr/>
          <p:nvPr/>
        </p:nvSpPr>
        <p:spPr>
          <a:xfrm>
            <a:off x="7019667" y="2898765"/>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67" name="bk object 67"/>
          <p:cNvSpPr/>
          <p:nvPr/>
        </p:nvSpPr>
        <p:spPr>
          <a:xfrm>
            <a:off x="7528535" y="2794137"/>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68" name="bk object 68"/>
          <p:cNvSpPr/>
          <p:nvPr/>
        </p:nvSpPr>
        <p:spPr>
          <a:xfrm>
            <a:off x="8005223" y="2636244"/>
            <a:ext cx="35044" cy="35041"/>
          </a:xfrm>
          <a:custGeom>
            <a:avLst/>
            <a:gdLst/>
            <a:ahLst/>
            <a:cxnLst/>
            <a:rect l="l" t="t"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78" y="57279"/>
                </a:lnTo>
                <a:lnTo>
                  <a:pt x="37222" y="56055"/>
                </a:lnTo>
                <a:lnTo>
                  <a:pt x="46912"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69" name="bk object 69"/>
          <p:cNvSpPr/>
          <p:nvPr/>
        </p:nvSpPr>
        <p:spPr>
          <a:xfrm>
            <a:off x="8444787" y="2424230"/>
            <a:ext cx="35044" cy="3504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70" name="bk object 70"/>
          <p:cNvSpPr/>
          <p:nvPr/>
        </p:nvSpPr>
        <p:spPr>
          <a:xfrm>
            <a:off x="110383" y="2383248"/>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71" name="bk object 71"/>
          <p:cNvSpPr/>
          <p:nvPr/>
        </p:nvSpPr>
        <p:spPr>
          <a:xfrm>
            <a:off x="498067" y="2489661"/>
            <a:ext cx="35044" cy="3504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72" name="bk object 72"/>
          <p:cNvSpPr/>
          <p:nvPr/>
        </p:nvSpPr>
        <p:spPr>
          <a:xfrm>
            <a:off x="904007" y="2594056"/>
            <a:ext cx="35044" cy="35041"/>
          </a:xfrm>
          <a:custGeom>
            <a:avLst/>
            <a:gdLst/>
            <a:ahLst/>
            <a:cxnLst/>
            <a:rect l="l" t="t"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79" y="31000"/>
                </a:lnTo>
                <a:lnTo>
                  <a:pt x="56053" y="20053"/>
                </a:lnTo>
                <a:lnTo>
                  <a:pt x="50814"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73" name="bk object 73"/>
          <p:cNvSpPr/>
          <p:nvPr/>
        </p:nvSpPr>
        <p:spPr>
          <a:xfrm>
            <a:off x="1328663" y="2695133"/>
            <a:ext cx="35044" cy="3504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74" name="bk object 74"/>
          <p:cNvSpPr/>
          <p:nvPr/>
        </p:nvSpPr>
        <p:spPr>
          <a:xfrm>
            <a:off x="1772935" y="2792708"/>
            <a:ext cx="35044" cy="35041"/>
          </a:xfrm>
          <a:custGeom>
            <a:avLst/>
            <a:gdLst/>
            <a:ahLst/>
            <a:cxnLst/>
            <a:rect l="l" t="t"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5" y="31001"/>
                </a:lnTo>
                <a:lnTo>
                  <a:pt x="56061" y="20054"/>
                </a:lnTo>
                <a:lnTo>
                  <a:pt x="50819" y="10364"/>
                </a:lnTo>
                <a:lnTo>
                  <a:pt x="41954"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75" name="bk object 75"/>
          <p:cNvSpPr/>
          <p:nvPr/>
        </p:nvSpPr>
        <p:spPr>
          <a:xfrm>
            <a:off x="2238239" y="2888173"/>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76" name="bk object 76"/>
          <p:cNvSpPr/>
          <p:nvPr/>
        </p:nvSpPr>
        <p:spPr>
          <a:xfrm>
            <a:off x="2725727" y="2983654"/>
            <a:ext cx="35044" cy="3504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77" name="bk object 77"/>
          <p:cNvSpPr/>
          <p:nvPr/>
        </p:nvSpPr>
        <p:spPr>
          <a:xfrm>
            <a:off x="3234631" y="3079676"/>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78" name="bk object 78"/>
          <p:cNvSpPr/>
          <p:nvPr/>
        </p:nvSpPr>
        <p:spPr>
          <a:xfrm>
            <a:off x="3763627" y="3176097"/>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79" name="bk object 79"/>
          <p:cNvSpPr/>
          <p:nvPr/>
        </p:nvSpPr>
        <p:spPr>
          <a:xfrm>
            <a:off x="4310799" y="3271472"/>
            <a:ext cx="35044" cy="35041"/>
          </a:xfrm>
          <a:custGeom>
            <a:avLst/>
            <a:gdLst/>
            <a:ahLst/>
            <a:cxnLst/>
            <a:rect l="l" t="t" r="r" b="b"/>
            <a:pathLst>
              <a:path w="57784" h="57785">
                <a:moveTo>
                  <a:pt x="31000" y="0"/>
                </a:moveTo>
                <a:lnTo>
                  <a:pt x="20053" y="1222"/>
                </a:lnTo>
                <a:lnTo>
                  <a:pt x="10362" y="6458"/>
                </a:lnTo>
                <a:lnTo>
                  <a:pt x="3179" y="15316"/>
                </a:lnTo>
                <a:lnTo>
                  <a:pt x="0" y="26273"/>
                </a:lnTo>
                <a:lnTo>
                  <a:pt x="1226" y="37220"/>
                </a:lnTo>
                <a:lnTo>
                  <a:pt x="6465" y="46908"/>
                </a:lnTo>
                <a:lnTo>
                  <a:pt x="15325" y="54090"/>
                </a:lnTo>
                <a:lnTo>
                  <a:pt x="26282" y="57275"/>
                </a:lnTo>
                <a:lnTo>
                  <a:pt x="37229" y="56050"/>
                </a:lnTo>
                <a:lnTo>
                  <a:pt x="46917" y="50809"/>
                </a:lnTo>
                <a:lnTo>
                  <a:pt x="54099" y="41944"/>
                </a:lnTo>
                <a:lnTo>
                  <a:pt x="57279" y="30991"/>
                </a:lnTo>
                <a:lnTo>
                  <a:pt x="56055" y="20045"/>
                </a:lnTo>
                <a:lnTo>
                  <a:pt x="50817" y="10358"/>
                </a:lnTo>
                <a:lnTo>
                  <a:pt x="41952" y="3180"/>
                </a:lnTo>
                <a:lnTo>
                  <a:pt x="31000"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80" name="bk object 80"/>
          <p:cNvSpPr/>
          <p:nvPr/>
        </p:nvSpPr>
        <p:spPr>
          <a:xfrm>
            <a:off x="4872759" y="3361238"/>
            <a:ext cx="35044" cy="35041"/>
          </a:xfrm>
          <a:custGeom>
            <a:avLst/>
            <a:gdLst/>
            <a:ahLst/>
            <a:cxnLst/>
            <a:rect l="l" t="t"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6" y="20053"/>
                </a:lnTo>
                <a:lnTo>
                  <a:pt x="50814" y="10362"/>
                </a:lnTo>
                <a:lnTo>
                  <a:pt x="41943" y="3179"/>
                </a:lnTo>
                <a:lnTo>
                  <a:pt x="30992"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81" name="bk object 81"/>
          <p:cNvSpPr/>
          <p:nvPr/>
        </p:nvSpPr>
        <p:spPr>
          <a:xfrm>
            <a:off x="5444207" y="3436946"/>
            <a:ext cx="35044" cy="35041"/>
          </a:xfrm>
          <a:custGeom>
            <a:avLst/>
            <a:gdLst/>
            <a:ahLst/>
            <a:cxnLst/>
            <a:rect l="l" t="t"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82" name="bk object 82"/>
          <p:cNvSpPr/>
          <p:nvPr/>
        </p:nvSpPr>
        <p:spPr>
          <a:xfrm>
            <a:off x="6018035" y="3487011"/>
            <a:ext cx="35044" cy="35041"/>
          </a:xfrm>
          <a:custGeom>
            <a:avLst/>
            <a:gdLst/>
            <a:ahLst/>
            <a:cxnLst/>
            <a:rect l="l" t="t"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4" y="57279"/>
                </a:lnTo>
                <a:lnTo>
                  <a:pt x="37230" y="56055"/>
                </a:lnTo>
                <a:lnTo>
                  <a:pt x="46918"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83" name="bk object 83"/>
          <p:cNvSpPr/>
          <p:nvPr/>
        </p:nvSpPr>
        <p:spPr>
          <a:xfrm>
            <a:off x="6585391" y="3500161"/>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84" name="bk object 84"/>
          <p:cNvSpPr/>
          <p:nvPr/>
        </p:nvSpPr>
        <p:spPr>
          <a:xfrm>
            <a:off x="7136535" y="3467499"/>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85" name="bk object 85"/>
          <p:cNvSpPr/>
          <p:nvPr/>
        </p:nvSpPr>
        <p:spPr>
          <a:xfrm>
            <a:off x="7662751" y="3383806"/>
            <a:ext cx="35044" cy="3504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86" name="bk object 86"/>
          <p:cNvSpPr/>
          <p:nvPr/>
        </p:nvSpPr>
        <p:spPr>
          <a:xfrm>
            <a:off x="8157063" y="3246846"/>
            <a:ext cx="35044" cy="35041"/>
          </a:xfrm>
          <a:custGeom>
            <a:avLst/>
            <a:gdLst/>
            <a:ahLst/>
            <a:cxnLst/>
            <a:rect l="l" t="t" r="r" b="b"/>
            <a:pathLst>
              <a:path w="57784" h="57785">
                <a:moveTo>
                  <a:pt x="31001" y="0"/>
                </a:moveTo>
                <a:lnTo>
                  <a:pt x="20054" y="1226"/>
                </a:lnTo>
                <a:lnTo>
                  <a:pt x="10364"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100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87" name="bk object 87"/>
          <p:cNvSpPr/>
          <p:nvPr/>
        </p:nvSpPr>
        <p:spPr>
          <a:xfrm>
            <a:off x="8614195" y="3055964"/>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88" name="bk object 88"/>
          <p:cNvSpPr/>
          <p:nvPr/>
        </p:nvSpPr>
        <p:spPr>
          <a:xfrm>
            <a:off x="9031091" y="2811824"/>
            <a:ext cx="35044" cy="3504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89" name="bk object 89"/>
          <p:cNvSpPr/>
          <p:nvPr/>
        </p:nvSpPr>
        <p:spPr>
          <a:xfrm>
            <a:off x="9406943" y="2516104"/>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90" name="bk object 90"/>
          <p:cNvSpPr/>
          <p:nvPr/>
        </p:nvSpPr>
        <p:spPr>
          <a:xfrm>
            <a:off x="178215" y="2517440"/>
            <a:ext cx="35044" cy="35041"/>
          </a:xfrm>
          <a:custGeom>
            <a:avLst/>
            <a:gdLst/>
            <a:ahLst/>
            <a:cxnLst/>
            <a:rect l="l" t="t"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91" name="bk object 91"/>
          <p:cNvSpPr/>
          <p:nvPr/>
        </p:nvSpPr>
        <p:spPr>
          <a:xfrm>
            <a:off x="550831" y="2635820"/>
            <a:ext cx="35044" cy="3504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1"/>
                </a:lnTo>
                <a:lnTo>
                  <a:pt x="56057" y="20045"/>
                </a:lnTo>
                <a:lnTo>
                  <a:pt x="50818" y="10358"/>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92" name="bk object 92"/>
          <p:cNvSpPr/>
          <p:nvPr/>
        </p:nvSpPr>
        <p:spPr>
          <a:xfrm>
            <a:off x="943699" y="2756393"/>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79" y="31000"/>
                </a:lnTo>
                <a:lnTo>
                  <a:pt x="56053" y="20053"/>
                </a:lnTo>
                <a:lnTo>
                  <a:pt x="50814"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93" name="bk object 93"/>
          <p:cNvSpPr/>
          <p:nvPr/>
        </p:nvSpPr>
        <p:spPr>
          <a:xfrm>
            <a:off x="1357219" y="2877888"/>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94" name="bk object 94"/>
          <p:cNvSpPr/>
          <p:nvPr/>
        </p:nvSpPr>
        <p:spPr>
          <a:xfrm>
            <a:off x="1792199" y="2999673"/>
            <a:ext cx="35044" cy="3504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95" name="bk object 95"/>
          <p:cNvSpPr/>
          <p:nvPr/>
        </p:nvSpPr>
        <p:spPr>
          <a:xfrm>
            <a:off x="2249799" y="3122016"/>
            <a:ext cx="35044" cy="35041"/>
          </a:xfrm>
          <a:custGeom>
            <a:avLst/>
            <a:gdLst/>
            <a:ahLst/>
            <a:cxnLst/>
            <a:rect l="l" t="t" r="r" b="b"/>
            <a:pathLst>
              <a:path w="57785"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7"/>
                </a:lnTo>
                <a:lnTo>
                  <a:pt x="56057" y="20051"/>
                </a:lnTo>
                <a:lnTo>
                  <a:pt x="50818" y="10364"/>
                </a:lnTo>
                <a:lnTo>
                  <a:pt x="41954" y="3186"/>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96" name="bk object 96"/>
          <p:cNvSpPr/>
          <p:nvPr/>
        </p:nvSpPr>
        <p:spPr>
          <a:xfrm>
            <a:off x="2731535" y="3246202"/>
            <a:ext cx="35044" cy="3504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97" name="bk object 97"/>
          <p:cNvSpPr/>
          <p:nvPr/>
        </p:nvSpPr>
        <p:spPr>
          <a:xfrm>
            <a:off x="3238331" y="3373313"/>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98" name="bk object 98"/>
          <p:cNvSpPr/>
          <p:nvPr/>
        </p:nvSpPr>
        <p:spPr>
          <a:xfrm>
            <a:off x="3768547" y="3501528"/>
            <a:ext cx="35044" cy="3504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99" name="bk object 99"/>
          <p:cNvSpPr/>
          <p:nvPr/>
        </p:nvSpPr>
        <p:spPr>
          <a:xfrm>
            <a:off x="4319463" y="3627264"/>
            <a:ext cx="35044" cy="3504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00" name="bk object 100"/>
          <p:cNvSpPr/>
          <p:nvPr/>
        </p:nvSpPr>
        <p:spPr>
          <a:xfrm>
            <a:off x="4887379" y="3744951"/>
            <a:ext cx="35044" cy="35041"/>
          </a:xfrm>
          <a:custGeom>
            <a:avLst/>
            <a:gdLst/>
            <a:ahLst/>
            <a:cxnLst/>
            <a:rect l="l" t="t" r="r" b="b"/>
            <a:pathLst>
              <a:path w="57784" h="57785">
                <a:moveTo>
                  <a:pt x="30995" y="0"/>
                </a:moveTo>
                <a:lnTo>
                  <a:pt x="20049" y="1226"/>
                </a:lnTo>
                <a:lnTo>
                  <a:pt x="10361"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0"/>
                </a:lnTo>
                <a:lnTo>
                  <a:pt x="56055" y="20053"/>
                </a:lnTo>
                <a:lnTo>
                  <a:pt x="50817" y="10362"/>
                </a:lnTo>
                <a:lnTo>
                  <a:pt x="41952" y="3179"/>
                </a:lnTo>
                <a:lnTo>
                  <a:pt x="30995"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01" name="bk object 101"/>
          <p:cNvSpPr/>
          <p:nvPr/>
        </p:nvSpPr>
        <p:spPr>
          <a:xfrm>
            <a:off x="5466503" y="3845676"/>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02" name="bk object 102"/>
          <p:cNvSpPr/>
          <p:nvPr/>
        </p:nvSpPr>
        <p:spPr>
          <a:xfrm>
            <a:off x="6049095" y="3918102"/>
            <a:ext cx="35044" cy="35041"/>
          </a:xfrm>
          <a:custGeom>
            <a:avLst/>
            <a:gdLst/>
            <a:ahLst/>
            <a:cxnLst/>
            <a:rect l="l" t="t"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03" name="bk object 103"/>
          <p:cNvSpPr/>
          <p:nvPr/>
        </p:nvSpPr>
        <p:spPr>
          <a:xfrm>
            <a:off x="6626563" y="3952765"/>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04" name="bk object 104"/>
          <p:cNvSpPr/>
          <p:nvPr/>
        </p:nvSpPr>
        <p:spPr>
          <a:xfrm>
            <a:off x="7189719" y="3942379"/>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05" name="bk object 105"/>
          <p:cNvSpPr/>
          <p:nvPr/>
        </p:nvSpPr>
        <p:spPr>
          <a:xfrm>
            <a:off x="7729943" y="3882176"/>
            <a:ext cx="35044" cy="35041"/>
          </a:xfrm>
          <a:custGeom>
            <a:avLst/>
            <a:gdLst/>
            <a:ahLst/>
            <a:cxnLst/>
            <a:rect l="l" t="t" r="r" b="b"/>
            <a:pathLst>
              <a:path w="57784" h="57785">
                <a:moveTo>
                  <a:pt x="31000" y="0"/>
                </a:moveTo>
                <a:lnTo>
                  <a:pt x="20053" y="1223"/>
                </a:lnTo>
                <a:lnTo>
                  <a:pt x="10362"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06" name="bk object 106"/>
          <p:cNvSpPr/>
          <p:nvPr/>
        </p:nvSpPr>
        <p:spPr>
          <a:xfrm>
            <a:off x="8240639" y="3770347"/>
            <a:ext cx="35044" cy="35041"/>
          </a:xfrm>
          <a:custGeom>
            <a:avLst/>
            <a:gdLst/>
            <a:ahLst/>
            <a:cxnLst/>
            <a:rect l="l" t="t" r="r" b="b"/>
            <a:pathLst>
              <a:path w="57784" h="57785">
                <a:moveTo>
                  <a:pt x="30995" y="0"/>
                </a:moveTo>
                <a:lnTo>
                  <a:pt x="20049" y="1222"/>
                </a:lnTo>
                <a:lnTo>
                  <a:pt x="10361" y="6458"/>
                </a:lnTo>
                <a:lnTo>
                  <a:pt x="3179" y="15316"/>
                </a:lnTo>
                <a:lnTo>
                  <a:pt x="0" y="26273"/>
                </a:lnTo>
                <a:lnTo>
                  <a:pt x="1226" y="37220"/>
                </a:lnTo>
                <a:lnTo>
                  <a:pt x="6465" y="46908"/>
                </a:lnTo>
                <a:lnTo>
                  <a:pt x="15325" y="54090"/>
                </a:lnTo>
                <a:lnTo>
                  <a:pt x="26282" y="57275"/>
                </a:lnTo>
                <a:lnTo>
                  <a:pt x="37229" y="56050"/>
                </a:lnTo>
                <a:lnTo>
                  <a:pt x="46917" y="50809"/>
                </a:lnTo>
                <a:lnTo>
                  <a:pt x="54099" y="41944"/>
                </a:lnTo>
                <a:lnTo>
                  <a:pt x="57279" y="30992"/>
                </a:lnTo>
                <a:lnTo>
                  <a:pt x="56055" y="20049"/>
                </a:lnTo>
                <a:lnTo>
                  <a:pt x="50817" y="10362"/>
                </a:lnTo>
                <a:lnTo>
                  <a:pt x="41952" y="3180"/>
                </a:lnTo>
                <a:lnTo>
                  <a:pt x="30995"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07" name="bk object 107"/>
          <p:cNvSpPr/>
          <p:nvPr/>
        </p:nvSpPr>
        <p:spPr>
          <a:xfrm>
            <a:off x="8716871" y="3606554"/>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08" name="bk object 108"/>
          <p:cNvSpPr/>
          <p:nvPr/>
        </p:nvSpPr>
        <p:spPr>
          <a:xfrm>
            <a:off x="9155119" y="3390916"/>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09" name="bk object 109"/>
          <p:cNvSpPr/>
          <p:nvPr/>
        </p:nvSpPr>
        <p:spPr>
          <a:xfrm>
            <a:off x="9553399" y="3123996"/>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10" name="bk object 110"/>
          <p:cNvSpPr/>
          <p:nvPr/>
        </p:nvSpPr>
        <p:spPr>
          <a:xfrm>
            <a:off x="9911143" y="2806750"/>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11" name="bk object 111"/>
          <p:cNvSpPr/>
          <p:nvPr/>
        </p:nvSpPr>
        <p:spPr>
          <a:xfrm>
            <a:off x="10229151" y="2440642"/>
            <a:ext cx="35044" cy="35041"/>
          </a:xfrm>
          <a:custGeom>
            <a:avLst/>
            <a:gdLst/>
            <a:ahLst/>
            <a:cxnLst/>
            <a:rect l="l" t="t"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1000"/>
                </a:lnTo>
                <a:lnTo>
                  <a:pt x="56056" y="20053"/>
                </a:lnTo>
                <a:lnTo>
                  <a:pt x="50814" y="10362"/>
                </a:lnTo>
                <a:lnTo>
                  <a:pt x="41943" y="3179"/>
                </a:lnTo>
                <a:lnTo>
                  <a:pt x="30992"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12" name="bk object 112"/>
          <p:cNvSpPr/>
          <p:nvPr/>
        </p:nvSpPr>
        <p:spPr>
          <a:xfrm>
            <a:off x="258887" y="2647782"/>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13" name="bk object 113"/>
          <p:cNvSpPr/>
          <p:nvPr/>
        </p:nvSpPr>
        <p:spPr>
          <a:xfrm>
            <a:off x="613735" y="2773420"/>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14" name="bk object 114"/>
          <p:cNvSpPr/>
          <p:nvPr/>
        </p:nvSpPr>
        <p:spPr>
          <a:xfrm>
            <a:off x="990738" y="2904872"/>
            <a:ext cx="35044" cy="3504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79" y="30997"/>
                </a:lnTo>
                <a:lnTo>
                  <a:pt x="56053" y="20053"/>
                </a:lnTo>
                <a:lnTo>
                  <a:pt x="50814"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15" name="bk object 115"/>
          <p:cNvSpPr/>
          <p:nvPr/>
        </p:nvSpPr>
        <p:spPr>
          <a:xfrm>
            <a:off x="1390087" y="3040764"/>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16" name="bk object 116"/>
          <p:cNvSpPr/>
          <p:nvPr/>
        </p:nvSpPr>
        <p:spPr>
          <a:xfrm>
            <a:off x="1812415" y="3180108"/>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17" name="bk object 117"/>
          <p:cNvSpPr/>
          <p:nvPr/>
        </p:nvSpPr>
        <p:spPr>
          <a:xfrm>
            <a:off x="2258647" y="3322333"/>
            <a:ext cx="35044" cy="3504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18" name="bk object 118"/>
          <p:cNvSpPr/>
          <p:nvPr/>
        </p:nvSpPr>
        <p:spPr>
          <a:xfrm>
            <a:off x="2729907" y="3467283"/>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19" name="bk object 119"/>
          <p:cNvSpPr/>
          <p:nvPr/>
        </p:nvSpPr>
        <p:spPr>
          <a:xfrm>
            <a:off x="3227335" y="3615048"/>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20" name="bk object 120"/>
          <p:cNvSpPr/>
          <p:nvPr/>
        </p:nvSpPr>
        <p:spPr>
          <a:xfrm>
            <a:off x="3750999" y="3764409"/>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21" name="bk object 121"/>
          <p:cNvSpPr/>
          <p:nvPr/>
        </p:nvSpPr>
        <p:spPr>
          <a:xfrm>
            <a:off x="4297767" y="3910613"/>
            <a:ext cx="35044" cy="35041"/>
          </a:xfrm>
          <a:custGeom>
            <a:avLst/>
            <a:gdLst/>
            <a:ahLst/>
            <a:cxnLst/>
            <a:rect l="l" t="t" r="r" b="b"/>
            <a:pathLst>
              <a:path w="57784" h="57784">
                <a:moveTo>
                  <a:pt x="31001" y="0"/>
                </a:moveTo>
                <a:lnTo>
                  <a:pt x="20054" y="1222"/>
                </a:lnTo>
                <a:lnTo>
                  <a:pt x="10364"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22" name="bk object 122"/>
          <p:cNvSpPr/>
          <p:nvPr/>
        </p:nvSpPr>
        <p:spPr>
          <a:xfrm>
            <a:off x="4863127" y="4047006"/>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23" name="bk object 123"/>
          <p:cNvSpPr/>
          <p:nvPr/>
        </p:nvSpPr>
        <p:spPr>
          <a:xfrm>
            <a:off x="5441463" y="4165392"/>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24" name="bk object 124"/>
          <p:cNvSpPr/>
          <p:nvPr/>
        </p:nvSpPr>
        <p:spPr>
          <a:xfrm>
            <a:off x="6025179" y="4255909"/>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25" name="bk object 125"/>
          <p:cNvSpPr/>
          <p:nvPr/>
        </p:nvSpPr>
        <p:spPr>
          <a:xfrm>
            <a:off x="6605603" y="4309772"/>
            <a:ext cx="35044" cy="35041"/>
          </a:xfrm>
          <a:custGeom>
            <a:avLst/>
            <a:gdLst/>
            <a:ahLst/>
            <a:cxnLst/>
            <a:rect l="l" t="t"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100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26" name="bk object 126"/>
          <p:cNvSpPr/>
          <p:nvPr/>
        </p:nvSpPr>
        <p:spPr>
          <a:xfrm>
            <a:off x="7174499" y="4320917"/>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79" y="31000"/>
                </a:lnTo>
                <a:lnTo>
                  <a:pt x="56053" y="20053"/>
                </a:lnTo>
                <a:lnTo>
                  <a:pt x="50814"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27" name="bk object 127"/>
          <p:cNvSpPr/>
          <p:nvPr/>
        </p:nvSpPr>
        <p:spPr>
          <a:xfrm>
            <a:off x="7723959" y="4285217"/>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28" name="bk object 128"/>
          <p:cNvSpPr/>
          <p:nvPr/>
        </p:nvSpPr>
        <p:spPr>
          <a:xfrm>
            <a:off x="8247439" y="4200516"/>
            <a:ext cx="35044" cy="35041"/>
          </a:xfrm>
          <a:custGeom>
            <a:avLst/>
            <a:gdLst/>
            <a:ahLst/>
            <a:cxnLst/>
            <a:rect l="l" t="t"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84"/>
                </a:lnTo>
                <a:lnTo>
                  <a:pt x="37222" y="56059"/>
                </a:lnTo>
                <a:lnTo>
                  <a:pt x="46912" y="50818"/>
                </a:lnTo>
                <a:lnTo>
                  <a:pt x="54100" y="41952"/>
                </a:lnTo>
                <a:lnTo>
                  <a:pt x="57281" y="31001"/>
                </a:lnTo>
                <a:lnTo>
                  <a:pt x="56056" y="20056"/>
                </a:lnTo>
                <a:lnTo>
                  <a:pt x="50814" y="10366"/>
                </a:lnTo>
                <a:lnTo>
                  <a:pt x="41943" y="3179"/>
                </a:lnTo>
                <a:lnTo>
                  <a:pt x="30992"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29" name="bk object 129"/>
          <p:cNvSpPr/>
          <p:nvPr/>
        </p:nvSpPr>
        <p:spPr>
          <a:xfrm>
            <a:off x="8740499" y="4066563"/>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30" name="bk object 130"/>
          <p:cNvSpPr/>
          <p:nvPr/>
        </p:nvSpPr>
        <p:spPr>
          <a:xfrm>
            <a:off x="9199891" y="3883449"/>
            <a:ext cx="35044" cy="3504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31" name="bk object 131"/>
          <p:cNvSpPr/>
          <p:nvPr/>
        </p:nvSpPr>
        <p:spPr>
          <a:xfrm>
            <a:off x="9623139" y="3650975"/>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32" name="bk object 132"/>
          <p:cNvSpPr/>
          <p:nvPr/>
        </p:nvSpPr>
        <p:spPr>
          <a:xfrm>
            <a:off x="10008551" y="3368909"/>
            <a:ext cx="35044" cy="35041"/>
          </a:xfrm>
          <a:custGeom>
            <a:avLst/>
            <a:gdLst/>
            <a:ahLst/>
            <a:cxnLst/>
            <a:rect l="l" t="t" r="r" b="b"/>
            <a:pathLst>
              <a:path w="57784" h="57785">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79" y="30997"/>
                </a:lnTo>
                <a:lnTo>
                  <a:pt x="56052" y="20050"/>
                </a:lnTo>
                <a:lnTo>
                  <a:pt x="50809" y="10362"/>
                </a:lnTo>
                <a:lnTo>
                  <a:pt x="41943" y="3180"/>
                </a:lnTo>
                <a:lnTo>
                  <a:pt x="30992"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33" name="bk object 133"/>
          <p:cNvSpPr/>
          <p:nvPr/>
        </p:nvSpPr>
        <p:spPr>
          <a:xfrm>
            <a:off x="10355119" y="3037101"/>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34" name="bk object 134"/>
          <p:cNvSpPr/>
          <p:nvPr/>
        </p:nvSpPr>
        <p:spPr>
          <a:xfrm>
            <a:off x="10662823" y="2656082"/>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35" name="bk object 135"/>
          <p:cNvSpPr/>
          <p:nvPr/>
        </p:nvSpPr>
        <p:spPr>
          <a:xfrm>
            <a:off x="10937139" y="2230658"/>
            <a:ext cx="35044" cy="35041"/>
          </a:xfrm>
          <a:custGeom>
            <a:avLst/>
            <a:gdLst/>
            <a:ahLst/>
            <a:cxnLst/>
            <a:rect l="l" t="t" r="r" b="b"/>
            <a:pathLst>
              <a:path w="57784" h="57785">
                <a:moveTo>
                  <a:pt x="30992" y="0"/>
                </a:moveTo>
                <a:lnTo>
                  <a:pt x="20049"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81" y="30992"/>
                </a:lnTo>
                <a:lnTo>
                  <a:pt x="56056" y="20049"/>
                </a:lnTo>
                <a:lnTo>
                  <a:pt x="50814" y="10362"/>
                </a:lnTo>
                <a:lnTo>
                  <a:pt x="41943" y="3180"/>
                </a:lnTo>
                <a:lnTo>
                  <a:pt x="30992"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36" name="bk object 136"/>
          <p:cNvSpPr/>
          <p:nvPr/>
        </p:nvSpPr>
        <p:spPr>
          <a:xfrm>
            <a:off x="43671" y="2657842"/>
            <a:ext cx="35044" cy="35041"/>
          </a:xfrm>
          <a:custGeom>
            <a:avLst/>
            <a:gdLst/>
            <a:ahLst/>
            <a:cxnLst/>
            <a:rect l="l" t="t" r="r" b="b"/>
            <a:pathLst>
              <a:path w="57785"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37" name="bk object 137"/>
          <p:cNvSpPr/>
          <p:nvPr/>
        </p:nvSpPr>
        <p:spPr>
          <a:xfrm>
            <a:off x="353519" y="2775848"/>
            <a:ext cx="35044" cy="35041"/>
          </a:xfrm>
          <a:custGeom>
            <a:avLst/>
            <a:gdLst/>
            <a:ahLst/>
            <a:cxnLst/>
            <a:rect l="l" t="t"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5"/>
                </a:lnTo>
                <a:lnTo>
                  <a:pt x="56057" y="20048"/>
                </a:lnTo>
                <a:lnTo>
                  <a:pt x="50818" y="10358"/>
                </a:lnTo>
                <a:lnTo>
                  <a:pt x="41954" y="3174"/>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38" name="bk object 138"/>
          <p:cNvSpPr/>
          <p:nvPr/>
        </p:nvSpPr>
        <p:spPr>
          <a:xfrm>
            <a:off x="687747" y="2903984"/>
            <a:ext cx="35044" cy="3504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39" name="bk object 139"/>
          <p:cNvSpPr/>
          <p:nvPr/>
        </p:nvSpPr>
        <p:spPr>
          <a:xfrm>
            <a:off x="1045847" y="3040794"/>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40" name="bk object 140"/>
          <p:cNvSpPr/>
          <p:nvPr/>
        </p:nvSpPr>
        <p:spPr>
          <a:xfrm>
            <a:off x="1427807" y="3184882"/>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41" name="bk object 141"/>
          <p:cNvSpPr/>
          <p:nvPr/>
        </p:nvSpPr>
        <p:spPr>
          <a:xfrm>
            <a:off x="1833987" y="3334910"/>
            <a:ext cx="35044" cy="3504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42" name="bk object 142"/>
          <p:cNvSpPr/>
          <p:nvPr/>
        </p:nvSpPr>
        <p:spPr>
          <a:xfrm>
            <a:off x="2265059" y="3489665"/>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43" name="bk object 143"/>
          <p:cNvSpPr/>
          <p:nvPr/>
        </p:nvSpPr>
        <p:spPr>
          <a:xfrm>
            <a:off x="2721779" y="3647969"/>
            <a:ext cx="35044" cy="3504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44" name="bk object 144"/>
          <p:cNvSpPr/>
          <p:nvPr/>
        </p:nvSpPr>
        <p:spPr>
          <a:xfrm>
            <a:off x="3204823" y="3808475"/>
            <a:ext cx="35044" cy="35041"/>
          </a:xfrm>
          <a:custGeom>
            <a:avLst/>
            <a:gdLst/>
            <a:ahLst/>
            <a:cxnLst/>
            <a:rect l="l" t="t" r="r" b="b"/>
            <a:pathLst>
              <a:path w="57785" h="57785">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5" y="30992"/>
                </a:lnTo>
                <a:lnTo>
                  <a:pt x="56061" y="20049"/>
                </a:lnTo>
                <a:lnTo>
                  <a:pt x="50819" y="10362"/>
                </a:lnTo>
                <a:lnTo>
                  <a:pt x="41954"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45" name="bk object 145"/>
          <p:cNvSpPr/>
          <p:nvPr/>
        </p:nvSpPr>
        <p:spPr>
          <a:xfrm>
            <a:off x="3714531" y="3969487"/>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46" name="bk object 146"/>
          <p:cNvSpPr/>
          <p:nvPr/>
        </p:nvSpPr>
        <p:spPr>
          <a:xfrm>
            <a:off x="4249623" y="4127521"/>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47" name="bk object 147"/>
          <p:cNvSpPr/>
          <p:nvPr/>
        </p:nvSpPr>
        <p:spPr>
          <a:xfrm>
            <a:off x="4805339" y="4275813"/>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48" name="bk object 148"/>
          <p:cNvSpPr/>
          <p:nvPr/>
        </p:nvSpPr>
        <p:spPr>
          <a:xfrm>
            <a:off x="5375583" y="4406418"/>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49" name="bk object 149"/>
          <p:cNvSpPr/>
          <p:nvPr/>
        </p:nvSpPr>
        <p:spPr>
          <a:xfrm>
            <a:off x="5953539" y="4511170"/>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50" name="bk object 150"/>
          <p:cNvSpPr/>
          <p:nvPr/>
        </p:nvSpPr>
        <p:spPr>
          <a:xfrm>
            <a:off x="6531071" y="4582249"/>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51" name="bk object 151"/>
          <p:cNvSpPr/>
          <p:nvPr/>
        </p:nvSpPr>
        <p:spPr>
          <a:xfrm>
            <a:off x="7100007" y="4613514"/>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52" name="bk object 152"/>
          <p:cNvSpPr/>
          <p:nvPr/>
        </p:nvSpPr>
        <p:spPr>
          <a:xfrm>
            <a:off x="7653475" y="4601406"/>
            <a:ext cx="35044" cy="35041"/>
          </a:xfrm>
          <a:custGeom>
            <a:avLst/>
            <a:gdLst/>
            <a:ahLst/>
            <a:cxnLst/>
            <a:rect l="l" t="t" r="r" b="b"/>
            <a:pathLst>
              <a:path w="57784" h="57784">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8"/>
                </a:lnTo>
                <a:lnTo>
                  <a:pt x="56056" y="20054"/>
                </a:lnTo>
                <a:lnTo>
                  <a:pt x="50814" y="10366"/>
                </a:lnTo>
                <a:lnTo>
                  <a:pt x="41943" y="3180"/>
                </a:lnTo>
                <a:lnTo>
                  <a:pt x="30992"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53" name="bk object 153"/>
          <p:cNvSpPr/>
          <p:nvPr/>
        </p:nvSpPr>
        <p:spPr>
          <a:xfrm>
            <a:off x="8185419" y="4543840"/>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54" name="bk object 154"/>
          <p:cNvSpPr/>
          <p:nvPr/>
        </p:nvSpPr>
        <p:spPr>
          <a:xfrm>
            <a:off x="8691227" y="4439918"/>
            <a:ext cx="35044" cy="35041"/>
          </a:xfrm>
          <a:custGeom>
            <a:avLst/>
            <a:gdLst/>
            <a:ahLst/>
            <a:cxnLst/>
            <a:rect l="l" t="t" r="r" b="b"/>
            <a:pathLst>
              <a:path w="57784"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55" name="bk object 155"/>
          <p:cNvSpPr/>
          <p:nvPr/>
        </p:nvSpPr>
        <p:spPr>
          <a:xfrm>
            <a:off x="9168127" y="4289798"/>
            <a:ext cx="35044" cy="35041"/>
          </a:xfrm>
          <a:custGeom>
            <a:avLst/>
            <a:gdLst/>
            <a:ahLst/>
            <a:cxnLst/>
            <a:rect l="l" t="t" r="r" b="b"/>
            <a:pathLst>
              <a:path w="57784" h="57784">
                <a:moveTo>
                  <a:pt x="31001" y="0"/>
                </a:moveTo>
                <a:lnTo>
                  <a:pt x="20054" y="1223"/>
                </a:lnTo>
                <a:lnTo>
                  <a:pt x="10364"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56" name="bk object 156"/>
          <p:cNvSpPr/>
          <p:nvPr/>
        </p:nvSpPr>
        <p:spPr>
          <a:xfrm>
            <a:off x="9613939" y="4093287"/>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57" name="bk object 157"/>
          <p:cNvSpPr/>
          <p:nvPr/>
        </p:nvSpPr>
        <p:spPr>
          <a:xfrm>
            <a:off x="10026663" y="3849515"/>
            <a:ext cx="35044" cy="35041"/>
          </a:xfrm>
          <a:custGeom>
            <a:avLst/>
            <a:gdLst/>
            <a:ahLst/>
            <a:cxnLst/>
            <a:rect l="l" t="t"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58" name="bk object 158"/>
          <p:cNvSpPr/>
          <p:nvPr/>
        </p:nvSpPr>
        <p:spPr>
          <a:xfrm>
            <a:off x="10404422" y="3557161"/>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59" name="bk object 159"/>
          <p:cNvSpPr/>
          <p:nvPr/>
        </p:nvSpPr>
        <p:spPr>
          <a:xfrm>
            <a:off x="10745463" y="3214990"/>
            <a:ext cx="35044" cy="35041"/>
          </a:xfrm>
          <a:custGeom>
            <a:avLst/>
            <a:gdLst/>
            <a:ahLst/>
            <a:cxnLst/>
            <a:rect l="l" t="t" r="r" b="b"/>
            <a:pathLst>
              <a:path w="57784" h="57785">
                <a:moveTo>
                  <a:pt x="30992" y="0"/>
                </a:moveTo>
                <a:lnTo>
                  <a:pt x="20049"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81" y="30992"/>
                </a:lnTo>
                <a:lnTo>
                  <a:pt x="56056" y="20049"/>
                </a:lnTo>
                <a:lnTo>
                  <a:pt x="50814" y="10362"/>
                </a:lnTo>
                <a:lnTo>
                  <a:pt x="41943" y="3180"/>
                </a:lnTo>
                <a:lnTo>
                  <a:pt x="30992"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60" name="bk object 160"/>
          <p:cNvSpPr/>
          <p:nvPr/>
        </p:nvSpPr>
        <p:spPr>
          <a:xfrm>
            <a:off x="11048879" y="2822729"/>
            <a:ext cx="35044" cy="35041"/>
          </a:xfrm>
          <a:custGeom>
            <a:avLst/>
            <a:gdLst/>
            <a:ahLst/>
            <a:cxnLst/>
            <a:rect l="l" t="t" r="r" b="b"/>
            <a:pathLst>
              <a:path w="57784" h="57785">
                <a:moveTo>
                  <a:pt x="31000" y="0"/>
                </a:moveTo>
                <a:lnTo>
                  <a:pt x="20053" y="1226"/>
                </a:lnTo>
                <a:lnTo>
                  <a:pt x="10362" y="6465"/>
                </a:lnTo>
                <a:lnTo>
                  <a:pt x="3179" y="15325"/>
                </a:lnTo>
                <a:lnTo>
                  <a:pt x="0" y="26281"/>
                </a:lnTo>
                <a:lnTo>
                  <a:pt x="1226" y="37225"/>
                </a:lnTo>
                <a:lnTo>
                  <a:pt x="6465" y="46912"/>
                </a:lnTo>
                <a:lnTo>
                  <a:pt x="15325" y="54099"/>
                </a:lnTo>
                <a:lnTo>
                  <a:pt x="26281" y="57279"/>
                </a:lnTo>
                <a:lnTo>
                  <a:pt x="37225" y="56055"/>
                </a:lnTo>
                <a:lnTo>
                  <a:pt x="46912" y="50817"/>
                </a:lnTo>
                <a:lnTo>
                  <a:pt x="54099" y="41952"/>
                </a:lnTo>
                <a:lnTo>
                  <a:pt x="57279" y="30995"/>
                </a:lnTo>
                <a:lnTo>
                  <a:pt x="56055" y="20049"/>
                </a:lnTo>
                <a:lnTo>
                  <a:pt x="50817" y="10361"/>
                </a:lnTo>
                <a:lnTo>
                  <a:pt x="41952" y="3179"/>
                </a:lnTo>
                <a:lnTo>
                  <a:pt x="31000"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61" name="bk object 161"/>
          <p:cNvSpPr/>
          <p:nvPr/>
        </p:nvSpPr>
        <p:spPr>
          <a:xfrm>
            <a:off x="11319391" y="2384754"/>
            <a:ext cx="35044" cy="35041"/>
          </a:xfrm>
          <a:custGeom>
            <a:avLst/>
            <a:gdLst/>
            <a:ahLst/>
            <a:cxnLst/>
            <a:rect l="l" t="t"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62" name="bk object 162"/>
          <p:cNvSpPr/>
          <p:nvPr/>
        </p:nvSpPr>
        <p:spPr>
          <a:xfrm>
            <a:off x="179967" y="2790776"/>
            <a:ext cx="35044" cy="3504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63" name="bk object 163"/>
          <p:cNvSpPr/>
          <p:nvPr/>
        </p:nvSpPr>
        <p:spPr>
          <a:xfrm>
            <a:off x="464567" y="2904449"/>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79" y="31001"/>
                </a:lnTo>
                <a:lnTo>
                  <a:pt x="56053" y="20054"/>
                </a:lnTo>
                <a:lnTo>
                  <a:pt x="50814"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64" name="bk object 164"/>
          <p:cNvSpPr/>
          <p:nvPr/>
        </p:nvSpPr>
        <p:spPr>
          <a:xfrm>
            <a:off x="775351" y="3030497"/>
            <a:ext cx="35044" cy="35041"/>
          </a:xfrm>
          <a:custGeom>
            <a:avLst/>
            <a:gdLst/>
            <a:ahLst/>
            <a:cxnLst/>
            <a:rect l="l" t="t"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2" y="57279"/>
                </a:lnTo>
                <a:lnTo>
                  <a:pt x="37226" y="56055"/>
                </a:lnTo>
                <a:lnTo>
                  <a:pt x="46914"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65" name="bk object 165"/>
          <p:cNvSpPr/>
          <p:nvPr/>
        </p:nvSpPr>
        <p:spPr>
          <a:xfrm>
            <a:off x="1111619" y="3167490"/>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0997"/>
                </a:lnTo>
                <a:lnTo>
                  <a:pt x="56061" y="20050"/>
                </a:lnTo>
                <a:lnTo>
                  <a:pt x="50819"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66" name="bk object 166"/>
          <p:cNvSpPr/>
          <p:nvPr/>
        </p:nvSpPr>
        <p:spPr>
          <a:xfrm>
            <a:off x="1473079" y="3313969"/>
            <a:ext cx="35044" cy="35041"/>
          </a:xfrm>
          <a:custGeom>
            <a:avLst/>
            <a:gdLst/>
            <a:ahLst/>
            <a:cxnLst/>
            <a:rect l="l" t="t" r="r" b="b"/>
            <a:pathLst>
              <a:path w="57785" h="57785">
                <a:moveTo>
                  <a:pt x="30997" y="0"/>
                </a:moveTo>
                <a:lnTo>
                  <a:pt x="20050" y="1225"/>
                </a:lnTo>
                <a:lnTo>
                  <a:pt x="10362" y="6462"/>
                </a:lnTo>
                <a:lnTo>
                  <a:pt x="3180" y="15321"/>
                </a:lnTo>
                <a:lnTo>
                  <a:pt x="0" y="26278"/>
                </a:lnTo>
                <a:lnTo>
                  <a:pt x="1223" y="37224"/>
                </a:lnTo>
                <a:lnTo>
                  <a:pt x="6462" y="46912"/>
                </a:lnTo>
                <a:lnTo>
                  <a:pt x="15326" y="54094"/>
                </a:lnTo>
                <a:lnTo>
                  <a:pt x="26284" y="57279"/>
                </a:lnTo>
                <a:lnTo>
                  <a:pt x="37230" y="56055"/>
                </a:lnTo>
                <a:lnTo>
                  <a:pt x="46918"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67" name="bk object 167"/>
          <p:cNvSpPr/>
          <p:nvPr/>
        </p:nvSpPr>
        <p:spPr>
          <a:xfrm>
            <a:off x="1859843" y="3468344"/>
            <a:ext cx="35044" cy="3504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68" name="bk object 168"/>
          <p:cNvSpPr/>
          <p:nvPr/>
        </p:nvSpPr>
        <p:spPr>
          <a:xfrm>
            <a:off x="2272267" y="3628935"/>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79" y="30997"/>
                </a:lnTo>
                <a:lnTo>
                  <a:pt x="56053" y="20050"/>
                </a:lnTo>
                <a:lnTo>
                  <a:pt x="50814"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69" name="bk object 169"/>
          <p:cNvSpPr/>
          <p:nvPr/>
        </p:nvSpPr>
        <p:spPr>
          <a:xfrm>
            <a:off x="2710803" y="3793883"/>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70" name="bk object 170"/>
          <p:cNvSpPr/>
          <p:nvPr/>
        </p:nvSpPr>
        <p:spPr>
          <a:xfrm>
            <a:off x="3175755" y="3960981"/>
            <a:ext cx="35044" cy="3504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71" name="bk object 171"/>
          <p:cNvSpPr/>
          <p:nvPr/>
        </p:nvSpPr>
        <p:spPr>
          <a:xfrm>
            <a:off x="3667047" y="4127587"/>
            <a:ext cx="35044" cy="3504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72" name="bk object 172"/>
          <p:cNvSpPr/>
          <p:nvPr/>
        </p:nvSpPr>
        <p:spPr>
          <a:xfrm>
            <a:off x="4183895" y="4290533"/>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73" name="bk object 173"/>
          <p:cNvSpPr/>
          <p:nvPr/>
        </p:nvSpPr>
        <p:spPr>
          <a:xfrm>
            <a:off x="4723659" y="444507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74" name="bk object 174"/>
          <p:cNvSpPr/>
          <p:nvPr/>
        </p:nvSpPr>
        <p:spPr>
          <a:xfrm>
            <a:off x="5280287" y="4583968"/>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75" name="bk object 175"/>
          <p:cNvSpPr/>
          <p:nvPr/>
        </p:nvSpPr>
        <p:spPr>
          <a:xfrm>
            <a:off x="5846823" y="4699577"/>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76" name="bk object 176"/>
          <p:cNvSpPr/>
          <p:nvPr/>
        </p:nvSpPr>
        <p:spPr>
          <a:xfrm>
            <a:off x="6416207" y="4785170"/>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77" name="bk object 177"/>
          <p:cNvSpPr/>
          <p:nvPr/>
        </p:nvSpPr>
        <p:spPr>
          <a:xfrm>
            <a:off x="6980799" y="4834882"/>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78" name="bk object 178"/>
          <p:cNvSpPr/>
          <p:nvPr/>
        </p:nvSpPr>
        <p:spPr>
          <a:xfrm>
            <a:off x="7533639" y="4844576"/>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79" name="bk object 179"/>
          <p:cNvSpPr/>
          <p:nvPr/>
        </p:nvSpPr>
        <p:spPr>
          <a:xfrm>
            <a:off x="8069459" y="4812304"/>
            <a:ext cx="35044" cy="35041"/>
          </a:xfrm>
          <a:custGeom>
            <a:avLst/>
            <a:gdLst/>
            <a:ahLst/>
            <a:cxnLst/>
            <a:rect l="l" t="t" r="r" b="b"/>
            <a:pathLst>
              <a:path w="57784"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80" name="bk object 180"/>
          <p:cNvSpPr/>
          <p:nvPr/>
        </p:nvSpPr>
        <p:spPr>
          <a:xfrm>
            <a:off x="8583895" y="4737062"/>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81" name="bk object 181"/>
          <p:cNvSpPr/>
          <p:nvPr/>
        </p:nvSpPr>
        <p:spPr>
          <a:xfrm>
            <a:off x="9073791" y="4618418"/>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82" name="bk object 182"/>
          <p:cNvSpPr/>
          <p:nvPr/>
        </p:nvSpPr>
        <p:spPr>
          <a:xfrm>
            <a:off x="9537399" y="4456366"/>
            <a:ext cx="35044" cy="35041"/>
          </a:xfrm>
          <a:custGeom>
            <a:avLst/>
            <a:gdLst/>
            <a:ahLst/>
            <a:cxnLst/>
            <a:rect l="l" t="t" r="r" b="b"/>
            <a:pathLst>
              <a:path w="57784" h="57784">
                <a:moveTo>
                  <a:pt x="30992" y="0"/>
                </a:moveTo>
                <a:lnTo>
                  <a:pt x="20049" y="1222"/>
                </a:lnTo>
                <a:lnTo>
                  <a:pt x="10362" y="6458"/>
                </a:lnTo>
                <a:lnTo>
                  <a:pt x="3180" y="15316"/>
                </a:lnTo>
                <a:lnTo>
                  <a:pt x="0" y="26273"/>
                </a:lnTo>
                <a:lnTo>
                  <a:pt x="1223" y="37220"/>
                </a:lnTo>
                <a:lnTo>
                  <a:pt x="6462" y="46908"/>
                </a:lnTo>
                <a:lnTo>
                  <a:pt x="15326" y="54090"/>
                </a:lnTo>
                <a:lnTo>
                  <a:pt x="26278" y="57275"/>
                </a:lnTo>
                <a:lnTo>
                  <a:pt x="37222" y="56050"/>
                </a:lnTo>
                <a:lnTo>
                  <a:pt x="46912" y="50809"/>
                </a:lnTo>
                <a:lnTo>
                  <a:pt x="54100" y="41944"/>
                </a:lnTo>
                <a:lnTo>
                  <a:pt x="57281" y="30992"/>
                </a:lnTo>
                <a:lnTo>
                  <a:pt x="56056" y="20049"/>
                </a:lnTo>
                <a:lnTo>
                  <a:pt x="50814" y="10362"/>
                </a:lnTo>
                <a:lnTo>
                  <a:pt x="41943" y="3180"/>
                </a:lnTo>
                <a:lnTo>
                  <a:pt x="30992"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83" name="bk object 183"/>
          <p:cNvSpPr/>
          <p:nvPr/>
        </p:nvSpPr>
        <p:spPr>
          <a:xfrm>
            <a:off x="9973171" y="4250196"/>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84" name="bk object 184"/>
          <p:cNvSpPr/>
          <p:nvPr/>
        </p:nvSpPr>
        <p:spPr>
          <a:xfrm>
            <a:off x="10379231" y="3998226"/>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85" name="bk object 185"/>
          <p:cNvSpPr/>
          <p:nvPr/>
        </p:nvSpPr>
        <p:spPr>
          <a:xfrm>
            <a:off x="10753267" y="3698078"/>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86" name="bk object 186"/>
          <p:cNvSpPr/>
          <p:nvPr/>
        </p:nvSpPr>
        <p:spPr>
          <a:xfrm>
            <a:off x="11092679" y="3347398"/>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87" name="bk object 187"/>
          <p:cNvSpPr/>
          <p:nvPr/>
        </p:nvSpPr>
        <p:spPr>
          <a:xfrm>
            <a:off x="11395891" y="2945428"/>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88" name="bk object 188"/>
          <p:cNvSpPr/>
          <p:nvPr/>
        </p:nvSpPr>
        <p:spPr>
          <a:xfrm>
            <a:off x="11666883" y="2496188"/>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89" name="bk object 189"/>
          <p:cNvSpPr/>
          <p:nvPr/>
        </p:nvSpPr>
        <p:spPr>
          <a:xfrm>
            <a:off x="111043" y="2841905"/>
            <a:ext cx="35044" cy="3504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90" name="bk object 190"/>
          <p:cNvSpPr/>
          <p:nvPr/>
        </p:nvSpPr>
        <p:spPr>
          <a:xfrm>
            <a:off x="338647" y="2931769"/>
            <a:ext cx="35044" cy="35041"/>
          </a:xfrm>
          <a:custGeom>
            <a:avLst/>
            <a:gdLst/>
            <a:ahLst/>
            <a:cxnLst/>
            <a:rect l="l" t="t" r="r" b="b"/>
            <a:pathLst>
              <a:path w="57784"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91" name="bk object 191"/>
          <p:cNvSpPr/>
          <p:nvPr/>
        </p:nvSpPr>
        <p:spPr>
          <a:xfrm>
            <a:off x="595475" y="3037248"/>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92" name="bk object 192"/>
          <p:cNvSpPr/>
          <p:nvPr/>
        </p:nvSpPr>
        <p:spPr>
          <a:xfrm>
            <a:off x="880211" y="3156993"/>
            <a:ext cx="35044" cy="35041"/>
          </a:xfrm>
          <a:custGeom>
            <a:avLst/>
            <a:gdLst/>
            <a:ahLst/>
            <a:cxnLst/>
            <a:rect l="l" t="t"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93" name="bk object 193"/>
          <p:cNvSpPr/>
          <p:nvPr/>
        </p:nvSpPr>
        <p:spPr>
          <a:xfrm>
            <a:off x="1191927" y="3289529"/>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94" name="bk object 194"/>
          <p:cNvSpPr/>
          <p:nvPr/>
        </p:nvSpPr>
        <p:spPr>
          <a:xfrm>
            <a:off x="1530103" y="3433307"/>
            <a:ext cx="35044" cy="3504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95" name="bk object 195"/>
          <p:cNvSpPr/>
          <p:nvPr/>
        </p:nvSpPr>
        <p:spPr>
          <a:xfrm>
            <a:off x="1894559" y="3586581"/>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96" name="bk object 196"/>
          <p:cNvSpPr/>
          <p:nvPr/>
        </p:nvSpPr>
        <p:spPr>
          <a:xfrm>
            <a:off x="2285363" y="3747356"/>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97" name="bk object 197"/>
          <p:cNvSpPr/>
          <p:nvPr/>
        </p:nvSpPr>
        <p:spPr>
          <a:xfrm>
            <a:off x="2702659" y="3913332"/>
            <a:ext cx="35044" cy="35041"/>
          </a:xfrm>
          <a:custGeom>
            <a:avLst/>
            <a:gdLst/>
            <a:ahLst/>
            <a:cxnLst/>
            <a:rect l="l" t="t" r="r" b="b"/>
            <a:pathLst>
              <a:path w="57785"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0997"/>
                </a:lnTo>
                <a:lnTo>
                  <a:pt x="56061" y="20050"/>
                </a:lnTo>
                <a:lnTo>
                  <a:pt x="50819" y="10362"/>
                </a:lnTo>
                <a:lnTo>
                  <a:pt x="41954"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98" name="bk object 198"/>
          <p:cNvSpPr/>
          <p:nvPr/>
        </p:nvSpPr>
        <p:spPr>
          <a:xfrm>
            <a:off x="3146471" y="4081832"/>
            <a:ext cx="35044" cy="3504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99" name="bk object 199"/>
          <p:cNvSpPr/>
          <p:nvPr/>
        </p:nvSpPr>
        <p:spPr>
          <a:xfrm>
            <a:off x="3616435" y="4249770"/>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00" name="bk object 200"/>
          <p:cNvSpPr/>
          <p:nvPr/>
        </p:nvSpPr>
        <p:spPr>
          <a:xfrm>
            <a:off x="4111539" y="441367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01" name="bk object 201"/>
          <p:cNvSpPr/>
          <p:nvPr/>
        </p:nvSpPr>
        <p:spPr>
          <a:xfrm>
            <a:off x="4629923" y="4569706"/>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02" name="bk object 202"/>
          <p:cNvSpPr/>
          <p:nvPr/>
        </p:nvSpPr>
        <p:spPr>
          <a:xfrm>
            <a:off x="5167891" y="471299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03" name="bk object 203"/>
          <p:cNvSpPr/>
          <p:nvPr/>
        </p:nvSpPr>
        <p:spPr>
          <a:xfrm>
            <a:off x="5718783" y="4836600"/>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79" y="30997"/>
                </a:lnTo>
                <a:lnTo>
                  <a:pt x="56053" y="20053"/>
                </a:lnTo>
                <a:lnTo>
                  <a:pt x="50814" y="10365"/>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04" name="bk object 204"/>
          <p:cNvSpPr/>
          <p:nvPr/>
        </p:nvSpPr>
        <p:spPr>
          <a:xfrm>
            <a:off x="6275527" y="4933826"/>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05" name="bk object 205"/>
          <p:cNvSpPr/>
          <p:nvPr/>
        </p:nvSpPr>
        <p:spPr>
          <a:xfrm>
            <a:off x="6831543" y="499933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06" name="bk object 206"/>
          <p:cNvSpPr/>
          <p:nvPr/>
        </p:nvSpPr>
        <p:spPr>
          <a:xfrm>
            <a:off x="7380195" y="502880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07" name="bk object 207"/>
          <p:cNvSpPr/>
          <p:nvPr/>
        </p:nvSpPr>
        <p:spPr>
          <a:xfrm>
            <a:off x="7915859" y="5019456"/>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08" name="bk object 208"/>
          <p:cNvSpPr/>
          <p:nvPr/>
        </p:nvSpPr>
        <p:spPr>
          <a:xfrm>
            <a:off x="8434651" y="4970253"/>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09" name="bk object 209"/>
          <p:cNvSpPr/>
          <p:nvPr/>
        </p:nvSpPr>
        <p:spPr>
          <a:xfrm>
            <a:off x="8933491" y="4880698"/>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10" name="bk object 210"/>
          <p:cNvSpPr/>
          <p:nvPr/>
        </p:nvSpPr>
        <p:spPr>
          <a:xfrm>
            <a:off x="9410211" y="4750394"/>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11" name="bk object 211"/>
          <p:cNvSpPr/>
          <p:nvPr/>
        </p:nvSpPr>
        <p:spPr>
          <a:xfrm>
            <a:off x="9863615" y="4578890"/>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12" name="bk object 212"/>
          <p:cNvSpPr/>
          <p:nvPr/>
        </p:nvSpPr>
        <p:spPr>
          <a:xfrm>
            <a:off x="10292451" y="4364932"/>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13" name="bk object 213"/>
          <p:cNvSpPr/>
          <p:nvPr/>
        </p:nvSpPr>
        <p:spPr>
          <a:xfrm>
            <a:off x="10694771" y="4106039"/>
            <a:ext cx="35044" cy="35041"/>
          </a:xfrm>
          <a:custGeom>
            <a:avLst/>
            <a:gdLst/>
            <a:ahLst/>
            <a:cxnLst/>
            <a:rect l="l" t="t" r="r" b="b"/>
            <a:pathLst>
              <a:path w="57784" h="57784">
                <a:moveTo>
                  <a:pt x="31001" y="0"/>
                </a:moveTo>
                <a:lnTo>
                  <a:pt x="20056" y="1220"/>
                </a:lnTo>
                <a:lnTo>
                  <a:pt x="10366" y="6458"/>
                </a:lnTo>
                <a:lnTo>
                  <a:pt x="3179" y="15322"/>
                </a:lnTo>
                <a:lnTo>
                  <a:pt x="0" y="26279"/>
                </a:lnTo>
                <a:lnTo>
                  <a:pt x="1226" y="37226"/>
                </a:lnTo>
                <a:lnTo>
                  <a:pt x="6465" y="46914"/>
                </a:lnTo>
                <a:lnTo>
                  <a:pt x="15325" y="54096"/>
                </a:lnTo>
                <a:lnTo>
                  <a:pt x="26282" y="57276"/>
                </a:lnTo>
                <a:lnTo>
                  <a:pt x="37229" y="56052"/>
                </a:lnTo>
                <a:lnTo>
                  <a:pt x="46917" y="50814"/>
                </a:lnTo>
                <a:lnTo>
                  <a:pt x="54099" y="41949"/>
                </a:lnTo>
                <a:lnTo>
                  <a:pt x="57284" y="30998"/>
                </a:lnTo>
                <a:lnTo>
                  <a:pt x="56059" y="20055"/>
                </a:lnTo>
                <a:lnTo>
                  <a:pt x="50818" y="10368"/>
                </a:lnTo>
                <a:lnTo>
                  <a:pt x="41952" y="3186"/>
                </a:lnTo>
                <a:lnTo>
                  <a:pt x="3100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14" name="bk object 214"/>
          <p:cNvSpPr/>
          <p:nvPr/>
        </p:nvSpPr>
        <p:spPr>
          <a:xfrm>
            <a:off x="11067791" y="3798856"/>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15" name="bk object 215"/>
          <p:cNvSpPr/>
          <p:nvPr/>
        </p:nvSpPr>
        <p:spPr>
          <a:xfrm>
            <a:off x="11407939" y="3439786"/>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16" name="bk object 216"/>
          <p:cNvSpPr/>
          <p:nvPr/>
        </p:nvSpPr>
        <p:spPr>
          <a:xfrm>
            <a:off x="11713399" y="3028009"/>
            <a:ext cx="35044" cy="35041"/>
          </a:xfrm>
          <a:custGeom>
            <a:avLst/>
            <a:gdLst/>
            <a:ahLst/>
            <a:cxnLst/>
            <a:rect l="l" t="t" r="r" b="b"/>
            <a:pathLst>
              <a:path w="57784" h="57785">
                <a:moveTo>
                  <a:pt x="30992" y="0"/>
                </a:moveTo>
                <a:lnTo>
                  <a:pt x="20049" y="1226"/>
                </a:lnTo>
                <a:lnTo>
                  <a:pt x="10362" y="6465"/>
                </a:lnTo>
                <a:lnTo>
                  <a:pt x="3180" y="15325"/>
                </a:lnTo>
                <a:lnTo>
                  <a:pt x="0" y="26282"/>
                </a:lnTo>
                <a:lnTo>
                  <a:pt x="1223" y="37229"/>
                </a:lnTo>
                <a:lnTo>
                  <a:pt x="6462" y="46917"/>
                </a:lnTo>
                <a:lnTo>
                  <a:pt x="15326" y="54099"/>
                </a:lnTo>
                <a:lnTo>
                  <a:pt x="26278" y="57284"/>
                </a:lnTo>
                <a:lnTo>
                  <a:pt x="37222" y="56059"/>
                </a:lnTo>
                <a:lnTo>
                  <a:pt x="46912" y="50818"/>
                </a:lnTo>
                <a:lnTo>
                  <a:pt x="54100" y="41952"/>
                </a:lnTo>
                <a:lnTo>
                  <a:pt x="57279" y="31001"/>
                </a:lnTo>
                <a:lnTo>
                  <a:pt x="56052" y="20056"/>
                </a:lnTo>
                <a:lnTo>
                  <a:pt x="50809" y="10366"/>
                </a:lnTo>
                <a:lnTo>
                  <a:pt x="41943" y="3179"/>
                </a:lnTo>
                <a:lnTo>
                  <a:pt x="30992"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17" name="bk object 217"/>
          <p:cNvSpPr/>
          <p:nvPr/>
        </p:nvSpPr>
        <p:spPr>
          <a:xfrm>
            <a:off x="11987523" y="2567208"/>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18" name="bk object 218"/>
          <p:cNvSpPr/>
          <p:nvPr/>
        </p:nvSpPr>
        <p:spPr>
          <a:xfrm>
            <a:off x="523571" y="3084786"/>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19" name="bk object 219"/>
          <p:cNvSpPr/>
          <p:nvPr/>
        </p:nvSpPr>
        <p:spPr>
          <a:xfrm>
            <a:off x="750327" y="3178464"/>
            <a:ext cx="35044" cy="35041"/>
          </a:xfrm>
          <a:custGeom>
            <a:avLst/>
            <a:gdLst/>
            <a:ahLst/>
            <a:cxnLst/>
            <a:rect l="l" t="t" r="r" b="b"/>
            <a:pathLst>
              <a:path w="57784" h="57785">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7"/>
                </a:lnTo>
                <a:lnTo>
                  <a:pt x="56057" y="20051"/>
                </a:lnTo>
                <a:lnTo>
                  <a:pt x="50818" y="10364"/>
                </a:lnTo>
                <a:lnTo>
                  <a:pt x="41954" y="3186"/>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20" name="bk object 220"/>
          <p:cNvSpPr/>
          <p:nvPr/>
        </p:nvSpPr>
        <p:spPr>
          <a:xfrm>
            <a:off x="1006627" y="3288049"/>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21" name="bk object 221"/>
          <p:cNvSpPr/>
          <p:nvPr/>
        </p:nvSpPr>
        <p:spPr>
          <a:xfrm>
            <a:off x="1291375" y="3412046"/>
            <a:ext cx="35044" cy="35041"/>
          </a:xfrm>
          <a:custGeom>
            <a:avLst/>
            <a:gdLst/>
            <a:ahLst/>
            <a:cxnLst/>
            <a:rect l="l" t="t" r="r" b="b"/>
            <a:pathLst>
              <a:path w="57785" h="57785">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22" name="bk object 222"/>
          <p:cNvSpPr/>
          <p:nvPr/>
        </p:nvSpPr>
        <p:spPr>
          <a:xfrm>
            <a:off x="1603827" y="3548763"/>
            <a:ext cx="35044" cy="3504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23" name="bk object 223"/>
          <p:cNvSpPr/>
          <p:nvPr/>
        </p:nvSpPr>
        <p:spPr>
          <a:xfrm>
            <a:off x="1943519" y="3696376"/>
            <a:ext cx="35044" cy="35041"/>
          </a:xfrm>
          <a:custGeom>
            <a:avLst/>
            <a:gdLst/>
            <a:ahLst/>
            <a:cxnLst/>
            <a:rect l="l" t="t"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24" name="bk object 224"/>
          <p:cNvSpPr/>
          <p:nvPr/>
        </p:nvSpPr>
        <p:spPr>
          <a:xfrm>
            <a:off x="2310243" y="3852649"/>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25" name="bk object 225"/>
          <p:cNvSpPr/>
          <p:nvPr/>
        </p:nvSpPr>
        <p:spPr>
          <a:xfrm>
            <a:off x="2703855" y="4015083"/>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0997"/>
                </a:lnTo>
                <a:lnTo>
                  <a:pt x="56061" y="20050"/>
                </a:lnTo>
                <a:lnTo>
                  <a:pt x="50819"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26" name="bk object 226"/>
          <p:cNvSpPr/>
          <p:nvPr/>
        </p:nvSpPr>
        <p:spPr>
          <a:xfrm>
            <a:off x="3124127" y="4180785"/>
            <a:ext cx="35044" cy="3504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27" name="bk object 227"/>
          <p:cNvSpPr/>
          <p:nvPr/>
        </p:nvSpPr>
        <p:spPr>
          <a:xfrm>
            <a:off x="3570487" y="4346433"/>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28" name="bk object 228"/>
          <p:cNvSpPr/>
          <p:nvPr/>
        </p:nvSpPr>
        <p:spPr>
          <a:xfrm>
            <a:off x="4041807" y="4508516"/>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29" name="bk object 229"/>
          <p:cNvSpPr/>
          <p:nvPr/>
        </p:nvSpPr>
        <p:spPr>
          <a:xfrm>
            <a:off x="4536203" y="4663370"/>
            <a:ext cx="35044" cy="3504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30" name="bk object 230"/>
          <p:cNvSpPr/>
          <p:nvPr/>
        </p:nvSpPr>
        <p:spPr>
          <a:xfrm>
            <a:off x="5051015" y="4807298"/>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31" name="bk object 231"/>
          <p:cNvSpPr/>
          <p:nvPr/>
        </p:nvSpPr>
        <p:spPr>
          <a:xfrm>
            <a:off x="5582083" y="4935517"/>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32" name="bk object 232"/>
          <p:cNvSpPr/>
          <p:nvPr/>
        </p:nvSpPr>
        <p:spPr>
          <a:xfrm>
            <a:off x="6122711" y="5041632"/>
            <a:ext cx="35044" cy="35041"/>
          </a:xfrm>
          <a:custGeom>
            <a:avLst/>
            <a:gdLst/>
            <a:ahLst/>
            <a:cxnLst/>
            <a:rect l="l" t="t" r="r" b="b"/>
            <a:pathLst>
              <a:path w="57784" h="57784">
                <a:moveTo>
                  <a:pt x="31001" y="0"/>
                </a:moveTo>
                <a:lnTo>
                  <a:pt x="20056" y="1223"/>
                </a:lnTo>
                <a:lnTo>
                  <a:pt x="10366"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84" y="30997"/>
                </a:lnTo>
                <a:lnTo>
                  <a:pt x="56059" y="20050"/>
                </a:lnTo>
                <a:lnTo>
                  <a:pt x="50818" y="10362"/>
                </a:lnTo>
                <a:lnTo>
                  <a:pt x="41952" y="3180"/>
                </a:lnTo>
                <a:lnTo>
                  <a:pt x="3100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33" name="bk object 233"/>
          <p:cNvSpPr/>
          <p:nvPr/>
        </p:nvSpPr>
        <p:spPr>
          <a:xfrm>
            <a:off x="6666283" y="5119980"/>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34" name="bk object 234"/>
          <p:cNvSpPr/>
          <p:nvPr/>
        </p:nvSpPr>
        <p:spPr>
          <a:xfrm>
            <a:off x="7206975" y="5166346"/>
            <a:ext cx="35044" cy="35041"/>
          </a:xfrm>
          <a:custGeom>
            <a:avLst/>
            <a:gdLst/>
            <a:ahLst/>
            <a:cxnLst/>
            <a:rect l="l" t="t"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35" name="bk object 235"/>
          <p:cNvSpPr/>
          <p:nvPr/>
        </p:nvSpPr>
        <p:spPr>
          <a:xfrm>
            <a:off x="7739279" y="5177537"/>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36" name="bk object 236"/>
          <p:cNvSpPr/>
          <p:nvPr/>
        </p:nvSpPr>
        <p:spPr>
          <a:xfrm>
            <a:off x="8258723" y="5151618"/>
            <a:ext cx="35044" cy="3504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37" name="bk object 237"/>
          <p:cNvSpPr/>
          <p:nvPr/>
        </p:nvSpPr>
        <p:spPr>
          <a:xfrm>
            <a:off x="8762455" y="5088014"/>
            <a:ext cx="35044" cy="35041"/>
          </a:xfrm>
          <a:custGeom>
            <a:avLst/>
            <a:gdLst/>
            <a:ahLst/>
            <a:cxnLst/>
            <a:rect l="l" t="t" r="r" b="b"/>
            <a:pathLst>
              <a:path w="57784" h="57784">
                <a:moveTo>
                  <a:pt x="30995" y="0"/>
                </a:moveTo>
                <a:lnTo>
                  <a:pt x="20049" y="1223"/>
                </a:lnTo>
                <a:lnTo>
                  <a:pt x="10361" y="6462"/>
                </a:lnTo>
                <a:lnTo>
                  <a:pt x="3179" y="15326"/>
                </a:lnTo>
                <a:lnTo>
                  <a:pt x="0" y="26282"/>
                </a:lnTo>
                <a:lnTo>
                  <a:pt x="1226" y="37226"/>
                </a:lnTo>
                <a:lnTo>
                  <a:pt x="6465" y="46914"/>
                </a:lnTo>
                <a:lnTo>
                  <a:pt x="15325" y="54100"/>
                </a:lnTo>
                <a:lnTo>
                  <a:pt x="26281" y="57281"/>
                </a:lnTo>
                <a:lnTo>
                  <a:pt x="37225" y="56057"/>
                </a:lnTo>
                <a:lnTo>
                  <a:pt x="46912" y="50818"/>
                </a:lnTo>
                <a:lnTo>
                  <a:pt x="54099" y="41954"/>
                </a:lnTo>
                <a:lnTo>
                  <a:pt x="57279" y="30997"/>
                </a:lnTo>
                <a:lnTo>
                  <a:pt x="56055" y="20050"/>
                </a:lnTo>
                <a:lnTo>
                  <a:pt x="50817" y="10362"/>
                </a:lnTo>
                <a:lnTo>
                  <a:pt x="41952" y="3180"/>
                </a:lnTo>
                <a:lnTo>
                  <a:pt x="30995"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38" name="bk object 238"/>
          <p:cNvSpPr/>
          <p:nvPr/>
        </p:nvSpPr>
        <p:spPr>
          <a:xfrm>
            <a:off x="9248295" y="4986406"/>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39" name="bk object 239"/>
          <p:cNvSpPr/>
          <p:nvPr/>
        </p:nvSpPr>
        <p:spPr>
          <a:xfrm>
            <a:off x="9714695" y="4846220"/>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40" name="bk object 240"/>
          <p:cNvSpPr/>
          <p:nvPr/>
        </p:nvSpPr>
        <p:spPr>
          <a:xfrm>
            <a:off x="10160627" y="4666434"/>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41" name="bk object 241"/>
          <p:cNvSpPr/>
          <p:nvPr/>
        </p:nvSpPr>
        <p:spPr>
          <a:xfrm>
            <a:off x="10584991" y="4445274"/>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42" name="bk object 242"/>
          <p:cNvSpPr/>
          <p:nvPr/>
        </p:nvSpPr>
        <p:spPr>
          <a:xfrm>
            <a:off x="10985651" y="4179464"/>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43" name="bk object 243"/>
          <p:cNvSpPr/>
          <p:nvPr/>
        </p:nvSpPr>
        <p:spPr>
          <a:xfrm>
            <a:off x="11359339" y="3864676"/>
            <a:ext cx="35044" cy="3504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44" name="bk object 244"/>
          <p:cNvSpPr/>
          <p:nvPr/>
        </p:nvSpPr>
        <p:spPr>
          <a:xfrm>
            <a:off x="11701491" y="3496063"/>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45" name="bk object 245"/>
          <p:cNvSpPr/>
          <p:nvPr/>
        </p:nvSpPr>
        <p:spPr>
          <a:xfrm>
            <a:off x="12010503" y="3073149"/>
            <a:ext cx="35044" cy="3504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46" name="bk object 246"/>
          <p:cNvSpPr/>
          <p:nvPr/>
        </p:nvSpPr>
        <p:spPr>
          <a:xfrm>
            <a:off x="933479" y="3332454"/>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47" name="bk object 247"/>
          <p:cNvSpPr/>
          <p:nvPr/>
        </p:nvSpPr>
        <p:spPr>
          <a:xfrm>
            <a:off x="1159199" y="3428376"/>
            <a:ext cx="35044" cy="3504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79" y="30992"/>
                </a:lnTo>
                <a:lnTo>
                  <a:pt x="56053" y="20049"/>
                </a:lnTo>
                <a:lnTo>
                  <a:pt x="50814"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48" name="bk object 248"/>
          <p:cNvSpPr/>
          <p:nvPr/>
        </p:nvSpPr>
        <p:spPr>
          <a:xfrm>
            <a:off x="1414823" y="3540203"/>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49" name="bk object 249"/>
          <p:cNvSpPr/>
          <p:nvPr/>
        </p:nvSpPr>
        <p:spPr>
          <a:xfrm>
            <a:off x="1699411" y="3666167"/>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50" name="bk object 250"/>
          <p:cNvSpPr/>
          <p:nvPr/>
        </p:nvSpPr>
        <p:spPr>
          <a:xfrm>
            <a:off x="2012263" y="3804263"/>
            <a:ext cx="35044" cy="3504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51" name="bk object 251"/>
          <p:cNvSpPr/>
          <p:nvPr/>
        </p:nvSpPr>
        <p:spPr>
          <a:xfrm>
            <a:off x="2352879" y="3952219"/>
            <a:ext cx="35044" cy="3504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52" name="bk object 252"/>
          <p:cNvSpPr/>
          <p:nvPr/>
        </p:nvSpPr>
        <p:spPr>
          <a:xfrm>
            <a:off x="2720867" y="4107367"/>
            <a:ext cx="35044" cy="3504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53" name="bk object 253"/>
          <p:cNvSpPr/>
          <p:nvPr/>
        </p:nvSpPr>
        <p:spPr>
          <a:xfrm>
            <a:off x="3115739" y="4266784"/>
            <a:ext cx="35044" cy="35041"/>
          </a:xfrm>
          <a:custGeom>
            <a:avLst/>
            <a:gdLst/>
            <a:ahLst/>
            <a:cxnLst/>
            <a:rect l="l" t="t"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54" name="bk object 254"/>
          <p:cNvSpPr/>
          <p:nvPr/>
        </p:nvSpPr>
        <p:spPr>
          <a:xfrm>
            <a:off x="3536771" y="4427088"/>
            <a:ext cx="35044" cy="35041"/>
          </a:xfrm>
          <a:custGeom>
            <a:avLst/>
            <a:gdLst/>
            <a:ahLst/>
            <a:cxnLst/>
            <a:rect l="l" t="t" r="r" b="b"/>
            <a:pathLst>
              <a:path w="57785" h="57784">
                <a:moveTo>
                  <a:pt x="30997" y="0"/>
                </a:moveTo>
                <a:lnTo>
                  <a:pt x="20053" y="1223"/>
                </a:lnTo>
                <a:lnTo>
                  <a:pt x="10365"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55" name="bk object 255"/>
          <p:cNvSpPr/>
          <p:nvPr/>
        </p:nvSpPr>
        <p:spPr>
          <a:xfrm>
            <a:off x="3982755" y="4584826"/>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56" name="bk object 256"/>
          <p:cNvSpPr/>
          <p:nvPr/>
        </p:nvSpPr>
        <p:spPr>
          <a:xfrm>
            <a:off x="4451843" y="4736506"/>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57" name="bk object 257"/>
          <p:cNvSpPr/>
          <p:nvPr/>
        </p:nvSpPr>
        <p:spPr>
          <a:xfrm>
            <a:off x="4941551" y="4878773"/>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58" name="bk object 258"/>
          <p:cNvSpPr/>
          <p:nvPr/>
        </p:nvSpPr>
        <p:spPr>
          <a:xfrm>
            <a:off x="5448883" y="5008076"/>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59" name="bk object 259"/>
          <p:cNvSpPr/>
          <p:nvPr/>
        </p:nvSpPr>
        <p:spPr>
          <a:xfrm>
            <a:off x="5969679" y="5119709"/>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60" name="bk object 260"/>
          <p:cNvSpPr/>
          <p:nvPr/>
        </p:nvSpPr>
        <p:spPr>
          <a:xfrm>
            <a:off x="6497623" y="5207997"/>
            <a:ext cx="35044" cy="35041"/>
          </a:xfrm>
          <a:custGeom>
            <a:avLst/>
            <a:gdLst/>
            <a:ahLst/>
            <a:cxnLst/>
            <a:rect l="l" t="t"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1001"/>
                </a:lnTo>
                <a:lnTo>
                  <a:pt x="56056" y="20056"/>
                </a:lnTo>
                <a:lnTo>
                  <a:pt x="50814" y="10366"/>
                </a:lnTo>
                <a:lnTo>
                  <a:pt x="41943" y="3179"/>
                </a:lnTo>
                <a:lnTo>
                  <a:pt x="30992"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61" name="bk object 261"/>
          <p:cNvSpPr/>
          <p:nvPr/>
        </p:nvSpPr>
        <p:spPr>
          <a:xfrm>
            <a:off x="7026743" y="5268150"/>
            <a:ext cx="35044" cy="35041"/>
          </a:xfrm>
          <a:custGeom>
            <a:avLst/>
            <a:gdLst/>
            <a:ahLst/>
            <a:cxnLst/>
            <a:rect l="l" t="t" r="r" b="b"/>
            <a:pathLst>
              <a:path w="57784" h="57784">
                <a:moveTo>
                  <a:pt x="31001" y="0"/>
                </a:moveTo>
                <a:lnTo>
                  <a:pt x="20056" y="1226"/>
                </a:lnTo>
                <a:lnTo>
                  <a:pt x="10366" y="6465"/>
                </a:lnTo>
                <a:lnTo>
                  <a:pt x="3179" y="15325"/>
                </a:lnTo>
                <a:lnTo>
                  <a:pt x="0" y="26282"/>
                </a:lnTo>
                <a:lnTo>
                  <a:pt x="1226" y="37229"/>
                </a:lnTo>
                <a:lnTo>
                  <a:pt x="6465" y="46917"/>
                </a:lnTo>
                <a:lnTo>
                  <a:pt x="15325" y="54099"/>
                </a:lnTo>
                <a:lnTo>
                  <a:pt x="26282" y="57279"/>
                </a:lnTo>
                <a:lnTo>
                  <a:pt x="37229" y="56055"/>
                </a:lnTo>
                <a:lnTo>
                  <a:pt x="46917" y="50817"/>
                </a:lnTo>
                <a:lnTo>
                  <a:pt x="54099" y="41952"/>
                </a:lnTo>
                <a:lnTo>
                  <a:pt x="57284" y="31001"/>
                </a:lnTo>
                <a:lnTo>
                  <a:pt x="56059" y="20056"/>
                </a:lnTo>
                <a:lnTo>
                  <a:pt x="50818" y="10366"/>
                </a:lnTo>
                <a:lnTo>
                  <a:pt x="41952" y="3179"/>
                </a:lnTo>
                <a:lnTo>
                  <a:pt x="3100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62" name="bk object 262"/>
          <p:cNvSpPr/>
          <p:nvPr/>
        </p:nvSpPr>
        <p:spPr>
          <a:xfrm>
            <a:off x="7552082" y="5296804"/>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63" name="bk object 263"/>
          <p:cNvSpPr/>
          <p:nvPr/>
        </p:nvSpPr>
        <p:spPr>
          <a:xfrm>
            <a:off x="8069091" y="529156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64" name="bk object 264"/>
          <p:cNvSpPr/>
          <p:nvPr/>
        </p:nvSpPr>
        <p:spPr>
          <a:xfrm>
            <a:off x="8574223" y="5250992"/>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65" name="bk object 265"/>
          <p:cNvSpPr/>
          <p:nvPr/>
        </p:nvSpPr>
        <p:spPr>
          <a:xfrm>
            <a:off x="9065283" y="5174690"/>
            <a:ext cx="35044" cy="35041"/>
          </a:xfrm>
          <a:custGeom>
            <a:avLst/>
            <a:gdLst/>
            <a:ahLst/>
            <a:cxnLst/>
            <a:rect l="l" t="t"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6" y="20053"/>
                </a:lnTo>
                <a:lnTo>
                  <a:pt x="50814" y="10362"/>
                </a:lnTo>
                <a:lnTo>
                  <a:pt x="41943" y="3179"/>
                </a:lnTo>
                <a:lnTo>
                  <a:pt x="30992"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66" name="bk object 266"/>
          <p:cNvSpPr/>
          <p:nvPr/>
        </p:nvSpPr>
        <p:spPr>
          <a:xfrm>
            <a:off x="9540707" y="5062325"/>
            <a:ext cx="35044" cy="35041"/>
          </a:xfrm>
          <a:custGeom>
            <a:avLst/>
            <a:gdLst/>
            <a:ahLst/>
            <a:cxnLst/>
            <a:rect l="l" t="t" r="r" b="b"/>
            <a:pathLst>
              <a:path w="57784" h="57784">
                <a:moveTo>
                  <a:pt x="31001" y="0"/>
                </a:moveTo>
                <a:lnTo>
                  <a:pt x="20056" y="1222"/>
                </a:lnTo>
                <a:lnTo>
                  <a:pt x="10366" y="6458"/>
                </a:lnTo>
                <a:lnTo>
                  <a:pt x="3179" y="15316"/>
                </a:lnTo>
                <a:lnTo>
                  <a:pt x="0" y="26273"/>
                </a:lnTo>
                <a:lnTo>
                  <a:pt x="1226" y="37220"/>
                </a:lnTo>
                <a:lnTo>
                  <a:pt x="6465" y="46908"/>
                </a:lnTo>
                <a:lnTo>
                  <a:pt x="15325" y="54090"/>
                </a:lnTo>
                <a:lnTo>
                  <a:pt x="26282" y="57276"/>
                </a:lnTo>
                <a:lnTo>
                  <a:pt x="37229" y="56054"/>
                </a:lnTo>
                <a:lnTo>
                  <a:pt x="46917" y="50814"/>
                </a:lnTo>
                <a:lnTo>
                  <a:pt x="54099" y="41944"/>
                </a:lnTo>
                <a:lnTo>
                  <a:pt x="57284" y="30992"/>
                </a:lnTo>
                <a:lnTo>
                  <a:pt x="56059" y="20049"/>
                </a:lnTo>
                <a:lnTo>
                  <a:pt x="50818" y="10362"/>
                </a:lnTo>
                <a:lnTo>
                  <a:pt x="41952" y="3180"/>
                </a:lnTo>
                <a:lnTo>
                  <a:pt x="3100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67" name="bk object 267"/>
          <p:cNvSpPr/>
          <p:nvPr/>
        </p:nvSpPr>
        <p:spPr>
          <a:xfrm>
            <a:off x="9999295" y="4913061"/>
            <a:ext cx="35044" cy="35041"/>
          </a:xfrm>
          <a:custGeom>
            <a:avLst/>
            <a:gdLst/>
            <a:ahLst/>
            <a:cxnLst/>
            <a:rect l="l" t="t"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100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68" name="bk object 268"/>
          <p:cNvSpPr/>
          <p:nvPr/>
        </p:nvSpPr>
        <p:spPr>
          <a:xfrm>
            <a:off x="10440035" y="4725314"/>
            <a:ext cx="35044" cy="35041"/>
          </a:xfrm>
          <a:custGeom>
            <a:avLst/>
            <a:gdLst/>
            <a:ahLst/>
            <a:cxnLst/>
            <a:rect l="l" t="t" r="r" b="b"/>
            <a:pathLst>
              <a:path w="57784" h="57784">
                <a:moveTo>
                  <a:pt x="31000" y="0"/>
                </a:moveTo>
                <a:lnTo>
                  <a:pt x="20053" y="1220"/>
                </a:lnTo>
                <a:lnTo>
                  <a:pt x="10362" y="6458"/>
                </a:lnTo>
                <a:lnTo>
                  <a:pt x="3179" y="15322"/>
                </a:lnTo>
                <a:lnTo>
                  <a:pt x="0" y="26279"/>
                </a:lnTo>
                <a:lnTo>
                  <a:pt x="1226" y="37226"/>
                </a:lnTo>
                <a:lnTo>
                  <a:pt x="6465" y="46914"/>
                </a:lnTo>
                <a:lnTo>
                  <a:pt x="15325" y="54096"/>
                </a:lnTo>
                <a:lnTo>
                  <a:pt x="26282" y="57276"/>
                </a:lnTo>
                <a:lnTo>
                  <a:pt x="37229" y="56052"/>
                </a:lnTo>
                <a:lnTo>
                  <a:pt x="46917" y="50814"/>
                </a:lnTo>
                <a:lnTo>
                  <a:pt x="54099" y="41949"/>
                </a:lnTo>
                <a:lnTo>
                  <a:pt x="57284" y="30998"/>
                </a:lnTo>
                <a:lnTo>
                  <a:pt x="56059" y="20055"/>
                </a:lnTo>
                <a:lnTo>
                  <a:pt x="50818" y="10368"/>
                </a:lnTo>
                <a:lnTo>
                  <a:pt x="41952" y="3186"/>
                </a:lnTo>
                <a:lnTo>
                  <a:pt x="31000"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69" name="bk object 269"/>
          <p:cNvSpPr/>
          <p:nvPr/>
        </p:nvSpPr>
        <p:spPr>
          <a:xfrm>
            <a:off x="10861763" y="4496629"/>
            <a:ext cx="35044" cy="3504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70" name="bk object 270"/>
          <p:cNvSpPr/>
          <p:nvPr/>
        </p:nvSpPr>
        <p:spPr>
          <a:xfrm>
            <a:off x="11262151" y="4222977"/>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71" name="bk object 271"/>
          <p:cNvSpPr/>
          <p:nvPr/>
        </p:nvSpPr>
        <p:spPr>
          <a:xfrm>
            <a:off x="11637395" y="3898996"/>
            <a:ext cx="35044" cy="35041"/>
          </a:xfrm>
          <a:custGeom>
            <a:avLst/>
            <a:gdLst/>
            <a:ahLst/>
            <a:cxnLst/>
            <a:rect l="l" t="t" r="r" b="b"/>
            <a:pathLst>
              <a:path w="57784" h="57785">
                <a:moveTo>
                  <a:pt x="31001" y="0"/>
                </a:moveTo>
                <a:lnTo>
                  <a:pt x="20056" y="1223"/>
                </a:lnTo>
                <a:lnTo>
                  <a:pt x="10366"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84" y="30997"/>
                </a:lnTo>
                <a:lnTo>
                  <a:pt x="56059" y="20050"/>
                </a:lnTo>
                <a:lnTo>
                  <a:pt x="50818" y="10362"/>
                </a:lnTo>
                <a:lnTo>
                  <a:pt x="41952" y="3180"/>
                </a:lnTo>
                <a:lnTo>
                  <a:pt x="3100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72" name="bk object 272"/>
          <p:cNvSpPr/>
          <p:nvPr/>
        </p:nvSpPr>
        <p:spPr>
          <a:xfrm>
            <a:off x="11982167" y="3518817"/>
            <a:ext cx="35044" cy="3504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73" name="bk object 273"/>
          <p:cNvSpPr/>
          <p:nvPr/>
        </p:nvSpPr>
        <p:spPr>
          <a:xfrm>
            <a:off x="1342519" y="3582463"/>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74" name="bk object 274"/>
          <p:cNvSpPr/>
          <p:nvPr/>
        </p:nvSpPr>
        <p:spPr>
          <a:xfrm>
            <a:off x="1567075" y="3678874"/>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75" name="bk object 275"/>
          <p:cNvSpPr/>
          <p:nvPr/>
        </p:nvSpPr>
        <p:spPr>
          <a:xfrm>
            <a:off x="1821903" y="3790803"/>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76" name="bk object 276"/>
          <p:cNvSpPr/>
          <p:nvPr/>
        </p:nvSpPr>
        <p:spPr>
          <a:xfrm>
            <a:off x="2106099" y="3916156"/>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77" name="bk object 277"/>
          <p:cNvSpPr/>
          <p:nvPr/>
        </p:nvSpPr>
        <p:spPr>
          <a:xfrm>
            <a:off x="2418914" y="4052571"/>
            <a:ext cx="35044" cy="3504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78" name="bk object 278"/>
          <p:cNvSpPr/>
          <p:nvPr/>
        </p:nvSpPr>
        <p:spPr>
          <a:xfrm>
            <a:off x="2759699" y="4197373"/>
            <a:ext cx="35044" cy="3504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79" name="bk object 279"/>
          <p:cNvSpPr/>
          <p:nvPr/>
        </p:nvSpPr>
        <p:spPr>
          <a:xfrm>
            <a:off x="3127743" y="4347578"/>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80" name="bk object 280"/>
          <p:cNvSpPr/>
          <p:nvPr/>
        </p:nvSpPr>
        <p:spPr>
          <a:xfrm>
            <a:off x="3522151" y="4499902"/>
            <a:ext cx="35044" cy="3504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81" name="bk object 281"/>
          <p:cNvSpPr/>
          <p:nvPr/>
        </p:nvSpPr>
        <p:spPr>
          <a:xfrm>
            <a:off x="3941651" y="4650978"/>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82" name="bk object 282"/>
          <p:cNvSpPr/>
          <p:nvPr/>
        </p:nvSpPr>
        <p:spPr>
          <a:xfrm>
            <a:off x="4384447" y="4797484"/>
            <a:ext cx="35044" cy="35041"/>
          </a:xfrm>
          <a:custGeom>
            <a:avLst/>
            <a:gdLst/>
            <a:ahLst/>
            <a:cxnLst/>
            <a:rect l="l" t="t"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1000"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83" name="bk object 283"/>
          <p:cNvSpPr/>
          <p:nvPr/>
        </p:nvSpPr>
        <p:spPr>
          <a:xfrm>
            <a:off x="4848227" y="4936310"/>
            <a:ext cx="35044" cy="35041"/>
          </a:xfrm>
          <a:custGeom>
            <a:avLst/>
            <a:gdLst/>
            <a:ahLst/>
            <a:cxnLst/>
            <a:rect l="l" t="t" r="r" b="b"/>
            <a:pathLst>
              <a:path w="57784" h="57784">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7"/>
                </a:lnTo>
                <a:lnTo>
                  <a:pt x="56056" y="20050"/>
                </a:lnTo>
                <a:lnTo>
                  <a:pt x="50814" y="10362"/>
                </a:lnTo>
                <a:lnTo>
                  <a:pt x="41943" y="3180"/>
                </a:lnTo>
                <a:lnTo>
                  <a:pt x="30992"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84" name="bk object 284"/>
          <p:cNvSpPr/>
          <p:nvPr/>
        </p:nvSpPr>
        <p:spPr>
          <a:xfrm>
            <a:off x="5330243" y="5064370"/>
            <a:ext cx="35044" cy="35041"/>
          </a:xfrm>
          <a:custGeom>
            <a:avLst/>
            <a:gdLst/>
            <a:ahLst/>
            <a:cxnLst/>
            <a:rect l="l" t="t"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8"/>
                </a:lnTo>
                <a:lnTo>
                  <a:pt x="56055" y="20054"/>
                </a:lnTo>
                <a:lnTo>
                  <a:pt x="50817" y="10366"/>
                </a:lnTo>
                <a:lnTo>
                  <a:pt x="41952" y="3180"/>
                </a:lnTo>
                <a:lnTo>
                  <a:pt x="30995"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85" name="bk object 285"/>
          <p:cNvSpPr/>
          <p:nvPr/>
        </p:nvSpPr>
        <p:spPr>
          <a:xfrm>
            <a:off x="5827603" y="5177921"/>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86" name="bk object 286"/>
          <p:cNvSpPr/>
          <p:nvPr/>
        </p:nvSpPr>
        <p:spPr>
          <a:xfrm>
            <a:off x="6336371" y="5272636"/>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87" name="bk object 287"/>
          <p:cNvSpPr/>
          <p:nvPr/>
        </p:nvSpPr>
        <p:spPr>
          <a:xfrm>
            <a:off x="6850803" y="5343492"/>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88" name="bk object 288"/>
          <p:cNvSpPr/>
          <p:nvPr/>
        </p:nvSpPr>
        <p:spPr>
          <a:xfrm>
            <a:off x="7365639" y="5386428"/>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89" name="bk object 289"/>
          <p:cNvSpPr/>
          <p:nvPr/>
        </p:nvSpPr>
        <p:spPr>
          <a:xfrm>
            <a:off x="7876647" y="5398694"/>
            <a:ext cx="35044" cy="35041"/>
          </a:xfrm>
          <a:custGeom>
            <a:avLst/>
            <a:gdLst/>
            <a:ahLst/>
            <a:cxnLst/>
            <a:rect l="l" t="t" r="r" b="b"/>
            <a:pathLst>
              <a:path w="57784" h="57784">
                <a:moveTo>
                  <a:pt x="30997" y="0"/>
                </a:moveTo>
                <a:lnTo>
                  <a:pt x="20050" y="1225"/>
                </a:lnTo>
                <a:lnTo>
                  <a:pt x="10362" y="6462"/>
                </a:lnTo>
                <a:lnTo>
                  <a:pt x="3180" y="15321"/>
                </a:lnTo>
                <a:lnTo>
                  <a:pt x="0" y="26278"/>
                </a:lnTo>
                <a:lnTo>
                  <a:pt x="1223" y="37224"/>
                </a:lnTo>
                <a:lnTo>
                  <a:pt x="6462" y="46912"/>
                </a:lnTo>
                <a:lnTo>
                  <a:pt x="15326" y="54094"/>
                </a:lnTo>
                <a:lnTo>
                  <a:pt x="26282" y="57279"/>
                </a:lnTo>
                <a:lnTo>
                  <a:pt x="37226" y="56055"/>
                </a:lnTo>
                <a:lnTo>
                  <a:pt x="46914"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90" name="bk object 290"/>
          <p:cNvSpPr/>
          <p:nvPr/>
        </p:nvSpPr>
        <p:spPr>
          <a:xfrm>
            <a:off x="8380087" y="5378425"/>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91" name="bk object 291"/>
          <p:cNvSpPr/>
          <p:nvPr/>
        </p:nvSpPr>
        <p:spPr>
          <a:xfrm>
            <a:off x="8873067" y="5324518"/>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92" name="bk object 292"/>
          <p:cNvSpPr/>
          <p:nvPr/>
        </p:nvSpPr>
        <p:spPr>
          <a:xfrm>
            <a:off x="9353759" y="5236504"/>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93" name="bk object 293"/>
          <p:cNvSpPr/>
          <p:nvPr/>
        </p:nvSpPr>
        <p:spPr>
          <a:xfrm>
            <a:off x="9821019" y="5113985"/>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94" name="bk object 294"/>
          <p:cNvSpPr/>
          <p:nvPr/>
        </p:nvSpPr>
        <p:spPr>
          <a:xfrm>
            <a:off x="10273843" y="4955816"/>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95" name="bk object 295"/>
          <p:cNvSpPr/>
          <p:nvPr/>
        </p:nvSpPr>
        <p:spPr>
          <a:xfrm>
            <a:off x="10711191" y="475985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96" name="bk object 296"/>
          <p:cNvSpPr/>
          <p:nvPr/>
        </p:nvSpPr>
        <p:spPr>
          <a:xfrm>
            <a:off x="11131619" y="4522733"/>
            <a:ext cx="35044" cy="35041"/>
          </a:xfrm>
          <a:custGeom>
            <a:avLst/>
            <a:gdLst/>
            <a:ahLst/>
            <a:cxnLst/>
            <a:rect l="l" t="t"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2"/>
                </a:lnTo>
                <a:lnTo>
                  <a:pt x="56055" y="20058"/>
                </a:lnTo>
                <a:lnTo>
                  <a:pt x="50817" y="10368"/>
                </a:lnTo>
                <a:lnTo>
                  <a:pt x="41952" y="3180"/>
                </a:lnTo>
                <a:lnTo>
                  <a:pt x="31000"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97" name="bk object 297"/>
          <p:cNvSpPr/>
          <p:nvPr/>
        </p:nvSpPr>
        <p:spPr>
          <a:xfrm>
            <a:off x="11532591" y="4239630"/>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98" name="bk object 298"/>
          <p:cNvSpPr/>
          <p:nvPr/>
        </p:nvSpPr>
        <p:spPr>
          <a:xfrm>
            <a:off x="11909703" y="3904034"/>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99" name="bk object 299"/>
          <p:cNvSpPr/>
          <p:nvPr/>
        </p:nvSpPr>
        <p:spPr>
          <a:xfrm>
            <a:off x="1752679" y="3832301"/>
            <a:ext cx="35044" cy="35041"/>
          </a:xfrm>
          <a:custGeom>
            <a:avLst/>
            <a:gdLst/>
            <a:ahLst/>
            <a:cxnLst/>
            <a:rect l="l" t="t"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00" name="bk object 300"/>
          <p:cNvSpPr/>
          <p:nvPr/>
        </p:nvSpPr>
        <p:spPr>
          <a:xfrm>
            <a:off x="1976007" y="3927304"/>
            <a:ext cx="35044" cy="35041"/>
          </a:xfrm>
          <a:custGeom>
            <a:avLst/>
            <a:gdLst/>
            <a:ahLst/>
            <a:cxnLst/>
            <a:rect l="l" t="t"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01" name="bk object 301"/>
          <p:cNvSpPr/>
          <p:nvPr/>
        </p:nvSpPr>
        <p:spPr>
          <a:xfrm>
            <a:off x="2229927" y="4037080"/>
            <a:ext cx="35044" cy="3504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02" name="bk object 302"/>
          <p:cNvSpPr/>
          <p:nvPr/>
        </p:nvSpPr>
        <p:spPr>
          <a:xfrm>
            <a:off x="2513459" y="4159245"/>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03" name="bk object 303"/>
          <p:cNvSpPr/>
          <p:nvPr/>
        </p:nvSpPr>
        <p:spPr>
          <a:xfrm>
            <a:off x="2825715" y="4291040"/>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04" name="bk object 304"/>
          <p:cNvSpPr/>
          <p:nvPr/>
        </p:nvSpPr>
        <p:spPr>
          <a:xfrm>
            <a:off x="3165775" y="4429561"/>
            <a:ext cx="35044" cy="3504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05" name="bk object 305"/>
          <p:cNvSpPr/>
          <p:nvPr/>
        </p:nvSpPr>
        <p:spPr>
          <a:xfrm>
            <a:off x="3532563" y="4571598"/>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06" name="bk object 306"/>
          <p:cNvSpPr/>
          <p:nvPr/>
        </p:nvSpPr>
        <p:spPr>
          <a:xfrm>
            <a:off x="3924739" y="4713889"/>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07" name="bk object 307"/>
          <p:cNvSpPr/>
          <p:nvPr/>
        </p:nvSpPr>
        <p:spPr>
          <a:xfrm>
            <a:off x="4340535" y="485329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08" name="bk object 308"/>
          <p:cNvSpPr/>
          <p:nvPr/>
        </p:nvSpPr>
        <p:spPr>
          <a:xfrm>
            <a:off x="4777775" y="4986881"/>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09" name="bk object 309"/>
          <p:cNvSpPr/>
          <p:nvPr/>
        </p:nvSpPr>
        <p:spPr>
          <a:xfrm>
            <a:off x="5233943" y="5111841"/>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10" name="bk object 310"/>
          <p:cNvSpPr/>
          <p:nvPr/>
        </p:nvSpPr>
        <p:spPr>
          <a:xfrm>
            <a:off x="5706471" y="5224825"/>
            <a:ext cx="35044" cy="35041"/>
          </a:xfrm>
          <a:custGeom>
            <a:avLst/>
            <a:gdLst/>
            <a:ahLst/>
            <a:cxnLst/>
            <a:rect l="l" t="t" r="r" b="b"/>
            <a:pathLst>
              <a:path w="57784" h="57784">
                <a:moveTo>
                  <a:pt x="30995" y="0"/>
                </a:moveTo>
                <a:lnTo>
                  <a:pt x="20049" y="1226"/>
                </a:lnTo>
                <a:lnTo>
                  <a:pt x="10361"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1"/>
                </a:lnTo>
                <a:lnTo>
                  <a:pt x="56055" y="20056"/>
                </a:lnTo>
                <a:lnTo>
                  <a:pt x="50817" y="10366"/>
                </a:lnTo>
                <a:lnTo>
                  <a:pt x="41952" y="3179"/>
                </a:lnTo>
                <a:lnTo>
                  <a:pt x="30995"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11" name="bk object 311"/>
          <p:cNvSpPr/>
          <p:nvPr/>
        </p:nvSpPr>
        <p:spPr>
          <a:xfrm>
            <a:off x="6192627" y="5322277"/>
            <a:ext cx="35044" cy="35041"/>
          </a:xfrm>
          <a:custGeom>
            <a:avLst/>
            <a:gdLst/>
            <a:ahLst/>
            <a:cxnLst/>
            <a:rect l="l" t="t" r="r" b="b"/>
            <a:pathLst>
              <a:path w="57784" h="57784">
                <a:moveTo>
                  <a:pt x="30992" y="0"/>
                </a:moveTo>
                <a:lnTo>
                  <a:pt x="20049"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1001"/>
                </a:lnTo>
                <a:lnTo>
                  <a:pt x="56056" y="20054"/>
                </a:lnTo>
                <a:lnTo>
                  <a:pt x="50814" y="10364"/>
                </a:lnTo>
                <a:lnTo>
                  <a:pt x="41943" y="3180"/>
                </a:lnTo>
                <a:lnTo>
                  <a:pt x="30992"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12" name="bk object 312"/>
          <p:cNvSpPr/>
          <p:nvPr/>
        </p:nvSpPr>
        <p:spPr>
          <a:xfrm>
            <a:off x="6688847" y="5400226"/>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13" name="bk object 313"/>
          <p:cNvSpPr/>
          <p:nvPr/>
        </p:nvSpPr>
        <p:spPr>
          <a:xfrm>
            <a:off x="7190023" y="5454238"/>
            <a:ext cx="35044" cy="35041"/>
          </a:xfrm>
          <a:custGeom>
            <a:avLst/>
            <a:gdLst/>
            <a:ahLst/>
            <a:cxnLst/>
            <a:rect l="l" t="t"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14" name="bk object 314"/>
          <p:cNvSpPr/>
          <p:nvPr/>
        </p:nvSpPr>
        <p:spPr>
          <a:xfrm>
            <a:off x="7691543" y="5480832"/>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15" name="bk object 315"/>
          <p:cNvSpPr/>
          <p:nvPr/>
        </p:nvSpPr>
        <p:spPr>
          <a:xfrm>
            <a:off x="8189727" y="547769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16" name="bk object 316"/>
          <p:cNvSpPr/>
          <p:nvPr/>
        </p:nvSpPr>
        <p:spPr>
          <a:xfrm>
            <a:off x="8681447" y="5443348"/>
            <a:ext cx="35044" cy="35041"/>
          </a:xfrm>
          <a:custGeom>
            <a:avLst/>
            <a:gdLst/>
            <a:ahLst/>
            <a:cxnLst/>
            <a:rect l="l" t="t"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1" y="57281"/>
                </a:lnTo>
                <a:lnTo>
                  <a:pt x="37225" y="56057"/>
                </a:lnTo>
                <a:lnTo>
                  <a:pt x="46912" y="50818"/>
                </a:lnTo>
                <a:lnTo>
                  <a:pt x="54099" y="41954"/>
                </a:lnTo>
                <a:lnTo>
                  <a:pt x="57279" y="30997"/>
                </a:lnTo>
                <a:lnTo>
                  <a:pt x="56055" y="20050"/>
                </a:lnTo>
                <a:lnTo>
                  <a:pt x="50817" y="10362"/>
                </a:lnTo>
                <a:lnTo>
                  <a:pt x="41952" y="3180"/>
                </a:lnTo>
                <a:lnTo>
                  <a:pt x="30995"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17" name="bk object 317"/>
          <p:cNvSpPr/>
          <p:nvPr/>
        </p:nvSpPr>
        <p:spPr>
          <a:xfrm>
            <a:off x="9164291" y="5376880"/>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18" name="bk object 318"/>
          <p:cNvSpPr/>
          <p:nvPr/>
        </p:nvSpPr>
        <p:spPr>
          <a:xfrm>
            <a:off x="9636615" y="5277673"/>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19" name="bk object 319"/>
          <p:cNvSpPr/>
          <p:nvPr/>
        </p:nvSpPr>
        <p:spPr>
          <a:xfrm>
            <a:off x="10097531" y="5145150"/>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20" name="bk object 320"/>
          <p:cNvSpPr/>
          <p:nvPr/>
        </p:nvSpPr>
        <p:spPr>
          <a:xfrm>
            <a:off x="10546143" y="497780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21" name="bk object 321"/>
          <p:cNvSpPr/>
          <p:nvPr/>
        </p:nvSpPr>
        <p:spPr>
          <a:xfrm>
            <a:off x="10981387" y="4772924"/>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22" name="bk object 322"/>
          <p:cNvSpPr/>
          <p:nvPr/>
        </p:nvSpPr>
        <p:spPr>
          <a:xfrm>
            <a:off x="11401527" y="4526176"/>
            <a:ext cx="35044" cy="35041"/>
          </a:xfrm>
          <a:custGeom>
            <a:avLst/>
            <a:gdLst/>
            <a:ahLst/>
            <a:cxnLst/>
            <a:rect l="l" t="t"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23" name="bk object 323"/>
          <p:cNvSpPr/>
          <p:nvPr/>
        </p:nvSpPr>
        <p:spPr>
          <a:xfrm>
            <a:off x="11803559" y="4231449"/>
            <a:ext cx="35044" cy="35041"/>
          </a:xfrm>
          <a:custGeom>
            <a:avLst/>
            <a:gdLst/>
            <a:ahLst/>
            <a:cxnLst/>
            <a:rect l="l" t="t" r="r" b="b"/>
            <a:pathLst>
              <a:path w="57784" h="57784">
                <a:moveTo>
                  <a:pt x="31001" y="0"/>
                </a:moveTo>
                <a:lnTo>
                  <a:pt x="20054" y="1222"/>
                </a:lnTo>
                <a:lnTo>
                  <a:pt x="10364"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24" name="bk object 324"/>
          <p:cNvSpPr/>
          <p:nvPr/>
        </p:nvSpPr>
        <p:spPr>
          <a:xfrm>
            <a:off x="2166047" y="4079349"/>
            <a:ext cx="35044" cy="35041"/>
          </a:xfrm>
          <a:custGeom>
            <a:avLst/>
            <a:gdLst/>
            <a:ahLst/>
            <a:cxnLst/>
            <a:rect l="l" t="t"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25" name="bk object 325"/>
          <p:cNvSpPr/>
          <p:nvPr/>
        </p:nvSpPr>
        <p:spPr>
          <a:xfrm>
            <a:off x="2388119" y="4171087"/>
            <a:ext cx="35044" cy="3504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26" name="bk object 326"/>
          <p:cNvSpPr/>
          <p:nvPr/>
        </p:nvSpPr>
        <p:spPr>
          <a:xfrm>
            <a:off x="2640999" y="4276581"/>
            <a:ext cx="35044" cy="3504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27" name="bk object 327"/>
          <p:cNvSpPr/>
          <p:nvPr/>
        </p:nvSpPr>
        <p:spPr>
          <a:xfrm>
            <a:off x="2923539" y="4393145"/>
            <a:ext cx="35044" cy="3504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28" name="bk object 328"/>
          <p:cNvSpPr/>
          <p:nvPr/>
        </p:nvSpPr>
        <p:spPr>
          <a:xfrm>
            <a:off x="3234619" y="4517813"/>
            <a:ext cx="35044" cy="3504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29" name="bk object 329"/>
          <p:cNvSpPr/>
          <p:nvPr/>
        </p:nvSpPr>
        <p:spPr>
          <a:xfrm>
            <a:off x="3572979" y="4647558"/>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30" name="bk object 330"/>
          <p:cNvSpPr/>
          <p:nvPr/>
        </p:nvSpPr>
        <p:spPr>
          <a:xfrm>
            <a:off x="3937191" y="4779161"/>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31" name="bk object 331"/>
          <p:cNvSpPr/>
          <p:nvPr/>
        </p:nvSpPr>
        <p:spPr>
          <a:xfrm>
            <a:off x="4325479" y="4909649"/>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32" name="bk object 332"/>
          <p:cNvSpPr/>
          <p:nvPr/>
        </p:nvSpPr>
        <p:spPr>
          <a:xfrm>
            <a:off x="4735767" y="5036232"/>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33" name="bk object 333"/>
          <p:cNvSpPr/>
          <p:nvPr/>
        </p:nvSpPr>
        <p:spPr>
          <a:xfrm>
            <a:off x="5165719" y="5156298"/>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34" name="bk object 334"/>
          <p:cNvSpPr/>
          <p:nvPr/>
        </p:nvSpPr>
        <p:spPr>
          <a:xfrm>
            <a:off x="5613015" y="5266738"/>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35" name="bk object 335"/>
          <p:cNvSpPr/>
          <p:nvPr/>
        </p:nvSpPr>
        <p:spPr>
          <a:xfrm>
            <a:off x="6075247" y="5364284"/>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36" name="bk object 336"/>
          <p:cNvSpPr/>
          <p:nvPr/>
        </p:nvSpPr>
        <p:spPr>
          <a:xfrm>
            <a:off x="6549927" y="5445568"/>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37" name="bk object 337"/>
          <p:cNvSpPr/>
          <p:nvPr/>
        </p:nvSpPr>
        <p:spPr>
          <a:xfrm>
            <a:off x="7033923" y="5507004"/>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38" name="bk object 338"/>
          <p:cNvSpPr/>
          <p:nvPr/>
        </p:nvSpPr>
        <p:spPr>
          <a:xfrm>
            <a:off x="7522707" y="5544692"/>
            <a:ext cx="35044" cy="35041"/>
          </a:xfrm>
          <a:custGeom>
            <a:avLst/>
            <a:gdLst/>
            <a:ahLst/>
            <a:cxnLst/>
            <a:rect l="l" t="t"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1000"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39" name="bk object 339"/>
          <p:cNvSpPr/>
          <p:nvPr/>
        </p:nvSpPr>
        <p:spPr>
          <a:xfrm>
            <a:off x="8012203" y="5555586"/>
            <a:ext cx="35044" cy="35041"/>
          </a:xfrm>
          <a:custGeom>
            <a:avLst/>
            <a:gdLst/>
            <a:ahLst/>
            <a:cxnLst/>
            <a:rect l="l" t="t" r="r" b="b"/>
            <a:pathLst>
              <a:path w="57784" h="57784">
                <a:moveTo>
                  <a:pt x="31001" y="0"/>
                </a:moveTo>
                <a:lnTo>
                  <a:pt x="20056" y="1222"/>
                </a:lnTo>
                <a:lnTo>
                  <a:pt x="10366" y="6458"/>
                </a:lnTo>
                <a:lnTo>
                  <a:pt x="3179" y="15316"/>
                </a:lnTo>
                <a:lnTo>
                  <a:pt x="0" y="26273"/>
                </a:lnTo>
                <a:lnTo>
                  <a:pt x="1226" y="37220"/>
                </a:lnTo>
                <a:lnTo>
                  <a:pt x="6465" y="46908"/>
                </a:lnTo>
                <a:lnTo>
                  <a:pt x="15325" y="54090"/>
                </a:lnTo>
                <a:lnTo>
                  <a:pt x="26282" y="57275"/>
                </a:lnTo>
                <a:lnTo>
                  <a:pt x="37229" y="56050"/>
                </a:lnTo>
                <a:lnTo>
                  <a:pt x="46917" y="50809"/>
                </a:lnTo>
                <a:lnTo>
                  <a:pt x="54099" y="41944"/>
                </a:lnTo>
                <a:lnTo>
                  <a:pt x="57284" y="30992"/>
                </a:lnTo>
                <a:lnTo>
                  <a:pt x="56059" y="20049"/>
                </a:lnTo>
                <a:lnTo>
                  <a:pt x="50818" y="10362"/>
                </a:lnTo>
                <a:lnTo>
                  <a:pt x="41952" y="3180"/>
                </a:lnTo>
                <a:lnTo>
                  <a:pt x="3100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40" name="bk object 340"/>
          <p:cNvSpPr/>
          <p:nvPr/>
        </p:nvSpPr>
        <p:spPr>
          <a:xfrm>
            <a:off x="8499139" y="5537701"/>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41" name="bk object 341"/>
          <p:cNvSpPr/>
          <p:nvPr/>
        </p:nvSpPr>
        <p:spPr>
          <a:xfrm>
            <a:off x="8980835" y="5489853"/>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0"/>
                </a:lnTo>
                <a:lnTo>
                  <a:pt x="37226" y="56047"/>
                </a:lnTo>
                <a:lnTo>
                  <a:pt x="46914" y="50808"/>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42" name="bk object 342"/>
          <p:cNvSpPr/>
          <p:nvPr/>
        </p:nvSpPr>
        <p:spPr>
          <a:xfrm>
            <a:off x="9455207" y="5411222"/>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78" y="57284"/>
                </a:lnTo>
                <a:lnTo>
                  <a:pt x="37222" y="56059"/>
                </a:lnTo>
                <a:lnTo>
                  <a:pt x="46912"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43" name="bk object 343"/>
          <p:cNvSpPr/>
          <p:nvPr/>
        </p:nvSpPr>
        <p:spPr>
          <a:xfrm>
            <a:off x="9920799" y="5301094"/>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44" name="bk object 344"/>
          <p:cNvSpPr/>
          <p:nvPr/>
        </p:nvSpPr>
        <p:spPr>
          <a:xfrm>
            <a:off x="10376711" y="515844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45" name="bk object 345"/>
          <p:cNvSpPr/>
          <p:nvPr/>
        </p:nvSpPr>
        <p:spPr>
          <a:xfrm>
            <a:off x="10822215" y="4981406"/>
            <a:ext cx="35044" cy="35041"/>
          </a:xfrm>
          <a:custGeom>
            <a:avLst/>
            <a:gdLst/>
            <a:ahLst/>
            <a:cxnLst/>
            <a:rect l="l" t="t" r="r" b="b"/>
            <a:pathLst>
              <a:path w="57784" h="57784">
                <a:moveTo>
                  <a:pt x="30997" y="0"/>
                </a:moveTo>
                <a:lnTo>
                  <a:pt x="20050" y="1225"/>
                </a:lnTo>
                <a:lnTo>
                  <a:pt x="10362" y="6462"/>
                </a:lnTo>
                <a:lnTo>
                  <a:pt x="3180" y="15321"/>
                </a:lnTo>
                <a:lnTo>
                  <a:pt x="0" y="26278"/>
                </a:lnTo>
                <a:lnTo>
                  <a:pt x="1223" y="37224"/>
                </a:lnTo>
                <a:lnTo>
                  <a:pt x="6462" y="46912"/>
                </a:lnTo>
                <a:lnTo>
                  <a:pt x="15326" y="54094"/>
                </a:lnTo>
                <a:lnTo>
                  <a:pt x="26278" y="57279"/>
                </a:lnTo>
                <a:lnTo>
                  <a:pt x="37222" y="56055"/>
                </a:lnTo>
                <a:lnTo>
                  <a:pt x="46912"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46" name="bk object 346"/>
          <p:cNvSpPr/>
          <p:nvPr/>
        </p:nvSpPr>
        <p:spPr>
          <a:xfrm>
            <a:off x="11256199" y="4766541"/>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47" name="bk object 347"/>
          <p:cNvSpPr/>
          <p:nvPr/>
        </p:nvSpPr>
        <p:spPr>
          <a:xfrm>
            <a:off x="2584563" y="4321088"/>
            <a:ext cx="35044" cy="35041"/>
          </a:xfrm>
          <a:custGeom>
            <a:avLst/>
            <a:gdLst/>
            <a:ahLst/>
            <a:cxnLst/>
            <a:rect l="l" t="t"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48" name="bk object 348"/>
          <p:cNvSpPr/>
          <p:nvPr/>
        </p:nvSpPr>
        <p:spPr>
          <a:xfrm>
            <a:off x="2805395" y="4407873"/>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49" name="bk object 349"/>
          <p:cNvSpPr/>
          <p:nvPr/>
        </p:nvSpPr>
        <p:spPr>
          <a:xfrm>
            <a:off x="3057063" y="4507238"/>
            <a:ext cx="35044" cy="3504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50" name="bk object 350"/>
          <p:cNvSpPr/>
          <p:nvPr/>
        </p:nvSpPr>
        <p:spPr>
          <a:xfrm>
            <a:off x="3338227" y="4616224"/>
            <a:ext cx="35044" cy="3504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51" name="bk object 351"/>
          <p:cNvSpPr/>
          <p:nvPr/>
        </p:nvSpPr>
        <p:spPr>
          <a:xfrm>
            <a:off x="3647435" y="4731886"/>
            <a:ext cx="35044" cy="3504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52" name="bk object 352"/>
          <p:cNvSpPr/>
          <p:nvPr/>
        </p:nvSpPr>
        <p:spPr>
          <a:xfrm>
            <a:off x="3983143" y="4851117"/>
            <a:ext cx="35044" cy="35041"/>
          </a:xfrm>
          <a:custGeom>
            <a:avLst/>
            <a:gdLst/>
            <a:ahLst/>
            <a:cxnLst/>
            <a:rect l="l" t="t" r="r" b="b"/>
            <a:pathLst>
              <a:path w="57784" h="57784">
                <a:moveTo>
                  <a:pt x="30995" y="0"/>
                </a:moveTo>
                <a:lnTo>
                  <a:pt x="20049" y="1223"/>
                </a:lnTo>
                <a:lnTo>
                  <a:pt x="10361" y="6462"/>
                </a:lnTo>
                <a:lnTo>
                  <a:pt x="3179" y="15326"/>
                </a:lnTo>
                <a:lnTo>
                  <a:pt x="0" y="26282"/>
                </a:lnTo>
                <a:lnTo>
                  <a:pt x="1226" y="37226"/>
                </a:lnTo>
                <a:lnTo>
                  <a:pt x="6465" y="46914"/>
                </a:lnTo>
                <a:lnTo>
                  <a:pt x="15325" y="54100"/>
                </a:lnTo>
                <a:lnTo>
                  <a:pt x="26281" y="57281"/>
                </a:lnTo>
                <a:lnTo>
                  <a:pt x="37225" y="56057"/>
                </a:lnTo>
                <a:lnTo>
                  <a:pt x="46912" y="50818"/>
                </a:lnTo>
                <a:lnTo>
                  <a:pt x="54099" y="41954"/>
                </a:lnTo>
                <a:lnTo>
                  <a:pt x="57279" y="31001"/>
                </a:lnTo>
                <a:lnTo>
                  <a:pt x="56055" y="20054"/>
                </a:lnTo>
                <a:lnTo>
                  <a:pt x="50817" y="10364"/>
                </a:lnTo>
                <a:lnTo>
                  <a:pt x="41952" y="3180"/>
                </a:lnTo>
                <a:lnTo>
                  <a:pt x="30995"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53" name="bk object 353"/>
          <p:cNvSpPr/>
          <p:nvPr/>
        </p:nvSpPr>
        <p:spPr>
          <a:xfrm>
            <a:off x="4343543" y="4971048"/>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54" name="bk object 354"/>
          <p:cNvSpPr/>
          <p:nvPr/>
        </p:nvSpPr>
        <p:spPr>
          <a:xfrm>
            <a:off x="4726591" y="508901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55" name="bk object 355"/>
          <p:cNvSpPr/>
          <p:nvPr/>
        </p:nvSpPr>
        <p:spPr>
          <a:xfrm>
            <a:off x="5130095" y="5202478"/>
            <a:ext cx="35044" cy="35041"/>
          </a:xfrm>
          <a:custGeom>
            <a:avLst/>
            <a:gdLst/>
            <a:ahLst/>
            <a:cxnLst/>
            <a:rect l="l" t="t"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100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56" name="bk object 356"/>
          <p:cNvSpPr/>
          <p:nvPr/>
        </p:nvSpPr>
        <p:spPr>
          <a:xfrm>
            <a:off x="5551919" y="5308522"/>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57" name="bk object 357"/>
          <p:cNvSpPr/>
          <p:nvPr/>
        </p:nvSpPr>
        <p:spPr>
          <a:xfrm>
            <a:off x="5989887" y="5404064"/>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58" name="bk object 358"/>
          <p:cNvSpPr/>
          <p:nvPr/>
        </p:nvSpPr>
        <p:spPr>
          <a:xfrm>
            <a:off x="6441799" y="5485962"/>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59" name="bk object 359"/>
          <p:cNvSpPr/>
          <p:nvPr/>
        </p:nvSpPr>
        <p:spPr>
          <a:xfrm>
            <a:off x="6905411" y="5551081"/>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60" name="bk object 360"/>
          <p:cNvSpPr/>
          <p:nvPr/>
        </p:nvSpPr>
        <p:spPr>
          <a:xfrm>
            <a:off x="7377943" y="559621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61" name="bk object 361"/>
          <p:cNvSpPr/>
          <p:nvPr/>
        </p:nvSpPr>
        <p:spPr>
          <a:xfrm>
            <a:off x="7855423" y="5617889"/>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62" name="bk object 362"/>
          <p:cNvSpPr/>
          <p:nvPr/>
        </p:nvSpPr>
        <p:spPr>
          <a:xfrm>
            <a:off x="8334215" y="5613502"/>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63" name="bk object 363"/>
          <p:cNvSpPr/>
          <p:nvPr/>
        </p:nvSpPr>
        <p:spPr>
          <a:xfrm>
            <a:off x="8811295" y="5581292"/>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64" name="bk object 364"/>
          <p:cNvSpPr/>
          <p:nvPr/>
        </p:nvSpPr>
        <p:spPr>
          <a:xfrm>
            <a:off x="9284327" y="5520280"/>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65" name="bk object 365"/>
          <p:cNvSpPr/>
          <p:nvPr/>
        </p:nvSpPr>
        <p:spPr>
          <a:xfrm>
            <a:off x="9751479" y="5429718"/>
            <a:ext cx="35044" cy="3504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100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66" name="bk object 366"/>
          <p:cNvSpPr/>
          <p:nvPr/>
        </p:nvSpPr>
        <p:spPr>
          <a:xfrm>
            <a:off x="10211475" y="5308749"/>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67" name="bk object 367"/>
          <p:cNvSpPr/>
          <p:nvPr/>
        </p:nvSpPr>
        <p:spPr>
          <a:xfrm>
            <a:off x="10663427" y="515587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68" name="bk object 368"/>
          <p:cNvSpPr/>
          <p:nvPr/>
        </p:nvSpPr>
        <p:spPr>
          <a:xfrm>
            <a:off x="3009919" y="4555208"/>
            <a:ext cx="35044" cy="35041"/>
          </a:xfrm>
          <a:custGeom>
            <a:avLst/>
            <a:gdLst/>
            <a:ahLst/>
            <a:cxnLst/>
            <a:rect l="l" t="t" r="r" b="b"/>
            <a:pathLst>
              <a:path w="57785"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5" y="31001"/>
                </a:lnTo>
                <a:lnTo>
                  <a:pt x="56061" y="20054"/>
                </a:lnTo>
                <a:lnTo>
                  <a:pt x="50819" y="10364"/>
                </a:lnTo>
                <a:lnTo>
                  <a:pt x="41954"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69" name="bk object 369"/>
          <p:cNvSpPr/>
          <p:nvPr/>
        </p:nvSpPr>
        <p:spPr>
          <a:xfrm>
            <a:off x="3229499" y="4635664"/>
            <a:ext cx="35044" cy="3504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70" name="bk object 370"/>
          <p:cNvSpPr/>
          <p:nvPr/>
        </p:nvSpPr>
        <p:spPr>
          <a:xfrm>
            <a:off x="3479755" y="4727453"/>
            <a:ext cx="35044" cy="3504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71" name="bk object 371"/>
          <p:cNvSpPr/>
          <p:nvPr/>
        </p:nvSpPr>
        <p:spPr>
          <a:xfrm>
            <a:off x="3759103" y="4827500"/>
            <a:ext cx="35044" cy="35041"/>
          </a:xfrm>
          <a:custGeom>
            <a:avLst/>
            <a:gdLst/>
            <a:ahLst/>
            <a:cxnLst/>
            <a:rect l="l" t="t" r="r" b="b"/>
            <a:pathLst>
              <a:path w="57785" h="57784">
                <a:moveTo>
                  <a:pt x="31000" y="0"/>
                </a:moveTo>
                <a:lnTo>
                  <a:pt x="20053" y="1223"/>
                </a:lnTo>
                <a:lnTo>
                  <a:pt x="10362"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1000"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72" name="bk object 372"/>
          <p:cNvSpPr/>
          <p:nvPr/>
        </p:nvSpPr>
        <p:spPr>
          <a:xfrm>
            <a:off x="4065767" y="4932941"/>
            <a:ext cx="35044" cy="35041"/>
          </a:xfrm>
          <a:custGeom>
            <a:avLst/>
            <a:gdLst/>
            <a:ahLst/>
            <a:cxnLst/>
            <a:rect l="l" t="t"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2"/>
                </a:lnTo>
                <a:lnTo>
                  <a:pt x="56055" y="20058"/>
                </a:lnTo>
                <a:lnTo>
                  <a:pt x="50817" y="10368"/>
                </a:lnTo>
                <a:lnTo>
                  <a:pt x="41952" y="3180"/>
                </a:lnTo>
                <a:lnTo>
                  <a:pt x="30995"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73" name="bk object 373"/>
          <p:cNvSpPr/>
          <p:nvPr/>
        </p:nvSpPr>
        <p:spPr>
          <a:xfrm>
            <a:off x="4397939" y="5040854"/>
            <a:ext cx="35044" cy="35041"/>
          </a:xfrm>
          <a:custGeom>
            <a:avLst/>
            <a:gdLst/>
            <a:ahLst/>
            <a:cxnLst/>
            <a:rect l="l" t="t" r="r" b="b"/>
            <a:pathLst>
              <a:path w="57784" h="57784">
                <a:moveTo>
                  <a:pt x="31000" y="0"/>
                </a:moveTo>
                <a:lnTo>
                  <a:pt x="20053" y="1223"/>
                </a:lnTo>
                <a:lnTo>
                  <a:pt x="10362" y="6462"/>
                </a:lnTo>
                <a:lnTo>
                  <a:pt x="3179" y="15326"/>
                </a:lnTo>
                <a:lnTo>
                  <a:pt x="0" y="26284"/>
                </a:lnTo>
                <a:lnTo>
                  <a:pt x="1226" y="37230"/>
                </a:lnTo>
                <a:lnTo>
                  <a:pt x="6465" y="46918"/>
                </a:lnTo>
                <a:lnTo>
                  <a:pt x="15325" y="54100"/>
                </a:lnTo>
                <a:lnTo>
                  <a:pt x="26281" y="57281"/>
                </a:lnTo>
                <a:lnTo>
                  <a:pt x="37225" y="56057"/>
                </a:lnTo>
                <a:lnTo>
                  <a:pt x="46912" y="50818"/>
                </a:lnTo>
                <a:lnTo>
                  <a:pt x="54099" y="41954"/>
                </a:lnTo>
                <a:lnTo>
                  <a:pt x="57279" y="31001"/>
                </a:lnTo>
                <a:lnTo>
                  <a:pt x="56055" y="20054"/>
                </a:lnTo>
                <a:lnTo>
                  <a:pt x="50817" y="10364"/>
                </a:lnTo>
                <a:lnTo>
                  <a:pt x="41952" y="3180"/>
                </a:lnTo>
                <a:lnTo>
                  <a:pt x="31000"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74" name="bk object 374"/>
          <p:cNvSpPr/>
          <p:nvPr/>
        </p:nvSpPr>
        <p:spPr>
          <a:xfrm>
            <a:off x="4753515" y="5148780"/>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75" name="bk object 375"/>
          <p:cNvSpPr/>
          <p:nvPr/>
        </p:nvSpPr>
        <p:spPr>
          <a:xfrm>
            <a:off x="5130439" y="5254114"/>
            <a:ext cx="35044" cy="35041"/>
          </a:xfrm>
          <a:custGeom>
            <a:avLst/>
            <a:gdLst/>
            <a:ahLst/>
            <a:cxnLst/>
            <a:rect l="l" t="t" r="r" b="b"/>
            <a:pathLst>
              <a:path w="57784" h="57784">
                <a:moveTo>
                  <a:pt x="30995" y="0"/>
                </a:moveTo>
                <a:lnTo>
                  <a:pt x="20049" y="1223"/>
                </a:lnTo>
                <a:lnTo>
                  <a:pt x="10361" y="6462"/>
                </a:lnTo>
                <a:lnTo>
                  <a:pt x="3179" y="15326"/>
                </a:lnTo>
                <a:lnTo>
                  <a:pt x="0" y="26282"/>
                </a:lnTo>
                <a:lnTo>
                  <a:pt x="1226" y="37226"/>
                </a:lnTo>
                <a:lnTo>
                  <a:pt x="6465" y="46914"/>
                </a:lnTo>
                <a:lnTo>
                  <a:pt x="15325" y="54100"/>
                </a:lnTo>
                <a:lnTo>
                  <a:pt x="26281" y="57281"/>
                </a:lnTo>
                <a:lnTo>
                  <a:pt x="37225" y="56057"/>
                </a:lnTo>
                <a:lnTo>
                  <a:pt x="46912" y="50818"/>
                </a:lnTo>
                <a:lnTo>
                  <a:pt x="54099" y="41954"/>
                </a:lnTo>
                <a:lnTo>
                  <a:pt x="57279" y="30997"/>
                </a:lnTo>
                <a:lnTo>
                  <a:pt x="56055" y="20050"/>
                </a:lnTo>
                <a:lnTo>
                  <a:pt x="50817" y="10362"/>
                </a:lnTo>
                <a:lnTo>
                  <a:pt x="41952" y="3180"/>
                </a:lnTo>
                <a:lnTo>
                  <a:pt x="30995"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76" name="bk object 376"/>
          <p:cNvSpPr/>
          <p:nvPr/>
        </p:nvSpPr>
        <p:spPr>
          <a:xfrm>
            <a:off x="5526679" y="5354076"/>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77" name="bk object 377"/>
          <p:cNvSpPr/>
          <p:nvPr/>
        </p:nvSpPr>
        <p:spPr>
          <a:xfrm>
            <a:off x="5940211" y="5445738"/>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78" name="bk object 378"/>
          <p:cNvSpPr/>
          <p:nvPr/>
        </p:nvSpPr>
        <p:spPr>
          <a:xfrm>
            <a:off x="6369027" y="5526088"/>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79" name="bk object 379"/>
          <p:cNvSpPr/>
          <p:nvPr/>
        </p:nvSpPr>
        <p:spPr>
          <a:xfrm>
            <a:off x="6811095" y="5592130"/>
            <a:ext cx="35044" cy="35041"/>
          </a:xfrm>
          <a:custGeom>
            <a:avLst/>
            <a:gdLst/>
            <a:ahLst/>
            <a:cxnLst/>
            <a:rect l="l" t="t" r="r" b="b"/>
            <a:pathLst>
              <a:path w="57784" h="57784">
                <a:moveTo>
                  <a:pt x="31001" y="0"/>
                </a:moveTo>
                <a:lnTo>
                  <a:pt x="20056" y="1223"/>
                </a:lnTo>
                <a:lnTo>
                  <a:pt x="10366" y="6462"/>
                </a:lnTo>
                <a:lnTo>
                  <a:pt x="3179" y="15326"/>
                </a:lnTo>
                <a:lnTo>
                  <a:pt x="0" y="26282"/>
                </a:lnTo>
                <a:lnTo>
                  <a:pt x="1226" y="37226"/>
                </a:lnTo>
                <a:lnTo>
                  <a:pt x="6465" y="46914"/>
                </a:lnTo>
                <a:lnTo>
                  <a:pt x="15325" y="54100"/>
                </a:lnTo>
                <a:lnTo>
                  <a:pt x="26282" y="57281"/>
                </a:lnTo>
                <a:lnTo>
                  <a:pt x="37229" y="56057"/>
                </a:lnTo>
                <a:lnTo>
                  <a:pt x="46917" y="50818"/>
                </a:lnTo>
                <a:lnTo>
                  <a:pt x="54099" y="41954"/>
                </a:lnTo>
                <a:lnTo>
                  <a:pt x="57284" y="30997"/>
                </a:lnTo>
                <a:lnTo>
                  <a:pt x="56059" y="20050"/>
                </a:lnTo>
                <a:lnTo>
                  <a:pt x="50818" y="10362"/>
                </a:lnTo>
                <a:lnTo>
                  <a:pt x="41952" y="3180"/>
                </a:lnTo>
                <a:lnTo>
                  <a:pt x="3100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80" name="bk object 380"/>
          <p:cNvSpPr/>
          <p:nvPr/>
        </p:nvSpPr>
        <p:spPr>
          <a:xfrm>
            <a:off x="7264379" y="5641012"/>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81" name="bk object 381"/>
          <p:cNvSpPr/>
          <p:nvPr/>
        </p:nvSpPr>
        <p:spPr>
          <a:xfrm>
            <a:off x="7726383" y="5669910"/>
            <a:ext cx="35044" cy="35041"/>
          </a:xfrm>
          <a:custGeom>
            <a:avLst/>
            <a:gdLst/>
            <a:ahLst/>
            <a:cxnLst/>
            <a:rect l="l" t="t" r="r" b="b"/>
            <a:pathLst>
              <a:path w="57784" h="57784">
                <a:moveTo>
                  <a:pt x="30997" y="0"/>
                </a:moveTo>
                <a:lnTo>
                  <a:pt x="20050" y="1225"/>
                </a:lnTo>
                <a:lnTo>
                  <a:pt x="10362" y="6462"/>
                </a:lnTo>
                <a:lnTo>
                  <a:pt x="3180" y="15321"/>
                </a:lnTo>
                <a:lnTo>
                  <a:pt x="0" y="26278"/>
                </a:lnTo>
                <a:lnTo>
                  <a:pt x="1223" y="37224"/>
                </a:lnTo>
                <a:lnTo>
                  <a:pt x="6462" y="46912"/>
                </a:lnTo>
                <a:lnTo>
                  <a:pt x="15326" y="54094"/>
                </a:lnTo>
                <a:lnTo>
                  <a:pt x="26282" y="57279"/>
                </a:lnTo>
                <a:lnTo>
                  <a:pt x="37226" y="56055"/>
                </a:lnTo>
                <a:lnTo>
                  <a:pt x="46914"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82" name="bk object 382"/>
          <p:cNvSpPr/>
          <p:nvPr/>
        </p:nvSpPr>
        <p:spPr>
          <a:xfrm>
            <a:off x="8193591" y="5675778"/>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83" name="bk object 383"/>
          <p:cNvSpPr/>
          <p:nvPr/>
        </p:nvSpPr>
        <p:spPr>
          <a:xfrm>
            <a:off x="8662755" y="5656374"/>
            <a:ext cx="35044" cy="35041"/>
          </a:xfrm>
          <a:custGeom>
            <a:avLst/>
            <a:gdLst/>
            <a:ahLst/>
            <a:cxnLst/>
            <a:rect l="l" t="t"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1000"/>
                </a:lnTo>
                <a:lnTo>
                  <a:pt x="56056" y="20053"/>
                </a:lnTo>
                <a:lnTo>
                  <a:pt x="50814" y="10362"/>
                </a:lnTo>
                <a:lnTo>
                  <a:pt x="41943" y="3179"/>
                </a:lnTo>
                <a:lnTo>
                  <a:pt x="30992"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84" name="bk object 384"/>
          <p:cNvSpPr/>
          <p:nvPr/>
        </p:nvSpPr>
        <p:spPr>
          <a:xfrm>
            <a:off x="9131087" y="5610197"/>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85" name="bk object 385"/>
          <p:cNvSpPr/>
          <p:nvPr/>
        </p:nvSpPr>
        <p:spPr>
          <a:xfrm>
            <a:off x="9596431" y="5536338"/>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86" name="bk object 386"/>
          <p:cNvSpPr/>
          <p:nvPr/>
        </p:nvSpPr>
        <p:spPr>
          <a:xfrm>
            <a:off x="10057195" y="5434074"/>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87" name="bk object 387"/>
          <p:cNvSpPr/>
          <p:nvPr/>
        </p:nvSpPr>
        <p:spPr>
          <a:xfrm>
            <a:off x="3443351" y="4779746"/>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88" name="bk object 388"/>
          <p:cNvSpPr/>
          <p:nvPr/>
        </p:nvSpPr>
        <p:spPr>
          <a:xfrm>
            <a:off x="3661631" y="4853002"/>
            <a:ext cx="35044" cy="35041"/>
          </a:xfrm>
          <a:custGeom>
            <a:avLst/>
            <a:gdLst/>
            <a:ahLst/>
            <a:cxnLst/>
            <a:rect l="l" t="t"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89" name="bk object 389"/>
          <p:cNvSpPr/>
          <p:nvPr/>
        </p:nvSpPr>
        <p:spPr>
          <a:xfrm>
            <a:off x="3910263" y="493628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90" name="bk object 390"/>
          <p:cNvSpPr/>
          <p:nvPr/>
        </p:nvSpPr>
        <p:spPr>
          <a:xfrm>
            <a:off x="4187331" y="502671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91" name="bk object 391"/>
          <p:cNvSpPr/>
          <p:nvPr/>
        </p:nvSpPr>
        <p:spPr>
          <a:xfrm>
            <a:off x="4490883" y="5121465"/>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92" name="bk object 392"/>
          <p:cNvSpPr/>
          <p:nvPr/>
        </p:nvSpPr>
        <p:spPr>
          <a:xfrm>
            <a:off x="4818783" y="5218113"/>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93" name="bk object 393"/>
          <p:cNvSpPr/>
          <p:nvPr/>
        </p:nvSpPr>
        <p:spPr>
          <a:xfrm>
            <a:off x="5169027" y="5313994"/>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94" name="bk object 394"/>
          <p:cNvSpPr/>
          <p:nvPr/>
        </p:nvSpPr>
        <p:spPr>
          <a:xfrm>
            <a:off x="5539639" y="5406389"/>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95" name="bk object 395"/>
          <p:cNvSpPr/>
          <p:nvPr/>
        </p:nvSpPr>
        <p:spPr>
          <a:xfrm>
            <a:off x="5928687" y="5492474"/>
            <a:ext cx="35044" cy="35041"/>
          </a:xfrm>
          <a:custGeom>
            <a:avLst/>
            <a:gdLst/>
            <a:ahLst/>
            <a:cxnLst/>
            <a:rect l="l" t="t"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0997"/>
                </a:lnTo>
                <a:lnTo>
                  <a:pt x="56057" y="20053"/>
                </a:lnTo>
                <a:lnTo>
                  <a:pt x="50818" y="10365"/>
                </a:lnTo>
                <a:lnTo>
                  <a:pt x="41954" y="3179"/>
                </a:lnTo>
                <a:lnTo>
                  <a:pt x="3100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96" name="bk object 396"/>
          <p:cNvSpPr/>
          <p:nvPr/>
        </p:nvSpPr>
        <p:spPr>
          <a:xfrm>
            <a:off x="6334271" y="5569376"/>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97" name="bk object 397"/>
          <p:cNvSpPr/>
          <p:nvPr/>
        </p:nvSpPr>
        <p:spPr>
          <a:xfrm>
            <a:off x="6754503" y="563419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98" name="bk object 398"/>
          <p:cNvSpPr/>
          <p:nvPr/>
        </p:nvSpPr>
        <p:spPr>
          <a:xfrm>
            <a:off x="7187467" y="5684118"/>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99" name="bk object 399"/>
          <p:cNvSpPr/>
          <p:nvPr/>
        </p:nvSpPr>
        <p:spPr>
          <a:xfrm>
            <a:off x="7631219" y="5716621"/>
            <a:ext cx="35044" cy="35041"/>
          </a:xfrm>
          <a:custGeom>
            <a:avLst/>
            <a:gdLst/>
            <a:ahLst/>
            <a:cxnLst/>
            <a:rect l="l" t="t"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00" name="bk object 400"/>
          <p:cNvSpPr/>
          <p:nvPr/>
        </p:nvSpPr>
        <p:spPr>
          <a:xfrm>
            <a:off x="8083503" y="5729302"/>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01" name="bk object 401"/>
          <p:cNvSpPr/>
          <p:nvPr/>
        </p:nvSpPr>
        <p:spPr>
          <a:xfrm>
            <a:off x="8541251" y="5719536"/>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02" name="bk object 402"/>
          <p:cNvSpPr/>
          <p:nvPr/>
        </p:nvSpPr>
        <p:spPr>
          <a:xfrm>
            <a:off x="9001527" y="5685414"/>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03" name="bk object 403"/>
          <p:cNvSpPr/>
          <p:nvPr/>
        </p:nvSpPr>
        <p:spPr>
          <a:xfrm>
            <a:off x="9461799" y="5625704"/>
            <a:ext cx="35044" cy="35041"/>
          </a:xfrm>
          <a:custGeom>
            <a:avLst/>
            <a:gdLst/>
            <a:ahLst/>
            <a:cxnLst/>
            <a:rect l="l" t="t" r="r" b="b"/>
            <a:pathLst>
              <a:path w="57784" h="57784">
                <a:moveTo>
                  <a:pt x="30997" y="0"/>
                </a:moveTo>
                <a:lnTo>
                  <a:pt x="20053" y="1223"/>
                </a:lnTo>
                <a:lnTo>
                  <a:pt x="10365"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0997"/>
                </a:lnTo>
                <a:lnTo>
                  <a:pt x="56055" y="20050"/>
                </a:lnTo>
                <a:lnTo>
                  <a:pt x="50817" y="10362"/>
                </a:lnTo>
                <a:lnTo>
                  <a:pt x="41952"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04" name="bk object 404"/>
          <p:cNvSpPr/>
          <p:nvPr/>
        </p:nvSpPr>
        <p:spPr>
          <a:xfrm>
            <a:off x="3885523" y="4993448"/>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05" name="bk object 405"/>
          <p:cNvSpPr/>
          <p:nvPr/>
        </p:nvSpPr>
        <p:spPr>
          <a:xfrm>
            <a:off x="4102446" y="5059098"/>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06" name="bk object 406"/>
          <p:cNvSpPr/>
          <p:nvPr/>
        </p:nvSpPr>
        <p:spPr>
          <a:xfrm>
            <a:off x="4349239" y="5133580"/>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07" name="bk object 407"/>
          <p:cNvSpPr/>
          <p:nvPr/>
        </p:nvSpPr>
        <p:spPr>
          <a:xfrm>
            <a:off x="4623687" y="5214317"/>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08" name="bk object 408"/>
          <p:cNvSpPr/>
          <p:nvPr/>
        </p:nvSpPr>
        <p:spPr>
          <a:xfrm>
            <a:off x="4923663" y="5298684"/>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09" name="bk object 409"/>
          <p:cNvSpPr/>
          <p:nvPr/>
        </p:nvSpPr>
        <p:spPr>
          <a:xfrm>
            <a:off x="5247123" y="5384005"/>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10" name="bk object 410"/>
          <p:cNvSpPr/>
          <p:nvPr/>
        </p:nvSpPr>
        <p:spPr>
          <a:xfrm>
            <a:off x="5592095" y="5467581"/>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11" name="bk object 411"/>
          <p:cNvSpPr/>
          <p:nvPr/>
        </p:nvSpPr>
        <p:spPr>
          <a:xfrm>
            <a:off x="5956671" y="5546653"/>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12" name="bk object 412"/>
          <p:cNvSpPr/>
          <p:nvPr/>
        </p:nvSpPr>
        <p:spPr>
          <a:xfrm>
            <a:off x="6338995" y="5618446"/>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13" name="bk object 413"/>
          <p:cNvSpPr/>
          <p:nvPr/>
        </p:nvSpPr>
        <p:spPr>
          <a:xfrm>
            <a:off x="6737251" y="5680140"/>
            <a:ext cx="35044" cy="35041"/>
          </a:xfrm>
          <a:custGeom>
            <a:avLst/>
            <a:gdLst/>
            <a:ahLst/>
            <a:cxnLst/>
            <a:rect l="l" t="t" r="r" b="b"/>
            <a:pathLst>
              <a:path w="57784" h="57784">
                <a:moveTo>
                  <a:pt x="31001" y="0"/>
                </a:moveTo>
                <a:lnTo>
                  <a:pt x="20056" y="1226"/>
                </a:lnTo>
                <a:lnTo>
                  <a:pt x="10366" y="6465"/>
                </a:lnTo>
                <a:lnTo>
                  <a:pt x="3179" y="15325"/>
                </a:lnTo>
                <a:lnTo>
                  <a:pt x="0" y="26282"/>
                </a:lnTo>
                <a:lnTo>
                  <a:pt x="1226" y="37229"/>
                </a:lnTo>
                <a:lnTo>
                  <a:pt x="6465" y="46917"/>
                </a:lnTo>
                <a:lnTo>
                  <a:pt x="15325" y="54099"/>
                </a:lnTo>
                <a:lnTo>
                  <a:pt x="26282" y="57279"/>
                </a:lnTo>
                <a:lnTo>
                  <a:pt x="37229" y="56055"/>
                </a:lnTo>
                <a:lnTo>
                  <a:pt x="46917" y="50817"/>
                </a:lnTo>
                <a:lnTo>
                  <a:pt x="54099" y="41952"/>
                </a:lnTo>
                <a:lnTo>
                  <a:pt x="57284" y="31000"/>
                </a:lnTo>
                <a:lnTo>
                  <a:pt x="56059" y="20053"/>
                </a:lnTo>
                <a:lnTo>
                  <a:pt x="50818" y="10362"/>
                </a:lnTo>
                <a:lnTo>
                  <a:pt x="41952" y="3179"/>
                </a:lnTo>
                <a:lnTo>
                  <a:pt x="3100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14" name="bk object 414"/>
          <p:cNvSpPr/>
          <p:nvPr/>
        </p:nvSpPr>
        <p:spPr>
          <a:xfrm>
            <a:off x="7149599" y="5729001"/>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15" name="bk object 415"/>
          <p:cNvSpPr/>
          <p:nvPr/>
        </p:nvSpPr>
        <p:spPr>
          <a:xfrm>
            <a:off x="7574166" y="5762497"/>
            <a:ext cx="35044" cy="35041"/>
          </a:xfrm>
          <a:custGeom>
            <a:avLst/>
            <a:gdLst/>
            <a:ahLst/>
            <a:cxnLst/>
            <a:rect l="l" t="t" r="r" b="b"/>
            <a:pathLst>
              <a:path w="57784" h="57784">
                <a:moveTo>
                  <a:pt x="31001" y="0"/>
                </a:moveTo>
                <a:lnTo>
                  <a:pt x="20054" y="1226"/>
                </a:lnTo>
                <a:lnTo>
                  <a:pt x="10364"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100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16" name="bk object 416"/>
          <p:cNvSpPr/>
          <p:nvPr/>
        </p:nvSpPr>
        <p:spPr>
          <a:xfrm>
            <a:off x="8009039" y="5778482"/>
            <a:ext cx="35044" cy="35041"/>
          </a:xfrm>
          <a:custGeom>
            <a:avLst/>
            <a:gdLst/>
            <a:ahLst/>
            <a:cxnLst/>
            <a:rect l="l" t="t"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6" y="56055"/>
                </a:lnTo>
                <a:lnTo>
                  <a:pt x="46914"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17" name="bk object 417"/>
          <p:cNvSpPr/>
          <p:nvPr/>
        </p:nvSpPr>
        <p:spPr>
          <a:xfrm>
            <a:off x="8452151" y="5775053"/>
            <a:ext cx="35044" cy="35041"/>
          </a:xfrm>
          <a:custGeom>
            <a:avLst/>
            <a:gdLst/>
            <a:ahLst/>
            <a:cxnLst/>
            <a:rect l="l" t="t" r="r" b="b"/>
            <a:pathLst>
              <a:path w="57784" h="57784">
                <a:moveTo>
                  <a:pt x="30995" y="0"/>
                </a:moveTo>
                <a:lnTo>
                  <a:pt x="20049" y="1223"/>
                </a:lnTo>
                <a:lnTo>
                  <a:pt x="10361" y="6462"/>
                </a:lnTo>
                <a:lnTo>
                  <a:pt x="3179" y="15326"/>
                </a:lnTo>
                <a:lnTo>
                  <a:pt x="0" y="26284"/>
                </a:lnTo>
                <a:lnTo>
                  <a:pt x="1226" y="37230"/>
                </a:lnTo>
                <a:lnTo>
                  <a:pt x="6465" y="46918"/>
                </a:lnTo>
                <a:lnTo>
                  <a:pt x="15325" y="54100"/>
                </a:lnTo>
                <a:lnTo>
                  <a:pt x="26282" y="57281"/>
                </a:lnTo>
                <a:lnTo>
                  <a:pt x="37229" y="56057"/>
                </a:lnTo>
                <a:lnTo>
                  <a:pt x="46917" y="50818"/>
                </a:lnTo>
                <a:lnTo>
                  <a:pt x="54099" y="41954"/>
                </a:lnTo>
                <a:lnTo>
                  <a:pt x="57279" y="31001"/>
                </a:lnTo>
                <a:lnTo>
                  <a:pt x="56055" y="20054"/>
                </a:lnTo>
                <a:lnTo>
                  <a:pt x="50817" y="10364"/>
                </a:lnTo>
                <a:lnTo>
                  <a:pt x="41952" y="3180"/>
                </a:lnTo>
                <a:lnTo>
                  <a:pt x="30995"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18" name="bk object 418"/>
          <p:cNvSpPr/>
          <p:nvPr/>
        </p:nvSpPr>
        <p:spPr>
          <a:xfrm>
            <a:off x="8900903" y="5749986"/>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19" name="bk object 419"/>
          <p:cNvSpPr/>
          <p:nvPr/>
        </p:nvSpPr>
        <p:spPr>
          <a:xfrm>
            <a:off x="4336451" y="5195977"/>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20" name="bk object 420"/>
          <p:cNvSpPr/>
          <p:nvPr/>
        </p:nvSpPr>
        <p:spPr>
          <a:xfrm>
            <a:off x="4552051" y="5254072"/>
            <a:ext cx="35044" cy="35041"/>
          </a:xfrm>
          <a:custGeom>
            <a:avLst/>
            <a:gdLst/>
            <a:ahLst/>
            <a:cxnLst/>
            <a:rect l="l" t="t" r="r" b="b"/>
            <a:pathLst>
              <a:path w="57784" h="57784">
                <a:moveTo>
                  <a:pt x="30992" y="0"/>
                </a:moveTo>
                <a:lnTo>
                  <a:pt x="20049"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81" y="30995"/>
                </a:lnTo>
                <a:lnTo>
                  <a:pt x="56056" y="20049"/>
                </a:lnTo>
                <a:lnTo>
                  <a:pt x="50814" y="10361"/>
                </a:lnTo>
                <a:lnTo>
                  <a:pt x="41943" y="3179"/>
                </a:lnTo>
                <a:lnTo>
                  <a:pt x="30992"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21" name="bk object 421"/>
          <p:cNvSpPr/>
          <p:nvPr/>
        </p:nvSpPr>
        <p:spPr>
          <a:xfrm>
            <a:off x="4796827" y="5320126"/>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22" name="bk object 422"/>
          <p:cNvSpPr/>
          <p:nvPr/>
        </p:nvSpPr>
        <p:spPr>
          <a:xfrm>
            <a:off x="5068551" y="539143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78" y="57281"/>
                </a:lnTo>
                <a:lnTo>
                  <a:pt x="37222" y="56057"/>
                </a:lnTo>
                <a:lnTo>
                  <a:pt x="46912"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23" name="bk object 423"/>
          <p:cNvSpPr/>
          <p:nvPr/>
        </p:nvSpPr>
        <p:spPr>
          <a:xfrm>
            <a:off x="5365075" y="5465281"/>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24" name="bk object 424"/>
          <p:cNvSpPr/>
          <p:nvPr/>
        </p:nvSpPr>
        <p:spPr>
          <a:xfrm>
            <a:off x="5684371" y="5538990"/>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25" name="bk object 425"/>
          <p:cNvSpPr/>
          <p:nvPr/>
        </p:nvSpPr>
        <p:spPr>
          <a:xfrm>
            <a:off x="6024499" y="5609853"/>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26" name="bk object 426"/>
          <p:cNvSpPr/>
          <p:nvPr/>
        </p:nvSpPr>
        <p:spPr>
          <a:xfrm>
            <a:off x="6383603" y="5675130"/>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27" name="bk object 427"/>
          <p:cNvSpPr/>
          <p:nvPr/>
        </p:nvSpPr>
        <p:spPr>
          <a:xfrm>
            <a:off x="6759847" y="5732081"/>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28" name="bk object 428"/>
          <p:cNvSpPr/>
          <p:nvPr/>
        </p:nvSpPr>
        <p:spPr>
          <a:xfrm>
            <a:off x="7151427" y="5778044"/>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78" y="57281"/>
                </a:lnTo>
                <a:lnTo>
                  <a:pt x="37222" y="56057"/>
                </a:lnTo>
                <a:lnTo>
                  <a:pt x="46912"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29" name="bk object 429"/>
          <p:cNvSpPr/>
          <p:nvPr/>
        </p:nvSpPr>
        <p:spPr>
          <a:xfrm>
            <a:off x="7556479" y="5810518"/>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30" name="bk object 430"/>
          <p:cNvSpPr/>
          <p:nvPr/>
        </p:nvSpPr>
        <p:spPr>
          <a:xfrm>
            <a:off x="7973122" y="5827348"/>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31" name="bk object 431"/>
          <p:cNvSpPr/>
          <p:nvPr/>
        </p:nvSpPr>
        <p:spPr>
          <a:xfrm>
            <a:off x="8399443" y="5826865"/>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32" name="bk object 432"/>
          <p:cNvSpPr/>
          <p:nvPr/>
        </p:nvSpPr>
        <p:spPr>
          <a:xfrm>
            <a:off x="4795523" y="5388157"/>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33" name="bk object 433"/>
          <p:cNvSpPr/>
          <p:nvPr/>
        </p:nvSpPr>
        <p:spPr>
          <a:xfrm>
            <a:off x="5009991" y="5439026"/>
            <a:ext cx="35044" cy="35041"/>
          </a:xfrm>
          <a:custGeom>
            <a:avLst/>
            <a:gdLst/>
            <a:ahLst/>
            <a:cxnLst/>
            <a:rect l="l" t="t" r="r" b="b"/>
            <a:pathLst>
              <a:path w="57784" h="57784">
                <a:moveTo>
                  <a:pt x="30997" y="0"/>
                </a:moveTo>
                <a:lnTo>
                  <a:pt x="20053" y="1226"/>
                </a:lnTo>
                <a:lnTo>
                  <a:pt x="10365"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1"/>
                </a:lnTo>
                <a:lnTo>
                  <a:pt x="56055" y="20056"/>
                </a:lnTo>
                <a:lnTo>
                  <a:pt x="50817" y="10366"/>
                </a:lnTo>
                <a:lnTo>
                  <a:pt x="41952"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34" name="bk object 434"/>
          <p:cNvSpPr/>
          <p:nvPr/>
        </p:nvSpPr>
        <p:spPr>
          <a:xfrm>
            <a:off x="5253059" y="5496660"/>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35" name="bk object 435"/>
          <p:cNvSpPr/>
          <p:nvPr/>
        </p:nvSpPr>
        <p:spPr>
          <a:xfrm>
            <a:off x="5522435" y="5558329"/>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36" name="bk object 436"/>
          <p:cNvSpPr/>
          <p:nvPr/>
        </p:nvSpPr>
        <p:spPr>
          <a:xfrm>
            <a:off x="5815971" y="5621337"/>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37" name="bk object 437"/>
          <p:cNvSpPr/>
          <p:nvPr/>
        </p:nvSpPr>
        <p:spPr>
          <a:xfrm>
            <a:off x="6131651" y="5682989"/>
            <a:ext cx="35044" cy="35041"/>
          </a:xfrm>
          <a:custGeom>
            <a:avLst/>
            <a:gdLst/>
            <a:ahLst/>
            <a:cxnLst/>
            <a:rect l="l" t="t" r="r" b="b"/>
            <a:pathLst>
              <a:path w="57784" h="57784">
                <a:moveTo>
                  <a:pt x="31000" y="0"/>
                </a:moveTo>
                <a:lnTo>
                  <a:pt x="20053" y="1226"/>
                </a:lnTo>
                <a:lnTo>
                  <a:pt x="10362" y="6465"/>
                </a:lnTo>
                <a:lnTo>
                  <a:pt x="3179" y="15325"/>
                </a:lnTo>
                <a:lnTo>
                  <a:pt x="0" y="26282"/>
                </a:lnTo>
                <a:lnTo>
                  <a:pt x="1226" y="37229"/>
                </a:lnTo>
                <a:lnTo>
                  <a:pt x="6465" y="46917"/>
                </a:lnTo>
                <a:lnTo>
                  <a:pt x="15325" y="54099"/>
                </a:lnTo>
                <a:lnTo>
                  <a:pt x="26282" y="57284"/>
                </a:lnTo>
                <a:lnTo>
                  <a:pt x="37229" y="56059"/>
                </a:lnTo>
                <a:lnTo>
                  <a:pt x="46917" y="50818"/>
                </a:lnTo>
                <a:lnTo>
                  <a:pt x="54099" y="41952"/>
                </a:lnTo>
                <a:lnTo>
                  <a:pt x="57279" y="31000"/>
                </a:lnTo>
                <a:lnTo>
                  <a:pt x="56055" y="20053"/>
                </a:lnTo>
                <a:lnTo>
                  <a:pt x="50817" y="10362"/>
                </a:lnTo>
                <a:lnTo>
                  <a:pt x="41952" y="3179"/>
                </a:lnTo>
                <a:lnTo>
                  <a:pt x="31000"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38" name="bk object 438"/>
          <p:cNvSpPr/>
          <p:nvPr/>
        </p:nvSpPr>
        <p:spPr>
          <a:xfrm>
            <a:off x="6467543" y="5740582"/>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39" name="bk object 439"/>
          <p:cNvSpPr/>
          <p:nvPr/>
        </p:nvSpPr>
        <p:spPr>
          <a:xfrm>
            <a:off x="6821783" y="5791441"/>
            <a:ext cx="35044" cy="35041"/>
          </a:xfrm>
          <a:custGeom>
            <a:avLst/>
            <a:gdLst/>
            <a:ahLst/>
            <a:cxnLst/>
            <a:rect l="l" t="t" r="r" b="b"/>
            <a:pathLst>
              <a:path w="57784" h="57784">
                <a:moveTo>
                  <a:pt x="31000" y="0"/>
                </a:moveTo>
                <a:lnTo>
                  <a:pt x="20053" y="1222"/>
                </a:lnTo>
                <a:lnTo>
                  <a:pt x="10362" y="6458"/>
                </a:lnTo>
                <a:lnTo>
                  <a:pt x="3179" y="15316"/>
                </a:lnTo>
                <a:lnTo>
                  <a:pt x="0" y="26273"/>
                </a:lnTo>
                <a:lnTo>
                  <a:pt x="1226" y="37220"/>
                </a:lnTo>
                <a:lnTo>
                  <a:pt x="6465" y="46908"/>
                </a:lnTo>
                <a:lnTo>
                  <a:pt x="15325" y="54090"/>
                </a:lnTo>
                <a:lnTo>
                  <a:pt x="26282" y="57276"/>
                </a:lnTo>
                <a:lnTo>
                  <a:pt x="37229" y="56054"/>
                </a:lnTo>
                <a:lnTo>
                  <a:pt x="46917" y="50814"/>
                </a:lnTo>
                <a:lnTo>
                  <a:pt x="54099" y="41944"/>
                </a:lnTo>
                <a:lnTo>
                  <a:pt x="57279" y="30992"/>
                </a:lnTo>
                <a:lnTo>
                  <a:pt x="56055" y="20049"/>
                </a:lnTo>
                <a:lnTo>
                  <a:pt x="50817" y="10362"/>
                </a:lnTo>
                <a:lnTo>
                  <a:pt x="41952" y="3180"/>
                </a:lnTo>
                <a:lnTo>
                  <a:pt x="31000"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40" name="bk object 440"/>
          <p:cNvSpPr/>
          <p:nvPr/>
        </p:nvSpPr>
        <p:spPr>
          <a:xfrm>
            <a:off x="7192503" y="5832945"/>
            <a:ext cx="35044" cy="3504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41" name="bk object 441"/>
          <p:cNvSpPr/>
          <p:nvPr/>
        </p:nvSpPr>
        <p:spPr>
          <a:xfrm>
            <a:off x="7577835" y="5862674"/>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42" name="bk object 442"/>
          <p:cNvSpPr/>
          <p:nvPr/>
        </p:nvSpPr>
        <p:spPr>
          <a:xfrm>
            <a:off x="7975855" y="5878485"/>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43" name="bk object 443"/>
          <p:cNvSpPr/>
          <p:nvPr/>
        </p:nvSpPr>
        <p:spPr>
          <a:xfrm>
            <a:off x="5262131" y="5570760"/>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44" name="bk object 444"/>
          <p:cNvSpPr/>
          <p:nvPr/>
        </p:nvSpPr>
        <p:spPr>
          <a:xfrm>
            <a:off x="5476079" y="5614278"/>
            <a:ext cx="35044" cy="35041"/>
          </a:xfrm>
          <a:custGeom>
            <a:avLst/>
            <a:gdLst/>
            <a:ahLst/>
            <a:cxnLst/>
            <a:rect l="l" t="t" r="r" b="b"/>
            <a:pathLst>
              <a:path w="57784" h="57784">
                <a:moveTo>
                  <a:pt x="31001" y="0"/>
                </a:moveTo>
                <a:lnTo>
                  <a:pt x="20054" y="1222"/>
                </a:lnTo>
                <a:lnTo>
                  <a:pt x="10364"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45" name="bk object 445"/>
          <p:cNvSpPr/>
          <p:nvPr/>
        </p:nvSpPr>
        <p:spPr>
          <a:xfrm>
            <a:off x="5718019" y="5663210"/>
            <a:ext cx="35044" cy="3504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46" name="bk object 446"/>
          <p:cNvSpPr/>
          <p:nvPr/>
        </p:nvSpPr>
        <p:spPr>
          <a:xfrm>
            <a:off x="5985663" y="5714848"/>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47" name="bk object 447"/>
          <p:cNvSpPr/>
          <p:nvPr/>
        </p:nvSpPr>
        <p:spPr>
          <a:xfrm>
            <a:off x="6276835" y="5766486"/>
            <a:ext cx="35044" cy="35041"/>
          </a:xfrm>
          <a:custGeom>
            <a:avLst/>
            <a:gdLst/>
            <a:ahLst/>
            <a:cxnLst/>
            <a:rect l="l" t="t" r="r" b="b"/>
            <a:pathLst>
              <a:path w="57784" h="57784">
                <a:moveTo>
                  <a:pt x="31001" y="0"/>
                </a:moveTo>
                <a:lnTo>
                  <a:pt x="20054" y="1223"/>
                </a:lnTo>
                <a:lnTo>
                  <a:pt x="10364"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48" name="bk object 448"/>
          <p:cNvSpPr/>
          <p:nvPr/>
        </p:nvSpPr>
        <p:spPr>
          <a:xfrm>
            <a:off x="6589511" y="5815442"/>
            <a:ext cx="35044" cy="35041"/>
          </a:xfrm>
          <a:custGeom>
            <a:avLst/>
            <a:gdLst/>
            <a:ahLst/>
            <a:cxnLst/>
            <a:rect l="l" t="t" r="r" b="b"/>
            <a:pathLst>
              <a:path w="57784" h="57784">
                <a:moveTo>
                  <a:pt x="31000" y="0"/>
                </a:moveTo>
                <a:lnTo>
                  <a:pt x="20053" y="1226"/>
                </a:lnTo>
                <a:lnTo>
                  <a:pt x="10362" y="6465"/>
                </a:lnTo>
                <a:lnTo>
                  <a:pt x="3179" y="15325"/>
                </a:lnTo>
                <a:lnTo>
                  <a:pt x="0" y="26282"/>
                </a:lnTo>
                <a:lnTo>
                  <a:pt x="1226" y="37229"/>
                </a:lnTo>
                <a:lnTo>
                  <a:pt x="6465" y="46917"/>
                </a:lnTo>
                <a:lnTo>
                  <a:pt x="15325" y="54099"/>
                </a:lnTo>
                <a:lnTo>
                  <a:pt x="26282" y="57279"/>
                </a:lnTo>
                <a:lnTo>
                  <a:pt x="37229" y="56055"/>
                </a:lnTo>
                <a:lnTo>
                  <a:pt x="46917" y="50817"/>
                </a:lnTo>
                <a:lnTo>
                  <a:pt x="54099" y="41952"/>
                </a:lnTo>
                <a:lnTo>
                  <a:pt x="57279" y="30995"/>
                </a:lnTo>
                <a:lnTo>
                  <a:pt x="56055" y="20049"/>
                </a:lnTo>
                <a:lnTo>
                  <a:pt x="50817" y="10361"/>
                </a:lnTo>
                <a:lnTo>
                  <a:pt x="41952" y="3179"/>
                </a:lnTo>
                <a:lnTo>
                  <a:pt x="31000"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49" name="bk object 449"/>
          <p:cNvSpPr/>
          <p:nvPr/>
        </p:nvSpPr>
        <p:spPr>
          <a:xfrm>
            <a:off x="6921719" y="5859078"/>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50" name="bk object 450"/>
          <p:cNvSpPr/>
          <p:nvPr/>
        </p:nvSpPr>
        <p:spPr>
          <a:xfrm>
            <a:off x="7271506" y="5894850"/>
            <a:ext cx="35044" cy="35041"/>
          </a:xfrm>
          <a:custGeom>
            <a:avLst/>
            <a:gdLst/>
            <a:ahLst/>
            <a:cxnLst/>
            <a:rect l="l" t="t" r="r" b="b"/>
            <a:pathLst>
              <a:path w="57784" h="57784">
                <a:moveTo>
                  <a:pt x="30995" y="0"/>
                </a:moveTo>
                <a:lnTo>
                  <a:pt x="20049" y="1226"/>
                </a:lnTo>
                <a:lnTo>
                  <a:pt x="10361" y="6465"/>
                </a:lnTo>
                <a:lnTo>
                  <a:pt x="3179" y="15325"/>
                </a:lnTo>
                <a:lnTo>
                  <a:pt x="0" y="26282"/>
                </a:lnTo>
                <a:lnTo>
                  <a:pt x="1226" y="37229"/>
                </a:lnTo>
                <a:lnTo>
                  <a:pt x="6465" y="46917"/>
                </a:lnTo>
                <a:lnTo>
                  <a:pt x="15325" y="54099"/>
                </a:lnTo>
                <a:lnTo>
                  <a:pt x="26281" y="57279"/>
                </a:lnTo>
                <a:lnTo>
                  <a:pt x="37225" y="56055"/>
                </a:lnTo>
                <a:lnTo>
                  <a:pt x="46912" y="50817"/>
                </a:lnTo>
                <a:lnTo>
                  <a:pt x="54099" y="41952"/>
                </a:lnTo>
                <a:lnTo>
                  <a:pt x="57279" y="30995"/>
                </a:lnTo>
                <a:lnTo>
                  <a:pt x="56055" y="20049"/>
                </a:lnTo>
                <a:lnTo>
                  <a:pt x="50817" y="10361"/>
                </a:lnTo>
                <a:lnTo>
                  <a:pt x="41952" y="3179"/>
                </a:lnTo>
                <a:lnTo>
                  <a:pt x="30995"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51" name="bk object 451"/>
          <p:cNvSpPr/>
          <p:nvPr/>
        </p:nvSpPr>
        <p:spPr>
          <a:xfrm>
            <a:off x="7636927" y="5920384"/>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52" name="bk object 452"/>
          <p:cNvSpPr/>
          <p:nvPr/>
        </p:nvSpPr>
        <p:spPr>
          <a:xfrm>
            <a:off x="5735827" y="5743954"/>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53" name="bk object 453"/>
          <p:cNvSpPr/>
          <p:nvPr/>
        </p:nvSpPr>
        <p:spPr>
          <a:xfrm>
            <a:off x="5950035" y="577972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54" name="bk object 454"/>
          <p:cNvSpPr/>
          <p:nvPr/>
        </p:nvSpPr>
        <p:spPr>
          <a:xfrm>
            <a:off x="6191587" y="5819453"/>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55" name="bk object 455"/>
          <p:cNvSpPr/>
          <p:nvPr/>
        </p:nvSpPr>
        <p:spPr>
          <a:xfrm>
            <a:off x="6458155" y="5860428"/>
            <a:ext cx="35044" cy="3504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100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56" name="bk object 456"/>
          <p:cNvSpPr/>
          <p:nvPr/>
        </p:nvSpPr>
        <p:spPr>
          <a:xfrm>
            <a:off x="6747555" y="5899973"/>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78" y="57279"/>
                </a:lnTo>
                <a:lnTo>
                  <a:pt x="37222" y="56055"/>
                </a:lnTo>
                <a:lnTo>
                  <a:pt x="46912" y="50817"/>
                </a:lnTo>
                <a:lnTo>
                  <a:pt x="54100" y="41952"/>
                </a:lnTo>
                <a:lnTo>
                  <a:pt x="57279" y="31000"/>
                </a:lnTo>
                <a:lnTo>
                  <a:pt x="56053" y="20053"/>
                </a:lnTo>
                <a:lnTo>
                  <a:pt x="50814"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57" name="bk object 457"/>
          <p:cNvSpPr/>
          <p:nvPr/>
        </p:nvSpPr>
        <p:spPr>
          <a:xfrm>
            <a:off x="7057655" y="5935484"/>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58" name="bk object 458"/>
          <p:cNvSpPr/>
          <p:nvPr/>
        </p:nvSpPr>
        <p:spPr>
          <a:xfrm>
            <a:off x="7386391" y="5964474"/>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59" name="bk object 459"/>
          <p:cNvSpPr/>
          <p:nvPr/>
        </p:nvSpPr>
        <p:spPr>
          <a:xfrm>
            <a:off x="6216087" y="5907593"/>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60" name="bk object 460"/>
          <p:cNvSpPr/>
          <p:nvPr/>
        </p:nvSpPr>
        <p:spPr>
          <a:xfrm>
            <a:off x="6431367" y="5934976"/>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61" name="bk object 461"/>
          <p:cNvSpPr/>
          <p:nvPr/>
        </p:nvSpPr>
        <p:spPr>
          <a:xfrm>
            <a:off x="6673199" y="5964762"/>
            <a:ext cx="35044" cy="3504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62" name="bk object 462"/>
          <p:cNvSpPr/>
          <p:nvPr/>
        </p:nvSpPr>
        <p:spPr>
          <a:xfrm>
            <a:off x="6939203" y="5994274"/>
            <a:ext cx="35044" cy="35041"/>
          </a:xfrm>
          <a:custGeom>
            <a:avLst/>
            <a:gdLst/>
            <a:ahLst/>
            <a:cxnLst/>
            <a:rect l="l" t="t" r="r" b="b"/>
            <a:pathLst>
              <a:path w="57784" h="57784">
                <a:moveTo>
                  <a:pt x="31000" y="0"/>
                </a:moveTo>
                <a:lnTo>
                  <a:pt x="20053" y="1223"/>
                </a:lnTo>
                <a:lnTo>
                  <a:pt x="10362" y="6461"/>
                </a:lnTo>
                <a:lnTo>
                  <a:pt x="3179" y="15321"/>
                </a:lnTo>
                <a:lnTo>
                  <a:pt x="0" y="26278"/>
                </a:lnTo>
                <a:lnTo>
                  <a:pt x="1226" y="37224"/>
                </a:lnTo>
                <a:lnTo>
                  <a:pt x="6465" y="46912"/>
                </a:lnTo>
                <a:lnTo>
                  <a:pt x="15325" y="54094"/>
                </a:lnTo>
                <a:lnTo>
                  <a:pt x="26282" y="57275"/>
                </a:lnTo>
                <a:lnTo>
                  <a:pt x="37229" y="56051"/>
                </a:lnTo>
                <a:lnTo>
                  <a:pt x="46917" y="50812"/>
                </a:lnTo>
                <a:lnTo>
                  <a:pt x="54099" y="41948"/>
                </a:lnTo>
                <a:lnTo>
                  <a:pt x="57279" y="30997"/>
                </a:lnTo>
                <a:lnTo>
                  <a:pt x="56055" y="20053"/>
                </a:lnTo>
                <a:lnTo>
                  <a:pt x="50817" y="10366"/>
                </a:lnTo>
                <a:lnTo>
                  <a:pt x="41952" y="3185"/>
                </a:lnTo>
                <a:lnTo>
                  <a:pt x="31000"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63" name="bk object 463"/>
          <p:cNvSpPr/>
          <p:nvPr/>
        </p:nvSpPr>
        <p:spPr>
          <a:xfrm>
            <a:off x="7227079" y="6020930"/>
            <a:ext cx="35044" cy="35041"/>
          </a:xfrm>
          <a:custGeom>
            <a:avLst/>
            <a:gdLst/>
            <a:ahLst/>
            <a:cxnLst/>
            <a:rect l="l" t="t" r="r" b="b"/>
            <a:pathLst>
              <a:path w="57784" h="57784">
                <a:moveTo>
                  <a:pt x="31001" y="0"/>
                </a:moveTo>
                <a:lnTo>
                  <a:pt x="20054" y="1223"/>
                </a:lnTo>
                <a:lnTo>
                  <a:pt x="10364"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100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64" name="bk object 464"/>
          <p:cNvSpPr/>
          <p:nvPr/>
        </p:nvSpPr>
        <p:spPr>
          <a:xfrm>
            <a:off x="6702175" y="6061334"/>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65" name="bk object 465"/>
          <p:cNvSpPr/>
          <p:nvPr/>
        </p:nvSpPr>
        <p:spPr>
          <a:xfrm>
            <a:off x="6919151" y="6079484"/>
            <a:ext cx="35044" cy="35041"/>
          </a:xfrm>
          <a:custGeom>
            <a:avLst/>
            <a:gdLst/>
            <a:ahLst/>
            <a:cxnLst/>
            <a:rect l="l" t="t" r="r" b="b"/>
            <a:pathLst>
              <a:path w="57784" h="57784">
                <a:moveTo>
                  <a:pt x="30998" y="0"/>
                </a:moveTo>
                <a:lnTo>
                  <a:pt x="20054" y="1226"/>
                </a:lnTo>
                <a:lnTo>
                  <a:pt x="10366"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66" name="bk object 466"/>
          <p:cNvSpPr/>
          <p:nvPr/>
        </p:nvSpPr>
        <p:spPr>
          <a:xfrm>
            <a:off x="7161639" y="6098449"/>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67" name="bk object 467"/>
          <p:cNvSpPr/>
          <p:nvPr/>
        </p:nvSpPr>
        <p:spPr>
          <a:xfrm>
            <a:off x="7192955" y="6204841"/>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68" name="bk object 468"/>
          <p:cNvSpPr/>
          <p:nvPr/>
        </p:nvSpPr>
        <p:spPr>
          <a:xfrm>
            <a:off x="0" y="17"/>
            <a:ext cx="12192000" cy="6857519"/>
          </a:xfrm>
          <a:prstGeom prst="rect">
            <a:avLst/>
          </a:prstGeom>
          <a:blipFill>
            <a:blip r:embed="rId5" cstate="print"/>
            <a:stretch>
              <a:fillRect/>
            </a:stretch>
          </a:blipFill>
        </p:spPr>
        <p:txBody>
          <a:bodyPr wrap="square" lIns="0" tIns="0" rIns="0" bIns="0" rtlCol="0"/>
          <a:lstStyle/>
          <a:p>
            <a:endParaRPr sz="1100" b="0" i="0" dirty="0">
              <a:latin typeface="Trebuchet MS" panose="020B0703020202090204" pitchFamily="34" charset="0"/>
            </a:endParaRPr>
          </a:p>
        </p:txBody>
      </p:sp>
      <p:sp>
        <p:nvSpPr>
          <p:cNvPr id="469" name="bk object 469"/>
          <p:cNvSpPr/>
          <p:nvPr/>
        </p:nvSpPr>
        <p:spPr>
          <a:xfrm>
            <a:off x="1198822" y="1420973"/>
            <a:ext cx="5010148" cy="2977939"/>
          </a:xfrm>
          <a:prstGeom prst="rect">
            <a:avLst/>
          </a:prstGeom>
          <a:blipFill>
            <a:blip r:embed="rId6" cstate="print"/>
            <a:stretch>
              <a:fillRect/>
            </a:stretch>
          </a:blipFill>
        </p:spPr>
        <p:txBody>
          <a:bodyPr wrap="square" lIns="0" tIns="0" rIns="0" bIns="0" rtlCol="0"/>
          <a:lstStyle/>
          <a:p>
            <a:endParaRPr sz="1100" b="0" i="0" dirty="0">
              <a:latin typeface="Trebuchet MS" panose="020B0703020202090204" pitchFamily="34" charset="0"/>
            </a:endParaRPr>
          </a:p>
        </p:txBody>
      </p:sp>
      <p:sp>
        <p:nvSpPr>
          <p:cNvPr id="470" name="bk object 470"/>
          <p:cNvSpPr/>
          <p:nvPr/>
        </p:nvSpPr>
        <p:spPr>
          <a:xfrm>
            <a:off x="1569581" y="1605588"/>
            <a:ext cx="4502681" cy="2469845"/>
          </a:xfrm>
          <a:prstGeom prst="rect">
            <a:avLst/>
          </a:prstGeom>
          <a:blipFill>
            <a:blip r:embed="rId7" cstate="print"/>
            <a:stretch>
              <a:fillRect/>
            </a:stretch>
          </a:blipFill>
        </p:spPr>
        <p:txBody>
          <a:bodyPr wrap="square" lIns="0" tIns="0" rIns="0" bIns="0" rtlCol="0"/>
          <a:lstStyle/>
          <a:p>
            <a:endParaRPr sz="1100" b="0" i="0" dirty="0">
              <a:latin typeface="Trebuchet MS" panose="020B0703020202090204" pitchFamily="34" charset="0"/>
            </a:endParaRPr>
          </a:p>
        </p:txBody>
      </p:sp>
      <p:sp>
        <p:nvSpPr>
          <p:cNvPr id="471" name="bk object 471"/>
          <p:cNvSpPr/>
          <p:nvPr/>
        </p:nvSpPr>
        <p:spPr>
          <a:xfrm>
            <a:off x="6343603" y="1415907"/>
            <a:ext cx="4425936" cy="3746236"/>
          </a:xfrm>
          <a:prstGeom prst="rect">
            <a:avLst/>
          </a:prstGeom>
          <a:blipFill>
            <a:blip r:embed="rId8" cstate="print"/>
            <a:stretch>
              <a:fillRect/>
            </a:stretch>
          </a:blipFill>
        </p:spPr>
        <p:txBody>
          <a:bodyPr wrap="square" lIns="0" tIns="0" rIns="0" bIns="0" rtlCol="0"/>
          <a:lstStyle/>
          <a:p>
            <a:endParaRPr sz="1100" b="0" i="0" dirty="0">
              <a:latin typeface="Trebuchet MS" panose="020B0703020202090204" pitchFamily="34" charset="0"/>
            </a:endParaRPr>
          </a:p>
        </p:txBody>
      </p:sp>
      <p:sp>
        <p:nvSpPr>
          <p:cNvPr id="472" name="bk object 472"/>
          <p:cNvSpPr/>
          <p:nvPr/>
        </p:nvSpPr>
        <p:spPr>
          <a:xfrm>
            <a:off x="6719515" y="1605589"/>
            <a:ext cx="3911420" cy="3230720"/>
          </a:xfrm>
          <a:prstGeom prst="rect">
            <a:avLst/>
          </a:prstGeom>
          <a:blipFill>
            <a:blip r:embed="rId9" cstate="print"/>
            <a:stretch>
              <a:fillRect/>
            </a:stretch>
          </a:blipFill>
        </p:spPr>
        <p:txBody>
          <a:bodyPr wrap="square" lIns="0" tIns="0" rIns="0" bIns="0" rtlCol="0"/>
          <a:lstStyle/>
          <a:p>
            <a:endParaRPr sz="1100" b="0" i="0" dirty="0">
              <a:latin typeface="Trebuchet MS" panose="020B0703020202090204" pitchFamily="34" charset="0"/>
            </a:endParaRPr>
          </a:p>
        </p:txBody>
      </p:sp>
      <p:sp>
        <p:nvSpPr>
          <p:cNvPr id="473" name="bk object 473"/>
          <p:cNvSpPr/>
          <p:nvPr/>
        </p:nvSpPr>
        <p:spPr>
          <a:xfrm>
            <a:off x="894038" y="2843276"/>
            <a:ext cx="3244847" cy="3384309"/>
          </a:xfrm>
          <a:prstGeom prst="rect">
            <a:avLst/>
          </a:prstGeom>
          <a:blipFill>
            <a:blip r:embed="rId10" cstate="print"/>
            <a:stretch>
              <a:fillRect/>
            </a:stretch>
          </a:blipFill>
        </p:spPr>
        <p:txBody>
          <a:bodyPr wrap="square" lIns="0" tIns="0" rIns="0" bIns="0" rtlCol="0"/>
          <a:lstStyle/>
          <a:p>
            <a:endParaRPr sz="1100" b="0" i="0" dirty="0">
              <a:latin typeface="Trebuchet MS" panose="020B0703020202090204" pitchFamily="34" charset="0"/>
            </a:endParaRPr>
          </a:p>
        </p:txBody>
      </p:sp>
      <p:sp>
        <p:nvSpPr>
          <p:cNvPr id="474" name="bk object 474"/>
          <p:cNvSpPr/>
          <p:nvPr/>
        </p:nvSpPr>
        <p:spPr>
          <a:xfrm>
            <a:off x="1266408" y="3033247"/>
            <a:ext cx="2733001" cy="2872820"/>
          </a:xfrm>
          <a:prstGeom prst="rect">
            <a:avLst/>
          </a:prstGeom>
          <a:blipFill>
            <a:blip r:embed="rId11" cstate="print"/>
            <a:stretch>
              <a:fillRect/>
            </a:stretch>
          </a:blipFill>
        </p:spPr>
        <p:txBody>
          <a:bodyPr wrap="square" lIns="0" tIns="0" rIns="0" bIns="0" rtlCol="0"/>
          <a:lstStyle/>
          <a:p>
            <a:endParaRPr sz="1100" b="0" i="0" dirty="0">
              <a:latin typeface="Trebuchet MS" panose="020B0703020202090204" pitchFamily="34" charset="0"/>
            </a:endParaRPr>
          </a:p>
        </p:txBody>
      </p:sp>
      <p:sp>
        <p:nvSpPr>
          <p:cNvPr id="475" name="bk object 475"/>
          <p:cNvSpPr/>
          <p:nvPr/>
        </p:nvSpPr>
        <p:spPr>
          <a:xfrm>
            <a:off x="7270703" y="2990608"/>
            <a:ext cx="3809988" cy="3403361"/>
          </a:xfrm>
          <a:prstGeom prst="rect">
            <a:avLst/>
          </a:prstGeom>
          <a:blipFill>
            <a:blip r:embed="rId12" cstate="print"/>
            <a:stretch>
              <a:fillRect/>
            </a:stretch>
          </a:blipFill>
        </p:spPr>
        <p:txBody>
          <a:bodyPr wrap="square" lIns="0" tIns="0" rIns="0" bIns="0" rtlCol="0"/>
          <a:lstStyle/>
          <a:p>
            <a:endParaRPr sz="1100" b="0" i="0" dirty="0">
              <a:latin typeface="Trebuchet MS" panose="020B0703020202090204" pitchFamily="34" charset="0"/>
            </a:endParaRPr>
          </a:p>
        </p:txBody>
      </p:sp>
      <p:sp>
        <p:nvSpPr>
          <p:cNvPr id="476" name="bk object 476"/>
          <p:cNvSpPr/>
          <p:nvPr/>
        </p:nvSpPr>
        <p:spPr>
          <a:xfrm>
            <a:off x="7647751" y="3182069"/>
            <a:ext cx="3296655" cy="2889000"/>
          </a:xfrm>
          <a:prstGeom prst="rect">
            <a:avLst/>
          </a:prstGeom>
          <a:blipFill>
            <a:blip r:embed="rId13" cstate="print"/>
            <a:stretch>
              <a:fillRect/>
            </a:stretch>
          </a:blipFill>
        </p:spPr>
        <p:txBody>
          <a:bodyPr wrap="square" lIns="0" tIns="0" rIns="0" bIns="0" rtlCol="0"/>
          <a:lstStyle/>
          <a:p>
            <a:endParaRPr sz="1100" b="0" i="0" dirty="0">
              <a:latin typeface="Trebuchet MS" panose="020B0703020202090204" pitchFamily="34" charset="0"/>
            </a:endParaRPr>
          </a:p>
        </p:txBody>
      </p:sp>
      <p:sp>
        <p:nvSpPr>
          <p:cNvPr id="477" name="bk object 477"/>
          <p:cNvSpPr/>
          <p:nvPr/>
        </p:nvSpPr>
        <p:spPr>
          <a:xfrm>
            <a:off x="3345124" y="3783015"/>
            <a:ext cx="4178293" cy="3016036"/>
          </a:xfrm>
          <a:prstGeom prst="rect">
            <a:avLst/>
          </a:prstGeom>
          <a:blipFill>
            <a:blip r:embed="rId14" cstate="print"/>
            <a:stretch>
              <a:fillRect/>
            </a:stretch>
          </a:blipFill>
        </p:spPr>
        <p:txBody>
          <a:bodyPr wrap="square" lIns="0" tIns="0" rIns="0" bIns="0" rtlCol="0"/>
          <a:lstStyle/>
          <a:p>
            <a:endParaRPr sz="1100" b="0" i="0" dirty="0">
              <a:latin typeface="Trebuchet MS" panose="020B0703020202090204" pitchFamily="34" charset="0"/>
            </a:endParaRPr>
          </a:p>
        </p:txBody>
      </p:sp>
      <p:sp>
        <p:nvSpPr>
          <p:cNvPr id="478" name="bk object 478"/>
          <p:cNvSpPr/>
          <p:nvPr/>
        </p:nvSpPr>
        <p:spPr>
          <a:xfrm>
            <a:off x="3717579" y="3972490"/>
            <a:ext cx="3668084" cy="2503100"/>
          </a:xfrm>
          <a:prstGeom prst="rect">
            <a:avLst/>
          </a:prstGeom>
          <a:blipFill>
            <a:blip r:embed="rId15" cstate="print"/>
            <a:stretch>
              <a:fillRect/>
            </a:stretch>
          </a:blipFill>
        </p:spPr>
        <p:txBody>
          <a:bodyPr wrap="square" lIns="0" tIns="0" rIns="0" bIns="0" rtlCol="0"/>
          <a:lstStyle/>
          <a:p>
            <a:endParaRPr sz="1100" b="0" i="0" dirty="0">
              <a:latin typeface="Trebuchet MS" panose="020B0703020202090204" pitchFamily="34" charset="0"/>
            </a:endParaRPr>
          </a:p>
        </p:txBody>
      </p:sp>
      <p:sp>
        <p:nvSpPr>
          <p:cNvPr id="2" name="Holder 2"/>
          <p:cNvSpPr>
            <a:spLocks noGrp="1"/>
          </p:cNvSpPr>
          <p:nvPr>
            <p:ph type="title"/>
          </p:nvPr>
        </p:nvSpPr>
        <p:spPr>
          <a:xfrm>
            <a:off x="2285665" y="755712"/>
            <a:ext cx="2365617" cy="3323987"/>
          </a:xfrm>
        </p:spPr>
        <p:txBody>
          <a:bodyPr lIns="0" tIns="0" rIns="0" bIns="0"/>
          <a:lstStyle>
            <a:lvl1pPr>
              <a:defRPr sz="3600" b="1" i="0">
                <a:solidFill>
                  <a:srgbClr val="00637A"/>
                </a:solidFill>
                <a:latin typeface="Trebuchet MS" panose="020B0703020202090204" pitchFamily="34" charset="0"/>
                <a:cs typeface="Arial Black"/>
              </a:defRPr>
            </a:lvl1pPr>
          </a:lstStyle>
          <a:p>
            <a:r>
              <a:rPr lang="es-ES" dirty="0"/>
              <a:t>Haga clic para modificar el estilo de título del patrón</a:t>
            </a:r>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En blanco">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 y="17"/>
            <a:ext cx="12191999" cy="6857519"/>
          </a:xfrm>
          <a:prstGeom prst="rect">
            <a:avLst/>
          </a:prstGeom>
          <a:blipFill>
            <a:blip r:embed="rId2" cstate="print"/>
            <a:stretch>
              <a:fillRect/>
            </a:stretch>
          </a:blipFill>
        </p:spPr>
        <p:txBody>
          <a:bodyPr wrap="square" lIns="0" tIns="0" rIns="0" bIns="0" rtlCol="0"/>
          <a:lstStyle/>
          <a:p>
            <a:endParaRPr sz="1100" b="0" i="0" dirty="0">
              <a:latin typeface="Trebuchet MS" panose="020B0703020202090204" pitchFamily="34" charset="0"/>
            </a:endParaRPr>
          </a:p>
        </p:txBody>
      </p:sp>
      <p:sp>
        <p:nvSpPr>
          <p:cNvPr id="17" name="bk object 17"/>
          <p:cNvSpPr/>
          <p:nvPr/>
        </p:nvSpPr>
        <p:spPr>
          <a:xfrm>
            <a:off x="0" y="611356"/>
            <a:ext cx="12192000" cy="6246165"/>
          </a:xfrm>
          <a:prstGeom prst="rect">
            <a:avLst/>
          </a:prstGeom>
          <a:blipFill>
            <a:blip r:embed="rId3" cstate="print"/>
            <a:stretch>
              <a:fillRect/>
            </a:stretch>
          </a:blipFill>
        </p:spPr>
        <p:txBody>
          <a:bodyPr wrap="square" lIns="0" tIns="0" rIns="0" bIns="0" rtlCol="0"/>
          <a:lstStyle/>
          <a:p>
            <a:endParaRPr sz="1100" b="0" i="0" dirty="0">
              <a:latin typeface="Trebuchet MS" panose="020B0703020202090204" pitchFamily="34" charset="0"/>
            </a:endParaRPr>
          </a:p>
        </p:txBody>
      </p:sp>
      <p:sp>
        <p:nvSpPr>
          <p:cNvPr id="18" name="bk object 18"/>
          <p:cNvSpPr/>
          <p:nvPr/>
        </p:nvSpPr>
        <p:spPr>
          <a:xfrm>
            <a:off x="3" y="18"/>
            <a:ext cx="5713220" cy="5712817"/>
          </a:xfrm>
          <a:custGeom>
            <a:avLst/>
            <a:gdLst/>
            <a:ahLst/>
            <a:cxnLst/>
            <a:rect l="l" t="t" r="r" b="b"/>
            <a:pathLst>
              <a:path w="9420860" h="9420860">
                <a:moveTo>
                  <a:pt x="9420719" y="0"/>
                </a:moveTo>
                <a:lnTo>
                  <a:pt x="9379024" y="0"/>
                </a:lnTo>
                <a:lnTo>
                  <a:pt x="0" y="9379032"/>
                </a:lnTo>
                <a:lnTo>
                  <a:pt x="0" y="9420728"/>
                </a:lnTo>
                <a:lnTo>
                  <a:pt x="942071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9" name="bk object 19"/>
          <p:cNvSpPr/>
          <p:nvPr/>
        </p:nvSpPr>
        <p:spPr>
          <a:xfrm>
            <a:off x="3" y="0"/>
            <a:ext cx="6187268" cy="6186832"/>
          </a:xfrm>
          <a:custGeom>
            <a:avLst/>
            <a:gdLst/>
            <a:ahLst/>
            <a:cxnLst/>
            <a:rect l="l" t="t" r="r" b="b"/>
            <a:pathLst>
              <a:path w="10202545" h="10202545">
                <a:moveTo>
                  <a:pt x="10202262" y="0"/>
                </a:moveTo>
                <a:lnTo>
                  <a:pt x="10160557" y="0"/>
                </a:lnTo>
                <a:lnTo>
                  <a:pt x="0" y="10160575"/>
                </a:lnTo>
                <a:lnTo>
                  <a:pt x="0" y="10202271"/>
                </a:lnTo>
                <a:lnTo>
                  <a:pt x="10202262"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0" name="bk object 20"/>
          <p:cNvSpPr/>
          <p:nvPr/>
        </p:nvSpPr>
        <p:spPr>
          <a:xfrm>
            <a:off x="3" y="18"/>
            <a:ext cx="6661316" cy="6660847"/>
          </a:xfrm>
          <a:custGeom>
            <a:avLst/>
            <a:gdLst/>
            <a:ahLst/>
            <a:cxnLst/>
            <a:rect l="l" t="t" r="r" b="b"/>
            <a:pathLst>
              <a:path w="10984230" h="10984230">
                <a:moveTo>
                  <a:pt x="10983826" y="0"/>
                </a:moveTo>
                <a:lnTo>
                  <a:pt x="10942131" y="0"/>
                </a:lnTo>
                <a:lnTo>
                  <a:pt x="0" y="10942121"/>
                </a:lnTo>
                <a:lnTo>
                  <a:pt x="0" y="10983816"/>
                </a:lnTo>
                <a:lnTo>
                  <a:pt x="10983826"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1" name="bk object 21"/>
          <p:cNvSpPr/>
          <p:nvPr/>
        </p:nvSpPr>
        <p:spPr>
          <a:xfrm>
            <a:off x="251750" y="18"/>
            <a:ext cx="6883513" cy="6857615"/>
          </a:xfrm>
          <a:custGeom>
            <a:avLst/>
            <a:gdLst/>
            <a:ahLst/>
            <a:cxnLst/>
            <a:rect l="l" t="t" r="r" b="b"/>
            <a:pathLst>
              <a:path w="11350625" h="11308715">
                <a:moveTo>
                  <a:pt x="11350261" y="0"/>
                </a:moveTo>
                <a:lnTo>
                  <a:pt x="11308566" y="0"/>
                </a:lnTo>
                <a:lnTo>
                  <a:pt x="0" y="11308556"/>
                </a:lnTo>
                <a:lnTo>
                  <a:pt x="41695" y="11308556"/>
                </a:lnTo>
                <a:lnTo>
                  <a:pt x="1135026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2" name="bk object 22"/>
          <p:cNvSpPr/>
          <p:nvPr/>
        </p:nvSpPr>
        <p:spPr>
          <a:xfrm>
            <a:off x="725714" y="18"/>
            <a:ext cx="6883513" cy="6857615"/>
          </a:xfrm>
          <a:custGeom>
            <a:avLst/>
            <a:gdLst/>
            <a:ahLst/>
            <a:cxnLst/>
            <a:rect l="l" t="t" r="r" b="b"/>
            <a:pathLst>
              <a:path w="11350625" h="11308715">
                <a:moveTo>
                  <a:pt x="11350250" y="0"/>
                </a:moveTo>
                <a:lnTo>
                  <a:pt x="11308566" y="0"/>
                </a:lnTo>
                <a:lnTo>
                  <a:pt x="0" y="11308556"/>
                </a:lnTo>
                <a:lnTo>
                  <a:pt x="41684" y="11308556"/>
                </a:lnTo>
                <a:lnTo>
                  <a:pt x="11350250"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3" name="bk object 23"/>
          <p:cNvSpPr/>
          <p:nvPr/>
        </p:nvSpPr>
        <p:spPr>
          <a:xfrm>
            <a:off x="1199676" y="18"/>
            <a:ext cx="6883513" cy="6857615"/>
          </a:xfrm>
          <a:custGeom>
            <a:avLst/>
            <a:gdLst/>
            <a:ahLst/>
            <a:cxnLst/>
            <a:rect l="l" t="t" r="r" b="b"/>
            <a:pathLst>
              <a:path w="11350625" h="11308715">
                <a:moveTo>
                  <a:pt x="11350250" y="0"/>
                </a:moveTo>
                <a:lnTo>
                  <a:pt x="11308566" y="0"/>
                </a:lnTo>
                <a:lnTo>
                  <a:pt x="0" y="11308556"/>
                </a:lnTo>
                <a:lnTo>
                  <a:pt x="41684" y="11308556"/>
                </a:lnTo>
                <a:lnTo>
                  <a:pt x="11350250"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4" name="bk object 24"/>
          <p:cNvSpPr/>
          <p:nvPr/>
        </p:nvSpPr>
        <p:spPr>
          <a:xfrm>
            <a:off x="1673650" y="18"/>
            <a:ext cx="6883513" cy="6857615"/>
          </a:xfrm>
          <a:custGeom>
            <a:avLst/>
            <a:gdLst/>
            <a:ahLst/>
            <a:cxnLst/>
            <a:rect l="l" t="t" r="r" b="b"/>
            <a:pathLst>
              <a:path w="11350625" h="11308715">
                <a:moveTo>
                  <a:pt x="11350241" y="0"/>
                </a:moveTo>
                <a:lnTo>
                  <a:pt x="1130854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5" name="bk object 25"/>
          <p:cNvSpPr/>
          <p:nvPr/>
        </p:nvSpPr>
        <p:spPr>
          <a:xfrm>
            <a:off x="2147612" y="18"/>
            <a:ext cx="6883513" cy="6857615"/>
          </a:xfrm>
          <a:custGeom>
            <a:avLst/>
            <a:gdLst/>
            <a:ahLst/>
            <a:cxnLst/>
            <a:rect l="l" t="t" r="r" b="b"/>
            <a:pathLst>
              <a:path w="11350625" h="11308715">
                <a:moveTo>
                  <a:pt x="11350241" y="0"/>
                </a:moveTo>
                <a:lnTo>
                  <a:pt x="1130853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6" name="bk object 26"/>
          <p:cNvSpPr/>
          <p:nvPr/>
        </p:nvSpPr>
        <p:spPr>
          <a:xfrm>
            <a:off x="2621570" y="18"/>
            <a:ext cx="6883513" cy="6857615"/>
          </a:xfrm>
          <a:custGeom>
            <a:avLst/>
            <a:gdLst/>
            <a:ahLst/>
            <a:cxnLst/>
            <a:rect l="l" t="t" r="r" b="b"/>
            <a:pathLst>
              <a:path w="11350625" h="11308715">
                <a:moveTo>
                  <a:pt x="11350241" y="0"/>
                </a:moveTo>
                <a:lnTo>
                  <a:pt x="1130853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7" name="bk object 27"/>
          <p:cNvSpPr/>
          <p:nvPr/>
        </p:nvSpPr>
        <p:spPr>
          <a:xfrm>
            <a:off x="3095533" y="18"/>
            <a:ext cx="6883513" cy="6857615"/>
          </a:xfrm>
          <a:custGeom>
            <a:avLst/>
            <a:gdLst/>
            <a:ahLst/>
            <a:cxnLst/>
            <a:rect l="l" t="t" r="r" b="b"/>
            <a:pathLst>
              <a:path w="11350625" h="11308715">
                <a:moveTo>
                  <a:pt x="11350241" y="0"/>
                </a:moveTo>
                <a:lnTo>
                  <a:pt x="11308536" y="0"/>
                </a:lnTo>
                <a:lnTo>
                  <a:pt x="0" y="11308556"/>
                </a:lnTo>
                <a:lnTo>
                  <a:pt x="41695" y="11308556"/>
                </a:lnTo>
                <a:lnTo>
                  <a:pt x="11350241"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8" name="bk object 28"/>
          <p:cNvSpPr/>
          <p:nvPr/>
        </p:nvSpPr>
        <p:spPr>
          <a:xfrm>
            <a:off x="3" y="991204"/>
            <a:ext cx="5442116" cy="5453669"/>
          </a:xfrm>
          <a:custGeom>
            <a:avLst/>
            <a:gdLst/>
            <a:ahLst/>
            <a:cxnLst/>
            <a:rect l="l" t="t" r="r" b="b"/>
            <a:pathLst>
              <a:path w="8973820" h="8993505">
                <a:moveTo>
                  <a:pt x="0" y="0"/>
                </a:moveTo>
                <a:lnTo>
                  <a:pt x="0" y="39488"/>
                </a:lnTo>
                <a:lnTo>
                  <a:pt x="8954027" y="8993508"/>
                </a:lnTo>
                <a:lnTo>
                  <a:pt x="8973775" y="8973759"/>
                </a:lnTo>
                <a:lnTo>
                  <a:pt x="0" y="0"/>
                </a:lnTo>
                <a:close/>
              </a:path>
            </a:pathLst>
          </a:custGeom>
          <a:solidFill>
            <a:srgbClr val="9E9E9E">
              <a:alpha val="13000"/>
            </a:srgbClr>
          </a:solidFill>
        </p:spPr>
        <p:txBody>
          <a:bodyPr wrap="square" lIns="0" tIns="0" rIns="0" bIns="0" rtlCol="0"/>
          <a:lstStyle/>
          <a:p>
            <a:endParaRPr sz="1100" b="0" i="0" dirty="0">
              <a:latin typeface="Trebuchet MS" panose="020B0703020202090204" pitchFamily="34" charset="0"/>
            </a:endParaRPr>
          </a:p>
        </p:txBody>
      </p:sp>
      <p:sp>
        <p:nvSpPr>
          <p:cNvPr id="29" name="bk object 29"/>
          <p:cNvSpPr/>
          <p:nvPr/>
        </p:nvSpPr>
        <p:spPr>
          <a:xfrm>
            <a:off x="3" y="1288888"/>
            <a:ext cx="5532612" cy="5544160"/>
          </a:xfrm>
          <a:custGeom>
            <a:avLst/>
            <a:gdLst/>
            <a:ahLst/>
            <a:cxnLst/>
            <a:rect l="l" t="t" r="r" b="b"/>
            <a:pathLst>
              <a:path w="9123045" h="9142730">
                <a:moveTo>
                  <a:pt x="0" y="0"/>
                </a:moveTo>
                <a:lnTo>
                  <a:pt x="0" y="39488"/>
                </a:lnTo>
                <a:lnTo>
                  <a:pt x="9102911" y="9142391"/>
                </a:lnTo>
                <a:lnTo>
                  <a:pt x="9122659" y="9122643"/>
                </a:lnTo>
                <a:lnTo>
                  <a:pt x="0" y="0"/>
                </a:lnTo>
                <a:close/>
              </a:path>
            </a:pathLst>
          </a:custGeom>
          <a:solidFill>
            <a:srgbClr val="9E9E9E">
              <a:alpha val="13000"/>
            </a:srgbClr>
          </a:solidFill>
        </p:spPr>
        <p:txBody>
          <a:bodyPr wrap="square" lIns="0" tIns="0" rIns="0" bIns="0" rtlCol="0"/>
          <a:lstStyle/>
          <a:p>
            <a:endParaRPr sz="1100" b="0" i="0" dirty="0">
              <a:latin typeface="Trebuchet MS" panose="020B0703020202090204" pitchFamily="34" charset="0"/>
            </a:endParaRPr>
          </a:p>
        </p:txBody>
      </p:sp>
      <p:sp>
        <p:nvSpPr>
          <p:cNvPr id="30" name="bk object 30"/>
          <p:cNvSpPr/>
          <p:nvPr/>
        </p:nvSpPr>
        <p:spPr>
          <a:xfrm>
            <a:off x="15" y="1586576"/>
            <a:ext cx="5271519" cy="5271149"/>
          </a:xfrm>
          <a:custGeom>
            <a:avLst/>
            <a:gdLst/>
            <a:ahLst/>
            <a:cxnLst/>
            <a:rect l="l" t="t" r="r" b="b"/>
            <a:pathLst>
              <a:path w="8692515" h="8692515">
                <a:moveTo>
                  <a:pt x="0" y="0"/>
                </a:moveTo>
                <a:lnTo>
                  <a:pt x="0" y="39485"/>
                </a:lnTo>
                <a:lnTo>
                  <a:pt x="8652688" y="8692174"/>
                </a:lnTo>
                <a:lnTo>
                  <a:pt x="8692174" y="8692174"/>
                </a:lnTo>
                <a:lnTo>
                  <a:pt x="0" y="0"/>
                </a:lnTo>
                <a:close/>
              </a:path>
            </a:pathLst>
          </a:custGeom>
          <a:solidFill>
            <a:srgbClr val="9E9E9E">
              <a:alpha val="13000"/>
            </a:srgbClr>
          </a:solidFill>
        </p:spPr>
        <p:txBody>
          <a:bodyPr wrap="square" lIns="0" tIns="0" rIns="0" bIns="0" rtlCol="0"/>
          <a:lstStyle/>
          <a:p>
            <a:endParaRPr sz="1100" b="0" i="0" dirty="0">
              <a:latin typeface="Trebuchet MS" panose="020B0703020202090204" pitchFamily="34" charset="0"/>
            </a:endParaRPr>
          </a:p>
        </p:txBody>
      </p:sp>
      <p:sp>
        <p:nvSpPr>
          <p:cNvPr id="31" name="bk object 31"/>
          <p:cNvSpPr/>
          <p:nvPr/>
        </p:nvSpPr>
        <p:spPr>
          <a:xfrm>
            <a:off x="3" y="1884288"/>
            <a:ext cx="4973844" cy="4973493"/>
          </a:xfrm>
          <a:custGeom>
            <a:avLst/>
            <a:gdLst/>
            <a:ahLst/>
            <a:cxnLst/>
            <a:rect l="l" t="t" r="r" b="b"/>
            <a:pathLst>
              <a:path w="8201659" h="8201659">
                <a:moveTo>
                  <a:pt x="0" y="0"/>
                </a:moveTo>
                <a:lnTo>
                  <a:pt x="0" y="39485"/>
                </a:lnTo>
                <a:lnTo>
                  <a:pt x="8161756" y="8201227"/>
                </a:lnTo>
                <a:lnTo>
                  <a:pt x="8201241" y="8201227"/>
                </a:lnTo>
                <a:lnTo>
                  <a:pt x="0" y="0"/>
                </a:lnTo>
                <a:close/>
              </a:path>
            </a:pathLst>
          </a:custGeom>
          <a:solidFill>
            <a:srgbClr val="9E9E9E">
              <a:alpha val="13000"/>
            </a:srgbClr>
          </a:solidFill>
        </p:spPr>
        <p:txBody>
          <a:bodyPr wrap="square" lIns="0" tIns="0" rIns="0" bIns="0" rtlCol="0"/>
          <a:lstStyle/>
          <a:p>
            <a:endParaRPr sz="1100" b="0" i="0" dirty="0">
              <a:latin typeface="Trebuchet MS" panose="020B0703020202090204" pitchFamily="34" charset="0"/>
            </a:endParaRPr>
          </a:p>
        </p:txBody>
      </p:sp>
      <p:sp>
        <p:nvSpPr>
          <p:cNvPr id="32" name="bk object 32"/>
          <p:cNvSpPr/>
          <p:nvPr/>
        </p:nvSpPr>
        <p:spPr>
          <a:xfrm>
            <a:off x="11" y="2181983"/>
            <a:ext cx="4676167" cy="4675839"/>
          </a:xfrm>
          <a:custGeom>
            <a:avLst/>
            <a:gdLst/>
            <a:ahLst/>
            <a:cxnLst/>
            <a:rect l="l" t="t" r="r" b="b"/>
            <a:pathLst>
              <a:path w="7710805" h="7710805">
                <a:moveTo>
                  <a:pt x="0" y="0"/>
                </a:moveTo>
                <a:lnTo>
                  <a:pt x="0" y="39487"/>
                </a:lnTo>
                <a:lnTo>
                  <a:pt x="7670843" y="7710324"/>
                </a:lnTo>
                <a:lnTo>
                  <a:pt x="7710337" y="7710324"/>
                </a:lnTo>
                <a:lnTo>
                  <a:pt x="0" y="0"/>
                </a:lnTo>
                <a:close/>
              </a:path>
            </a:pathLst>
          </a:custGeom>
          <a:solidFill>
            <a:srgbClr val="9E9E9E">
              <a:alpha val="13000"/>
            </a:srgbClr>
          </a:solidFill>
        </p:spPr>
        <p:txBody>
          <a:bodyPr wrap="square" lIns="0" tIns="0" rIns="0" bIns="0" rtlCol="0"/>
          <a:lstStyle/>
          <a:p>
            <a:endParaRPr sz="1100" b="0" i="0" dirty="0">
              <a:latin typeface="Trebuchet MS" panose="020B0703020202090204" pitchFamily="34" charset="0"/>
            </a:endParaRPr>
          </a:p>
        </p:txBody>
      </p:sp>
      <p:sp>
        <p:nvSpPr>
          <p:cNvPr id="33" name="bk object 33"/>
          <p:cNvSpPr/>
          <p:nvPr/>
        </p:nvSpPr>
        <p:spPr>
          <a:xfrm>
            <a:off x="7" y="2479676"/>
            <a:ext cx="4378492" cy="4378184"/>
          </a:xfrm>
          <a:custGeom>
            <a:avLst/>
            <a:gdLst/>
            <a:ahLst/>
            <a:cxnLst/>
            <a:rect l="l" t="t" r="r" b="b"/>
            <a:pathLst>
              <a:path w="7219950" h="7219950">
                <a:moveTo>
                  <a:pt x="0" y="0"/>
                </a:moveTo>
                <a:lnTo>
                  <a:pt x="0" y="39477"/>
                </a:lnTo>
                <a:lnTo>
                  <a:pt x="7179908" y="7219385"/>
                </a:lnTo>
                <a:lnTo>
                  <a:pt x="7219391" y="7219385"/>
                </a:lnTo>
                <a:lnTo>
                  <a:pt x="0" y="0"/>
                </a:lnTo>
                <a:close/>
              </a:path>
            </a:pathLst>
          </a:custGeom>
          <a:solidFill>
            <a:srgbClr val="9E9E9E">
              <a:alpha val="13000"/>
            </a:srgbClr>
          </a:solidFill>
        </p:spPr>
        <p:txBody>
          <a:bodyPr wrap="square" lIns="0" tIns="0" rIns="0" bIns="0" rtlCol="0"/>
          <a:lstStyle/>
          <a:p>
            <a:endParaRPr sz="1100" b="0" i="0" dirty="0">
              <a:latin typeface="Trebuchet MS" panose="020B0703020202090204" pitchFamily="34" charset="0"/>
            </a:endParaRPr>
          </a:p>
        </p:txBody>
      </p:sp>
      <p:sp>
        <p:nvSpPr>
          <p:cNvPr id="34" name="bk object 34"/>
          <p:cNvSpPr/>
          <p:nvPr/>
        </p:nvSpPr>
        <p:spPr>
          <a:xfrm>
            <a:off x="3" y="2777376"/>
            <a:ext cx="4080816" cy="4080529"/>
          </a:xfrm>
          <a:custGeom>
            <a:avLst/>
            <a:gdLst/>
            <a:ahLst/>
            <a:cxnLst/>
            <a:rect l="l" t="t" r="r" b="b"/>
            <a:pathLst>
              <a:path w="6729095" h="6729095">
                <a:moveTo>
                  <a:pt x="0" y="0"/>
                </a:moveTo>
                <a:lnTo>
                  <a:pt x="0" y="39483"/>
                </a:lnTo>
                <a:lnTo>
                  <a:pt x="6689001" y="6728479"/>
                </a:lnTo>
                <a:lnTo>
                  <a:pt x="6728479" y="6728479"/>
                </a:lnTo>
                <a:lnTo>
                  <a:pt x="0" y="0"/>
                </a:lnTo>
                <a:close/>
              </a:path>
            </a:pathLst>
          </a:custGeom>
          <a:solidFill>
            <a:srgbClr val="9E9E9E">
              <a:alpha val="13000"/>
            </a:srgbClr>
          </a:solidFill>
        </p:spPr>
        <p:txBody>
          <a:bodyPr wrap="square" lIns="0" tIns="0" rIns="0" bIns="0" rtlCol="0"/>
          <a:lstStyle/>
          <a:p>
            <a:endParaRPr sz="1100" b="0" i="0" dirty="0">
              <a:latin typeface="Trebuchet MS" panose="020B0703020202090204" pitchFamily="34" charset="0"/>
            </a:endParaRPr>
          </a:p>
        </p:txBody>
      </p:sp>
      <p:sp>
        <p:nvSpPr>
          <p:cNvPr id="35" name="bk object 35"/>
          <p:cNvSpPr/>
          <p:nvPr/>
        </p:nvSpPr>
        <p:spPr>
          <a:xfrm>
            <a:off x="2" y="3075074"/>
            <a:ext cx="3782756" cy="3782489"/>
          </a:xfrm>
          <a:custGeom>
            <a:avLst/>
            <a:gdLst/>
            <a:ahLst/>
            <a:cxnLst/>
            <a:rect l="l" t="t" r="r" b="b"/>
            <a:pathLst>
              <a:path w="6237605" h="6237605">
                <a:moveTo>
                  <a:pt x="0" y="0"/>
                </a:moveTo>
                <a:lnTo>
                  <a:pt x="0" y="39476"/>
                </a:lnTo>
                <a:lnTo>
                  <a:pt x="6198090" y="6237561"/>
                </a:lnTo>
                <a:lnTo>
                  <a:pt x="6237572" y="6237561"/>
                </a:lnTo>
                <a:lnTo>
                  <a:pt x="0" y="0"/>
                </a:lnTo>
                <a:close/>
              </a:path>
            </a:pathLst>
          </a:custGeom>
          <a:solidFill>
            <a:srgbClr val="9E9E9E">
              <a:alpha val="13000"/>
            </a:srgbClr>
          </a:solidFill>
        </p:spPr>
        <p:txBody>
          <a:bodyPr wrap="square" lIns="0" tIns="0" rIns="0" bIns="0" rtlCol="0"/>
          <a:lstStyle/>
          <a:p>
            <a:endParaRPr sz="1100" b="0" i="0" dirty="0">
              <a:latin typeface="Trebuchet MS" panose="020B0703020202090204" pitchFamily="34" charset="0"/>
            </a:endParaRPr>
          </a:p>
        </p:txBody>
      </p:sp>
      <p:sp>
        <p:nvSpPr>
          <p:cNvPr id="36" name="bk object 36"/>
          <p:cNvSpPr/>
          <p:nvPr/>
        </p:nvSpPr>
        <p:spPr>
          <a:xfrm>
            <a:off x="17" y="3372749"/>
            <a:ext cx="3485079" cy="3484835"/>
          </a:xfrm>
          <a:custGeom>
            <a:avLst/>
            <a:gdLst/>
            <a:ahLst/>
            <a:cxnLst/>
            <a:rect l="l" t="t" r="r" b="b"/>
            <a:pathLst>
              <a:path w="5746750" h="5746750">
                <a:moveTo>
                  <a:pt x="0" y="0"/>
                </a:moveTo>
                <a:lnTo>
                  <a:pt x="0" y="39494"/>
                </a:lnTo>
                <a:lnTo>
                  <a:pt x="5707149" y="5746643"/>
                </a:lnTo>
                <a:lnTo>
                  <a:pt x="5746638" y="5746643"/>
                </a:lnTo>
                <a:lnTo>
                  <a:pt x="0" y="0"/>
                </a:lnTo>
                <a:close/>
              </a:path>
            </a:pathLst>
          </a:custGeom>
          <a:solidFill>
            <a:srgbClr val="9E9E9E">
              <a:alpha val="13000"/>
            </a:srgbClr>
          </a:solidFill>
        </p:spPr>
        <p:txBody>
          <a:bodyPr wrap="square" lIns="0" tIns="0" rIns="0" bIns="0" rtlCol="0"/>
          <a:lstStyle/>
          <a:p>
            <a:endParaRPr sz="1100" b="0" i="0" dirty="0">
              <a:latin typeface="Trebuchet MS" panose="020B0703020202090204" pitchFamily="34" charset="0"/>
            </a:endParaRPr>
          </a:p>
        </p:txBody>
      </p:sp>
      <p:sp>
        <p:nvSpPr>
          <p:cNvPr id="37" name="bk object 37"/>
          <p:cNvSpPr/>
          <p:nvPr/>
        </p:nvSpPr>
        <p:spPr>
          <a:xfrm>
            <a:off x="1" y="3670451"/>
            <a:ext cx="3187403" cy="3187180"/>
          </a:xfrm>
          <a:custGeom>
            <a:avLst/>
            <a:gdLst/>
            <a:ahLst/>
            <a:cxnLst/>
            <a:rect l="l" t="t" r="r" b="b"/>
            <a:pathLst>
              <a:path w="5255895" h="5255895">
                <a:moveTo>
                  <a:pt x="0" y="0"/>
                </a:moveTo>
                <a:lnTo>
                  <a:pt x="0" y="39485"/>
                </a:lnTo>
                <a:lnTo>
                  <a:pt x="5216239" y="5255720"/>
                </a:lnTo>
                <a:lnTo>
                  <a:pt x="5255725" y="5255720"/>
                </a:lnTo>
                <a:lnTo>
                  <a:pt x="0" y="0"/>
                </a:lnTo>
                <a:close/>
              </a:path>
            </a:pathLst>
          </a:custGeom>
          <a:solidFill>
            <a:srgbClr val="9E9E9E">
              <a:alpha val="13000"/>
            </a:srgbClr>
          </a:solidFill>
        </p:spPr>
        <p:txBody>
          <a:bodyPr wrap="square" lIns="0" tIns="0" rIns="0" bIns="0" rtlCol="0"/>
          <a:lstStyle/>
          <a:p>
            <a:endParaRPr sz="1100" b="0" i="0" dirty="0">
              <a:latin typeface="Trebuchet MS" panose="020B0703020202090204" pitchFamily="34" charset="0"/>
            </a:endParaRPr>
          </a:p>
        </p:txBody>
      </p:sp>
      <p:sp>
        <p:nvSpPr>
          <p:cNvPr id="38" name="bk object 38"/>
          <p:cNvSpPr/>
          <p:nvPr/>
        </p:nvSpPr>
        <p:spPr>
          <a:xfrm>
            <a:off x="0" y="17"/>
            <a:ext cx="12192000" cy="6857519"/>
          </a:xfrm>
          <a:prstGeom prst="rect">
            <a:avLst/>
          </a:prstGeom>
          <a:blipFill>
            <a:blip r:embed="rId4" cstate="print"/>
            <a:stretch>
              <a:fillRect/>
            </a:stretch>
          </a:blipFill>
        </p:spPr>
        <p:txBody>
          <a:bodyPr wrap="square" lIns="0" tIns="0" rIns="0" bIns="0" rtlCol="0"/>
          <a:lstStyle/>
          <a:p>
            <a:endParaRPr sz="1100" b="0" i="0" dirty="0">
              <a:latin typeface="Trebuchet MS" panose="020B0703020202090204" pitchFamily="34" charset="0"/>
            </a:endParaRPr>
          </a:p>
        </p:txBody>
      </p:sp>
      <p:sp>
        <p:nvSpPr>
          <p:cNvPr id="39" name="bk object 39"/>
          <p:cNvSpPr/>
          <p:nvPr/>
        </p:nvSpPr>
        <p:spPr>
          <a:xfrm>
            <a:off x="853183" y="2234142"/>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78" y="57281"/>
                </a:lnTo>
                <a:lnTo>
                  <a:pt x="37221" y="56057"/>
                </a:lnTo>
                <a:lnTo>
                  <a:pt x="46908" y="50818"/>
                </a:lnTo>
                <a:lnTo>
                  <a:pt x="54090" y="41954"/>
                </a:lnTo>
                <a:lnTo>
                  <a:pt x="57272" y="31002"/>
                </a:lnTo>
                <a:lnTo>
                  <a:pt x="56052" y="20058"/>
                </a:lnTo>
                <a:lnTo>
                  <a:pt x="50816" y="10368"/>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0" name="bk object 40"/>
          <p:cNvSpPr/>
          <p:nvPr/>
        </p:nvSpPr>
        <p:spPr>
          <a:xfrm>
            <a:off x="1293575" y="2281625"/>
            <a:ext cx="35044" cy="35041"/>
          </a:xfrm>
          <a:custGeom>
            <a:avLst/>
            <a:gdLst/>
            <a:ahLst/>
            <a:cxnLst/>
            <a:rect l="l" t="t"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1" name="bk object 41"/>
          <p:cNvSpPr/>
          <p:nvPr/>
        </p:nvSpPr>
        <p:spPr>
          <a:xfrm>
            <a:off x="1748903" y="2317438"/>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2" name="bk object 42"/>
          <p:cNvSpPr/>
          <p:nvPr/>
        </p:nvSpPr>
        <p:spPr>
          <a:xfrm>
            <a:off x="2218451" y="2342393"/>
            <a:ext cx="35044" cy="35041"/>
          </a:xfrm>
          <a:custGeom>
            <a:avLst/>
            <a:gdLst/>
            <a:ahLst/>
            <a:cxnLst/>
            <a:rect l="l" t="t" r="r" b="b"/>
            <a:pathLst>
              <a:path w="57785" h="57785">
                <a:moveTo>
                  <a:pt x="30994" y="0"/>
                </a:moveTo>
                <a:lnTo>
                  <a:pt x="20051" y="1220"/>
                </a:lnTo>
                <a:lnTo>
                  <a:pt x="10366" y="6458"/>
                </a:lnTo>
                <a:lnTo>
                  <a:pt x="3186" y="15322"/>
                </a:lnTo>
                <a:lnTo>
                  <a:pt x="0" y="26279"/>
                </a:lnTo>
                <a:lnTo>
                  <a:pt x="1220" y="37226"/>
                </a:lnTo>
                <a:lnTo>
                  <a:pt x="6458" y="46914"/>
                </a:lnTo>
                <a:lnTo>
                  <a:pt x="15322" y="54096"/>
                </a:lnTo>
                <a:lnTo>
                  <a:pt x="26279" y="57276"/>
                </a:lnTo>
                <a:lnTo>
                  <a:pt x="37226" y="56052"/>
                </a:lnTo>
                <a:lnTo>
                  <a:pt x="46914" y="50814"/>
                </a:lnTo>
                <a:lnTo>
                  <a:pt x="54096" y="41949"/>
                </a:lnTo>
                <a:lnTo>
                  <a:pt x="57276" y="30998"/>
                </a:lnTo>
                <a:lnTo>
                  <a:pt x="56052" y="20055"/>
                </a:lnTo>
                <a:lnTo>
                  <a:pt x="50814" y="10368"/>
                </a:lnTo>
                <a:lnTo>
                  <a:pt x="41949" y="3186"/>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3" name="bk object 43"/>
          <p:cNvSpPr/>
          <p:nvPr/>
        </p:nvSpPr>
        <p:spPr>
          <a:xfrm>
            <a:off x="2701471" y="2358546"/>
            <a:ext cx="35044" cy="35041"/>
          </a:xfrm>
          <a:custGeom>
            <a:avLst/>
            <a:gdLst/>
            <a:ahLst/>
            <a:cxnLst/>
            <a:rect l="l" t="t" r="r" b="b"/>
            <a:pathLst>
              <a:path w="57785" h="57785">
                <a:moveTo>
                  <a:pt x="30998" y="0"/>
                </a:moveTo>
                <a:lnTo>
                  <a:pt x="20052" y="1223"/>
                </a:lnTo>
                <a:lnTo>
                  <a:pt x="10364" y="6461"/>
                </a:lnTo>
                <a:lnTo>
                  <a:pt x="3182" y="15321"/>
                </a:lnTo>
                <a:lnTo>
                  <a:pt x="0" y="26278"/>
                </a:lnTo>
                <a:lnTo>
                  <a:pt x="1221" y="37224"/>
                </a:lnTo>
                <a:lnTo>
                  <a:pt x="6459" y="46912"/>
                </a:lnTo>
                <a:lnTo>
                  <a:pt x="15328" y="54094"/>
                </a:lnTo>
                <a:lnTo>
                  <a:pt x="26279" y="57275"/>
                </a:lnTo>
                <a:lnTo>
                  <a:pt x="37223" y="56051"/>
                </a:lnTo>
                <a:lnTo>
                  <a:pt x="46909" y="50812"/>
                </a:lnTo>
                <a:lnTo>
                  <a:pt x="54091" y="41948"/>
                </a:lnTo>
                <a:lnTo>
                  <a:pt x="57273" y="30997"/>
                </a:lnTo>
                <a:lnTo>
                  <a:pt x="56053" y="20053"/>
                </a:lnTo>
                <a:lnTo>
                  <a:pt x="50818" y="10366"/>
                </a:lnTo>
                <a:lnTo>
                  <a:pt x="41955" y="3185"/>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4" name="bk object 44"/>
          <p:cNvSpPr/>
          <p:nvPr/>
        </p:nvSpPr>
        <p:spPr>
          <a:xfrm>
            <a:off x="3197283" y="2368900"/>
            <a:ext cx="35044" cy="35041"/>
          </a:xfrm>
          <a:custGeom>
            <a:avLst/>
            <a:gdLst/>
            <a:ahLst/>
            <a:cxnLst/>
            <a:rect l="l" t="t" r="r" b="b"/>
            <a:pathLst>
              <a:path w="57785" h="57785">
                <a:moveTo>
                  <a:pt x="30994" y="0"/>
                </a:moveTo>
                <a:lnTo>
                  <a:pt x="20050" y="1226"/>
                </a:lnTo>
                <a:lnTo>
                  <a:pt x="10362" y="6465"/>
                </a:lnTo>
                <a:lnTo>
                  <a:pt x="3176" y="15325"/>
                </a:lnTo>
                <a:lnTo>
                  <a:pt x="0" y="26281"/>
                </a:lnTo>
                <a:lnTo>
                  <a:pt x="1223" y="37225"/>
                </a:lnTo>
                <a:lnTo>
                  <a:pt x="6459" y="46912"/>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5" name="bk object 45"/>
          <p:cNvSpPr/>
          <p:nvPr/>
        </p:nvSpPr>
        <p:spPr>
          <a:xfrm>
            <a:off x="3705247" y="2376684"/>
            <a:ext cx="35044" cy="3504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6" name="bk object 46"/>
          <p:cNvSpPr/>
          <p:nvPr/>
        </p:nvSpPr>
        <p:spPr>
          <a:xfrm>
            <a:off x="4224243" y="2383785"/>
            <a:ext cx="35044" cy="35041"/>
          </a:xfrm>
          <a:custGeom>
            <a:avLst/>
            <a:gdLst/>
            <a:ahLst/>
            <a:cxnLst/>
            <a:rect l="l" t="t" r="r" b="b"/>
            <a:pathLst>
              <a:path w="57784" h="57785">
                <a:moveTo>
                  <a:pt x="30994" y="0"/>
                </a:moveTo>
                <a:lnTo>
                  <a:pt x="20051" y="1222"/>
                </a:lnTo>
                <a:lnTo>
                  <a:pt x="10366" y="6458"/>
                </a:lnTo>
                <a:lnTo>
                  <a:pt x="3186" y="15316"/>
                </a:lnTo>
                <a:lnTo>
                  <a:pt x="0" y="26273"/>
                </a:lnTo>
                <a:lnTo>
                  <a:pt x="1220" y="37220"/>
                </a:lnTo>
                <a:lnTo>
                  <a:pt x="6458" y="46908"/>
                </a:lnTo>
                <a:lnTo>
                  <a:pt x="15322" y="54090"/>
                </a:lnTo>
                <a:lnTo>
                  <a:pt x="26279" y="57276"/>
                </a:lnTo>
                <a:lnTo>
                  <a:pt x="37226" y="56054"/>
                </a:lnTo>
                <a:lnTo>
                  <a:pt x="46914" y="50814"/>
                </a:lnTo>
                <a:lnTo>
                  <a:pt x="54096" y="41944"/>
                </a:lnTo>
                <a:lnTo>
                  <a:pt x="57276" y="30992"/>
                </a:lnTo>
                <a:lnTo>
                  <a:pt x="56052" y="20049"/>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7" name="bk object 47"/>
          <p:cNvSpPr/>
          <p:nvPr/>
        </p:nvSpPr>
        <p:spPr>
          <a:xfrm>
            <a:off x="4752311" y="2389476"/>
            <a:ext cx="35044" cy="35041"/>
          </a:xfrm>
          <a:custGeom>
            <a:avLst/>
            <a:gdLst/>
            <a:ahLst/>
            <a:cxnLst/>
            <a:rect l="l" t="t"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8" name="bk object 48"/>
          <p:cNvSpPr/>
          <p:nvPr/>
        </p:nvSpPr>
        <p:spPr>
          <a:xfrm>
            <a:off x="5286319" y="2389785"/>
            <a:ext cx="35044" cy="35041"/>
          </a:xfrm>
          <a:custGeom>
            <a:avLst/>
            <a:gdLst/>
            <a:ahLst/>
            <a:cxnLst/>
            <a:rect l="l" t="t" r="r" b="b"/>
            <a:pathLst>
              <a:path w="57784" h="57785">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9" name="bk object 49"/>
          <p:cNvSpPr/>
          <p:nvPr/>
        </p:nvSpPr>
        <p:spPr>
          <a:xfrm>
            <a:off x="5821219" y="2376406"/>
            <a:ext cx="35044" cy="35041"/>
          </a:xfrm>
          <a:custGeom>
            <a:avLst/>
            <a:gdLst/>
            <a:ahLst/>
            <a:cxnLst/>
            <a:rect l="l" t="t" r="r" b="b"/>
            <a:pathLst>
              <a:path w="57784" h="57785">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0997"/>
                </a:lnTo>
                <a:lnTo>
                  <a:pt x="56052" y="20053"/>
                </a:lnTo>
                <a:lnTo>
                  <a:pt x="50814" y="10365"/>
                </a:lnTo>
                <a:lnTo>
                  <a:pt x="41945" y="3179"/>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50" name="bk object 50"/>
          <p:cNvSpPr/>
          <p:nvPr/>
        </p:nvSpPr>
        <p:spPr>
          <a:xfrm>
            <a:off x="6349755" y="2337318"/>
            <a:ext cx="35044" cy="35041"/>
          </a:xfrm>
          <a:custGeom>
            <a:avLst/>
            <a:gdLst/>
            <a:ahLst/>
            <a:cxnLst/>
            <a:rect l="l" t="t" r="r" b="b"/>
            <a:pathLst>
              <a:path w="57784" h="57785">
                <a:moveTo>
                  <a:pt x="30997" y="0"/>
                </a:moveTo>
                <a:lnTo>
                  <a:pt x="20050" y="1226"/>
                </a:lnTo>
                <a:lnTo>
                  <a:pt x="10362" y="6465"/>
                </a:lnTo>
                <a:lnTo>
                  <a:pt x="3180" y="15325"/>
                </a:lnTo>
                <a:lnTo>
                  <a:pt x="0" y="26282"/>
                </a:lnTo>
                <a:lnTo>
                  <a:pt x="1222" y="37229"/>
                </a:lnTo>
                <a:lnTo>
                  <a:pt x="6458" y="46917"/>
                </a:lnTo>
                <a:lnTo>
                  <a:pt x="15316" y="54099"/>
                </a:lnTo>
                <a:lnTo>
                  <a:pt x="26278" y="57279"/>
                </a:lnTo>
                <a:lnTo>
                  <a:pt x="37224" y="56055"/>
                </a:lnTo>
                <a:lnTo>
                  <a:pt x="46909" y="50817"/>
                </a:lnTo>
                <a:lnTo>
                  <a:pt x="54090" y="41952"/>
                </a:lnTo>
                <a:lnTo>
                  <a:pt x="57272" y="31001"/>
                </a:lnTo>
                <a:lnTo>
                  <a:pt x="56052" y="20056"/>
                </a:lnTo>
                <a:lnTo>
                  <a:pt x="50817"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51" name="bk object 51"/>
          <p:cNvSpPr/>
          <p:nvPr/>
        </p:nvSpPr>
        <p:spPr>
          <a:xfrm>
            <a:off x="6863463" y="2260546"/>
            <a:ext cx="35044" cy="35041"/>
          </a:xfrm>
          <a:custGeom>
            <a:avLst/>
            <a:gdLst/>
            <a:ahLst/>
            <a:cxnLst/>
            <a:rect l="l" t="t" r="r" b="b"/>
            <a:pathLst>
              <a:path w="57784" h="57785">
                <a:moveTo>
                  <a:pt x="30994" y="0"/>
                </a:moveTo>
                <a:lnTo>
                  <a:pt x="20050" y="1223"/>
                </a:lnTo>
                <a:lnTo>
                  <a:pt x="10363"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0997"/>
                </a:lnTo>
                <a:lnTo>
                  <a:pt x="56052" y="20050"/>
                </a:lnTo>
                <a:lnTo>
                  <a:pt x="50813" y="10362"/>
                </a:lnTo>
                <a:lnTo>
                  <a:pt x="41945"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52" name="bk object 52"/>
          <p:cNvSpPr/>
          <p:nvPr/>
        </p:nvSpPr>
        <p:spPr>
          <a:xfrm>
            <a:off x="55623" y="2244822"/>
            <a:ext cx="35044" cy="3504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4" y="57270"/>
                </a:lnTo>
                <a:lnTo>
                  <a:pt x="37230" y="56047"/>
                </a:lnTo>
                <a:lnTo>
                  <a:pt x="46918" y="50808"/>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53" name="bk object 53"/>
          <p:cNvSpPr/>
          <p:nvPr/>
        </p:nvSpPr>
        <p:spPr>
          <a:xfrm>
            <a:off x="456207" y="2335245"/>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5"/>
                </a:lnTo>
                <a:lnTo>
                  <a:pt x="56056"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54" name="bk object 54"/>
          <p:cNvSpPr/>
          <p:nvPr/>
        </p:nvSpPr>
        <p:spPr>
          <a:xfrm>
            <a:off x="872899" y="2418897"/>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55" name="bk object 55"/>
          <p:cNvSpPr/>
          <p:nvPr/>
        </p:nvSpPr>
        <p:spPr>
          <a:xfrm>
            <a:off x="1306227" y="2494630"/>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56" name="bk object 56"/>
          <p:cNvSpPr/>
          <p:nvPr/>
        </p:nvSpPr>
        <p:spPr>
          <a:xfrm>
            <a:off x="1757131" y="2562924"/>
            <a:ext cx="35044" cy="35041"/>
          </a:xfrm>
          <a:custGeom>
            <a:avLst/>
            <a:gdLst/>
            <a:ahLst/>
            <a:cxnLst/>
            <a:rect l="l" t="t" r="r" b="b"/>
            <a:pathLst>
              <a:path w="57785"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7" y="31002"/>
                </a:lnTo>
                <a:lnTo>
                  <a:pt x="56056"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57" name="bk object 57"/>
          <p:cNvSpPr/>
          <p:nvPr/>
        </p:nvSpPr>
        <p:spPr>
          <a:xfrm>
            <a:off x="2226531" y="2625564"/>
            <a:ext cx="35044" cy="35041"/>
          </a:xfrm>
          <a:custGeom>
            <a:avLst/>
            <a:gdLst/>
            <a:ahLst/>
            <a:cxnLst/>
            <a:rect l="l" t="t" r="r" b="b"/>
            <a:pathLst>
              <a:path w="57785" h="57785">
                <a:moveTo>
                  <a:pt x="30994" y="0"/>
                </a:moveTo>
                <a:lnTo>
                  <a:pt x="20051" y="1222"/>
                </a:lnTo>
                <a:lnTo>
                  <a:pt x="10366" y="6458"/>
                </a:lnTo>
                <a:lnTo>
                  <a:pt x="3186" y="15316"/>
                </a:lnTo>
                <a:lnTo>
                  <a:pt x="0" y="26273"/>
                </a:lnTo>
                <a:lnTo>
                  <a:pt x="1220" y="37220"/>
                </a:lnTo>
                <a:lnTo>
                  <a:pt x="6458" y="46908"/>
                </a:lnTo>
                <a:lnTo>
                  <a:pt x="15322" y="54090"/>
                </a:lnTo>
                <a:lnTo>
                  <a:pt x="26279" y="57276"/>
                </a:lnTo>
                <a:lnTo>
                  <a:pt x="37226" y="56054"/>
                </a:lnTo>
                <a:lnTo>
                  <a:pt x="46914" y="50814"/>
                </a:lnTo>
                <a:lnTo>
                  <a:pt x="54096" y="41944"/>
                </a:lnTo>
                <a:lnTo>
                  <a:pt x="57276" y="30992"/>
                </a:lnTo>
                <a:lnTo>
                  <a:pt x="56052" y="20049"/>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58" name="bk object 58"/>
          <p:cNvSpPr/>
          <p:nvPr/>
        </p:nvSpPr>
        <p:spPr>
          <a:xfrm>
            <a:off x="2713887" y="2683840"/>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59" name="bk object 59"/>
          <p:cNvSpPr/>
          <p:nvPr/>
        </p:nvSpPr>
        <p:spPr>
          <a:xfrm>
            <a:off x="3218467" y="2739622"/>
            <a:ext cx="35044" cy="35041"/>
          </a:xfrm>
          <a:custGeom>
            <a:avLst/>
            <a:gdLst/>
            <a:ahLst/>
            <a:cxnLst/>
            <a:rect l="l" t="t" r="r" b="b"/>
            <a:pathLst>
              <a:path w="57785" h="57785">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60" name="bk object 60"/>
          <p:cNvSpPr/>
          <p:nvPr/>
        </p:nvSpPr>
        <p:spPr>
          <a:xfrm>
            <a:off x="3739371" y="2794701"/>
            <a:ext cx="35044" cy="35041"/>
          </a:xfrm>
          <a:custGeom>
            <a:avLst/>
            <a:gdLst/>
            <a:ahLst/>
            <a:cxnLst/>
            <a:rect l="l" t="t" r="r" b="b"/>
            <a:pathLst>
              <a:path w="57785" h="57785">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61" name="bk object 61"/>
          <p:cNvSpPr/>
          <p:nvPr/>
        </p:nvSpPr>
        <p:spPr>
          <a:xfrm>
            <a:off x="4275087" y="2849416"/>
            <a:ext cx="35044" cy="35041"/>
          </a:xfrm>
          <a:custGeom>
            <a:avLst/>
            <a:gdLst/>
            <a:ahLst/>
            <a:cxnLst/>
            <a:rect l="l" t="t" r="r" b="b"/>
            <a:pathLst>
              <a:path w="57784"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62" name="bk object 62"/>
          <p:cNvSpPr/>
          <p:nvPr/>
        </p:nvSpPr>
        <p:spPr>
          <a:xfrm>
            <a:off x="4822855" y="2900998"/>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63" name="bk object 63"/>
          <p:cNvSpPr/>
          <p:nvPr/>
        </p:nvSpPr>
        <p:spPr>
          <a:xfrm>
            <a:off x="5378419" y="2942906"/>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64" name="bk object 64"/>
          <p:cNvSpPr/>
          <p:nvPr/>
        </p:nvSpPr>
        <p:spPr>
          <a:xfrm>
            <a:off x="5935639" y="2964826"/>
            <a:ext cx="35044" cy="35041"/>
          </a:xfrm>
          <a:custGeom>
            <a:avLst/>
            <a:gdLst/>
            <a:ahLst/>
            <a:cxnLst/>
            <a:rect l="l" t="t" r="r" b="b"/>
            <a:pathLst>
              <a:path w="57784"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0997"/>
                </a:lnTo>
                <a:lnTo>
                  <a:pt x="56049" y="20050"/>
                </a:lnTo>
                <a:lnTo>
                  <a:pt x="50814" y="10362"/>
                </a:lnTo>
                <a:lnTo>
                  <a:pt x="41956"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65" name="bk object 65"/>
          <p:cNvSpPr/>
          <p:nvPr/>
        </p:nvSpPr>
        <p:spPr>
          <a:xfrm>
            <a:off x="6485859" y="2953569"/>
            <a:ext cx="35044" cy="35041"/>
          </a:xfrm>
          <a:custGeom>
            <a:avLst/>
            <a:gdLst/>
            <a:ahLst/>
            <a:cxnLst/>
            <a:rect l="l" t="t" r="r" b="b"/>
            <a:pathLst>
              <a:path w="57784" h="57785">
                <a:moveTo>
                  <a:pt x="30992" y="0"/>
                </a:moveTo>
                <a:lnTo>
                  <a:pt x="20049"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0" y="20050"/>
                </a:lnTo>
                <a:lnTo>
                  <a:pt x="50812" y="10362"/>
                </a:lnTo>
                <a:lnTo>
                  <a:pt x="41944" y="3180"/>
                </a:lnTo>
                <a:lnTo>
                  <a:pt x="30992"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66" name="bk object 66"/>
          <p:cNvSpPr/>
          <p:nvPr/>
        </p:nvSpPr>
        <p:spPr>
          <a:xfrm>
            <a:off x="7019667" y="2898765"/>
            <a:ext cx="35044" cy="35041"/>
          </a:xfrm>
          <a:custGeom>
            <a:avLst/>
            <a:gdLst/>
            <a:ahLst/>
            <a:cxnLst/>
            <a:rect l="l" t="t" r="r" b="b"/>
            <a:pathLst>
              <a:path w="57784" h="57785">
                <a:moveTo>
                  <a:pt x="30998" y="0"/>
                </a:moveTo>
                <a:lnTo>
                  <a:pt x="20052" y="1223"/>
                </a:lnTo>
                <a:lnTo>
                  <a:pt x="10367"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7" y="31001"/>
                </a:lnTo>
                <a:lnTo>
                  <a:pt x="56054" y="20054"/>
                </a:lnTo>
                <a:lnTo>
                  <a:pt x="50818" y="10364"/>
                </a:lnTo>
                <a:lnTo>
                  <a:pt x="41960"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67" name="bk object 67"/>
          <p:cNvSpPr/>
          <p:nvPr/>
        </p:nvSpPr>
        <p:spPr>
          <a:xfrm>
            <a:off x="7528535" y="2794137"/>
            <a:ext cx="35044" cy="35041"/>
          </a:xfrm>
          <a:custGeom>
            <a:avLst/>
            <a:gdLst/>
            <a:ahLst/>
            <a:cxnLst/>
            <a:rect l="l" t="t"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68" name="bk object 68"/>
          <p:cNvSpPr/>
          <p:nvPr/>
        </p:nvSpPr>
        <p:spPr>
          <a:xfrm>
            <a:off x="8005223" y="2636244"/>
            <a:ext cx="35044" cy="35041"/>
          </a:xfrm>
          <a:custGeom>
            <a:avLst/>
            <a:gdLst/>
            <a:ahLst/>
            <a:cxnLst/>
            <a:rect l="l" t="t" r="r" b="b"/>
            <a:pathLst>
              <a:path w="57784" h="57785">
                <a:moveTo>
                  <a:pt x="30989" y="0"/>
                </a:moveTo>
                <a:lnTo>
                  <a:pt x="20047" y="1226"/>
                </a:lnTo>
                <a:lnTo>
                  <a:pt x="10362" y="6465"/>
                </a:lnTo>
                <a:lnTo>
                  <a:pt x="3182" y="15325"/>
                </a:lnTo>
                <a:lnTo>
                  <a:pt x="0" y="26281"/>
                </a:lnTo>
                <a:lnTo>
                  <a:pt x="1220" y="37225"/>
                </a:lnTo>
                <a:lnTo>
                  <a:pt x="6455" y="46912"/>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69" name="bk object 69"/>
          <p:cNvSpPr/>
          <p:nvPr/>
        </p:nvSpPr>
        <p:spPr>
          <a:xfrm>
            <a:off x="8444787" y="2424230"/>
            <a:ext cx="35044" cy="35041"/>
          </a:xfrm>
          <a:custGeom>
            <a:avLst/>
            <a:gdLst/>
            <a:ahLst/>
            <a:cxnLst/>
            <a:rect l="l" t="t" r="r" b="b"/>
            <a:pathLst>
              <a:path w="57784" h="57785">
                <a:moveTo>
                  <a:pt x="30998" y="0"/>
                </a:moveTo>
                <a:lnTo>
                  <a:pt x="20054" y="1222"/>
                </a:lnTo>
                <a:lnTo>
                  <a:pt x="10366" y="6458"/>
                </a:lnTo>
                <a:lnTo>
                  <a:pt x="3180" y="15316"/>
                </a:lnTo>
                <a:lnTo>
                  <a:pt x="0" y="26273"/>
                </a:lnTo>
                <a:lnTo>
                  <a:pt x="1223" y="37220"/>
                </a:lnTo>
                <a:lnTo>
                  <a:pt x="6462" y="46908"/>
                </a:lnTo>
                <a:lnTo>
                  <a:pt x="15326" y="54090"/>
                </a:lnTo>
                <a:lnTo>
                  <a:pt x="26284" y="57270"/>
                </a:lnTo>
                <a:lnTo>
                  <a:pt x="37230" y="56047"/>
                </a:lnTo>
                <a:lnTo>
                  <a:pt x="46918" y="50808"/>
                </a:lnTo>
                <a:lnTo>
                  <a:pt x="54100" y="41944"/>
                </a:lnTo>
                <a:lnTo>
                  <a:pt x="57281" y="30992"/>
                </a:lnTo>
                <a:lnTo>
                  <a:pt x="56057" y="20049"/>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70" name="bk object 70"/>
          <p:cNvSpPr/>
          <p:nvPr/>
        </p:nvSpPr>
        <p:spPr>
          <a:xfrm>
            <a:off x="110383" y="2383248"/>
            <a:ext cx="35044" cy="35041"/>
          </a:xfrm>
          <a:custGeom>
            <a:avLst/>
            <a:gdLst/>
            <a:ahLst/>
            <a:cxnLst/>
            <a:rect l="l" t="t" r="r" b="b"/>
            <a:pathLst>
              <a:path w="57785" h="57785">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8"/>
                </a:lnTo>
                <a:lnTo>
                  <a:pt x="56052" y="20054"/>
                </a:lnTo>
                <a:lnTo>
                  <a:pt x="50814" y="10366"/>
                </a:lnTo>
                <a:lnTo>
                  <a:pt x="41949"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71" name="bk object 71"/>
          <p:cNvSpPr/>
          <p:nvPr/>
        </p:nvSpPr>
        <p:spPr>
          <a:xfrm>
            <a:off x="498067" y="2489661"/>
            <a:ext cx="35044" cy="3504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72" name="bk object 72"/>
          <p:cNvSpPr/>
          <p:nvPr/>
        </p:nvSpPr>
        <p:spPr>
          <a:xfrm>
            <a:off x="904007" y="2594056"/>
            <a:ext cx="35044" cy="35041"/>
          </a:xfrm>
          <a:custGeom>
            <a:avLst/>
            <a:gdLst/>
            <a:ahLst/>
            <a:cxnLst/>
            <a:rect l="l" t="t" r="r" b="b"/>
            <a:pathLst>
              <a:path w="57784" h="57785">
                <a:moveTo>
                  <a:pt x="30998" y="0"/>
                </a:moveTo>
                <a:lnTo>
                  <a:pt x="20054" y="1226"/>
                </a:lnTo>
                <a:lnTo>
                  <a:pt x="10366"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73" name="bk object 73"/>
          <p:cNvSpPr/>
          <p:nvPr/>
        </p:nvSpPr>
        <p:spPr>
          <a:xfrm>
            <a:off x="1328663" y="2695133"/>
            <a:ext cx="35044" cy="3504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74" name="bk object 74"/>
          <p:cNvSpPr/>
          <p:nvPr/>
        </p:nvSpPr>
        <p:spPr>
          <a:xfrm>
            <a:off x="1772943" y="2792708"/>
            <a:ext cx="35044" cy="35041"/>
          </a:xfrm>
          <a:custGeom>
            <a:avLst/>
            <a:gdLst/>
            <a:ahLst/>
            <a:cxnLst/>
            <a:rect l="l" t="t" r="r" b="b"/>
            <a:pathLst>
              <a:path w="57785" h="57785">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1001"/>
                </a:lnTo>
                <a:lnTo>
                  <a:pt x="56048" y="20054"/>
                </a:lnTo>
                <a:lnTo>
                  <a:pt x="50809" y="10364"/>
                </a:lnTo>
                <a:lnTo>
                  <a:pt x="41945" y="3180"/>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75" name="bk object 75"/>
          <p:cNvSpPr/>
          <p:nvPr/>
        </p:nvSpPr>
        <p:spPr>
          <a:xfrm>
            <a:off x="2238239" y="2888173"/>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76" name="bk object 76"/>
          <p:cNvSpPr/>
          <p:nvPr/>
        </p:nvSpPr>
        <p:spPr>
          <a:xfrm>
            <a:off x="2725731" y="2983654"/>
            <a:ext cx="35044" cy="3504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1"/>
                </a:lnTo>
                <a:lnTo>
                  <a:pt x="56056"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77" name="bk object 77"/>
          <p:cNvSpPr/>
          <p:nvPr/>
        </p:nvSpPr>
        <p:spPr>
          <a:xfrm>
            <a:off x="3234631" y="3079676"/>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78" name="bk object 78"/>
          <p:cNvSpPr/>
          <p:nvPr/>
        </p:nvSpPr>
        <p:spPr>
          <a:xfrm>
            <a:off x="3763635" y="3176097"/>
            <a:ext cx="35044" cy="35041"/>
          </a:xfrm>
          <a:custGeom>
            <a:avLst/>
            <a:gdLst/>
            <a:ahLst/>
            <a:cxnLst/>
            <a:rect l="l" t="t" r="r" b="b"/>
            <a:pathLst>
              <a:path w="57785"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4" y="30998"/>
                </a:lnTo>
                <a:lnTo>
                  <a:pt x="56053" y="20054"/>
                </a:lnTo>
                <a:lnTo>
                  <a:pt x="50818" y="10366"/>
                </a:lnTo>
                <a:lnTo>
                  <a:pt x="41956"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79" name="bk object 79"/>
          <p:cNvSpPr/>
          <p:nvPr/>
        </p:nvSpPr>
        <p:spPr>
          <a:xfrm>
            <a:off x="4310803" y="3271472"/>
            <a:ext cx="35044" cy="35041"/>
          </a:xfrm>
          <a:custGeom>
            <a:avLst/>
            <a:gdLst/>
            <a:ahLst/>
            <a:cxnLst/>
            <a:rect l="l" t="t" r="r" b="b"/>
            <a:pathLst>
              <a:path w="57784" h="57785">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1"/>
                </a:lnTo>
                <a:lnTo>
                  <a:pt x="56048" y="20045"/>
                </a:lnTo>
                <a:lnTo>
                  <a:pt x="50809" y="10358"/>
                </a:lnTo>
                <a:lnTo>
                  <a:pt x="41945" y="3180"/>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80" name="bk object 80"/>
          <p:cNvSpPr/>
          <p:nvPr/>
        </p:nvSpPr>
        <p:spPr>
          <a:xfrm>
            <a:off x="4872759" y="3361238"/>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81" name="bk object 81"/>
          <p:cNvSpPr/>
          <p:nvPr/>
        </p:nvSpPr>
        <p:spPr>
          <a:xfrm>
            <a:off x="5444207" y="3436946"/>
            <a:ext cx="35044" cy="35041"/>
          </a:xfrm>
          <a:custGeom>
            <a:avLst/>
            <a:gdLst/>
            <a:ahLst/>
            <a:cxnLst/>
            <a:rect l="l" t="t"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82" name="bk object 82"/>
          <p:cNvSpPr/>
          <p:nvPr/>
        </p:nvSpPr>
        <p:spPr>
          <a:xfrm>
            <a:off x="6018035" y="3487011"/>
            <a:ext cx="35044" cy="35041"/>
          </a:xfrm>
          <a:custGeom>
            <a:avLst/>
            <a:gdLst/>
            <a:ahLst/>
            <a:cxnLst/>
            <a:rect l="l" t="t"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2" y="57279"/>
                </a:lnTo>
                <a:lnTo>
                  <a:pt x="37225" y="56055"/>
                </a:lnTo>
                <a:lnTo>
                  <a:pt x="46909" y="50814"/>
                </a:lnTo>
                <a:lnTo>
                  <a:pt x="54090" y="41948"/>
                </a:lnTo>
                <a:lnTo>
                  <a:pt x="57272" y="30997"/>
                </a:lnTo>
                <a:lnTo>
                  <a:pt x="56052" y="20052"/>
                </a:lnTo>
                <a:lnTo>
                  <a:pt x="50816" y="10362"/>
                </a:lnTo>
                <a:lnTo>
                  <a:pt x="41954" y="3174"/>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83" name="bk object 83"/>
          <p:cNvSpPr/>
          <p:nvPr/>
        </p:nvSpPr>
        <p:spPr>
          <a:xfrm>
            <a:off x="6585391" y="3500161"/>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84" name="bk object 84"/>
          <p:cNvSpPr/>
          <p:nvPr/>
        </p:nvSpPr>
        <p:spPr>
          <a:xfrm>
            <a:off x="7136543" y="3467499"/>
            <a:ext cx="35044" cy="35041"/>
          </a:xfrm>
          <a:custGeom>
            <a:avLst/>
            <a:gdLst/>
            <a:ahLst/>
            <a:cxnLst/>
            <a:rect l="l" t="t" r="r" b="b"/>
            <a:pathLst>
              <a:path w="57784" h="57785">
                <a:moveTo>
                  <a:pt x="30994" y="0"/>
                </a:moveTo>
                <a:lnTo>
                  <a:pt x="20048"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9" y="20050"/>
                </a:lnTo>
                <a:lnTo>
                  <a:pt x="50814" y="10362"/>
                </a:lnTo>
                <a:lnTo>
                  <a:pt x="41956"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85" name="bk object 85"/>
          <p:cNvSpPr/>
          <p:nvPr/>
        </p:nvSpPr>
        <p:spPr>
          <a:xfrm>
            <a:off x="7662755" y="3383806"/>
            <a:ext cx="35044" cy="35041"/>
          </a:xfrm>
          <a:custGeom>
            <a:avLst/>
            <a:gdLst/>
            <a:ahLst/>
            <a:cxnLst/>
            <a:rect l="l" t="t" r="r" b="b"/>
            <a:pathLst>
              <a:path w="57784" h="57785">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86" name="bk object 86"/>
          <p:cNvSpPr/>
          <p:nvPr/>
        </p:nvSpPr>
        <p:spPr>
          <a:xfrm>
            <a:off x="8157063" y="3246846"/>
            <a:ext cx="35044" cy="35041"/>
          </a:xfrm>
          <a:custGeom>
            <a:avLst/>
            <a:gdLst/>
            <a:ahLst/>
            <a:cxnLst/>
            <a:rect l="l" t="t"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87" name="bk object 87"/>
          <p:cNvSpPr/>
          <p:nvPr/>
        </p:nvSpPr>
        <p:spPr>
          <a:xfrm>
            <a:off x="8614195" y="3055964"/>
            <a:ext cx="35044" cy="35041"/>
          </a:xfrm>
          <a:custGeom>
            <a:avLst/>
            <a:gdLst/>
            <a:ahLst/>
            <a:cxnLst/>
            <a:rect l="l" t="t"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88" name="bk object 88"/>
          <p:cNvSpPr/>
          <p:nvPr/>
        </p:nvSpPr>
        <p:spPr>
          <a:xfrm>
            <a:off x="9031091" y="2811824"/>
            <a:ext cx="35044" cy="3504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89" name="bk object 89"/>
          <p:cNvSpPr/>
          <p:nvPr/>
        </p:nvSpPr>
        <p:spPr>
          <a:xfrm>
            <a:off x="9406947" y="2516104"/>
            <a:ext cx="35044" cy="35041"/>
          </a:xfrm>
          <a:custGeom>
            <a:avLst/>
            <a:gdLst/>
            <a:ahLst/>
            <a:cxnLst/>
            <a:rect l="l" t="t" r="r" b="b"/>
            <a:pathLst>
              <a:path w="57784" h="57785">
                <a:moveTo>
                  <a:pt x="30998" y="0"/>
                </a:moveTo>
                <a:lnTo>
                  <a:pt x="20052" y="1226"/>
                </a:lnTo>
                <a:lnTo>
                  <a:pt x="10364" y="6465"/>
                </a:lnTo>
                <a:lnTo>
                  <a:pt x="3182" y="15325"/>
                </a:lnTo>
                <a:lnTo>
                  <a:pt x="0" y="26282"/>
                </a:lnTo>
                <a:lnTo>
                  <a:pt x="1221" y="37229"/>
                </a:lnTo>
                <a:lnTo>
                  <a:pt x="6459" y="46917"/>
                </a:lnTo>
                <a:lnTo>
                  <a:pt x="15328" y="54099"/>
                </a:lnTo>
                <a:lnTo>
                  <a:pt x="26284" y="57279"/>
                </a:lnTo>
                <a:lnTo>
                  <a:pt x="37226" y="56055"/>
                </a:lnTo>
                <a:lnTo>
                  <a:pt x="46911" y="50817"/>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90" name="bk object 90"/>
          <p:cNvSpPr/>
          <p:nvPr/>
        </p:nvSpPr>
        <p:spPr>
          <a:xfrm>
            <a:off x="178219" y="2517440"/>
            <a:ext cx="35044" cy="35041"/>
          </a:xfrm>
          <a:custGeom>
            <a:avLst/>
            <a:gdLst/>
            <a:ahLst/>
            <a:cxnLst/>
            <a:rect l="l" t="t" r="r" b="b"/>
            <a:pathLst>
              <a:path w="57785" h="57785">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91" name="bk object 91"/>
          <p:cNvSpPr/>
          <p:nvPr/>
        </p:nvSpPr>
        <p:spPr>
          <a:xfrm>
            <a:off x="550831" y="2635820"/>
            <a:ext cx="35044" cy="3504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1"/>
                </a:lnTo>
                <a:lnTo>
                  <a:pt x="56057" y="20045"/>
                </a:lnTo>
                <a:lnTo>
                  <a:pt x="50818" y="10358"/>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92" name="bk object 92"/>
          <p:cNvSpPr/>
          <p:nvPr/>
        </p:nvSpPr>
        <p:spPr>
          <a:xfrm>
            <a:off x="943699" y="2756393"/>
            <a:ext cx="35044" cy="35041"/>
          </a:xfrm>
          <a:custGeom>
            <a:avLst/>
            <a:gdLst/>
            <a:ahLst/>
            <a:cxnLst/>
            <a:rect l="l" t="t"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93" name="bk object 93"/>
          <p:cNvSpPr/>
          <p:nvPr/>
        </p:nvSpPr>
        <p:spPr>
          <a:xfrm>
            <a:off x="1357223" y="2877888"/>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76" y="31002"/>
                </a:lnTo>
                <a:lnTo>
                  <a:pt x="56053" y="20058"/>
                </a:lnTo>
                <a:lnTo>
                  <a:pt x="50817" y="10368"/>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94" name="bk object 94"/>
          <p:cNvSpPr/>
          <p:nvPr/>
        </p:nvSpPr>
        <p:spPr>
          <a:xfrm>
            <a:off x="1792203" y="2999673"/>
            <a:ext cx="35044" cy="35041"/>
          </a:xfrm>
          <a:custGeom>
            <a:avLst/>
            <a:gdLst/>
            <a:ahLst/>
            <a:cxnLst/>
            <a:rect l="l" t="t" r="r" b="b"/>
            <a:pathLst>
              <a:path w="57785" h="57785">
                <a:moveTo>
                  <a:pt x="30989" y="0"/>
                </a:moveTo>
                <a:lnTo>
                  <a:pt x="20047" y="1223"/>
                </a:lnTo>
                <a:lnTo>
                  <a:pt x="10362"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2" y="30997"/>
                </a:lnTo>
                <a:lnTo>
                  <a:pt x="56048" y="20053"/>
                </a:lnTo>
                <a:lnTo>
                  <a:pt x="50809" y="10366"/>
                </a:lnTo>
                <a:lnTo>
                  <a:pt x="41945" y="3185"/>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95" name="bk object 95"/>
          <p:cNvSpPr/>
          <p:nvPr/>
        </p:nvSpPr>
        <p:spPr>
          <a:xfrm>
            <a:off x="2249799" y="3122016"/>
            <a:ext cx="35044" cy="35041"/>
          </a:xfrm>
          <a:custGeom>
            <a:avLst/>
            <a:gdLst/>
            <a:ahLst/>
            <a:cxnLst/>
            <a:rect l="l" t="t" r="r" b="b"/>
            <a:pathLst>
              <a:path w="57785" h="57785">
                <a:moveTo>
                  <a:pt x="30998" y="0"/>
                </a:moveTo>
                <a:lnTo>
                  <a:pt x="20054" y="1220"/>
                </a:lnTo>
                <a:lnTo>
                  <a:pt x="10366"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7"/>
                </a:lnTo>
                <a:lnTo>
                  <a:pt x="56057" y="20051"/>
                </a:lnTo>
                <a:lnTo>
                  <a:pt x="50818" y="10364"/>
                </a:lnTo>
                <a:lnTo>
                  <a:pt x="41954" y="3186"/>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96" name="bk object 96"/>
          <p:cNvSpPr/>
          <p:nvPr/>
        </p:nvSpPr>
        <p:spPr>
          <a:xfrm>
            <a:off x="2731535" y="3246202"/>
            <a:ext cx="35044" cy="3504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97" name="bk object 97"/>
          <p:cNvSpPr/>
          <p:nvPr/>
        </p:nvSpPr>
        <p:spPr>
          <a:xfrm>
            <a:off x="3238331" y="3373313"/>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98" name="bk object 98"/>
          <p:cNvSpPr/>
          <p:nvPr/>
        </p:nvSpPr>
        <p:spPr>
          <a:xfrm>
            <a:off x="3768547" y="3501528"/>
            <a:ext cx="35044" cy="35041"/>
          </a:xfrm>
          <a:custGeom>
            <a:avLst/>
            <a:gdLst/>
            <a:ahLst/>
            <a:cxnLst/>
            <a:rect l="l" t="t" r="r" b="b"/>
            <a:pathLst>
              <a:path w="57785" h="57785">
                <a:moveTo>
                  <a:pt x="30998" y="0"/>
                </a:moveTo>
                <a:lnTo>
                  <a:pt x="20054" y="1223"/>
                </a:lnTo>
                <a:lnTo>
                  <a:pt x="10366"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99" name="bk object 99"/>
          <p:cNvSpPr/>
          <p:nvPr/>
        </p:nvSpPr>
        <p:spPr>
          <a:xfrm>
            <a:off x="4319463" y="3627264"/>
            <a:ext cx="35044" cy="3504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00" name="bk object 100"/>
          <p:cNvSpPr/>
          <p:nvPr/>
        </p:nvSpPr>
        <p:spPr>
          <a:xfrm>
            <a:off x="4887383" y="3744951"/>
            <a:ext cx="35044" cy="35041"/>
          </a:xfrm>
          <a:custGeom>
            <a:avLst/>
            <a:gdLst/>
            <a:ahLst/>
            <a:cxnLst/>
            <a:rect l="l" t="t" r="r" b="b"/>
            <a:pathLst>
              <a:path w="57784" h="57785">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0"/>
                </a:lnTo>
                <a:lnTo>
                  <a:pt x="56048" y="20053"/>
                </a:lnTo>
                <a:lnTo>
                  <a:pt x="50809" y="10362"/>
                </a:lnTo>
                <a:lnTo>
                  <a:pt x="41945" y="3179"/>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01" name="bk object 101"/>
          <p:cNvSpPr/>
          <p:nvPr/>
        </p:nvSpPr>
        <p:spPr>
          <a:xfrm>
            <a:off x="5466507" y="3845676"/>
            <a:ext cx="35044" cy="35041"/>
          </a:xfrm>
          <a:custGeom>
            <a:avLst/>
            <a:gdLst/>
            <a:ahLst/>
            <a:cxnLst/>
            <a:rect l="l" t="t" r="r" b="b"/>
            <a:pathLst>
              <a:path w="57784" h="57785">
                <a:moveTo>
                  <a:pt x="30994" y="0"/>
                </a:moveTo>
                <a:lnTo>
                  <a:pt x="20050" y="1223"/>
                </a:lnTo>
                <a:lnTo>
                  <a:pt x="10362" y="6462"/>
                </a:lnTo>
                <a:lnTo>
                  <a:pt x="3176" y="15326"/>
                </a:lnTo>
                <a:lnTo>
                  <a:pt x="0" y="26284"/>
                </a:lnTo>
                <a:lnTo>
                  <a:pt x="1223" y="37230"/>
                </a:lnTo>
                <a:lnTo>
                  <a:pt x="6459"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02" name="bk object 102"/>
          <p:cNvSpPr/>
          <p:nvPr/>
        </p:nvSpPr>
        <p:spPr>
          <a:xfrm>
            <a:off x="6049095" y="3918102"/>
            <a:ext cx="35044" cy="35041"/>
          </a:xfrm>
          <a:custGeom>
            <a:avLst/>
            <a:gdLst/>
            <a:ahLst/>
            <a:cxnLst/>
            <a:rect l="l" t="t" r="r" b="b"/>
            <a:pathLst>
              <a:path w="57784" h="57784">
                <a:moveTo>
                  <a:pt x="30994" y="0"/>
                </a:moveTo>
                <a:lnTo>
                  <a:pt x="20048" y="1226"/>
                </a:lnTo>
                <a:lnTo>
                  <a:pt x="10362" y="6465"/>
                </a:lnTo>
                <a:lnTo>
                  <a:pt x="3182" y="15325"/>
                </a:lnTo>
                <a:lnTo>
                  <a:pt x="0" y="26281"/>
                </a:lnTo>
                <a:lnTo>
                  <a:pt x="1220" y="37225"/>
                </a:lnTo>
                <a:lnTo>
                  <a:pt x="6455" y="46912"/>
                </a:lnTo>
                <a:lnTo>
                  <a:pt x="15318" y="54099"/>
                </a:lnTo>
                <a:lnTo>
                  <a:pt x="26279" y="57279"/>
                </a:lnTo>
                <a:lnTo>
                  <a:pt x="37225" y="56055"/>
                </a:lnTo>
                <a:lnTo>
                  <a:pt x="46911" y="50817"/>
                </a:lnTo>
                <a:lnTo>
                  <a:pt x="54091" y="41952"/>
                </a:lnTo>
                <a:lnTo>
                  <a:pt x="57272" y="30995"/>
                </a:lnTo>
                <a:lnTo>
                  <a:pt x="56049" y="20049"/>
                </a:lnTo>
                <a:lnTo>
                  <a:pt x="50814" y="10361"/>
                </a:lnTo>
                <a:lnTo>
                  <a:pt x="41956" y="3179"/>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03" name="bk object 103"/>
          <p:cNvSpPr/>
          <p:nvPr/>
        </p:nvSpPr>
        <p:spPr>
          <a:xfrm>
            <a:off x="6626563" y="3952765"/>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04" name="bk object 104"/>
          <p:cNvSpPr/>
          <p:nvPr/>
        </p:nvSpPr>
        <p:spPr>
          <a:xfrm>
            <a:off x="7189727" y="3942379"/>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05" name="bk object 105"/>
          <p:cNvSpPr/>
          <p:nvPr/>
        </p:nvSpPr>
        <p:spPr>
          <a:xfrm>
            <a:off x="7729943" y="3882176"/>
            <a:ext cx="35044" cy="3504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06" name="bk object 106"/>
          <p:cNvSpPr/>
          <p:nvPr/>
        </p:nvSpPr>
        <p:spPr>
          <a:xfrm>
            <a:off x="8240643" y="3770347"/>
            <a:ext cx="35044" cy="35041"/>
          </a:xfrm>
          <a:custGeom>
            <a:avLst/>
            <a:gdLst/>
            <a:ahLst/>
            <a:cxnLst/>
            <a:rect l="l" t="t" r="r" b="b"/>
            <a:pathLst>
              <a:path w="57784" h="57785">
                <a:moveTo>
                  <a:pt x="30994" y="0"/>
                </a:moveTo>
                <a:lnTo>
                  <a:pt x="20051" y="1222"/>
                </a:lnTo>
                <a:lnTo>
                  <a:pt x="10366" y="6458"/>
                </a:lnTo>
                <a:lnTo>
                  <a:pt x="3186" y="15316"/>
                </a:lnTo>
                <a:lnTo>
                  <a:pt x="0" y="26273"/>
                </a:lnTo>
                <a:lnTo>
                  <a:pt x="1220" y="37220"/>
                </a:lnTo>
                <a:lnTo>
                  <a:pt x="6458" y="46908"/>
                </a:lnTo>
                <a:lnTo>
                  <a:pt x="15322" y="54090"/>
                </a:lnTo>
                <a:lnTo>
                  <a:pt x="26279" y="57275"/>
                </a:lnTo>
                <a:lnTo>
                  <a:pt x="37226" y="56050"/>
                </a:lnTo>
                <a:lnTo>
                  <a:pt x="46914" y="50809"/>
                </a:lnTo>
                <a:lnTo>
                  <a:pt x="54096" y="41944"/>
                </a:lnTo>
                <a:lnTo>
                  <a:pt x="57276" y="30992"/>
                </a:lnTo>
                <a:lnTo>
                  <a:pt x="56052" y="20049"/>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07" name="bk object 107"/>
          <p:cNvSpPr/>
          <p:nvPr/>
        </p:nvSpPr>
        <p:spPr>
          <a:xfrm>
            <a:off x="8716871" y="3606554"/>
            <a:ext cx="35044" cy="35041"/>
          </a:xfrm>
          <a:custGeom>
            <a:avLst/>
            <a:gdLst/>
            <a:ahLst/>
            <a:cxnLst/>
            <a:rect l="l" t="t" r="r" b="b"/>
            <a:pathLst>
              <a:path w="57784"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08" name="bk object 108"/>
          <p:cNvSpPr/>
          <p:nvPr/>
        </p:nvSpPr>
        <p:spPr>
          <a:xfrm>
            <a:off x="9155119" y="3390916"/>
            <a:ext cx="35044" cy="35041"/>
          </a:xfrm>
          <a:custGeom>
            <a:avLst/>
            <a:gdLst/>
            <a:ahLst/>
            <a:cxnLst/>
            <a:rect l="l" t="t"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09" name="bk object 109"/>
          <p:cNvSpPr/>
          <p:nvPr/>
        </p:nvSpPr>
        <p:spPr>
          <a:xfrm>
            <a:off x="9553399" y="3123996"/>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10" name="bk object 110"/>
          <p:cNvSpPr/>
          <p:nvPr/>
        </p:nvSpPr>
        <p:spPr>
          <a:xfrm>
            <a:off x="9911143" y="2806750"/>
            <a:ext cx="35044" cy="35041"/>
          </a:xfrm>
          <a:custGeom>
            <a:avLst/>
            <a:gdLst/>
            <a:ahLst/>
            <a:cxnLst/>
            <a:rect l="l" t="t" r="r" b="b"/>
            <a:pathLst>
              <a:path w="57784"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1001"/>
                </a:lnTo>
                <a:lnTo>
                  <a:pt x="56049" y="20054"/>
                </a:lnTo>
                <a:lnTo>
                  <a:pt x="50814" y="10364"/>
                </a:lnTo>
                <a:lnTo>
                  <a:pt x="41956"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11" name="bk object 111"/>
          <p:cNvSpPr/>
          <p:nvPr/>
        </p:nvSpPr>
        <p:spPr>
          <a:xfrm>
            <a:off x="10229151" y="2440642"/>
            <a:ext cx="35044" cy="35041"/>
          </a:xfrm>
          <a:custGeom>
            <a:avLst/>
            <a:gdLst/>
            <a:ahLst/>
            <a:cxnLst/>
            <a:rect l="l" t="t" r="r" b="b"/>
            <a:pathLst>
              <a:path w="57784" h="57785">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12" name="bk object 112"/>
          <p:cNvSpPr/>
          <p:nvPr/>
        </p:nvSpPr>
        <p:spPr>
          <a:xfrm>
            <a:off x="258887" y="2647782"/>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2"/>
                </a:lnTo>
                <a:lnTo>
                  <a:pt x="56052" y="20058"/>
                </a:lnTo>
                <a:lnTo>
                  <a:pt x="50816" y="10368"/>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13" name="bk object 113"/>
          <p:cNvSpPr/>
          <p:nvPr/>
        </p:nvSpPr>
        <p:spPr>
          <a:xfrm>
            <a:off x="613739" y="2773420"/>
            <a:ext cx="35044" cy="35041"/>
          </a:xfrm>
          <a:custGeom>
            <a:avLst/>
            <a:gdLst/>
            <a:ahLst/>
            <a:cxnLst/>
            <a:rect l="l" t="t" r="r" b="b"/>
            <a:pathLst>
              <a:path w="57784" h="57785">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14" name="bk object 114"/>
          <p:cNvSpPr/>
          <p:nvPr/>
        </p:nvSpPr>
        <p:spPr>
          <a:xfrm>
            <a:off x="990738" y="2904872"/>
            <a:ext cx="35044" cy="35041"/>
          </a:xfrm>
          <a:custGeom>
            <a:avLst/>
            <a:gdLst/>
            <a:ahLst/>
            <a:cxnLst/>
            <a:rect l="l" t="t" r="r" b="b"/>
            <a:pathLst>
              <a:path w="57785" h="57785">
                <a:moveTo>
                  <a:pt x="30994" y="0"/>
                </a:moveTo>
                <a:lnTo>
                  <a:pt x="20050" y="1223"/>
                </a:lnTo>
                <a:lnTo>
                  <a:pt x="10364"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2" y="30997"/>
                </a:lnTo>
                <a:lnTo>
                  <a:pt x="56048" y="20053"/>
                </a:lnTo>
                <a:lnTo>
                  <a:pt x="50809" y="10366"/>
                </a:lnTo>
                <a:lnTo>
                  <a:pt x="41945" y="3185"/>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15" name="bk object 115"/>
          <p:cNvSpPr/>
          <p:nvPr/>
        </p:nvSpPr>
        <p:spPr>
          <a:xfrm>
            <a:off x="1390087" y="3040764"/>
            <a:ext cx="35044" cy="35041"/>
          </a:xfrm>
          <a:custGeom>
            <a:avLst/>
            <a:gdLst/>
            <a:ahLst/>
            <a:cxnLst/>
            <a:rect l="l" t="t" r="r" b="b"/>
            <a:pathLst>
              <a:path w="57785" h="57785">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4" y="31001"/>
                </a:lnTo>
                <a:lnTo>
                  <a:pt x="56053" y="20054"/>
                </a:lnTo>
                <a:lnTo>
                  <a:pt x="50818" y="10364"/>
                </a:lnTo>
                <a:lnTo>
                  <a:pt x="41956"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16" name="bk object 116"/>
          <p:cNvSpPr/>
          <p:nvPr/>
        </p:nvSpPr>
        <p:spPr>
          <a:xfrm>
            <a:off x="1812415" y="3180108"/>
            <a:ext cx="35044" cy="35041"/>
          </a:xfrm>
          <a:custGeom>
            <a:avLst/>
            <a:gdLst/>
            <a:ahLst/>
            <a:cxnLst/>
            <a:rect l="l" t="t" r="r" b="b"/>
            <a:pathLst>
              <a:path w="57785"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17" name="bk object 117"/>
          <p:cNvSpPr/>
          <p:nvPr/>
        </p:nvSpPr>
        <p:spPr>
          <a:xfrm>
            <a:off x="2258647" y="3322333"/>
            <a:ext cx="35044" cy="3504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18" name="bk object 118"/>
          <p:cNvSpPr/>
          <p:nvPr/>
        </p:nvSpPr>
        <p:spPr>
          <a:xfrm>
            <a:off x="2729907" y="3467283"/>
            <a:ext cx="35044" cy="35041"/>
          </a:xfrm>
          <a:custGeom>
            <a:avLst/>
            <a:gdLst/>
            <a:ahLst/>
            <a:cxnLst/>
            <a:rect l="l" t="t" r="r" b="b"/>
            <a:pathLst>
              <a:path w="57785" h="57785">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7" y="30998"/>
                </a:lnTo>
                <a:lnTo>
                  <a:pt x="56056"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19" name="bk object 119"/>
          <p:cNvSpPr/>
          <p:nvPr/>
        </p:nvSpPr>
        <p:spPr>
          <a:xfrm>
            <a:off x="3227335" y="3615048"/>
            <a:ext cx="35044" cy="35041"/>
          </a:xfrm>
          <a:custGeom>
            <a:avLst/>
            <a:gdLst/>
            <a:ahLst/>
            <a:cxnLst/>
            <a:rect l="l" t="t" r="r" b="b"/>
            <a:pathLst>
              <a:path w="57785" h="57785">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20" name="bk object 120"/>
          <p:cNvSpPr/>
          <p:nvPr/>
        </p:nvSpPr>
        <p:spPr>
          <a:xfrm>
            <a:off x="3750999" y="3764409"/>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21" name="bk object 121"/>
          <p:cNvSpPr/>
          <p:nvPr/>
        </p:nvSpPr>
        <p:spPr>
          <a:xfrm>
            <a:off x="4297767" y="3910613"/>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5" y="56054"/>
                </a:lnTo>
                <a:lnTo>
                  <a:pt x="46909" y="50814"/>
                </a:lnTo>
                <a:lnTo>
                  <a:pt x="54090" y="41944"/>
                </a:lnTo>
                <a:lnTo>
                  <a:pt x="57276"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22" name="bk object 122"/>
          <p:cNvSpPr/>
          <p:nvPr/>
        </p:nvSpPr>
        <p:spPr>
          <a:xfrm>
            <a:off x="4863127" y="4047006"/>
            <a:ext cx="35044" cy="35041"/>
          </a:xfrm>
          <a:custGeom>
            <a:avLst/>
            <a:gdLst/>
            <a:ahLst/>
            <a:cxnLst/>
            <a:rect l="l" t="t" r="r" b="b"/>
            <a:pathLst>
              <a:path w="57784"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23" name="bk object 123"/>
          <p:cNvSpPr/>
          <p:nvPr/>
        </p:nvSpPr>
        <p:spPr>
          <a:xfrm>
            <a:off x="5441463" y="4165392"/>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2" y="31001"/>
                </a:lnTo>
                <a:lnTo>
                  <a:pt x="56052" y="20056"/>
                </a:lnTo>
                <a:lnTo>
                  <a:pt x="50816"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24" name="bk object 124"/>
          <p:cNvSpPr/>
          <p:nvPr/>
        </p:nvSpPr>
        <p:spPr>
          <a:xfrm>
            <a:off x="6025179" y="4255909"/>
            <a:ext cx="35044" cy="35041"/>
          </a:xfrm>
          <a:custGeom>
            <a:avLst/>
            <a:gdLst/>
            <a:ahLst/>
            <a:cxnLst/>
            <a:rect l="l" t="t" r="r" b="b"/>
            <a:pathLst>
              <a:path w="57784" h="57784">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25" name="bk object 125"/>
          <p:cNvSpPr/>
          <p:nvPr/>
        </p:nvSpPr>
        <p:spPr>
          <a:xfrm>
            <a:off x="6605603" y="4309772"/>
            <a:ext cx="35044" cy="3504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26" name="bk object 126"/>
          <p:cNvSpPr/>
          <p:nvPr/>
        </p:nvSpPr>
        <p:spPr>
          <a:xfrm>
            <a:off x="7174499" y="4320917"/>
            <a:ext cx="35044" cy="3504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27" name="bk object 127"/>
          <p:cNvSpPr/>
          <p:nvPr/>
        </p:nvSpPr>
        <p:spPr>
          <a:xfrm>
            <a:off x="7723967" y="4285217"/>
            <a:ext cx="35044" cy="35041"/>
          </a:xfrm>
          <a:custGeom>
            <a:avLst/>
            <a:gdLst/>
            <a:ahLst/>
            <a:cxnLst/>
            <a:rect l="l" t="t" r="r" b="b"/>
            <a:pathLst>
              <a:path w="57784" h="57784">
                <a:moveTo>
                  <a:pt x="30994" y="0"/>
                </a:moveTo>
                <a:lnTo>
                  <a:pt x="20050" y="1222"/>
                </a:lnTo>
                <a:lnTo>
                  <a:pt x="10363" y="6458"/>
                </a:lnTo>
                <a:lnTo>
                  <a:pt x="3182" y="15316"/>
                </a:lnTo>
                <a:lnTo>
                  <a:pt x="0" y="26273"/>
                </a:lnTo>
                <a:lnTo>
                  <a:pt x="1221" y="37220"/>
                </a:lnTo>
                <a:lnTo>
                  <a:pt x="6459" y="46908"/>
                </a:lnTo>
                <a:lnTo>
                  <a:pt x="15328" y="54090"/>
                </a:lnTo>
                <a:lnTo>
                  <a:pt x="26279" y="57275"/>
                </a:lnTo>
                <a:lnTo>
                  <a:pt x="37223" y="56050"/>
                </a:lnTo>
                <a:lnTo>
                  <a:pt x="46909" y="50809"/>
                </a:lnTo>
                <a:lnTo>
                  <a:pt x="54091" y="41944"/>
                </a:lnTo>
                <a:lnTo>
                  <a:pt x="57273" y="30992"/>
                </a:lnTo>
                <a:lnTo>
                  <a:pt x="56052" y="20049"/>
                </a:lnTo>
                <a:lnTo>
                  <a:pt x="50813" y="10362"/>
                </a:lnTo>
                <a:lnTo>
                  <a:pt x="41945"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28" name="bk object 128"/>
          <p:cNvSpPr/>
          <p:nvPr/>
        </p:nvSpPr>
        <p:spPr>
          <a:xfrm>
            <a:off x="8247431" y="4200516"/>
            <a:ext cx="35044" cy="3504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29" name="bk object 129"/>
          <p:cNvSpPr/>
          <p:nvPr/>
        </p:nvSpPr>
        <p:spPr>
          <a:xfrm>
            <a:off x="8740499" y="4066563"/>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30" name="bk object 130"/>
          <p:cNvSpPr/>
          <p:nvPr/>
        </p:nvSpPr>
        <p:spPr>
          <a:xfrm>
            <a:off x="9199891" y="3883449"/>
            <a:ext cx="35044" cy="3504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31" name="bk object 131"/>
          <p:cNvSpPr/>
          <p:nvPr/>
        </p:nvSpPr>
        <p:spPr>
          <a:xfrm>
            <a:off x="9623139" y="3650975"/>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32" name="bk object 132"/>
          <p:cNvSpPr/>
          <p:nvPr/>
        </p:nvSpPr>
        <p:spPr>
          <a:xfrm>
            <a:off x="10008551" y="3368909"/>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33" name="bk object 133"/>
          <p:cNvSpPr/>
          <p:nvPr/>
        </p:nvSpPr>
        <p:spPr>
          <a:xfrm>
            <a:off x="10355119" y="3037101"/>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34" name="bk object 134"/>
          <p:cNvSpPr/>
          <p:nvPr/>
        </p:nvSpPr>
        <p:spPr>
          <a:xfrm>
            <a:off x="10662823" y="2656082"/>
            <a:ext cx="35044" cy="35041"/>
          </a:xfrm>
          <a:custGeom>
            <a:avLst/>
            <a:gdLst/>
            <a:ahLst/>
            <a:cxnLst/>
            <a:rect l="l" t="t" r="r" b="b"/>
            <a:pathLst>
              <a:path w="57784" h="57785">
                <a:moveTo>
                  <a:pt x="30994" y="0"/>
                </a:moveTo>
                <a:lnTo>
                  <a:pt x="20048"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1"/>
                </a:lnTo>
                <a:lnTo>
                  <a:pt x="56049" y="20056"/>
                </a:lnTo>
                <a:lnTo>
                  <a:pt x="50814" y="10366"/>
                </a:lnTo>
                <a:lnTo>
                  <a:pt x="41956" y="3179"/>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35" name="bk object 135"/>
          <p:cNvSpPr/>
          <p:nvPr/>
        </p:nvSpPr>
        <p:spPr>
          <a:xfrm>
            <a:off x="10937139" y="2230658"/>
            <a:ext cx="35044" cy="35041"/>
          </a:xfrm>
          <a:custGeom>
            <a:avLst/>
            <a:gdLst/>
            <a:ahLst/>
            <a:cxnLst/>
            <a:rect l="l" t="t" r="r" b="b"/>
            <a:pathLst>
              <a:path w="57784" h="57785">
                <a:moveTo>
                  <a:pt x="30994" y="0"/>
                </a:moveTo>
                <a:lnTo>
                  <a:pt x="20051" y="1222"/>
                </a:lnTo>
                <a:lnTo>
                  <a:pt x="10366" y="6458"/>
                </a:lnTo>
                <a:lnTo>
                  <a:pt x="3186" y="15316"/>
                </a:lnTo>
                <a:lnTo>
                  <a:pt x="0" y="26273"/>
                </a:lnTo>
                <a:lnTo>
                  <a:pt x="1220" y="37220"/>
                </a:lnTo>
                <a:lnTo>
                  <a:pt x="6458" y="46908"/>
                </a:lnTo>
                <a:lnTo>
                  <a:pt x="15322" y="54090"/>
                </a:lnTo>
                <a:lnTo>
                  <a:pt x="26279" y="57275"/>
                </a:lnTo>
                <a:lnTo>
                  <a:pt x="37226" y="56050"/>
                </a:lnTo>
                <a:lnTo>
                  <a:pt x="46914" y="50809"/>
                </a:lnTo>
                <a:lnTo>
                  <a:pt x="54096" y="41944"/>
                </a:lnTo>
                <a:lnTo>
                  <a:pt x="57276" y="30992"/>
                </a:lnTo>
                <a:lnTo>
                  <a:pt x="56052" y="20049"/>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36" name="bk object 136"/>
          <p:cNvSpPr/>
          <p:nvPr/>
        </p:nvSpPr>
        <p:spPr>
          <a:xfrm>
            <a:off x="43671" y="2657842"/>
            <a:ext cx="35044" cy="35041"/>
          </a:xfrm>
          <a:custGeom>
            <a:avLst/>
            <a:gdLst/>
            <a:ahLst/>
            <a:cxnLst/>
            <a:rect l="l" t="t" r="r" b="b"/>
            <a:pathLst>
              <a:path w="57785" h="57785">
                <a:moveTo>
                  <a:pt x="30997" y="0"/>
                </a:moveTo>
                <a:lnTo>
                  <a:pt x="20050" y="1226"/>
                </a:lnTo>
                <a:lnTo>
                  <a:pt x="10362"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37" name="bk object 137"/>
          <p:cNvSpPr/>
          <p:nvPr/>
        </p:nvSpPr>
        <p:spPr>
          <a:xfrm>
            <a:off x="353519" y="2775848"/>
            <a:ext cx="35044" cy="35041"/>
          </a:xfrm>
          <a:custGeom>
            <a:avLst/>
            <a:gdLst/>
            <a:ahLst/>
            <a:cxnLst/>
            <a:rect l="l" t="t"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5"/>
                </a:lnTo>
                <a:lnTo>
                  <a:pt x="56057" y="20048"/>
                </a:lnTo>
                <a:lnTo>
                  <a:pt x="50818" y="10358"/>
                </a:lnTo>
                <a:lnTo>
                  <a:pt x="41954" y="3174"/>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38" name="bk object 138"/>
          <p:cNvSpPr/>
          <p:nvPr/>
        </p:nvSpPr>
        <p:spPr>
          <a:xfrm>
            <a:off x="687747" y="2903984"/>
            <a:ext cx="35044" cy="35041"/>
          </a:xfrm>
          <a:custGeom>
            <a:avLst/>
            <a:gdLst/>
            <a:ahLst/>
            <a:cxnLst/>
            <a:rect l="l" t="t" r="r" b="b"/>
            <a:pathLst>
              <a:path w="57784" h="57785">
                <a:moveTo>
                  <a:pt x="30992" y="0"/>
                </a:moveTo>
                <a:lnTo>
                  <a:pt x="20047" y="1223"/>
                </a:lnTo>
                <a:lnTo>
                  <a:pt x="10362"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2"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39" name="bk object 139"/>
          <p:cNvSpPr/>
          <p:nvPr/>
        </p:nvSpPr>
        <p:spPr>
          <a:xfrm>
            <a:off x="1045851" y="3040794"/>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40" name="bk object 140"/>
          <p:cNvSpPr/>
          <p:nvPr/>
        </p:nvSpPr>
        <p:spPr>
          <a:xfrm>
            <a:off x="1427807" y="3184882"/>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41" name="bk object 141"/>
          <p:cNvSpPr/>
          <p:nvPr/>
        </p:nvSpPr>
        <p:spPr>
          <a:xfrm>
            <a:off x="1833987" y="3334910"/>
            <a:ext cx="35044" cy="3504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42" name="bk object 142"/>
          <p:cNvSpPr/>
          <p:nvPr/>
        </p:nvSpPr>
        <p:spPr>
          <a:xfrm>
            <a:off x="2265059" y="3489665"/>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43" name="bk object 143"/>
          <p:cNvSpPr/>
          <p:nvPr/>
        </p:nvSpPr>
        <p:spPr>
          <a:xfrm>
            <a:off x="2721779" y="3647969"/>
            <a:ext cx="35044" cy="3504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44" name="bk object 144"/>
          <p:cNvSpPr/>
          <p:nvPr/>
        </p:nvSpPr>
        <p:spPr>
          <a:xfrm>
            <a:off x="3204835" y="3808475"/>
            <a:ext cx="35044" cy="35041"/>
          </a:xfrm>
          <a:custGeom>
            <a:avLst/>
            <a:gdLst/>
            <a:ahLst/>
            <a:cxnLst/>
            <a:rect l="l" t="t" r="r" b="b"/>
            <a:pathLst>
              <a:path w="57785" h="57785">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2"/>
                </a:lnTo>
                <a:lnTo>
                  <a:pt x="56048" y="20049"/>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45" name="bk object 145"/>
          <p:cNvSpPr/>
          <p:nvPr/>
        </p:nvSpPr>
        <p:spPr>
          <a:xfrm>
            <a:off x="3714531" y="3969487"/>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46" name="bk object 146"/>
          <p:cNvSpPr/>
          <p:nvPr/>
        </p:nvSpPr>
        <p:spPr>
          <a:xfrm>
            <a:off x="4249623" y="4127521"/>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47" name="bk object 147"/>
          <p:cNvSpPr/>
          <p:nvPr/>
        </p:nvSpPr>
        <p:spPr>
          <a:xfrm>
            <a:off x="4805343" y="4275813"/>
            <a:ext cx="35044" cy="35041"/>
          </a:xfrm>
          <a:custGeom>
            <a:avLst/>
            <a:gdLst/>
            <a:ahLst/>
            <a:cxnLst/>
            <a:rect l="l" t="t" r="r" b="b"/>
            <a:pathLst>
              <a:path w="57784" h="57784">
                <a:moveTo>
                  <a:pt x="30994" y="0"/>
                </a:moveTo>
                <a:lnTo>
                  <a:pt x="20048"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9" y="20050"/>
                </a:lnTo>
                <a:lnTo>
                  <a:pt x="50814" y="10362"/>
                </a:lnTo>
                <a:lnTo>
                  <a:pt x="41956"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48" name="bk object 148"/>
          <p:cNvSpPr/>
          <p:nvPr/>
        </p:nvSpPr>
        <p:spPr>
          <a:xfrm>
            <a:off x="5375583" y="4406418"/>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49" name="bk object 149"/>
          <p:cNvSpPr/>
          <p:nvPr/>
        </p:nvSpPr>
        <p:spPr>
          <a:xfrm>
            <a:off x="5953543" y="4511170"/>
            <a:ext cx="35044" cy="35041"/>
          </a:xfrm>
          <a:custGeom>
            <a:avLst/>
            <a:gdLst/>
            <a:ahLst/>
            <a:cxnLst/>
            <a:rect l="l" t="t" r="r" b="b"/>
            <a:pathLst>
              <a:path w="57784" h="57784">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50" name="bk object 150"/>
          <p:cNvSpPr/>
          <p:nvPr/>
        </p:nvSpPr>
        <p:spPr>
          <a:xfrm>
            <a:off x="6531071" y="4582249"/>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51" name="bk object 151"/>
          <p:cNvSpPr/>
          <p:nvPr/>
        </p:nvSpPr>
        <p:spPr>
          <a:xfrm>
            <a:off x="7100007" y="4613514"/>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6" y="56059"/>
                </a:lnTo>
                <a:lnTo>
                  <a:pt x="46914"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52" name="bk object 152"/>
          <p:cNvSpPr/>
          <p:nvPr/>
        </p:nvSpPr>
        <p:spPr>
          <a:xfrm>
            <a:off x="7653475" y="4601406"/>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8"/>
                </a:lnTo>
                <a:lnTo>
                  <a:pt x="56056"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53" name="bk object 153"/>
          <p:cNvSpPr/>
          <p:nvPr/>
        </p:nvSpPr>
        <p:spPr>
          <a:xfrm>
            <a:off x="8185419" y="4543840"/>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54" name="bk object 154"/>
          <p:cNvSpPr/>
          <p:nvPr/>
        </p:nvSpPr>
        <p:spPr>
          <a:xfrm>
            <a:off x="8691234" y="4439918"/>
            <a:ext cx="35044" cy="35041"/>
          </a:xfrm>
          <a:custGeom>
            <a:avLst/>
            <a:gdLst/>
            <a:ahLst/>
            <a:cxnLst/>
            <a:rect l="l" t="t" r="r" b="b"/>
            <a:pathLst>
              <a:path w="57784" h="57784">
                <a:moveTo>
                  <a:pt x="30994" y="0"/>
                </a:moveTo>
                <a:lnTo>
                  <a:pt x="20048" y="1220"/>
                </a:lnTo>
                <a:lnTo>
                  <a:pt x="10362" y="6458"/>
                </a:lnTo>
                <a:lnTo>
                  <a:pt x="3182" y="15322"/>
                </a:lnTo>
                <a:lnTo>
                  <a:pt x="0" y="26279"/>
                </a:lnTo>
                <a:lnTo>
                  <a:pt x="1220" y="37226"/>
                </a:lnTo>
                <a:lnTo>
                  <a:pt x="6455" y="46914"/>
                </a:lnTo>
                <a:lnTo>
                  <a:pt x="15318" y="54096"/>
                </a:lnTo>
                <a:lnTo>
                  <a:pt x="26279" y="57276"/>
                </a:lnTo>
                <a:lnTo>
                  <a:pt x="37225" y="56052"/>
                </a:lnTo>
                <a:lnTo>
                  <a:pt x="46911" y="50814"/>
                </a:lnTo>
                <a:lnTo>
                  <a:pt x="54091" y="41949"/>
                </a:lnTo>
                <a:lnTo>
                  <a:pt x="57274" y="30998"/>
                </a:lnTo>
                <a:lnTo>
                  <a:pt x="56053" y="20055"/>
                </a:lnTo>
                <a:lnTo>
                  <a:pt x="50818" y="10368"/>
                </a:lnTo>
                <a:lnTo>
                  <a:pt x="41956" y="3186"/>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55" name="bk object 155"/>
          <p:cNvSpPr/>
          <p:nvPr/>
        </p:nvSpPr>
        <p:spPr>
          <a:xfrm>
            <a:off x="9168131" y="4289798"/>
            <a:ext cx="35044" cy="35041"/>
          </a:xfrm>
          <a:custGeom>
            <a:avLst/>
            <a:gdLst/>
            <a:ahLst/>
            <a:cxnLst/>
            <a:rect l="l" t="t" r="r" b="b"/>
            <a:pathLst>
              <a:path w="57784" h="57784">
                <a:moveTo>
                  <a:pt x="30994" y="0"/>
                </a:moveTo>
                <a:lnTo>
                  <a:pt x="20051" y="1223"/>
                </a:lnTo>
                <a:lnTo>
                  <a:pt x="10366"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56" name="bk object 156"/>
          <p:cNvSpPr/>
          <p:nvPr/>
        </p:nvSpPr>
        <p:spPr>
          <a:xfrm>
            <a:off x="9613939" y="4093287"/>
            <a:ext cx="35044" cy="3504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8"/>
                </a:lnTo>
                <a:lnTo>
                  <a:pt x="56052" y="20054"/>
                </a:lnTo>
                <a:lnTo>
                  <a:pt x="50814" y="10366"/>
                </a:lnTo>
                <a:lnTo>
                  <a:pt x="41949"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57" name="bk object 157"/>
          <p:cNvSpPr/>
          <p:nvPr/>
        </p:nvSpPr>
        <p:spPr>
          <a:xfrm>
            <a:off x="10026663" y="3849515"/>
            <a:ext cx="35044" cy="35041"/>
          </a:xfrm>
          <a:custGeom>
            <a:avLst/>
            <a:gdLst/>
            <a:ahLst/>
            <a:cxnLst/>
            <a:rect l="l" t="t" r="r" b="b"/>
            <a:pathLst>
              <a:path w="57784" h="57785">
                <a:moveTo>
                  <a:pt x="30992" y="0"/>
                </a:moveTo>
                <a:lnTo>
                  <a:pt x="20049" y="1226"/>
                </a:lnTo>
                <a:lnTo>
                  <a:pt x="10362" y="6465"/>
                </a:lnTo>
                <a:lnTo>
                  <a:pt x="3180" y="15325"/>
                </a:lnTo>
                <a:lnTo>
                  <a:pt x="0" y="26281"/>
                </a:lnTo>
                <a:lnTo>
                  <a:pt x="1223" y="37225"/>
                </a:lnTo>
                <a:lnTo>
                  <a:pt x="6462" y="46912"/>
                </a:lnTo>
                <a:lnTo>
                  <a:pt x="15326" y="54099"/>
                </a:lnTo>
                <a:lnTo>
                  <a:pt x="26282" y="57279"/>
                </a:lnTo>
                <a:lnTo>
                  <a:pt x="37225" y="56055"/>
                </a:lnTo>
                <a:lnTo>
                  <a:pt x="46909" y="50817"/>
                </a:lnTo>
                <a:lnTo>
                  <a:pt x="54090" y="41952"/>
                </a:lnTo>
                <a:lnTo>
                  <a:pt x="57272" y="31000"/>
                </a:lnTo>
                <a:lnTo>
                  <a:pt x="56050" y="20053"/>
                </a:lnTo>
                <a:lnTo>
                  <a:pt x="50812" y="10362"/>
                </a:lnTo>
                <a:lnTo>
                  <a:pt x="41943" y="3179"/>
                </a:lnTo>
                <a:lnTo>
                  <a:pt x="30992"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58" name="bk object 158"/>
          <p:cNvSpPr/>
          <p:nvPr/>
        </p:nvSpPr>
        <p:spPr>
          <a:xfrm>
            <a:off x="10404423" y="3557161"/>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5"/>
                </a:lnTo>
                <a:lnTo>
                  <a:pt x="56056"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59" name="bk object 159"/>
          <p:cNvSpPr/>
          <p:nvPr/>
        </p:nvSpPr>
        <p:spPr>
          <a:xfrm>
            <a:off x="10745463" y="3214990"/>
            <a:ext cx="35044" cy="35041"/>
          </a:xfrm>
          <a:custGeom>
            <a:avLst/>
            <a:gdLst/>
            <a:ahLst/>
            <a:cxnLst/>
            <a:rect l="l" t="t" r="r" b="b"/>
            <a:pathLst>
              <a:path w="57784" h="57785">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60" name="bk object 160"/>
          <p:cNvSpPr/>
          <p:nvPr/>
        </p:nvSpPr>
        <p:spPr>
          <a:xfrm>
            <a:off x="11048883" y="2822729"/>
            <a:ext cx="35044" cy="35041"/>
          </a:xfrm>
          <a:custGeom>
            <a:avLst/>
            <a:gdLst/>
            <a:ahLst/>
            <a:cxnLst/>
            <a:rect l="l" t="t" r="r" b="b"/>
            <a:pathLst>
              <a:path w="57784" h="57785">
                <a:moveTo>
                  <a:pt x="30994" y="0"/>
                </a:moveTo>
                <a:lnTo>
                  <a:pt x="20051" y="1226"/>
                </a:lnTo>
                <a:lnTo>
                  <a:pt x="10366" y="6465"/>
                </a:lnTo>
                <a:lnTo>
                  <a:pt x="3186" y="15325"/>
                </a:lnTo>
                <a:lnTo>
                  <a:pt x="0" y="26281"/>
                </a:lnTo>
                <a:lnTo>
                  <a:pt x="1220" y="37225"/>
                </a:lnTo>
                <a:lnTo>
                  <a:pt x="6458" y="46912"/>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61" name="bk object 161"/>
          <p:cNvSpPr/>
          <p:nvPr/>
        </p:nvSpPr>
        <p:spPr>
          <a:xfrm>
            <a:off x="11319391" y="2384754"/>
            <a:ext cx="35044" cy="35041"/>
          </a:xfrm>
          <a:custGeom>
            <a:avLst/>
            <a:gdLst/>
            <a:ahLst/>
            <a:cxnLst/>
            <a:rect l="l" t="t" r="r" b="b"/>
            <a:pathLst>
              <a:path w="57784" h="57785">
                <a:moveTo>
                  <a:pt x="30997" y="0"/>
                </a:moveTo>
                <a:lnTo>
                  <a:pt x="20050" y="1226"/>
                </a:lnTo>
                <a:lnTo>
                  <a:pt x="10362" y="6465"/>
                </a:lnTo>
                <a:lnTo>
                  <a:pt x="3180" y="15325"/>
                </a:lnTo>
                <a:lnTo>
                  <a:pt x="0" y="26281"/>
                </a:lnTo>
                <a:lnTo>
                  <a:pt x="1223" y="37225"/>
                </a:lnTo>
                <a:lnTo>
                  <a:pt x="6462" y="46912"/>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62" name="bk object 162"/>
          <p:cNvSpPr/>
          <p:nvPr/>
        </p:nvSpPr>
        <p:spPr>
          <a:xfrm>
            <a:off x="179967" y="2790776"/>
            <a:ext cx="35044" cy="3504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6" y="30997"/>
                </a:lnTo>
                <a:lnTo>
                  <a:pt x="56056"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63" name="bk object 163"/>
          <p:cNvSpPr/>
          <p:nvPr/>
        </p:nvSpPr>
        <p:spPr>
          <a:xfrm>
            <a:off x="464563" y="2904449"/>
            <a:ext cx="35044" cy="35041"/>
          </a:xfrm>
          <a:custGeom>
            <a:avLst/>
            <a:gdLst/>
            <a:ahLst/>
            <a:cxnLst/>
            <a:rect l="l" t="t"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64" name="bk object 164"/>
          <p:cNvSpPr/>
          <p:nvPr/>
        </p:nvSpPr>
        <p:spPr>
          <a:xfrm>
            <a:off x="775351" y="3030497"/>
            <a:ext cx="35044" cy="35041"/>
          </a:xfrm>
          <a:custGeom>
            <a:avLst/>
            <a:gdLst/>
            <a:ahLst/>
            <a:cxnLst/>
            <a:rect l="l" t="t" r="r" b="b"/>
            <a:pathLst>
              <a:path w="57784" h="57785">
                <a:moveTo>
                  <a:pt x="30997" y="0"/>
                </a:moveTo>
                <a:lnTo>
                  <a:pt x="20050" y="1225"/>
                </a:lnTo>
                <a:lnTo>
                  <a:pt x="10362" y="6462"/>
                </a:lnTo>
                <a:lnTo>
                  <a:pt x="3180" y="15321"/>
                </a:lnTo>
                <a:lnTo>
                  <a:pt x="0" y="26278"/>
                </a:lnTo>
                <a:lnTo>
                  <a:pt x="1223" y="37224"/>
                </a:lnTo>
                <a:lnTo>
                  <a:pt x="6462" y="46912"/>
                </a:lnTo>
                <a:lnTo>
                  <a:pt x="15326" y="54094"/>
                </a:lnTo>
                <a:lnTo>
                  <a:pt x="26284" y="57279"/>
                </a:lnTo>
                <a:lnTo>
                  <a:pt x="37230" y="56055"/>
                </a:lnTo>
                <a:lnTo>
                  <a:pt x="46918" y="50814"/>
                </a:lnTo>
                <a:lnTo>
                  <a:pt x="54100" y="41948"/>
                </a:lnTo>
                <a:lnTo>
                  <a:pt x="57281" y="30997"/>
                </a:lnTo>
                <a:lnTo>
                  <a:pt x="56057" y="20052"/>
                </a:lnTo>
                <a:lnTo>
                  <a:pt x="50818" y="10362"/>
                </a:lnTo>
                <a:lnTo>
                  <a:pt x="41954" y="3174"/>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65" name="bk object 165"/>
          <p:cNvSpPr/>
          <p:nvPr/>
        </p:nvSpPr>
        <p:spPr>
          <a:xfrm>
            <a:off x="1111619" y="3167490"/>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66" name="bk object 166"/>
          <p:cNvSpPr/>
          <p:nvPr/>
        </p:nvSpPr>
        <p:spPr>
          <a:xfrm>
            <a:off x="1473079" y="3313969"/>
            <a:ext cx="35044" cy="35041"/>
          </a:xfrm>
          <a:custGeom>
            <a:avLst/>
            <a:gdLst/>
            <a:ahLst/>
            <a:cxnLst/>
            <a:rect l="l" t="t" r="r" b="b"/>
            <a:pathLst>
              <a:path w="57785" h="57785">
                <a:moveTo>
                  <a:pt x="30994" y="0"/>
                </a:moveTo>
                <a:lnTo>
                  <a:pt x="20051" y="1225"/>
                </a:lnTo>
                <a:lnTo>
                  <a:pt x="10366" y="6462"/>
                </a:lnTo>
                <a:lnTo>
                  <a:pt x="3186" y="15321"/>
                </a:lnTo>
                <a:lnTo>
                  <a:pt x="0" y="26278"/>
                </a:lnTo>
                <a:lnTo>
                  <a:pt x="1220" y="37224"/>
                </a:lnTo>
                <a:lnTo>
                  <a:pt x="6458" y="46912"/>
                </a:lnTo>
                <a:lnTo>
                  <a:pt x="15322" y="54094"/>
                </a:lnTo>
                <a:lnTo>
                  <a:pt x="26279" y="57279"/>
                </a:lnTo>
                <a:lnTo>
                  <a:pt x="37226" y="56055"/>
                </a:lnTo>
                <a:lnTo>
                  <a:pt x="46914" y="50814"/>
                </a:lnTo>
                <a:lnTo>
                  <a:pt x="54096" y="41948"/>
                </a:lnTo>
                <a:lnTo>
                  <a:pt x="57276" y="30997"/>
                </a:lnTo>
                <a:lnTo>
                  <a:pt x="56052" y="20052"/>
                </a:lnTo>
                <a:lnTo>
                  <a:pt x="50814" y="10362"/>
                </a:lnTo>
                <a:lnTo>
                  <a:pt x="41949" y="3174"/>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67" name="bk object 167"/>
          <p:cNvSpPr/>
          <p:nvPr/>
        </p:nvSpPr>
        <p:spPr>
          <a:xfrm>
            <a:off x="1859847" y="3468344"/>
            <a:ext cx="35044" cy="35041"/>
          </a:xfrm>
          <a:custGeom>
            <a:avLst/>
            <a:gdLst/>
            <a:ahLst/>
            <a:cxnLst/>
            <a:rect l="l" t="t" r="r" b="b"/>
            <a:pathLst>
              <a:path w="57785" h="57785">
                <a:moveTo>
                  <a:pt x="30994" y="0"/>
                </a:moveTo>
                <a:lnTo>
                  <a:pt x="20050" y="1226"/>
                </a:lnTo>
                <a:lnTo>
                  <a:pt x="10364"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1"/>
                </a:lnTo>
                <a:lnTo>
                  <a:pt x="56052" y="20056"/>
                </a:lnTo>
                <a:lnTo>
                  <a:pt x="50814" y="10366"/>
                </a:lnTo>
                <a:lnTo>
                  <a:pt x="41945" y="3179"/>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68" name="bk object 168"/>
          <p:cNvSpPr/>
          <p:nvPr/>
        </p:nvSpPr>
        <p:spPr>
          <a:xfrm>
            <a:off x="2272271" y="3628935"/>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69" name="bk object 169"/>
          <p:cNvSpPr/>
          <p:nvPr/>
        </p:nvSpPr>
        <p:spPr>
          <a:xfrm>
            <a:off x="2710803" y="3793883"/>
            <a:ext cx="35044" cy="35041"/>
          </a:xfrm>
          <a:custGeom>
            <a:avLst/>
            <a:gdLst/>
            <a:ahLst/>
            <a:cxnLst/>
            <a:rect l="l" t="t" r="r" b="b"/>
            <a:pathLst>
              <a:path w="57785" h="57785">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70" name="bk object 170"/>
          <p:cNvSpPr/>
          <p:nvPr/>
        </p:nvSpPr>
        <p:spPr>
          <a:xfrm>
            <a:off x="3175755" y="3960981"/>
            <a:ext cx="35044" cy="35041"/>
          </a:xfrm>
          <a:custGeom>
            <a:avLst/>
            <a:gdLst/>
            <a:ahLst/>
            <a:cxnLst/>
            <a:rect l="l" t="t" r="r" b="b"/>
            <a:pathLst>
              <a:path w="57785" h="57784">
                <a:moveTo>
                  <a:pt x="30994" y="0"/>
                </a:moveTo>
                <a:lnTo>
                  <a:pt x="20051" y="1223"/>
                </a:lnTo>
                <a:lnTo>
                  <a:pt x="10366"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71" name="bk object 171"/>
          <p:cNvSpPr/>
          <p:nvPr/>
        </p:nvSpPr>
        <p:spPr>
          <a:xfrm>
            <a:off x="3667047" y="4127587"/>
            <a:ext cx="35044" cy="35041"/>
          </a:xfrm>
          <a:custGeom>
            <a:avLst/>
            <a:gdLst/>
            <a:ahLst/>
            <a:cxnLst/>
            <a:rect l="l" t="t" r="r" b="b"/>
            <a:pathLst>
              <a:path w="57785" h="57784">
                <a:moveTo>
                  <a:pt x="30997" y="0"/>
                </a:moveTo>
                <a:lnTo>
                  <a:pt x="20050" y="1222"/>
                </a:lnTo>
                <a:lnTo>
                  <a:pt x="10362" y="6458"/>
                </a:lnTo>
                <a:lnTo>
                  <a:pt x="3180" y="15316"/>
                </a:lnTo>
                <a:lnTo>
                  <a:pt x="0" y="26273"/>
                </a:lnTo>
                <a:lnTo>
                  <a:pt x="1222" y="37220"/>
                </a:lnTo>
                <a:lnTo>
                  <a:pt x="6458" y="46908"/>
                </a:lnTo>
                <a:lnTo>
                  <a:pt x="15316" y="54090"/>
                </a:lnTo>
                <a:lnTo>
                  <a:pt x="26278" y="57276"/>
                </a:lnTo>
                <a:lnTo>
                  <a:pt x="37224" y="56054"/>
                </a:lnTo>
                <a:lnTo>
                  <a:pt x="46909" y="50814"/>
                </a:lnTo>
                <a:lnTo>
                  <a:pt x="54090" y="41944"/>
                </a:lnTo>
                <a:lnTo>
                  <a:pt x="57277"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72" name="bk object 172"/>
          <p:cNvSpPr/>
          <p:nvPr/>
        </p:nvSpPr>
        <p:spPr>
          <a:xfrm>
            <a:off x="4183895" y="4290533"/>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0995"/>
                </a:lnTo>
                <a:lnTo>
                  <a:pt x="56052" y="20049"/>
                </a:lnTo>
                <a:lnTo>
                  <a:pt x="50816" y="10361"/>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73" name="bk object 173"/>
          <p:cNvSpPr/>
          <p:nvPr/>
        </p:nvSpPr>
        <p:spPr>
          <a:xfrm>
            <a:off x="4723659" y="444507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74" name="bk object 174"/>
          <p:cNvSpPr/>
          <p:nvPr/>
        </p:nvSpPr>
        <p:spPr>
          <a:xfrm>
            <a:off x="5280291" y="4583968"/>
            <a:ext cx="35044" cy="35041"/>
          </a:xfrm>
          <a:custGeom>
            <a:avLst/>
            <a:gdLst/>
            <a:ahLst/>
            <a:cxnLst/>
            <a:rect l="l" t="t"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1001"/>
                </a:lnTo>
                <a:lnTo>
                  <a:pt x="56053" y="20054"/>
                </a:lnTo>
                <a:lnTo>
                  <a:pt x="50818" y="10364"/>
                </a:lnTo>
                <a:lnTo>
                  <a:pt x="41955"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75" name="bk object 175"/>
          <p:cNvSpPr/>
          <p:nvPr/>
        </p:nvSpPr>
        <p:spPr>
          <a:xfrm>
            <a:off x="5846823" y="4699577"/>
            <a:ext cx="35044" cy="3504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76" name="bk object 176"/>
          <p:cNvSpPr/>
          <p:nvPr/>
        </p:nvSpPr>
        <p:spPr>
          <a:xfrm>
            <a:off x="6416207" y="4785170"/>
            <a:ext cx="35044" cy="35041"/>
          </a:xfrm>
          <a:custGeom>
            <a:avLst/>
            <a:gdLst/>
            <a:ahLst/>
            <a:cxnLst/>
            <a:rect l="l" t="t" r="r" b="b"/>
            <a:pathLst>
              <a:path w="57784" h="57784">
                <a:moveTo>
                  <a:pt x="30992" y="0"/>
                </a:moveTo>
                <a:lnTo>
                  <a:pt x="20046" y="1226"/>
                </a:lnTo>
                <a:lnTo>
                  <a:pt x="10361" y="6465"/>
                </a:lnTo>
                <a:lnTo>
                  <a:pt x="3180" y="15325"/>
                </a:lnTo>
                <a:lnTo>
                  <a:pt x="0" y="26282"/>
                </a:lnTo>
                <a:lnTo>
                  <a:pt x="1222" y="37229"/>
                </a:lnTo>
                <a:lnTo>
                  <a:pt x="6458" y="46917"/>
                </a:lnTo>
                <a:lnTo>
                  <a:pt x="15316" y="54099"/>
                </a:lnTo>
                <a:lnTo>
                  <a:pt x="26278" y="57284"/>
                </a:lnTo>
                <a:lnTo>
                  <a:pt x="37224" y="56059"/>
                </a:lnTo>
                <a:lnTo>
                  <a:pt x="46909" y="50818"/>
                </a:lnTo>
                <a:lnTo>
                  <a:pt x="54090" y="41952"/>
                </a:lnTo>
                <a:lnTo>
                  <a:pt x="57272" y="31000"/>
                </a:lnTo>
                <a:lnTo>
                  <a:pt x="56052" y="20053"/>
                </a:lnTo>
                <a:lnTo>
                  <a:pt x="50817" y="10362"/>
                </a:lnTo>
                <a:lnTo>
                  <a:pt x="41954" y="3179"/>
                </a:lnTo>
                <a:lnTo>
                  <a:pt x="30992"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77" name="bk object 177"/>
          <p:cNvSpPr/>
          <p:nvPr/>
        </p:nvSpPr>
        <p:spPr>
          <a:xfrm>
            <a:off x="6980799" y="4834882"/>
            <a:ext cx="35044" cy="3504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84"/>
                </a:lnTo>
                <a:lnTo>
                  <a:pt x="37223" y="56059"/>
                </a:lnTo>
                <a:lnTo>
                  <a:pt x="46909" y="50818"/>
                </a:lnTo>
                <a:lnTo>
                  <a:pt x="54091" y="41952"/>
                </a:lnTo>
                <a:lnTo>
                  <a:pt x="57273" y="31001"/>
                </a:lnTo>
                <a:lnTo>
                  <a:pt x="56053" y="20056"/>
                </a:lnTo>
                <a:lnTo>
                  <a:pt x="50818" y="10366"/>
                </a:lnTo>
                <a:lnTo>
                  <a:pt x="41955" y="3179"/>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78" name="bk object 178"/>
          <p:cNvSpPr/>
          <p:nvPr/>
        </p:nvSpPr>
        <p:spPr>
          <a:xfrm>
            <a:off x="7533639" y="4844576"/>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79" name="bk object 179"/>
          <p:cNvSpPr/>
          <p:nvPr/>
        </p:nvSpPr>
        <p:spPr>
          <a:xfrm>
            <a:off x="8069463" y="4812304"/>
            <a:ext cx="35044" cy="35041"/>
          </a:xfrm>
          <a:custGeom>
            <a:avLst/>
            <a:gdLst/>
            <a:ahLst/>
            <a:cxnLst/>
            <a:rect l="l" t="t" r="r" b="b"/>
            <a:pathLst>
              <a:path w="57784" h="57784">
                <a:moveTo>
                  <a:pt x="30989" y="0"/>
                </a:moveTo>
                <a:lnTo>
                  <a:pt x="20047" y="1220"/>
                </a:lnTo>
                <a:lnTo>
                  <a:pt x="10362" y="6458"/>
                </a:lnTo>
                <a:lnTo>
                  <a:pt x="3182" y="15322"/>
                </a:lnTo>
                <a:lnTo>
                  <a:pt x="0" y="26279"/>
                </a:lnTo>
                <a:lnTo>
                  <a:pt x="1220" y="37226"/>
                </a:lnTo>
                <a:lnTo>
                  <a:pt x="6455" y="46914"/>
                </a:lnTo>
                <a:lnTo>
                  <a:pt x="15318" y="54096"/>
                </a:lnTo>
                <a:lnTo>
                  <a:pt x="26275" y="57276"/>
                </a:lnTo>
                <a:lnTo>
                  <a:pt x="37221" y="56052"/>
                </a:lnTo>
                <a:lnTo>
                  <a:pt x="46909" y="50814"/>
                </a:lnTo>
                <a:lnTo>
                  <a:pt x="54091" y="41949"/>
                </a:lnTo>
                <a:lnTo>
                  <a:pt x="57273" y="30998"/>
                </a:lnTo>
                <a:lnTo>
                  <a:pt x="56052" y="20055"/>
                </a:lnTo>
                <a:lnTo>
                  <a:pt x="50814" y="10368"/>
                </a:lnTo>
                <a:lnTo>
                  <a:pt x="41945" y="3186"/>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80" name="bk object 180"/>
          <p:cNvSpPr/>
          <p:nvPr/>
        </p:nvSpPr>
        <p:spPr>
          <a:xfrm>
            <a:off x="8583895" y="4737062"/>
            <a:ext cx="35044" cy="35041"/>
          </a:xfrm>
          <a:custGeom>
            <a:avLst/>
            <a:gdLst/>
            <a:ahLst/>
            <a:cxnLst/>
            <a:rect l="l" t="t" r="r" b="b"/>
            <a:pathLst>
              <a:path w="57784" h="57784">
                <a:moveTo>
                  <a:pt x="30994" y="0"/>
                </a:moveTo>
                <a:lnTo>
                  <a:pt x="20050" y="1226"/>
                </a:lnTo>
                <a:lnTo>
                  <a:pt x="10363"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2" y="30997"/>
                </a:lnTo>
                <a:lnTo>
                  <a:pt x="56048" y="20053"/>
                </a:lnTo>
                <a:lnTo>
                  <a:pt x="50809" y="10365"/>
                </a:lnTo>
                <a:lnTo>
                  <a:pt x="41945" y="3179"/>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81" name="bk object 181"/>
          <p:cNvSpPr/>
          <p:nvPr/>
        </p:nvSpPr>
        <p:spPr>
          <a:xfrm>
            <a:off x="9073791" y="4618418"/>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82" name="bk object 182"/>
          <p:cNvSpPr/>
          <p:nvPr/>
        </p:nvSpPr>
        <p:spPr>
          <a:xfrm>
            <a:off x="9537399" y="4456366"/>
            <a:ext cx="35044" cy="35041"/>
          </a:xfrm>
          <a:custGeom>
            <a:avLst/>
            <a:gdLst/>
            <a:ahLst/>
            <a:cxnLst/>
            <a:rect l="l" t="t" r="r" b="b"/>
            <a:pathLst>
              <a:path w="57784" h="57784">
                <a:moveTo>
                  <a:pt x="30998" y="0"/>
                </a:moveTo>
                <a:lnTo>
                  <a:pt x="20054" y="1222"/>
                </a:lnTo>
                <a:lnTo>
                  <a:pt x="10366"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83" name="bk object 183"/>
          <p:cNvSpPr/>
          <p:nvPr/>
        </p:nvSpPr>
        <p:spPr>
          <a:xfrm>
            <a:off x="9973175" y="4250196"/>
            <a:ext cx="35044" cy="35041"/>
          </a:xfrm>
          <a:custGeom>
            <a:avLst/>
            <a:gdLst/>
            <a:ahLst/>
            <a:cxnLst/>
            <a:rect l="l" t="t"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2" y="30997"/>
                </a:lnTo>
                <a:lnTo>
                  <a:pt x="56049" y="20050"/>
                </a:lnTo>
                <a:lnTo>
                  <a:pt x="50813" y="10362"/>
                </a:lnTo>
                <a:lnTo>
                  <a:pt x="41955"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84" name="bk object 184"/>
          <p:cNvSpPr/>
          <p:nvPr/>
        </p:nvSpPr>
        <p:spPr>
          <a:xfrm>
            <a:off x="10379235" y="3998226"/>
            <a:ext cx="35044" cy="35041"/>
          </a:xfrm>
          <a:custGeom>
            <a:avLst/>
            <a:gdLst/>
            <a:ahLst/>
            <a:cxnLst/>
            <a:rect l="l" t="t" r="r" b="b"/>
            <a:pathLst>
              <a:path w="57784" h="57784">
                <a:moveTo>
                  <a:pt x="30994" y="0"/>
                </a:moveTo>
                <a:lnTo>
                  <a:pt x="20050" y="1226"/>
                </a:lnTo>
                <a:lnTo>
                  <a:pt x="10364"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1"/>
                </a:lnTo>
                <a:lnTo>
                  <a:pt x="56052" y="20056"/>
                </a:lnTo>
                <a:lnTo>
                  <a:pt x="50814" y="10366"/>
                </a:lnTo>
                <a:lnTo>
                  <a:pt x="41945" y="3179"/>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85" name="bk object 185"/>
          <p:cNvSpPr/>
          <p:nvPr/>
        </p:nvSpPr>
        <p:spPr>
          <a:xfrm>
            <a:off x="10753271" y="3698078"/>
            <a:ext cx="35044" cy="35041"/>
          </a:xfrm>
          <a:custGeom>
            <a:avLst/>
            <a:gdLst/>
            <a:ahLst/>
            <a:cxnLst/>
            <a:rect l="l" t="t" r="r" b="b"/>
            <a:pathLst>
              <a:path w="57784" h="57785">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86" name="bk object 186"/>
          <p:cNvSpPr/>
          <p:nvPr/>
        </p:nvSpPr>
        <p:spPr>
          <a:xfrm>
            <a:off x="11092679" y="3347398"/>
            <a:ext cx="35044" cy="35041"/>
          </a:xfrm>
          <a:custGeom>
            <a:avLst/>
            <a:gdLst/>
            <a:ahLst/>
            <a:cxnLst/>
            <a:rect l="l" t="t" r="r" b="b"/>
            <a:pathLst>
              <a:path w="57784" h="57785">
                <a:moveTo>
                  <a:pt x="30992" y="0"/>
                </a:moveTo>
                <a:lnTo>
                  <a:pt x="20047" y="1226"/>
                </a:lnTo>
                <a:lnTo>
                  <a:pt x="10362"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2"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87" name="bk object 187"/>
          <p:cNvSpPr/>
          <p:nvPr/>
        </p:nvSpPr>
        <p:spPr>
          <a:xfrm>
            <a:off x="11395891" y="2945428"/>
            <a:ext cx="35044" cy="35041"/>
          </a:xfrm>
          <a:custGeom>
            <a:avLst/>
            <a:gdLst/>
            <a:ahLst/>
            <a:cxnLst/>
            <a:rect l="l" t="t" r="r" b="b"/>
            <a:pathLst>
              <a:path w="57784" h="57785">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88" name="bk object 188"/>
          <p:cNvSpPr/>
          <p:nvPr/>
        </p:nvSpPr>
        <p:spPr>
          <a:xfrm>
            <a:off x="11666883" y="2496188"/>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1000"/>
                </a:lnTo>
                <a:lnTo>
                  <a:pt x="56052" y="20053"/>
                </a:lnTo>
                <a:lnTo>
                  <a:pt x="50816"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89" name="bk object 189"/>
          <p:cNvSpPr/>
          <p:nvPr/>
        </p:nvSpPr>
        <p:spPr>
          <a:xfrm>
            <a:off x="111047" y="2841905"/>
            <a:ext cx="35044" cy="35041"/>
          </a:xfrm>
          <a:custGeom>
            <a:avLst/>
            <a:gdLst/>
            <a:ahLst/>
            <a:cxnLst/>
            <a:rect l="l" t="t" r="r" b="b"/>
            <a:pathLst>
              <a:path w="57785" h="57785">
                <a:moveTo>
                  <a:pt x="30994" y="0"/>
                </a:moveTo>
                <a:lnTo>
                  <a:pt x="20050" y="1223"/>
                </a:lnTo>
                <a:lnTo>
                  <a:pt x="10364"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3" y="30997"/>
                </a:lnTo>
                <a:lnTo>
                  <a:pt x="56052" y="20053"/>
                </a:lnTo>
                <a:lnTo>
                  <a:pt x="50814" y="10366"/>
                </a:lnTo>
                <a:lnTo>
                  <a:pt x="41945" y="3185"/>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90" name="bk object 190"/>
          <p:cNvSpPr/>
          <p:nvPr/>
        </p:nvSpPr>
        <p:spPr>
          <a:xfrm>
            <a:off x="338647" y="2931769"/>
            <a:ext cx="35044" cy="35041"/>
          </a:xfrm>
          <a:custGeom>
            <a:avLst/>
            <a:gdLst/>
            <a:ahLst/>
            <a:cxnLst/>
            <a:rect l="l" t="t" r="r" b="b"/>
            <a:pathLst>
              <a:path w="57784" h="57785">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91" name="bk object 191"/>
          <p:cNvSpPr/>
          <p:nvPr/>
        </p:nvSpPr>
        <p:spPr>
          <a:xfrm>
            <a:off x="595479" y="3037248"/>
            <a:ext cx="35044" cy="35041"/>
          </a:xfrm>
          <a:custGeom>
            <a:avLst/>
            <a:gdLst/>
            <a:ahLst/>
            <a:cxnLst/>
            <a:rect l="l" t="t" r="r" b="b"/>
            <a:pathLst>
              <a:path w="57784"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8"/>
                </a:lnTo>
                <a:lnTo>
                  <a:pt x="56052" y="20054"/>
                </a:lnTo>
                <a:lnTo>
                  <a:pt x="50816" y="10366"/>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92" name="bk object 192"/>
          <p:cNvSpPr/>
          <p:nvPr/>
        </p:nvSpPr>
        <p:spPr>
          <a:xfrm>
            <a:off x="880211" y="3156993"/>
            <a:ext cx="35044" cy="35041"/>
          </a:xfrm>
          <a:custGeom>
            <a:avLst/>
            <a:gdLst/>
            <a:ahLst/>
            <a:cxnLst/>
            <a:rect l="l" t="t" r="r" b="b"/>
            <a:pathLst>
              <a:path w="57784"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2" y="30997"/>
                </a:lnTo>
                <a:lnTo>
                  <a:pt x="56052" y="20053"/>
                </a:lnTo>
                <a:lnTo>
                  <a:pt x="50816"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93" name="bk object 193"/>
          <p:cNvSpPr/>
          <p:nvPr/>
        </p:nvSpPr>
        <p:spPr>
          <a:xfrm>
            <a:off x="1191927" y="3289529"/>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94" name="bk object 194"/>
          <p:cNvSpPr/>
          <p:nvPr/>
        </p:nvSpPr>
        <p:spPr>
          <a:xfrm>
            <a:off x="1530107" y="3433307"/>
            <a:ext cx="35044" cy="35041"/>
          </a:xfrm>
          <a:custGeom>
            <a:avLst/>
            <a:gdLst/>
            <a:ahLst/>
            <a:cxnLst/>
            <a:rect l="l" t="t" r="r" b="b"/>
            <a:pathLst>
              <a:path w="57785" h="57785">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6" y="30997"/>
                </a:lnTo>
                <a:lnTo>
                  <a:pt x="56056"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95" name="bk object 195"/>
          <p:cNvSpPr/>
          <p:nvPr/>
        </p:nvSpPr>
        <p:spPr>
          <a:xfrm>
            <a:off x="1894563" y="3586581"/>
            <a:ext cx="35044" cy="35041"/>
          </a:xfrm>
          <a:custGeom>
            <a:avLst/>
            <a:gdLst/>
            <a:ahLst/>
            <a:cxnLst/>
            <a:rect l="l" t="t" r="r" b="b"/>
            <a:pathLst>
              <a:path w="57785" h="57785">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96" name="bk object 196"/>
          <p:cNvSpPr/>
          <p:nvPr/>
        </p:nvSpPr>
        <p:spPr>
          <a:xfrm>
            <a:off x="2285367" y="3747356"/>
            <a:ext cx="35044" cy="35041"/>
          </a:xfrm>
          <a:custGeom>
            <a:avLst/>
            <a:gdLst/>
            <a:ahLst/>
            <a:cxnLst/>
            <a:rect l="l" t="t" r="r" b="b"/>
            <a:pathLst>
              <a:path w="57785" h="57785">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97" name="bk object 197"/>
          <p:cNvSpPr/>
          <p:nvPr/>
        </p:nvSpPr>
        <p:spPr>
          <a:xfrm>
            <a:off x="2702659" y="3913332"/>
            <a:ext cx="35044" cy="35041"/>
          </a:xfrm>
          <a:custGeom>
            <a:avLst/>
            <a:gdLst/>
            <a:ahLst/>
            <a:cxnLst/>
            <a:rect l="l" t="t" r="r" b="b"/>
            <a:pathLst>
              <a:path w="57785"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98" name="bk object 198"/>
          <p:cNvSpPr/>
          <p:nvPr/>
        </p:nvSpPr>
        <p:spPr>
          <a:xfrm>
            <a:off x="3146471" y="4081832"/>
            <a:ext cx="35044" cy="35041"/>
          </a:xfrm>
          <a:custGeom>
            <a:avLst/>
            <a:gdLst/>
            <a:ahLst/>
            <a:cxnLst/>
            <a:rect l="l" t="t" r="r" b="b"/>
            <a:pathLst>
              <a:path w="57785" h="57784">
                <a:moveTo>
                  <a:pt x="30994" y="0"/>
                </a:moveTo>
                <a:lnTo>
                  <a:pt x="20051" y="1222"/>
                </a:lnTo>
                <a:lnTo>
                  <a:pt x="10366" y="6458"/>
                </a:lnTo>
                <a:lnTo>
                  <a:pt x="3186" y="15316"/>
                </a:lnTo>
                <a:lnTo>
                  <a:pt x="0" y="26273"/>
                </a:lnTo>
                <a:lnTo>
                  <a:pt x="1220" y="37220"/>
                </a:lnTo>
                <a:lnTo>
                  <a:pt x="6458" y="46908"/>
                </a:lnTo>
                <a:lnTo>
                  <a:pt x="15322" y="54090"/>
                </a:lnTo>
                <a:lnTo>
                  <a:pt x="26279" y="57276"/>
                </a:lnTo>
                <a:lnTo>
                  <a:pt x="37226" y="56054"/>
                </a:lnTo>
                <a:lnTo>
                  <a:pt x="46914" y="50814"/>
                </a:lnTo>
                <a:lnTo>
                  <a:pt x="54096" y="41944"/>
                </a:lnTo>
                <a:lnTo>
                  <a:pt x="57276" y="30992"/>
                </a:lnTo>
                <a:lnTo>
                  <a:pt x="56052" y="20049"/>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199" name="bk object 199"/>
          <p:cNvSpPr/>
          <p:nvPr/>
        </p:nvSpPr>
        <p:spPr>
          <a:xfrm>
            <a:off x="3616439" y="4249770"/>
            <a:ext cx="35044" cy="35041"/>
          </a:xfrm>
          <a:custGeom>
            <a:avLst/>
            <a:gdLst/>
            <a:ahLst/>
            <a:cxnLst/>
            <a:rect l="l" t="t" r="r" b="b"/>
            <a:pathLst>
              <a:path w="57785" h="57784">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0997"/>
                </a:lnTo>
                <a:lnTo>
                  <a:pt x="56049" y="20050"/>
                </a:lnTo>
                <a:lnTo>
                  <a:pt x="50814" y="10362"/>
                </a:lnTo>
                <a:lnTo>
                  <a:pt x="41956"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00" name="bk object 200"/>
          <p:cNvSpPr/>
          <p:nvPr/>
        </p:nvSpPr>
        <p:spPr>
          <a:xfrm>
            <a:off x="4111542" y="4413672"/>
            <a:ext cx="35044" cy="35041"/>
          </a:xfrm>
          <a:custGeom>
            <a:avLst/>
            <a:gdLst/>
            <a:ahLst/>
            <a:cxnLst/>
            <a:rect l="l" t="t"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01" name="bk object 201"/>
          <p:cNvSpPr/>
          <p:nvPr/>
        </p:nvSpPr>
        <p:spPr>
          <a:xfrm>
            <a:off x="4629927" y="4569706"/>
            <a:ext cx="35044" cy="3504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02" name="bk object 202"/>
          <p:cNvSpPr/>
          <p:nvPr/>
        </p:nvSpPr>
        <p:spPr>
          <a:xfrm>
            <a:off x="5167891" y="471299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03" name="bk object 203"/>
          <p:cNvSpPr/>
          <p:nvPr/>
        </p:nvSpPr>
        <p:spPr>
          <a:xfrm>
            <a:off x="5718783" y="4836600"/>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7"/>
                </a:lnTo>
                <a:lnTo>
                  <a:pt x="56056" y="20053"/>
                </a:lnTo>
                <a:lnTo>
                  <a:pt x="50818" y="10365"/>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04" name="bk object 204"/>
          <p:cNvSpPr/>
          <p:nvPr/>
        </p:nvSpPr>
        <p:spPr>
          <a:xfrm>
            <a:off x="6275527" y="4933826"/>
            <a:ext cx="35044" cy="35041"/>
          </a:xfrm>
          <a:custGeom>
            <a:avLst/>
            <a:gdLst/>
            <a:ahLst/>
            <a:cxnLst/>
            <a:rect l="l" t="t" r="r" b="b"/>
            <a:pathLst>
              <a:path w="57784" h="57784">
                <a:moveTo>
                  <a:pt x="30994" y="0"/>
                </a:moveTo>
                <a:lnTo>
                  <a:pt x="20051" y="1223"/>
                </a:lnTo>
                <a:lnTo>
                  <a:pt x="10366" y="6461"/>
                </a:lnTo>
                <a:lnTo>
                  <a:pt x="3186" y="15321"/>
                </a:lnTo>
                <a:lnTo>
                  <a:pt x="0" y="26278"/>
                </a:lnTo>
                <a:lnTo>
                  <a:pt x="1220" y="37224"/>
                </a:lnTo>
                <a:lnTo>
                  <a:pt x="6458" y="46912"/>
                </a:lnTo>
                <a:lnTo>
                  <a:pt x="15322" y="54094"/>
                </a:lnTo>
                <a:lnTo>
                  <a:pt x="26279" y="57275"/>
                </a:lnTo>
                <a:lnTo>
                  <a:pt x="37226" y="56051"/>
                </a:lnTo>
                <a:lnTo>
                  <a:pt x="46914" y="50812"/>
                </a:lnTo>
                <a:lnTo>
                  <a:pt x="54096" y="41948"/>
                </a:lnTo>
                <a:lnTo>
                  <a:pt x="57276" y="30997"/>
                </a:lnTo>
                <a:lnTo>
                  <a:pt x="56052" y="20053"/>
                </a:lnTo>
                <a:lnTo>
                  <a:pt x="50814" y="10366"/>
                </a:lnTo>
                <a:lnTo>
                  <a:pt x="41949" y="3185"/>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05" name="bk object 205"/>
          <p:cNvSpPr/>
          <p:nvPr/>
        </p:nvSpPr>
        <p:spPr>
          <a:xfrm>
            <a:off x="6831543" y="4999332"/>
            <a:ext cx="35044" cy="35041"/>
          </a:xfrm>
          <a:custGeom>
            <a:avLst/>
            <a:gdLst/>
            <a:ahLst/>
            <a:cxnLst/>
            <a:rect l="l" t="t"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1001"/>
                </a:lnTo>
                <a:lnTo>
                  <a:pt x="56052" y="20054"/>
                </a:lnTo>
                <a:lnTo>
                  <a:pt x="50814" y="10364"/>
                </a:lnTo>
                <a:lnTo>
                  <a:pt x="41945" y="3180"/>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06" name="bk object 206"/>
          <p:cNvSpPr/>
          <p:nvPr/>
        </p:nvSpPr>
        <p:spPr>
          <a:xfrm>
            <a:off x="7380195" y="502880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07" name="bk object 207"/>
          <p:cNvSpPr/>
          <p:nvPr/>
        </p:nvSpPr>
        <p:spPr>
          <a:xfrm>
            <a:off x="7915863" y="5019456"/>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2" y="30992"/>
                </a:lnTo>
                <a:lnTo>
                  <a:pt x="56052" y="20049"/>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08" name="bk object 208"/>
          <p:cNvSpPr/>
          <p:nvPr/>
        </p:nvSpPr>
        <p:spPr>
          <a:xfrm>
            <a:off x="8434651" y="4970253"/>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09" name="bk object 209"/>
          <p:cNvSpPr/>
          <p:nvPr/>
        </p:nvSpPr>
        <p:spPr>
          <a:xfrm>
            <a:off x="8933491" y="4880698"/>
            <a:ext cx="35044" cy="35041"/>
          </a:xfrm>
          <a:custGeom>
            <a:avLst/>
            <a:gdLst/>
            <a:ahLst/>
            <a:cxnLst/>
            <a:rect l="l" t="t" r="r" b="b"/>
            <a:pathLst>
              <a:path w="57784" h="57784">
                <a:moveTo>
                  <a:pt x="30994" y="0"/>
                </a:moveTo>
                <a:lnTo>
                  <a:pt x="20050" y="1226"/>
                </a:lnTo>
                <a:lnTo>
                  <a:pt x="10364"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0997"/>
                </a:lnTo>
                <a:lnTo>
                  <a:pt x="56052" y="20053"/>
                </a:lnTo>
                <a:lnTo>
                  <a:pt x="50814" y="10365"/>
                </a:lnTo>
                <a:lnTo>
                  <a:pt x="41945" y="3179"/>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10" name="bk object 210"/>
          <p:cNvSpPr/>
          <p:nvPr/>
        </p:nvSpPr>
        <p:spPr>
          <a:xfrm>
            <a:off x="9410211" y="4750394"/>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11" name="bk object 211"/>
          <p:cNvSpPr/>
          <p:nvPr/>
        </p:nvSpPr>
        <p:spPr>
          <a:xfrm>
            <a:off x="9863619" y="4578890"/>
            <a:ext cx="35044" cy="35041"/>
          </a:xfrm>
          <a:custGeom>
            <a:avLst/>
            <a:gdLst/>
            <a:ahLst/>
            <a:cxnLst/>
            <a:rect l="l" t="t" r="r" b="b"/>
            <a:pathLst>
              <a:path w="57784" h="57784">
                <a:moveTo>
                  <a:pt x="30992" y="0"/>
                </a:moveTo>
                <a:lnTo>
                  <a:pt x="20049" y="1223"/>
                </a:lnTo>
                <a:lnTo>
                  <a:pt x="10362" y="6461"/>
                </a:lnTo>
                <a:lnTo>
                  <a:pt x="3180" y="15321"/>
                </a:lnTo>
                <a:lnTo>
                  <a:pt x="0" y="26278"/>
                </a:lnTo>
                <a:lnTo>
                  <a:pt x="1222" y="37224"/>
                </a:lnTo>
                <a:lnTo>
                  <a:pt x="6458" y="46912"/>
                </a:lnTo>
                <a:lnTo>
                  <a:pt x="15316" y="54094"/>
                </a:lnTo>
                <a:lnTo>
                  <a:pt x="26278" y="57275"/>
                </a:lnTo>
                <a:lnTo>
                  <a:pt x="37224" y="56051"/>
                </a:lnTo>
                <a:lnTo>
                  <a:pt x="46909" y="50812"/>
                </a:lnTo>
                <a:lnTo>
                  <a:pt x="54090" y="41948"/>
                </a:lnTo>
                <a:lnTo>
                  <a:pt x="57272" y="30997"/>
                </a:lnTo>
                <a:lnTo>
                  <a:pt x="56050" y="20053"/>
                </a:lnTo>
                <a:lnTo>
                  <a:pt x="50812" y="10366"/>
                </a:lnTo>
                <a:lnTo>
                  <a:pt x="41944" y="3185"/>
                </a:lnTo>
                <a:lnTo>
                  <a:pt x="30992"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12" name="bk object 212"/>
          <p:cNvSpPr/>
          <p:nvPr/>
        </p:nvSpPr>
        <p:spPr>
          <a:xfrm>
            <a:off x="10292451" y="4364932"/>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13" name="bk object 213"/>
          <p:cNvSpPr/>
          <p:nvPr/>
        </p:nvSpPr>
        <p:spPr>
          <a:xfrm>
            <a:off x="10694771" y="4106039"/>
            <a:ext cx="35044" cy="35041"/>
          </a:xfrm>
          <a:custGeom>
            <a:avLst/>
            <a:gdLst/>
            <a:ahLst/>
            <a:cxnLst/>
            <a:rect l="l" t="t" r="r" b="b"/>
            <a:pathLst>
              <a:path w="57784" h="57784">
                <a:moveTo>
                  <a:pt x="30989" y="0"/>
                </a:moveTo>
                <a:lnTo>
                  <a:pt x="20047" y="1220"/>
                </a:lnTo>
                <a:lnTo>
                  <a:pt x="10362" y="6458"/>
                </a:lnTo>
                <a:lnTo>
                  <a:pt x="3182" y="15322"/>
                </a:lnTo>
                <a:lnTo>
                  <a:pt x="0" y="26279"/>
                </a:lnTo>
                <a:lnTo>
                  <a:pt x="1220" y="37226"/>
                </a:lnTo>
                <a:lnTo>
                  <a:pt x="6455" y="46914"/>
                </a:lnTo>
                <a:lnTo>
                  <a:pt x="15318" y="54096"/>
                </a:lnTo>
                <a:lnTo>
                  <a:pt x="26275" y="57276"/>
                </a:lnTo>
                <a:lnTo>
                  <a:pt x="37221" y="56052"/>
                </a:lnTo>
                <a:lnTo>
                  <a:pt x="46909" y="50814"/>
                </a:lnTo>
                <a:lnTo>
                  <a:pt x="54091" y="41949"/>
                </a:lnTo>
                <a:lnTo>
                  <a:pt x="57272" y="30998"/>
                </a:lnTo>
                <a:lnTo>
                  <a:pt x="56048" y="20055"/>
                </a:lnTo>
                <a:lnTo>
                  <a:pt x="50809" y="10368"/>
                </a:lnTo>
                <a:lnTo>
                  <a:pt x="41945" y="3186"/>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14" name="bk object 214"/>
          <p:cNvSpPr/>
          <p:nvPr/>
        </p:nvSpPr>
        <p:spPr>
          <a:xfrm>
            <a:off x="11067795" y="3798856"/>
            <a:ext cx="35044" cy="35041"/>
          </a:xfrm>
          <a:custGeom>
            <a:avLst/>
            <a:gdLst/>
            <a:ahLst/>
            <a:cxnLst/>
            <a:rect l="l" t="t" r="r" b="b"/>
            <a:pathLst>
              <a:path w="57784" h="57785">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1001"/>
                </a:lnTo>
                <a:lnTo>
                  <a:pt x="56053" y="20054"/>
                </a:lnTo>
                <a:lnTo>
                  <a:pt x="50818" y="10364"/>
                </a:lnTo>
                <a:lnTo>
                  <a:pt x="41955"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15" name="bk object 215"/>
          <p:cNvSpPr/>
          <p:nvPr/>
        </p:nvSpPr>
        <p:spPr>
          <a:xfrm>
            <a:off x="11407939" y="3439786"/>
            <a:ext cx="35044" cy="35041"/>
          </a:xfrm>
          <a:custGeom>
            <a:avLst/>
            <a:gdLst/>
            <a:ahLst/>
            <a:cxnLst/>
            <a:rect l="l" t="t" r="r" b="b"/>
            <a:pathLst>
              <a:path w="57784" h="57785">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16" name="bk object 216"/>
          <p:cNvSpPr/>
          <p:nvPr/>
        </p:nvSpPr>
        <p:spPr>
          <a:xfrm>
            <a:off x="11713399" y="3028009"/>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17" name="bk object 217"/>
          <p:cNvSpPr/>
          <p:nvPr/>
        </p:nvSpPr>
        <p:spPr>
          <a:xfrm>
            <a:off x="11987527" y="2567208"/>
            <a:ext cx="35044" cy="35041"/>
          </a:xfrm>
          <a:custGeom>
            <a:avLst/>
            <a:gdLst/>
            <a:ahLst/>
            <a:cxnLst/>
            <a:rect l="l" t="t" r="r" b="b"/>
            <a:pathLst>
              <a:path w="57784" h="57785">
                <a:moveTo>
                  <a:pt x="30988" y="0"/>
                </a:moveTo>
                <a:lnTo>
                  <a:pt x="20045" y="1223"/>
                </a:lnTo>
                <a:lnTo>
                  <a:pt x="10361" y="6462"/>
                </a:lnTo>
                <a:lnTo>
                  <a:pt x="3180" y="15326"/>
                </a:lnTo>
                <a:lnTo>
                  <a:pt x="0" y="26284"/>
                </a:lnTo>
                <a:lnTo>
                  <a:pt x="1222" y="37230"/>
                </a:lnTo>
                <a:lnTo>
                  <a:pt x="6458" y="46918"/>
                </a:lnTo>
                <a:lnTo>
                  <a:pt x="15316" y="54100"/>
                </a:lnTo>
                <a:lnTo>
                  <a:pt x="26273" y="57281"/>
                </a:lnTo>
                <a:lnTo>
                  <a:pt x="37220" y="56057"/>
                </a:lnTo>
                <a:lnTo>
                  <a:pt x="46908" y="50818"/>
                </a:lnTo>
                <a:lnTo>
                  <a:pt x="54090" y="41954"/>
                </a:lnTo>
                <a:lnTo>
                  <a:pt x="57272" y="30997"/>
                </a:lnTo>
                <a:lnTo>
                  <a:pt x="56050" y="20050"/>
                </a:lnTo>
                <a:lnTo>
                  <a:pt x="50812" y="10362"/>
                </a:lnTo>
                <a:lnTo>
                  <a:pt x="41944" y="3180"/>
                </a:lnTo>
                <a:lnTo>
                  <a:pt x="3098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18" name="bk object 218"/>
          <p:cNvSpPr/>
          <p:nvPr/>
        </p:nvSpPr>
        <p:spPr>
          <a:xfrm>
            <a:off x="523575" y="3084786"/>
            <a:ext cx="35044" cy="35041"/>
          </a:xfrm>
          <a:custGeom>
            <a:avLst/>
            <a:gdLst/>
            <a:ahLst/>
            <a:cxnLst/>
            <a:rect l="l" t="t" r="r" b="b"/>
            <a:pathLst>
              <a:path w="57784" h="57785">
                <a:moveTo>
                  <a:pt x="30992" y="0"/>
                </a:moveTo>
                <a:lnTo>
                  <a:pt x="20049" y="1226"/>
                </a:lnTo>
                <a:lnTo>
                  <a:pt x="10362" y="6465"/>
                </a:lnTo>
                <a:lnTo>
                  <a:pt x="3180" y="15325"/>
                </a:lnTo>
                <a:lnTo>
                  <a:pt x="0" y="26282"/>
                </a:lnTo>
                <a:lnTo>
                  <a:pt x="1222" y="37229"/>
                </a:lnTo>
                <a:lnTo>
                  <a:pt x="6458" y="46917"/>
                </a:lnTo>
                <a:lnTo>
                  <a:pt x="15316" y="54099"/>
                </a:lnTo>
                <a:lnTo>
                  <a:pt x="26273" y="57279"/>
                </a:lnTo>
                <a:lnTo>
                  <a:pt x="37220" y="56055"/>
                </a:lnTo>
                <a:lnTo>
                  <a:pt x="46908" y="50817"/>
                </a:lnTo>
                <a:lnTo>
                  <a:pt x="54090" y="41952"/>
                </a:lnTo>
                <a:lnTo>
                  <a:pt x="57272" y="31000"/>
                </a:lnTo>
                <a:lnTo>
                  <a:pt x="56050" y="20053"/>
                </a:lnTo>
                <a:lnTo>
                  <a:pt x="50812" y="10362"/>
                </a:lnTo>
                <a:lnTo>
                  <a:pt x="41944" y="3179"/>
                </a:lnTo>
                <a:lnTo>
                  <a:pt x="30992"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19" name="bk object 219"/>
          <p:cNvSpPr/>
          <p:nvPr/>
        </p:nvSpPr>
        <p:spPr>
          <a:xfrm>
            <a:off x="750335" y="3178464"/>
            <a:ext cx="35044" cy="35041"/>
          </a:xfrm>
          <a:custGeom>
            <a:avLst/>
            <a:gdLst/>
            <a:ahLst/>
            <a:cxnLst/>
            <a:rect l="l" t="t" r="r" b="b"/>
            <a:pathLst>
              <a:path w="57784" h="57785">
                <a:moveTo>
                  <a:pt x="30988" y="0"/>
                </a:moveTo>
                <a:lnTo>
                  <a:pt x="20043" y="1220"/>
                </a:lnTo>
                <a:lnTo>
                  <a:pt x="10358" y="6458"/>
                </a:lnTo>
                <a:lnTo>
                  <a:pt x="3182" y="15322"/>
                </a:lnTo>
                <a:lnTo>
                  <a:pt x="0" y="26279"/>
                </a:lnTo>
                <a:lnTo>
                  <a:pt x="1220" y="37226"/>
                </a:lnTo>
                <a:lnTo>
                  <a:pt x="6455" y="46914"/>
                </a:lnTo>
                <a:lnTo>
                  <a:pt x="15318" y="54096"/>
                </a:lnTo>
                <a:lnTo>
                  <a:pt x="26275" y="57276"/>
                </a:lnTo>
                <a:lnTo>
                  <a:pt x="37221" y="56052"/>
                </a:lnTo>
                <a:lnTo>
                  <a:pt x="46909" y="50814"/>
                </a:lnTo>
                <a:lnTo>
                  <a:pt x="54091" y="41949"/>
                </a:lnTo>
                <a:lnTo>
                  <a:pt x="57272" y="30997"/>
                </a:lnTo>
                <a:lnTo>
                  <a:pt x="56048" y="20051"/>
                </a:lnTo>
                <a:lnTo>
                  <a:pt x="50809" y="10364"/>
                </a:lnTo>
                <a:lnTo>
                  <a:pt x="41945" y="3186"/>
                </a:lnTo>
                <a:lnTo>
                  <a:pt x="3098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20" name="bk object 220"/>
          <p:cNvSpPr/>
          <p:nvPr/>
        </p:nvSpPr>
        <p:spPr>
          <a:xfrm>
            <a:off x="1006627" y="3288049"/>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21" name="bk object 221"/>
          <p:cNvSpPr/>
          <p:nvPr/>
        </p:nvSpPr>
        <p:spPr>
          <a:xfrm>
            <a:off x="1291379" y="3412046"/>
            <a:ext cx="35044" cy="35041"/>
          </a:xfrm>
          <a:custGeom>
            <a:avLst/>
            <a:gdLst/>
            <a:ahLst/>
            <a:cxnLst/>
            <a:rect l="l" t="t" r="r" b="b"/>
            <a:pathLst>
              <a:path w="57785" h="57785">
                <a:moveTo>
                  <a:pt x="30994" y="0"/>
                </a:moveTo>
                <a:lnTo>
                  <a:pt x="20051" y="1226"/>
                </a:lnTo>
                <a:lnTo>
                  <a:pt x="10366" y="6465"/>
                </a:lnTo>
                <a:lnTo>
                  <a:pt x="3186" y="15325"/>
                </a:lnTo>
                <a:lnTo>
                  <a:pt x="0" y="26281"/>
                </a:lnTo>
                <a:lnTo>
                  <a:pt x="1220" y="37225"/>
                </a:lnTo>
                <a:lnTo>
                  <a:pt x="6458" y="46912"/>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22" name="bk object 222"/>
          <p:cNvSpPr/>
          <p:nvPr/>
        </p:nvSpPr>
        <p:spPr>
          <a:xfrm>
            <a:off x="1603827" y="3548763"/>
            <a:ext cx="35044" cy="35041"/>
          </a:xfrm>
          <a:custGeom>
            <a:avLst/>
            <a:gdLst/>
            <a:ahLst/>
            <a:cxnLst/>
            <a:rect l="l" t="t" r="r" b="b"/>
            <a:pathLst>
              <a:path w="57785" h="57785">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7"/>
                </a:lnTo>
                <a:lnTo>
                  <a:pt x="56056" y="20053"/>
                </a:lnTo>
                <a:lnTo>
                  <a:pt x="50818" y="10365"/>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23" name="bk object 223"/>
          <p:cNvSpPr/>
          <p:nvPr/>
        </p:nvSpPr>
        <p:spPr>
          <a:xfrm>
            <a:off x="1943519" y="3696376"/>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24" name="bk object 224"/>
          <p:cNvSpPr/>
          <p:nvPr/>
        </p:nvSpPr>
        <p:spPr>
          <a:xfrm>
            <a:off x="2310243" y="3852649"/>
            <a:ext cx="35044" cy="35041"/>
          </a:xfrm>
          <a:custGeom>
            <a:avLst/>
            <a:gdLst/>
            <a:ahLst/>
            <a:cxnLst/>
            <a:rect l="l" t="t" r="r" b="b"/>
            <a:pathLst>
              <a:path w="57785" h="57785">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1001"/>
                </a:lnTo>
                <a:lnTo>
                  <a:pt x="56053" y="20054"/>
                </a:lnTo>
                <a:lnTo>
                  <a:pt x="50818" y="10364"/>
                </a:lnTo>
                <a:lnTo>
                  <a:pt x="41955"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25" name="bk object 225"/>
          <p:cNvSpPr/>
          <p:nvPr/>
        </p:nvSpPr>
        <p:spPr>
          <a:xfrm>
            <a:off x="2703859" y="4015083"/>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26" name="bk object 226"/>
          <p:cNvSpPr/>
          <p:nvPr/>
        </p:nvSpPr>
        <p:spPr>
          <a:xfrm>
            <a:off x="3124131" y="4180785"/>
            <a:ext cx="35044" cy="3504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2" y="30992"/>
                </a:lnTo>
                <a:lnTo>
                  <a:pt x="56052" y="20049"/>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27" name="bk object 227"/>
          <p:cNvSpPr/>
          <p:nvPr/>
        </p:nvSpPr>
        <p:spPr>
          <a:xfrm>
            <a:off x="3570491" y="4346433"/>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2"/>
                </a:lnTo>
                <a:lnTo>
                  <a:pt x="56052" y="20058"/>
                </a:lnTo>
                <a:lnTo>
                  <a:pt x="50816" y="10368"/>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28" name="bk object 228"/>
          <p:cNvSpPr/>
          <p:nvPr/>
        </p:nvSpPr>
        <p:spPr>
          <a:xfrm>
            <a:off x="4041807" y="4508516"/>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29" name="bk object 229"/>
          <p:cNvSpPr/>
          <p:nvPr/>
        </p:nvSpPr>
        <p:spPr>
          <a:xfrm>
            <a:off x="4536207" y="466337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30" name="bk object 230"/>
          <p:cNvSpPr/>
          <p:nvPr/>
        </p:nvSpPr>
        <p:spPr>
          <a:xfrm>
            <a:off x="5051019" y="4807298"/>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31" name="bk object 231"/>
          <p:cNvSpPr/>
          <p:nvPr/>
        </p:nvSpPr>
        <p:spPr>
          <a:xfrm>
            <a:off x="5582083" y="4935517"/>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2" y="30992"/>
                </a:lnTo>
                <a:lnTo>
                  <a:pt x="56052" y="20049"/>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32" name="bk object 232"/>
          <p:cNvSpPr/>
          <p:nvPr/>
        </p:nvSpPr>
        <p:spPr>
          <a:xfrm>
            <a:off x="6122719" y="5041632"/>
            <a:ext cx="35044" cy="35041"/>
          </a:xfrm>
          <a:custGeom>
            <a:avLst/>
            <a:gdLst/>
            <a:ahLst/>
            <a:cxnLst/>
            <a:rect l="l" t="t"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33" name="bk object 233"/>
          <p:cNvSpPr/>
          <p:nvPr/>
        </p:nvSpPr>
        <p:spPr>
          <a:xfrm>
            <a:off x="6666283" y="5119980"/>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34" name="bk object 234"/>
          <p:cNvSpPr/>
          <p:nvPr/>
        </p:nvSpPr>
        <p:spPr>
          <a:xfrm>
            <a:off x="7206979" y="5166346"/>
            <a:ext cx="35044" cy="35041"/>
          </a:xfrm>
          <a:custGeom>
            <a:avLst/>
            <a:gdLst/>
            <a:ahLst/>
            <a:cxnLst/>
            <a:rect l="l" t="t"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35" name="bk object 235"/>
          <p:cNvSpPr/>
          <p:nvPr/>
        </p:nvSpPr>
        <p:spPr>
          <a:xfrm>
            <a:off x="7739283" y="5177537"/>
            <a:ext cx="35044" cy="3504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36" name="bk object 236"/>
          <p:cNvSpPr/>
          <p:nvPr/>
        </p:nvSpPr>
        <p:spPr>
          <a:xfrm>
            <a:off x="8258727" y="5151618"/>
            <a:ext cx="35044" cy="35041"/>
          </a:xfrm>
          <a:custGeom>
            <a:avLst/>
            <a:gdLst/>
            <a:ahLst/>
            <a:cxnLst/>
            <a:rect l="l" t="t" r="r" b="b"/>
            <a:pathLst>
              <a:path w="57784" h="57784">
                <a:moveTo>
                  <a:pt x="30994" y="0"/>
                </a:moveTo>
                <a:lnTo>
                  <a:pt x="20050" y="1226"/>
                </a:lnTo>
                <a:lnTo>
                  <a:pt x="10362" y="6465"/>
                </a:lnTo>
                <a:lnTo>
                  <a:pt x="3176" y="15325"/>
                </a:lnTo>
                <a:lnTo>
                  <a:pt x="0" y="26282"/>
                </a:lnTo>
                <a:lnTo>
                  <a:pt x="1223" y="37229"/>
                </a:lnTo>
                <a:lnTo>
                  <a:pt x="6459" y="46917"/>
                </a:lnTo>
                <a:lnTo>
                  <a:pt x="15322" y="54099"/>
                </a:lnTo>
                <a:lnTo>
                  <a:pt x="26279" y="57279"/>
                </a:lnTo>
                <a:lnTo>
                  <a:pt x="37226" y="56055"/>
                </a:lnTo>
                <a:lnTo>
                  <a:pt x="46914" y="50817"/>
                </a:lnTo>
                <a:lnTo>
                  <a:pt x="54096" y="41952"/>
                </a:lnTo>
                <a:lnTo>
                  <a:pt x="57276" y="31001"/>
                </a:lnTo>
                <a:lnTo>
                  <a:pt x="56052" y="20056"/>
                </a:lnTo>
                <a:lnTo>
                  <a:pt x="50814" y="10366"/>
                </a:lnTo>
                <a:lnTo>
                  <a:pt x="41949" y="3179"/>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37" name="bk object 237"/>
          <p:cNvSpPr/>
          <p:nvPr/>
        </p:nvSpPr>
        <p:spPr>
          <a:xfrm>
            <a:off x="8762459" y="5088014"/>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38" name="bk object 238"/>
          <p:cNvSpPr/>
          <p:nvPr/>
        </p:nvSpPr>
        <p:spPr>
          <a:xfrm>
            <a:off x="9248295" y="4986406"/>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39" name="bk object 239"/>
          <p:cNvSpPr/>
          <p:nvPr/>
        </p:nvSpPr>
        <p:spPr>
          <a:xfrm>
            <a:off x="9714699" y="4846220"/>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0"/>
                </a:lnTo>
                <a:lnTo>
                  <a:pt x="37225" y="56047"/>
                </a:lnTo>
                <a:lnTo>
                  <a:pt x="46909" y="50808"/>
                </a:lnTo>
                <a:lnTo>
                  <a:pt x="54090" y="41944"/>
                </a:lnTo>
                <a:lnTo>
                  <a:pt x="57272" y="30992"/>
                </a:lnTo>
                <a:lnTo>
                  <a:pt x="56052" y="20049"/>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40" name="bk object 240"/>
          <p:cNvSpPr/>
          <p:nvPr/>
        </p:nvSpPr>
        <p:spPr>
          <a:xfrm>
            <a:off x="10160631" y="4666434"/>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41" name="bk object 241"/>
          <p:cNvSpPr/>
          <p:nvPr/>
        </p:nvSpPr>
        <p:spPr>
          <a:xfrm>
            <a:off x="10584991" y="4445274"/>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42" name="bk object 242"/>
          <p:cNvSpPr/>
          <p:nvPr/>
        </p:nvSpPr>
        <p:spPr>
          <a:xfrm>
            <a:off x="10985651" y="4179464"/>
            <a:ext cx="35044" cy="35041"/>
          </a:xfrm>
          <a:custGeom>
            <a:avLst/>
            <a:gdLst/>
            <a:ahLst/>
            <a:cxnLst/>
            <a:rect l="l" t="t" r="r" b="b"/>
            <a:pathLst>
              <a:path w="57784" h="57784">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2" y="30997"/>
                </a:lnTo>
                <a:lnTo>
                  <a:pt x="56049" y="20050"/>
                </a:lnTo>
                <a:lnTo>
                  <a:pt x="50814" y="10362"/>
                </a:lnTo>
                <a:lnTo>
                  <a:pt x="41956"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43" name="bk object 243"/>
          <p:cNvSpPr/>
          <p:nvPr/>
        </p:nvSpPr>
        <p:spPr>
          <a:xfrm>
            <a:off x="11359343" y="3864676"/>
            <a:ext cx="35044" cy="35041"/>
          </a:xfrm>
          <a:custGeom>
            <a:avLst/>
            <a:gdLst/>
            <a:ahLst/>
            <a:cxnLst/>
            <a:rect l="l" t="t" r="r" b="b"/>
            <a:pathLst>
              <a:path w="57784" h="57785">
                <a:moveTo>
                  <a:pt x="30994" y="0"/>
                </a:moveTo>
                <a:lnTo>
                  <a:pt x="20050" y="1222"/>
                </a:lnTo>
                <a:lnTo>
                  <a:pt x="10363" y="6458"/>
                </a:lnTo>
                <a:lnTo>
                  <a:pt x="3182" y="15316"/>
                </a:lnTo>
                <a:lnTo>
                  <a:pt x="0" y="26273"/>
                </a:lnTo>
                <a:lnTo>
                  <a:pt x="1221" y="37220"/>
                </a:lnTo>
                <a:lnTo>
                  <a:pt x="6459" y="46908"/>
                </a:lnTo>
                <a:lnTo>
                  <a:pt x="15328" y="54090"/>
                </a:lnTo>
                <a:lnTo>
                  <a:pt x="26279" y="57275"/>
                </a:lnTo>
                <a:lnTo>
                  <a:pt x="37223" y="56050"/>
                </a:lnTo>
                <a:lnTo>
                  <a:pt x="46909" y="50809"/>
                </a:lnTo>
                <a:lnTo>
                  <a:pt x="54091" y="41944"/>
                </a:lnTo>
                <a:lnTo>
                  <a:pt x="57273" y="30992"/>
                </a:lnTo>
                <a:lnTo>
                  <a:pt x="56052" y="20049"/>
                </a:lnTo>
                <a:lnTo>
                  <a:pt x="50813" y="10362"/>
                </a:lnTo>
                <a:lnTo>
                  <a:pt x="41945"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44" name="bk object 244"/>
          <p:cNvSpPr/>
          <p:nvPr/>
        </p:nvSpPr>
        <p:spPr>
          <a:xfrm>
            <a:off x="11701491" y="3496063"/>
            <a:ext cx="35044" cy="35041"/>
          </a:xfrm>
          <a:custGeom>
            <a:avLst/>
            <a:gdLst/>
            <a:ahLst/>
            <a:cxnLst/>
            <a:rect l="l" t="t" r="r" b="b"/>
            <a:pathLst>
              <a:path w="57784" h="57785">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45" name="bk object 245"/>
          <p:cNvSpPr/>
          <p:nvPr/>
        </p:nvSpPr>
        <p:spPr>
          <a:xfrm>
            <a:off x="12010511" y="3073149"/>
            <a:ext cx="35044" cy="35041"/>
          </a:xfrm>
          <a:custGeom>
            <a:avLst/>
            <a:gdLst/>
            <a:ahLst/>
            <a:cxnLst/>
            <a:rect l="l" t="t" r="r" b="b"/>
            <a:pathLst>
              <a:path w="57784" h="57785">
                <a:moveTo>
                  <a:pt x="30994" y="0"/>
                </a:moveTo>
                <a:lnTo>
                  <a:pt x="20050" y="1222"/>
                </a:lnTo>
                <a:lnTo>
                  <a:pt x="10364"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3" y="30992"/>
                </a:lnTo>
                <a:lnTo>
                  <a:pt x="56052" y="20049"/>
                </a:lnTo>
                <a:lnTo>
                  <a:pt x="50814" y="10362"/>
                </a:lnTo>
                <a:lnTo>
                  <a:pt x="41945"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46" name="bk object 246"/>
          <p:cNvSpPr/>
          <p:nvPr/>
        </p:nvSpPr>
        <p:spPr>
          <a:xfrm>
            <a:off x="933479" y="3332454"/>
            <a:ext cx="35044" cy="35041"/>
          </a:xfrm>
          <a:custGeom>
            <a:avLst/>
            <a:gdLst/>
            <a:ahLst/>
            <a:cxnLst/>
            <a:rect l="l" t="t" r="r" b="b"/>
            <a:pathLst>
              <a:path w="57784" h="57785">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47" name="bk object 247"/>
          <p:cNvSpPr/>
          <p:nvPr/>
        </p:nvSpPr>
        <p:spPr>
          <a:xfrm>
            <a:off x="1159202" y="3428376"/>
            <a:ext cx="35044" cy="35041"/>
          </a:xfrm>
          <a:custGeom>
            <a:avLst/>
            <a:gdLst/>
            <a:ahLst/>
            <a:cxnLst/>
            <a:rect l="l" t="t" r="r" b="b"/>
            <a:pathLst>
              <a:path w="57785" h="57785">
                <a:moveTo>
                  <a:pt x="30997" y="0"/>
                </a:moveTo>
                <a:lnTo>
                  <a:pt x="20050" y="1222"/>
                </a:lnTo>
                <a:lnTo>
                  <a:pt x="10362" y="6458"/>
                </a:lnTo>
                <a:lnTo>
                  <a:pt x="3180" y="15316"/>
                </a:lnTo>
                <a:lnTo>
                  <a:pt x="0" y="26273"/>
                </a:lnTo>
                <a:lnTo>
                  <a:pt x="1223" y="37220"/>
                </a:lnTo>
                <a:lnTo>
                  <a:pt x="6462" y="46908"/>
                </a:lnTo>
                <a:lnTo>
                  <a:pt x="15326" y="54090"/>
                </a:lnTo>
                <a:lnTo>
                  <a:pt x="26282" y="57276"/>
                </a:lnTo>
                <a:lnTo>
                  <a:pt x="37225" y="56054"/>
                </a:lnTo>
                <a:lnTo>
                  <a:pt x="46909" y="50814"/>
                </a:lnTo>
                <a:lnTo>
                  <a:pt x="54090" y="41944"/>
                </a:lnTo>
                <a:lnTo>
                  <a:pt x="57276"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48" name="bk object 248"/>
          <p:cNvSpPr/>
          <p:nvPr/>
        </p:nvSpPr>
        <p:spPr>
          <a:xfrm>
            <a:off x="1414823" y="3540203"/>
            <a:ext cx="35044" cy="35041"/>
          </a:xfrm>
          <a:custGeom>
            <a:avLst/>
            <a:gdLst/>
            <a:ahLst/>
            <a:cxnLst/>
            <a:rect l="l" t="t" r="r" b="b"/>
            <a:pathLst>
              <a:path w="57785" h="57785">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2" y="31001"/>
                </a:lnTo>
                <a:lnTo>
                  <a:pt x="56049" y="20054"/>
                </a:lnTo>
                <a:lnTo>
                  <a:pt x="50813" y="10364"/>
                </a:lnTo>
                <a:lnTo>
                  <a:pt x="41955"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49" name="bk object 249"/>
          <p:cNvSpPr/>
          <p:nvPr/>
        </p:nvSpPr>
        <p:spPr>
          <a:xfrm>
            <a:off x="1699411" y="3666167"/>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50" name="bk object 250"/>
          <p:cNvSpPr/>
          <p:nvPr/>
        </p:nvSpPr>
        <p:spPr>
          <a:xfrm>
            <a:off x="2012259" y="3804263"/>
            <a:ext cx="35044" cy="35041"/>
          </a:xfrm>
          <a:custGeom>
            <a:avLst/>
            <a:gdLst/>
            <a:ahLst/>
            <a:cxnLst/>
            <a:rect l="l" t="t" r="r" b="b"/>
            <a:pathLst>
              <a:path w="57785" h="57785">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51" name="bk object 251"/>
          <p:cNvSpPr/>
          <p:nvPr/>
        </p:nvSpPr>
        <p:spPr>
          <a:xfrm>
            <a:off x="2352883" y="3952219"/>
            <a:ext cx="35044" cy="35041"/>
          </a:xfrm>
          <a:custGeom>
            <a:avLst/>
            <a:gdLst/>
            <a:ahLst/>
            <a:cxnLst/>
            <a:rect l="l" t="t" r="r" b="b"/>
            <a:pathLst>
              <a:path w="57785" h="57784">
                <a:moveTo>
                  <a:pt x="30989" y="0"/>
                </a:moveTo>
                <a:lnTo>
                  <a:pt x="20047" y="1222"/>
                </a:lnTo>
                <a:lnTo>
                  <a:pt x="10362" y="6458"/>
                </a:lnTo>
                <a:lnTo>
                  <a:pt x="3182" y="15316"/>
                </a:lnTo>
                <a:lnTo>
                  <a:pt x="0" y="26273"/>
                </a:lnTo>
                <a:lnTo>
                  <a:pt x="1220" y="37220"/>
                </a:lnTo>
                <a:lnTo>
                  <a:pt x="6455" y="46908"/>
                </a:lnTo>
                <a:lnTo>
                  <a:pt x="15318" y="54090"/>
                </a:lnTo>
                <a:lnTo>
                  <a:pt x="26275" y="57276"/>
                </a:lnTo>
                <a:lnTo>
                  <a:pt x="37221" y="56054"/>
                </a:lnTo>
                <a:lnTo>
                  <a:pt x="46909" y="50814"/>
                </a:lnTo>
                <a:lnTo>
                  <a:pt x="54091" y="41944"/>
                </a:lnTo>
                <a:lnTo>
                  <a:pt x="57272" y="30992"/>
                </a:lnTo>
                <a:lnTo>
                  <a:pt x="56048" y="20049"/>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52" name="bk object 252"/>
          <p:cNvSpPr/>
          <p:nvPr/>
        </p:nvSpPr>
        <p:spPr>
          <a:xfrm>
            <a:off x="2720863" y="4107367"/>
            <a:ext cx="35044" cy="35041"/>
          </a:xfrm>
          <a:custGeom>
            <a:avLst/>
            <a:gdLst/>
            <a:ahLst/>
            <a:cxnLst/>
            <a:rect l="l" t="t" r="r" b="b"/>
            <a:pathLst>
              <a:path w="57785"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53" name="bk object 253"/>
          <p:cNvSpPr/>
          <p:nvPr/>
        </p:nvSpPr>
        <p:spPr>
          <a:xfrm>
            <a:off x="3115739" y="4266784"/>
            <a:ext cx="35044" cy="35041"/>
          </a:xfrm>
          <a:custGeom>
            <a:avLst/>
            <a:gdLst/>
            <a:ahLst/>
            <a:cxnLst/>
            <a:rect l="l" t="t"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54" name="bk object 254"/>
          <p:cNvSpPr/>
          <p:nvPr/>
        </p:nvSpPr>
        <p:spPr>
          <a:xfrm>
            <a:off x="3536775" y="4427088"/>
            <a:ext cx="35044" cy="3504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1001"/>
                </a:lnTo>
                <a:lnTo>
                  <a:pt x="56056"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55" name="bk object 255"/>
          <p:cNvSpPr/>
          <p:nvPr/>
        </p:nvSpPr>
        <p:spPr>
          <a:xfrm>
            <a:off x="3982755" y="4584826"/>
            <a:ext cx="35044" cy="35041"/>
          </a:xfrm>
          <a:custGeom>
            <a:avLst/>
            <a:gdLst/>
            <a:ahLst/>
            <a:cxnLst/>
            <a:rect l="l" t="t" r="r" b="b"/>
            <a:pathLst>
              <a:path w="57784" h="57784">
                <a:moveTo>
                  <a:pt x="30998" y="0"/>
                </a:moveTo>
                <a:lnTo>
                  <a:pt x="20052" y="1223"/>
                </a:lnTo>
                <a:lnTo>
                  <a:pt x="10367"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7" y="30997"/>
                </a:lnTo>
                <a:lnTo>
                  <a:pt x="56054" y="20050"/>
                </a:lnTo>
                <a:lnTo>
                  <a:pt x="50818" y="10362"/>
                </a:lnTo>
                <a:lnTo>
                  <a:pt x="41960"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56" name="bk object 256"/>
          <p:cNvSpPr/>
          <p:nvPr/>
        </p:nvSpPr>
        <p:spPr>
          <a:xfrm>
            <a:off x="4451843" y="4736506"/>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57" name="bk object 257"/>
          <p:cNvSpPr/>
          <p:nvPr/>
        </p:nvSpPr>
        <p:spPr>
          <a:xfrm>
            <a:off x="4941555" y="4878773"/>
            <a:ext cx="35044" cy="3504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58" name="bk object 258"/>
          <p:cNvSpPr/>
          <p:nvPr/>
        </p:nvSpPr>
        <p:spPr>
          <a:xfrm>
            <a:off x="5448883" y="5008076"/>
            <a:ext cx="35044" cy="3504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59" name="bk object 259"/>
          <p:cNvSpPr/>
          <p:nvPr/>
        </p:nvSpPr>
        <p:spPr>
          <a:xfrm>
            <a:off x="5969679" y="5119709"/>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2" y="31000"/>
                </a:lnTo>
                <a:lnTo>
                  <a:pt x="56052" y="20053"/>
                </a:lnTo>
                <a:lnTo>
                  <a:pt x="50816"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60" name="bk object 260"/>
          <p:cNvSpPr/>
          <p:nvPr/>
        </p:nvSpPr>
        <p:spPr>
          <a:xfrm>
            <a:off x="6497623" y="5207997"/>
            <a:ext cx="35044" cy="3504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61" name="bk object 261"/>
          <p:cNvSpPr/>
          <p:nvPr/>
        </p:nvSpPr>
        <p:spPr>
          <a:xfrm>
            <a:off x="7026751" y="5268150"/>
            <a:ext cx="35044" cy="3504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1"/>
                </a:lnTo>
                <a:lnTo>
                  <a:pt x="56048" y="20056"/>
                </a:lnTo>
                <a:lnTo>
                  <a:pt x="50809" y="10366"/>
                </a:lnTo>
                <a:lnTo>
                  <a:pt x="41945" y="3179"/>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62" name="bk object 262"/>
          <p:cNvSpPr/>
          <p:nvPr/>
        </p:nvSpPr>
        <p:spPr>
          <a:xfrm>
            <a:off x="7552082" y="5296804"/>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63" name="bk object 263"/>
          <p:cNvSpPr/>
          <p:nvPr/>
        </p:nvSpPr>
        <p:spPr>
          <a:xfrm>
            <a:off x="8069091" y="529156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64" name="bk object 264"/>
          <p:cNvSpPr/>
          <p:nvPr/>
        </p:nvSpPr>
        <p:spPr>
          <a:xfrm>
            <a:off x="8574223" y="5250992"/>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65" name="bk object 265"/>
          <p:cNvSpPr/>
          <p:nvPr/>
        </p:nvSpPr>
        <p:spPr>
          <a:xfrm>
            <a:off x="9065283" y="5174690"/>
            <a:ext cx="35044" cy="3504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66" name="bk object 266"/>
          <p:cNvSpPr/>
          <p:nvPr/>
        </p:nvSpPr>
        <p:spPr>
          <a:xfrm>
            <a:off x="9540707" y="5062325"/>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67" name="bk object 267"/>
          <p:cNvSpPr/>
          <p:nvPr/>
        </p:nvSpPr>
        <p:spPr>
          <a:xfrm>
            <a:off x="9999299" y="4913061"/>
            <a:ext cx="35044" cy="3504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68" name="bk object 268"/>
          <p:cNvSpPr/>
          <p:nvPr/>
        </p:nvSpPr>
        <p:spPr>
          <a:xfrm>
            <a:off x="10440035" y="4725314"/>
            <a:ext cx="35044" cy="35041"/>
          </a:xfrm>
          <a:custGeom>
            <a:avLst/>
            <a:gdLst/>
            <a:ahLst/>
            <a:cxnLst/>
            <a:rect l="l" t="t" r="r" b="b"/>
            <a:pathLst>
              <a:path w="57784" h="57784">
                <a:moveTo>
                  <a:pt x="30997" y="0"/>
                </a:moveTo>
                <a:lnTo>
                  <a:pt x="20050" y="1220"/>
                </a:lnTo>
                <a:lnTo>
                  <a:pt x="10362" y="6458"/>
                </a:lnTo>
                <a:lnTo>
                  <a:pt x="3180" y="15322"/>
                </a:lnTo>
                <a:lnTo>
                  <a:pt x="0" y="26279"/>
                </a:lnTo>
                <a:lnTo>
                  <a:pt x="1223" y="37226"/>
                </a:lnTo>
                <a:lnTo>
                  <a:pt x="6462" y="46914"/>
                </a:lnTo>
                <a:lnTo>
                  <a:pt x="15326" y="54096"/>
                </a:lnTo>
                <a:lnTo>
                  <a:pt x="26284" y="57276"/>
                </a:lnTo>
                <a:lnTo>
                  <a:pt x="37230" y="56052"/>
                </a:lnTo>
                <a:lnTo>
                  <a:pt x="46918"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69" name="bk object 269"/>
          <p:cNvSpPr/>
          <p:nvPr/>
        </p:nvSpPr>
        <p:spPr>
          <a:xfrm>
            <a:off x="10861767" y="4496629"/>
            <a:ext cx="35044" cy="35041"/>
          </a:xfrm>
          <a:custGeom>
            <a:avLst/>
            <a:gdLst/>
            <a:ahLst/>
            <a:cxnLst/>
            <a:rect l="l" t="t" r="r" b="b"/>
            <a:pathLst>
              <a:path w="57784" h="57784">
                <a:moveTo>
                  <a:pt x="30994" y="0"/>
                </a:moveTo>
                <a:lnTo>
                  <a:pt x="20050" y="1226"/>
                </a:lnTo>
                <a:lnTo>
                  <a:pt x="10362" y="6465"/>
                </a:lnTo>
                <a:lnTo>
                  <a:pt x="3176" y="15325"/>
                </a:lnTo>
                <a:lnTo>
                  <a:pt x="0" y="26282"/>
                </a:lnTo>
                <a:lnTo>
                  <a:pt x="1223" y="37229"/>
                </a:lnTo>
                <a:lnTo>
                  <a:pt x="6459" y="46917"/>
                </a:lnTo>
                <a:lnTo>
                  <a:pt x="15322" y="54099"/>
                </a:lnTo>
                <a:lnTo>
                  <a:pt x="26279" y="57284"/>
                </a:lnTo>
                <a:lnTo>
                  <a:pt x="37226" y="56059"/>
                </a:lnTo>
                <a:lnTo>
                  <a:pt x="46914" y="50818"/>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70" name="bk object 270"/>
          <p:cNvSpPr/>
          <p:nvPr/>
        </p:nvSpPr>
        <p:spPr>
          <a:xfrm>
            <a:off x="11262159" y="4222977"/>
            <a:ext cx="35044" cy="3504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0"/>
                </a:lnTo>
                <a:lnTo>
                  <a:pt x="56052" y="20053"/>
                </a:lnTo>
                <a:lnTo>
                  <a:pt x="50814" y="10362"/>
                </a:lnTo>
                <a:lnTo>
                  <a:pt x="41945" y="3179"/>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71" name="bk object 271"/>
          <p:cNvSpPr/>
          <p:nvPr/>
        </p:nvSpPr>
        <p:spPr>
          <a:xfrm>
            <a:off x="11637395" y="3898996"/>
            <a:ext cx="35044" cy="3504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72" name="bk object 272"/>
          <p:cNvSpPr/>
          <p:nvPr/>
        </p:nvSpPr>
        <p:spPr>
          <a:xfrm>
            <a:off x="11982167" y="3518817"/>
            <a:ext cx="35044" cy="35041"/>
          </a:xfrm>
          <a:custGeom>
            <a:avLst/>
            <a:gdLst/>
            <a:ahLst/>
            <a:cxnLst/>
            <a:rect l="l" t="t" r="r" b="b"/>
            <a:pathLst>
              <a:path w="57784" h="57785">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73" name="bk object 273"/>
          <p:cNvSpPr/>
          <p:nvPr/>
        </p:nvSpPr>
        <p:spPr>
          <a:xfrm>
            <a:off x="1342519" y="3582463"/>
            <a:ext cx="35044" cy="35041"/>
          </a:xfrm>
          <a:custGeom>
            <a:avLst/>
            <a:gdLst/>
            <a:ahLst/>
            <a:cxnLst/>
            <a:rect l="l" t="t" r="r" b="b"/>
            <a:pathLst>
              <a:path w="57785" h="57785">
                <a:moveTo>
                  <a:pt x="30992" y="0"/>
                </a:moveTo>
                <a:lnTo>
                  <a:pt x="20046" y="1223"/>
                </a:lnTo>
                <a:lnTo>
                  <a:pt x="10361"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2"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74" name="bk object 274"/>
          <p:cNvSpPr/>
          <p:nvPr/>
        </p:nvSpPr>
        <p:spPr>
          <a:xfrm>
            <a:off x="1567079" y="3678874"/>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75" name="bk object 275"/>
          <p:cNvSpPr/>
          <p:nvPr/>
        </p:nvSpPr>
        <p:spPr>
          <a:xfrm>
            <a:off x="1821903" y="3790803"/>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76" name="bk object 276"/>
          <p:cNvSpPr/>
          <p:nvPr/>
        </p:nvSpPr>
        <p:spPr>
          <a:xfrm>
            <a:off x="2106103" y="3916156"/>
            <a:ext cx="35044" cy="35041"/>
          </a:xfrm>
          <a:custGeom>
            <a:avLst/>
            <a:gdLst/>
            <a:ahLst/>
            <a:cxnLst/>
            <a:rect l="l" t="t" r="r" b="b"/>
            <a:pathLst>
              <a:path w="57785" h="57784">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77" name="bk object 277"/>
          <p:cNvSpPr/>
          <p:nvPr/>
        </p:nvSpPr>
        <p:spPr>
          <a:xfrm>
            <a:off x="2418914" y="4052571"/>
            <a:ext cx="35044" cy="35041"/>
          </a:xfrm>
          <a:custGeom>
            <a:avLst/>
            <a:gdLst/>
            <a:ahLst/>
            <a:cxnLst/>
            <a:rect l="l" t="t" r="r" b="b"/>
            <a:pathLst>
              <a:path w="57785"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78" name="bk object 278"/>
          <p:cNvSpPr/>
          <p:nvPr/>
        </p:nvSpPr>
        <p:spPr>
          <a:xfrm>
            <a:off x="2759699" y="4197373"/>
            <a:ext cx="35044" cy="3504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79" name="bk object 279"/>
          <p:cNvSpPr/>
          <p:nvPr/>
        </p:nvSpPr>
        <p:spPr>
          <a:xfrm>
            <a:off x="3127743" y="4347578"/>
            <a:ext cx="35044" cy="35041"/>
          </a:xfrm>
          <a:custGeom>
            <a:avLst/>
            <a:gdLst/>
            <a:ahLst/>
            <a:cxnLst/>
            <a:rect l="l" t="t" r="r" b="b"/>
            <a:pathLst>
              <a:path w="57785" h="57784">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1001"/>
                </a:lnTo>
                <a:lnTo>
                  <a:pt x="56053" y="20054"/>
                </a:lnTo>
                <a:lnTo>
                  <a:pt x="50818" y="10364"/>
                </a:lnTo>
                <a:lnTo>
                  <a:pt x="41955"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80" name="bk object 280"/>
          <p:cNvSpPr/>
          <p:nvPr/>
        </p:nvSpPr>
        <p:spPr>
          <a:xfrm>
            <a:off x="3522151" y="4499902"/>
            <a:ext cx="35044" cy="35041"/>
          </a:xfrm>
          <a:custGeom>
            <a:avLst/>
            <a:gdLst/>
            <a:ahLst/>
            <a:cxnLst/>
            <a:rect l="l" t="t" r="r" b="b"/>
            <a:pathLst>
              <a:path w="57785"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81" name="bk object 281"/>
          <p:cNvSpPr/>
          <p:nvPr/>
        </p:nvSpPr>
        <p:spPr>
          <a:xfrm>
            <a:off x="3941655" y="4650978"/>
            <a:ext cx="35044" cy="35041"/>
          </a:xfrm>
          <a:custGeom>
            <a:avLst/>
            <a:gdLst/>
            <a:ahLst/>
            <a:cxnLst/>
            <a:rect l="l" t="t" r="r" b="b"/>
            <a:pathLst>
              <a:path w="57784" h="57784">
                <a:moveTo>
                  <a:pt x="30994" y="0"/>
                </a:moveTo>
                <a:lnTo>
                  <a:pt x="20050" y="1222"/>
                </a:lnTo>
                <a:lnTo>
                  <a:pt x="10364"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3" y="30992"/>
                </a:lnTo>
                <a:lnTo>
                  <a:pt x="56052" y="20049"/>
                </a:lnTo>
                <a:lnTo>
                  <a:pt x="50814" y="10362"/>
                </a:lnTo>
                <a:lnTo>
                  <a:pt x="41945"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82" name="bk object 282"/>
          <p:cNvSpPr/>
          <p:nvPr/>
        </p:nvSpPr>
        <p:spPr>
          <a:xfrm>
            <a:off x="4384451" y="4797484"/>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83" name="bk object 283"/>
          <p:cNvSpPr/>
          <p:nvPr/>
        </p:nvSpPr>
        <p:spPr>
          <a:xfrm>
            <a:off x="4848227" y="493631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84" name="bk object 284"/>
          <p:cNvSpPr/>
          <p:nvPr/>
        </p:nvSpPr>
        <p:spPr>
          <a:xfrm>
            <a:off x="5330247" y="506437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8"/>
                </a:lnTo>
                <a:lnTo>
                  <a:pt x="56052" y="20054"/>
                </a:lnTo>
                <a:lnTo>
                  <a:pt x="50816" y="10366"/>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85" name="bk object 285"/>
          <p:cNvSpPr/>
          <p:nvPr/>
        </p:nvSpPr>
        <p:spPr>
          <a:xfrm>
            <a:off x="5827607" y="5177921"/>
            <a:ext cx="35044" cy="35041"/>
          </a:xfrm>
          <a:custGeom>
            <a:avLst/>
            <a:gdLst/>
            <a:ahLst/>
            <a:cxnLst/>
            <a:rect l="l" t="t" r="r" b="b"/>
            <a:pathLst>
              <a:path w="57784" h="57784">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86" name="bk object 286"/>
          <p:cNvSpPr/>
          <p:nvPr/>
        </p:nvSpPr>
        <p:spPr>
          <a:xfrm>
            <a:off x="6336371" y="5272636"/>
            <a:ext cx="35044" cy="35041"/>
          </a:xfrm>
          <a:custGeom>
            <a:avLst/>
            <a:gdLst/>
            <a:ahLst/>
            <a:cxnLst/>
            <a:rect l="l" t="t"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87" name="bk object 287"/>
          <p:cNvSpPr/>
          <p:nvPr/>
        </p:nvSpPr>
        <p:spPr>
          <a:xfrm>
            <a:off x="6850803" y="5343492"/>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88" name="bk object 288"/>
          <p:cNvSpPr/>
          <p:nvPr/>
        </p:nvSpPr>
        <p:spPr>
          <a:xfrm>
            <a:off x="7365647" y="5386428"/>
            <a:ext cx="35044" cy="35041"/>
          </a:xfrm>
          <a:custGeom>
            <a:avLst/>
            <a:gdLst/>
            <a:ahLst/>
            <a:cxnLst/>
            <a:rect l="l" t="t" r="r" b="b"/>
            <a:pathLst>
              <a:path w="57784" h="57784">
                <a:moveTo>
                  <a:pt x="30992" y="0"/>
                </a:moveTo>
                <a:lnTo>
                  <a:pt x="20046" y="1226"/>
                </a:lnTo>
                <a:lnTo>
                  <a:pt x="10361" y="6465"/>
                </a:lnTo>
                <a:lnTo>
                  <a:pt x="3180" y="15325"/>
                </a:lnTo>
                <a:lnTo>
                  <a:pt x="0" y="26282"/>
                </a:lnTo>
                <a:lnTo>
                  <a:pt x="1222" y="37229"/>
                </a:lnTo>
                <a:lnTo>
                  <a:pt x="6458" y="46917"/>
                </a:lnTo>
                <a:lnTo>
                  <a:pt x="15316" y="54099"/>
                </a:lnTo>
                <a:lnTo>
                  <a:pt x="26278" y="57284"/>
                </a:lnTo>
                <a:lnTo>
                  <a:pt x="37224" y="56059"/>
                </a:lnTo>
                <a:lnTo>
                  <a:pt x="46909" y="50818"/>
                </a:lnTo>
                <a:lnTo>
                  <a:pt x="54090" y="41952"/>
                </a:lnTo>
                <a:lnTo>
                  <a:pt x="57272" y="31001"/>
                </a:lnTo>
                <a:lnTo>
                  <a:pt x="56052" y="20056"/>
                </a:lnTo>
                <a:lnTo>
                  <a:pt x="50817" y="10366"/>
                </a:lnTo>
                <a:lnTo>
                  <a:pt x="41954" y="3179"/>
                </a:lnTo>
                <a:lnTo>
                  <a:pt x="30992"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89" name="bk object 289"/>
          <p:cNvSpPr/>
          <p:nvPr/>
        </p:nvSpPr>
        <p:spPr>
          <a:xfrm>
            <a:off x="7876655" y="5398694"/>
            <a:ext cx="35044" cy="35041"/>
          </a:xfrm>
          <a:custGeom>
            <a:avLst/>
            <a:gdLst/>
            <a:ahLst/>
            <a:cxnLst/>
            <a:rect l="l" t="t" r="r" b="b"/>
            <a:pathLst>
              <a:path w="57784" h="57784">
                <a:moveTo>
                  <a:pt x="30992" y="0"/>
                </a:moveTo>
                <a:lnTo>
                  <a:pt x="20046" y="1225"/>
                </a:lnTo>
                <a:lnTo>
                  <a:pt x="10361" y="6462"/>
                </a:lnTo>
                <a:lnTo>
                  <a:pt x="3180" y="15321"/>
                </a:lnTo>
                <a:lnTo>
                  <a:pt x="0" y="26278"/>
                </a:lnTo>
                <a:lnTo>
                  <a:pt x="1222" y="37224"/>
                </a:lnTo>
                <a:lnTo>
                  <a:pt x="6458" y="46912"/>
                </a:lnTo>
                <a:lnTo>
                  <a:pt x="15316" y="54094"/>
                </a:lnTo>
                <a:lnTo>
                  <a:pt x="26278" y="57279"/>
                </a:lnTo>
                <a:lnTo>
                  <a:pt x="37224" y="56055"/>
                </a:lnTo>
                <a:lnTo>
                  <a:pt x="46909" y="50814"/>
                </a:lnTo>
                <a:lnTo>
                  <a:pt x="54090" y="41948"/>
                </a:lnTo>
                <a:lnTo>
                  <a:pt x="57272" y="30997"/>
                </a:lnTo>
                <a:lnTo>
                  <a:pt x="56052" y="20052"/>
                </a:lnTo>
                <a:lnTo>
                  <a:pt x="50817" y="10362"/>
                </a:lnTo>
                <a:lnTo>
                  <a:pt x="41954" y="3174"/>
                </a:lnTo>
                <a:lnTo>
                  <a:pt x="30992"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90" name="bk object 290"/>
          <p:cNvSpPr/>
          <p:nvPr/>
        </p:nvSpPr>
        <p:spPr>
          <a:xfrm>
            <a:off x="8380087" y="5378425"/>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91" name="bk object 291"/>
          <p:cNvSpPr/>
          <p:nvPr/>
        </p:nvSpPr>
        <p:spPr>
          <a:xfrm>
            <a:off x="8873071" y="5324518"/>
            <a:ext cx="35044" cy="35041"/>
          </a:xfrm>
          <a:custGeom>
            <a:avLst/>
            <a:gdLst/>
            <a:ahLst/>
            <a:cxnLst/>
            <a:rect l="l" t="t" r="r" b="b"/>
            <a:pathLst>
              <a:path w="57784" h="57784">
                <a:moveTo>
                  <a:pt x="30994" y="0"/>
                </a:moveTo>
                <a:lnTo>
                  <a:pt x="20048" y="1223"/>
                </a:lnTo>
                <a:lnTo>
                  <a:pt x="10362" y="6462"/>
                </a:lnTo>
                <a:lnTo>
                  <a:pt x="3182" y="15326"/>
                </a:lnTo>
                <a:lnTo>
                  <a:pt x="0" y="26284"/>
                </a:lnTo>
                <a:lnTo>
                  <a:pt x="1220" y="37230"/>
                </a:lnTo>
                <a:lnTo>
                  <a:pt x="6455" y="46918"/>
                </a:lnTo>
                <a:lnTo>
                  <a:pt x="15318" y="54100"/>
                </a:lnTo>
                <a:lnTo>
                  <a:pt x="26279" y="57281"/>
                </a:lnTo>
                <a:lnTo>
                  <a:pt x="37225" y="56057"/>
                </a:lnTo>
                <a:lnTo>
                  <a:pt x="46911" y="50818"/>
                </a:lnTo>
                <a:lnTo>
                  <a:pt x="54091" y="41954"/>
                </a:lnTo>
                <a:lnTo>
                  <a:pt x="57274" y="30997"/>
                </a:lnTo>
                <a:lnTo>
                  <a:pt x="56053" y="20050"/>
                </a:lnTo>
                <a:lnTo>
                  <a:pt x="50818" y="10362"/>
                </a:lnTo>
                <a:lnTo>
                  <a:pt x="41956"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92" name="bk object 292"/>
          <p:cNvSpPr/>
          <p:nvPr/>
        </p:nvSpPr>
        <p:spPr>
          <a:xfrm>
            <a:off x="9353759" y="5236504"/>
            <a:ext cx="35044" cy="3504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93" name="bk object 293"/>
          <p:cNvSpPr/>
          <p:nvPr/>
        </p:nvSpPr>
        <p:spPr>
          <a:xfrm>
            <a:off x="9821027" y="5113985"/>
            <a:ext cx="35044" cy="35041"/>
          </a:xfrm>
          <a:custGeom>
            <a:avLst/>
            <a:gdLst/>
            <a:ahLst/>
            <a:cxnLst/>
            <a:rect l="l" t="t"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1001"/>
                </a:lnTo>
                <a:lnTo>
                  <a:pt x="56052" y="20054"/>
                </a:lnTo>
                <a:lnTo>
                  <a:pt x="50817"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94" name="bk object 294"/>
          <p:cNvSpPr/>
          <p:nvPr/>
        </p:nvSpPr>
        <p:spPr>
          <a:xfrm>
            <a:off x="10273843" y="4955816"/>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1001"/>
                </a:lnTo>
                <a:lnTo>
                  <a:pt x="56056"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95" name="bk object 295"/>
          <p:cNvSpPr/>
          <p:nvPr/>
        </p:nvSpPr>
        <p:spPr>
          <a:xfrm>
            <a:off x="10711191" y="475985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96" name="bk object 296"/>
          <p:cNvSpPr/>
          <p:nvPr/>
        </p:nvSpPr>
        <p:spPr>
          <a:xfrm>
            <a:off x="11131619" y="4522733"/>
            <a:ext cx="35044" cy="3504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2"/>
                </a:lnTo>
                <a:lnTo>
                  <a:pt x="56052" y="20058"/>
                </a:lnTo>
                <a:lnTo>
                  <a:pt x="50814" y="10368"/>
                </a:lnTo>
                <a:lnTo>
                  <a:pt x="41949"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97" name="bk object 297"/>
          <p:cNvSpPr/>
          <p:nvPr/>
        </p:nvSpPr>
        <p:spPr>
          <a:xfrm>
            <a:off x="11532591" y="4239630"/>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2" y="31001"/>
                </a:lnTo>
                <a:lnTo>
                  <a:pt x="56052" y="20056"/>
                </a:lnTo>
                <a:lnTo>
                  <a:pt x="50816"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98" name="bk object 298"/>
          <p:cNvSpPr/>
          <p:nvPr/>
        </p:nvSpPr>
        <p:spPr>
          <a:xfrm>
            <a:off x="11909711" y="3904034"/>
            <a:ext cx="35044" cy="35041"/>
          </a:xfrm>
          <a:custGeom>
            <a:avLst/>
            <a:gdLst/>
            <a:ahLst/>
            <a:cxnLst/>
            <a:rect l="l" t="t" r="r" b="b"/>
            <a:pathLst>
              <a:path w="57784" h="57785">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299" name="bk object 299"/>
          <p:cNvSpPr/>
          <p:nvPr/>
        </p:nvSpPr>
        <p:spPr>
          <a:xfrm>
            <a:off x="1752687" y="3832301"/>
            <a:ext cx="35044" cy="35041"/>
          </a:xfrm>
          <a:custGeom>
            <a:avLst/>
            <a:gdLst/>
            <a:ahLst/>
            <a:cxnLst/>
            <a:rect l="l" t="t" r="r" b="b"/>
            <a:pathLst>
              <a:path w="57785" h="57785">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00" name="bk object 300"/>
          <p:cNvSpPr/>
          <p:nvPr/>
        </p:nvSpPr>
        <p:spPr>
          <a:xfrm>
            <a:off x="1976007" y="3927304"/>
            <a:ext cx="35044" cy="35041"/>
          </a:xfrm>
          <a:custGeom>
            <a:avLst/>
            <a:gdLst/>
            <a:ahLst/>
            <a:cxnLst/>
            <a:rect l="l" t="t"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01" name="bk object 301"/>
          <p:cNvSpPr/>
          <p:nvPr/>
        </p:nvSpPr>
        <p:spPr>
          <a:xfrm>
            <a:off x="2229927" y="4037080"/>
            <a:ext cx="35044" cy="35041"/>
          </a:xfrm>
          <a:custGeom>
            <a:avLst/>
            <a:gdLst/>
            <a:ahLst/>
            <a:cxnLst/>
            <a:rect l="l" t="t" r="r" b="b"/>
            <a:pathLst>
              <a:path w="57785"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02" name="bk object 302"/>
          <p:cNvSpPr/>
          <p:nvPr/>
        </p:nvSpPr>
        <p:spPr>
          <a:xfrm>
            <a:off x="2513459" y="4159245"/>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03" name="bk object 303"/>
          <p:cNvSpPr/>
          <p:nvPr/>
        </p:nvSpPr>
        <p:spPr>
          <a:xfrm>
            <a:off x="2825719" y="4291040"/>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04" name="bk object 304"/>
          <p:cNvSpPr/>
          <p:nvPr/>
        </p:nvSpPr>
        <p:spPr>
          <a:xfrm>
            <a:off x="3165775" y="4429561"/>
            <a:ext cx="35044" cy="35041"/>
          </a:xfrm>
          <a:custGeom>
            <a:avLst/>
            <a:gdLst/>
            <a:ahLst/>
            <a:cxnLst/>
            <a:rect l="l" t="t" r="r" b="b"/>
            <a:pathLst>
              <a:path w="57785"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1"/>
                </a:lnTo>
                <a:lnTo>
                  <a:pt x="56052" y="20056"/>
                </a:lnTo>
                <a:lnTo>
                  <a:pt x="50814" y="10366"/>
                </a:lnTo>
                <a:lnTo>
                  <a:pt x="41945" y="3179"/>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05" name="bk object 305"/>
          <p:cNvSpPr/>
          <p:nvPr/>
        </p:nvSpPr>
        <p:spPr>
          <a:xfrm>
            <a:off x="3532563" y="4571598"/>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06" name="bk object 306"/>
          <p:cNvSpPr/>
          <p:nvPr/>
        </p:nvSpPr>
        <p:spPr>
          <a:xfrm>
            <a:off x="3924739" y="4713889"/>
            <a:ext cx="35044" cy="35041"/>
          </a:xfrm>
          <a:custGeom>
            <a:avLst/>
            <a:gdLst/>
            <a:ahLst/>
            <a:cxnLst/>
            <a:rect l="l" t="t"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07" name="bk object 307"/>
          <p:cNvSpPr/>
          <p:nvPr/>
        </p:nvSpPr>
        <p:spPr>
          <a:xfrm>
            <a:off x="4340539" y="4853292"/>
            <a:ext cx="35044" cy="35041"/>
          </a:xfrm>
          <a:custGeom>
            <a:avLst/>
            <a:gdLst/>
            <a:ahLst/>
            <a:cxnLst/>
            <a:rect l="l" t="t"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79" y="57281"/>
                </a:lnTo>
                <a:lnTo>
                  <a:pt x="37223" y="56057"/>
                </a:lnTo>
                <a:lnTo>
                  <a:pt x="46909" y="50818"/>
                </a:lnTo>
                <a:lnTo>
                  <a:pt x="54091" y="41954"/>
                </a:lnTo>
                <a:lnTo>
                  <a:pt x="57273" y="30997"/>
                </a:lnTo>
                <a:lnTo>
                  <a:pt x="56053" y="20050"/>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08" name="bk object 308"/>
          <p:cNvSpPr/>
          <p:nvPr/>
        </p:nvSpPr>
        <p:spPr>
          <a:xfrm>
            <a:off x="4777779" y="4986881"/>
            <a:ext cx="35044" cy="35041"/>
          </a:xfrm>
          <a:custGeom>
            <a:avLst/>
            <a:gdLst/>
            <a:ahLst/>
            <a:cxnLst/>
            <a:rect l="l" t="t" r="r" b="b"/>
            <a:pathLst>
              <a:path w="57784" h="57784">
                <a:moveTo>
                  <a:pt x="30994" y="0"/>
                </a:moveTo>
                <a:lnTo>
                  <a:pt x="20048" y="1222"/>
                </a:lnTo>
                <a:lnTo>
                  <a:pt x="10362" y="6458"/>
                </a:lnTo>
                <a:lnTo>
                  <a:pt x="3182" y="15316"/>
                </a:lnTo>
                <a:lnTo>
                  <a:pt x="0" y="26273"/>
                </a:lnTo>
                <a:lnTo>
                  <a:pt x="1220" y="37220"/>
                </a:lnTo>
                <a:lnTo>
                  <a:pt x="6455" y="46908"/>
                </a:lnTo>
                <a:lnTo>
                  <a:pt x="15318" y="54090"/>
                </a:lnTo>
                <a:lnTo>
                  <a:pt x="26279" y="57275"/>
                </a:lnTo>
                <a:lnTo>
                  <a:pt x="37225" y="56050"/>
                </a:lnTo>
                <a:lnTo>
                  <a:pt x="46911" y="50809"/>
                </a:lnTo>
                <a:lnTo>
                  <a:pt x="54091" y="41944"/>
                </a:lnTo>
                <a:lnTo>
                  <a:pt x="57274" y="30992"/>
                </a:lnTo>
                <a:lnTo>
                  <a:pt x="56053" y="20049"/>
                </a:lnTo>
                <a:lnTo>
                  <a:pt x="50818" y="10362"/>
                </a:lnTo>
                <a:lnTo>
                  <a:pt x="41956"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09" name="bk object 309"/>
          <p:cNvSpPr/>
          <p:nvPr/>
        </p:nvSpPr>
        <p:spPr>
          <a:xfrm>
            <a:off x="5233951" y="5111841"/>
            <a:ext cx="35044" cy="35041"/>
          </a:xfrm>
          <a:custGeom>
            <a:avLst/>
            <a:gdLst/>
            <a:ahLst/>
            <a:cxnLst/>
            <a:rect l="l" t="t"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9" y="57284"/>
                </a:lnTo>
                <a:lnTo>
                  <a:pt x="37225" y="56059"/>
                </a:lnTo>
                <a:lnTo>
                  <a:pt x="46911" y="50818"/>
                </a:lnTo>
                <a:lnTo>
                  <a:pt x="54091" y="41952"/>
                </a:lnTo>
                <a:lnTo>
                  <a:pt x="57272" y="31001"/>
                </a:lnTo>
                <a:lnTo>
                  <a:pt x="56049" y="20056"/>
                </a:lnTo>
                <a:lnTo>
                  <a:pt x="50814" y="10366"/>
                </a:lnTo>
                <a:lnTo>
                  <a:pt x="41956" y="3179"/>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10" name="bk object 310"/>
          <p:cNvSpPr/>
          <p:nvPr/>
        </p:nvSpPr>
        <p:spPr>
          <a:xfrm>
            <a:off x="5706471" y="5224825"/>
            <a:ext cx="35044" cy="3504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11" name="bk object 311"/>
          <p:cNvSpPr/>
          <p:nvPr/>
        </p:nvSpPr>
        <p:spPr>
          <a:xfrm>
            <a:off x="6192627" y="5322277"/>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12" name="bk object 312"/>
          <p:cNvSpPr/>
          <p:nvPr/>
        </p:nvSpPr>
        <p:spPr>
          <a:xfrm>
            <a:off x="6688847" y="5400226"/>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5" y="56050"/>
                </a:lnTo>
                <a:lnTo>
                  <a:pt x="46909" y="50809"/>
                </a:lnTo>
                <a:lnTo>
                  <a:pt x="54090" y="41944"/>
                </a:lnTo>
                <a:lnTo>
                  <a:pt x="57276" y="30992"/>
                </a:lnTo>
                <a:lnTo>
                  <a:pt x="56056"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13" name="bk object 313"/>
          <p:cNvSpPr/>
          <p:nvPr/>
        </p:nvSpPr>
        <p:spPr>
          <a:xfrm>
            <a:off x="7190027" y="5454238"/>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29" y="56057"/>
                </a:lnTo>
                <a:lnTo>
                  <a:pt x="46914"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14" name="bk object 314"/>
          <p:cNvSpPr/>
          <p:nvPr/>
        </p:nvSpPr>
        <p:spPr>
          <a:xfrm>
            <a:off x="7691543" y="5480832"/>
            <a:ext cx="35044" cy="3504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15" name="bk object 315"/>
          <p:cNvSpPr/>
          <p:nvPr/>
        </p:nvSpPr>
        <p:spPr>
          <a:xfrm>
            <a:off x="8189727" y="5477692"/>
            <a:ext cx="35044" cy="35041"/>
          </a:xfrm>
          <a:custGeom>
            <a:avLst/>
            <a:gdLst/>
            <a:ahLst/>
            <a:cxnLst/>
            <a:rect l="l" t="t" r="r" b="b"/>
            <a:pathLst>
              <a:path w="57784" h="57784">
                <a:moveTo>
                  <a:pt x="30998" y="0"/>
                </a:moveTo>
                <a:lnTo>
                  <a:pt x="20054" y="1223"/>
                </a:lnTo>
                <a:lnTo>
                  <a:pt x="10366"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16" name="bk object 316"/>
          <p:cNvSpPr/>
          <p:nvPr/>
        </p:nvSpPr>
        <p:spPr>
          <a:xfrm>
            <a:off x="8681447" y="5443348"/>
            <a:ext cx="35044" cy="3504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17" name="bk object 317"/>
          <p:cNvSpPr/>
          <p:nvPr/>
        </p:nvSpPr>
        <p:spPr>
          <a:xfrm>
            <a:off x="9164291" y="5376880"/>
            <a:ext cx="35044" cy="35041"/>
          </a:xfrm>
          <a:custGeom>
            <a:avLst/>
            <a:gdLst/>
            <a:ahLst/>
            <a:cxnLst/>
            <a:rect l="l" t="t"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18" name="bk object 318"/>
          <p:cNvSpPr/>
          <p:nvPr/>
        </p:nvSpPr>
        <p:spPr>
          <a:xfrm>
            <a:off x="9636623" y="5277673"/>
            <a:ext cx="35044" cy="35041"/>
          </a:xfrm>
          <a:custGeom>
            <a:avLst/>
            <a:gdLst/>
            <a:ahLst/>
            <a:cxnLst/>
            <a:rect l="l" t="t" r="r" b="b"/>
            <a:pathLst>
              <a:path w="57784" h="57784">
                <a:moveTo>
                  <a:pt x="30994" y="0"/>
                </a:moveTo>
                <a:lnTo>
                  <a:pt x="20050" y="1226"/>
                </a:lnTo>
                <a:lnTo>
                  <a:pt x="10362" y="6465"/>
                </a:lnTo>
                <a:lnTo>
                  <a:pt x="3176" y="15325"/>
                </a:lnTo>
                <a:lnTo>
                  <a:pt x="0" y="26282"/>
                </a:lnTo>
                <a:lnTo>
                  <a:pt x="1223" y="37229"/>
                </a:lnTo>
                <a:lnTo>
                  <a:pt x="6459" y="46917"/>
                </a:lnTo>
                <a:lnTo>
                  <a:pt x="15322" y="54099"/>
                </a:lnTo>
                <a:lnTo>
                  <a:pt x="26279" y="57284"/>
                </a:lnTo>
                <a:lnTo>
                  <a:pt x="37226" y="56059"/>
                </a:lnTo>
                <a:lnTo>
                  <a:pt x="46914" y="50818"/>
                </a:lnTo>
                <a:lnTo>
                  <a:pt x="54096" y="41952"/>
                </a:lnTo>
                <a:lnTo>
                  <a:pt x="57276" y="31001"/>
                </a:lnTo>
                <a:lnTo>
                  <a:pt x="56052" y="20056"/>
                </a:lnTo>
                <a:lnTo>
                  <a:pt x="50814" y="10366"/>
                </a:lnTo>
                <a:lnTo>
                  <a:pt x="41949" y="3179"/>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19" name="bk object 319"/>
          <p:cNvSpPr/>
          <p:nvPr/>
        </p:nvSpPr>
        <p:spPr>
          <a:xfrm>
            <a:off x="10097535" y="5145150"/>
            <a:ext cx="35044" cy="3504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84" y="57279"/>
                </a:lnTo>
                <a:lnTo>
                  <a:pt x="37226" y="56055"/>
                </a:lnTo>
                <a:lnTo>
                  <a:pt x="46911" y="50817"/>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20" name="bk object 320"/>
          <p:cNvSpPr/>
          <p:nvPr/>
        </p:nvSpPr>
        <p:spPr>
          <a:xfrm>
            <a:off x="10546143" y="4977800"/>
            <a:ext cx="35044" cy="35041"/>
          </a:xfrm>
          <a:custGeom>
            <a:avLst/>
            <a:gdLst/>
            <a:ahLst/>
            <a:cxnLst/>
            <a:rect l="l" t="t" r="r" b="b"/>
            <a:pathLst>
              <a:path w="57784" h="57784">
                <a:moveTo>
                  <a:pt x="30992" y="0"/>
                </a:moveTo>
                <a:lnTo>
                  <a:pt x="20047" y="1223"/>
                </a:lnTo>
                <a:lnTo>
                  <a:pt x="10362"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1"/>
                </a:lnTo>
                <a:lnTo>
                  <a:pt x="56052" y="20054"/>
                </a:lnTo>
                <a:lnTo>
                  <a:pt x="50814" y="10364"/>
                </a:lnTo>
                <a:lnTo>
                  <a:pt x="41949" y="3180"/>
                </a:lnTo>
                <a:lnTo>
                  <a:pt x="30992"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21" name="bk object 321"/>
          <p:cNvSpPr/>
          <p:nvPr/>
        </p:nvSpPr>
        <p:spPr>
          <a:xfrm>
            <a:off x="10981387" y="4772924"/>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22" name="bk object 322"/>
          <p:cNvSpPr/>
          <p:nvPr/>
        </p:nvSpPr>
        <p:spPr>
          <a:xfrm>
            <a:off x="11401535" y="4526176"/>
            <a:ext cx="35044" cy="3504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23" name="bk object 323"/>
          <p:cNvSpPr/>
          <p:nvPr/>
        </p:nvSpPr>
        <p:spPr>
          <a:xfrm>
            <a:off x="11803563" y="4231449"/>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24" name="bk object 324"/>
          <p:cNvSpPr/>
          <p:nvPr/>
        </p:nvSpPr>
        <p:spPr>
          <a:xfrm>
            <a:off x="2166047" y="4079349"/>
            <a:ext cx="35044" cy="35041"/>
          </a:xfrm>
          <a:custGeom>
            <a:avLst/>
            <a:gdLst/>
            <a:ahLst/>
            <a:cxnLst/>
            <a:rect l="l" t="t"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2" y="30997"/>
                </a:lnTo>
                <a:lnTo>
                  <a:pt x="56052" y="20053"/>
                </a:lnTo>
                <a:lnTo>
                  <a:pt x="50816"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25" name="bk object 325"/>
          <p:cNvSpPr/>
          <p:nvPr/>
        </p:nvSpPr>
        <p:spPr>
          <a:xfrm>
            <a:off x="2388119" y="4171087"/>
            <a:ext cx="35044" cy="35041"/>
          </a:xfrm>
          <a:custGeom>
            <a:avLst/>
            <a:gdLst/>
            <a:ahLst/>
            <a:cxnLst/>
            <a:rect l="l" t="t" r="r" b="b"/>
            <a:pathLst>
              <a:path w="57785"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26" name="bk object 326"/>
          <p:cNvSpPr/>
          <p:nvPr/>
        </p:nvSpPr>
        <p:spPr>
          <a:xfrm>
            <a:off x="2641003" y="4276581"/>
            <a:ext cx="35044" cy="35041"/>
          </a:xfrm>
          <a:custGeom>
            <a:avLst/>
            <a:gdLst/>
            <a:ahLst/>
            <a:cxnLst/>
            <a:rect l="l" t="t" r="r" b="b"/>
            <a:pathLst>
              <a:path w="57785" h="57784">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3" y="30992"/>
                </a:lnTo>
                <a:lnTo>
                  <a:pt x="56052" y="20049"/>
                </a:lnTo>
                <a:lnTo>
                  <a:pt x="50814" y="10362"/>
                </a:lnTo>
                <a:lnTo>
                  <a:pt x="41945" y="3180"/>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27" name="bk object 327"/>
          <p:cNvSpPr/>
          <p:nvPr/>
        </p:nvSpPr>
        <p:spPr>
          <a:xfrm>
            <a:off x="2923539" y="4393145"/>
            <a:ext cx="35044" cy="35041"/>
          </a:xfrm>
          <a:custGeom>
            <a:avLst/>
            <a:gdLst/>
            <a:ahLst/>
            <a:cxnLst/>
            <a:rect l="l" t="t" r="r" b="b"/>
            <a:pathLst>
              <a:path w="57785" h="57784">
                <a:moveTo>
                  <a:pt x="30994" y="0"/>
                </a:moveTo>
                <a:lnTo>
                  <a:pt x="20048" y="1226"/>
                </a:lnTo>
                <a:lnTo>
                  <a:pt x="10362" y="6465"/>
                </a:lnTo>
                <a:lnTo>
                  <a:pt x="3182" y="15325"/>
                </a:lnTo>
                <a:lnTo>
                  <a:pt x="0" y="26282"/>
                </a:lnTo>
                <a:lnTo>
                  <a:pt x="1220" y="37229"/>
                </a:lnTo>
                <a:lnTo>
                  <a:pt x="6455" y="46917"/>
                </a:lnTo>
                <a:lnTo>
                  <a:pt x="15318" y="54099"/>
                </a:lnTo>
                <a:lnTo>
                  <a:pt x="26279" y="57284"/>
                </a:lnTo>
                <a:lnTo>
                  <a:pt x="37225" y="56059"/>
                </a:lnTo>
                <a:lnTo>
                  <a:pt x="46911" y="50818"/>
                </a:lnTo>
                <a:lnTo>
                  <a:pt x="54091" y="41952"/>
                </a:lnTo>
                <a:lnTo>
                  <a:pt x="57272" y="31000"/>
                </a:lnTo>
                <a:lnTo>
                  <a:pt x="56049" y="20053"/>
                </a:lnTo>
                <a:lnTo>
                  <a:pt x="50814" y="10362"/>
                </a:lnTo>
                <a:lnTo>
                  <a:pt x="41956" y="3179"/>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28" name="bk object 328"/>
          <p:cNvSpPr/>
          <p:nvPr/>
        </p:nvSpPr>
        <p:spPr>
          <a:xfrm>
            <a:off x="3234623" y="4517813"/>
            <a:ext cx="35044" cy="35041"/>
          </a:xfrm>
          <a:custGeom>
            <a:avLst/>
            <a:gdLst/>
            <a:ahLst/>
            <a:cxnLst/>
            <a:rect l="l" t="t" r="r" b="b"/>
            <a:pathLst>
              <a:path w="57785" h="57784">
                <a:moveTo>
                  <a:pt x="30997" y="0"/>
                </a:moveTo>
                <a:lnTo>
                  <a:pt x="20050" y="1222"/>
                </a:lnTo>
                <a:lnTo>
                  <a:pt x="10362" y="6458"/>
                </a:lnTo>
                <a:lnTo>
                  <a:pt x="3180" y="15316"/>
                </a:lnTo>
                <a:lnTo>
                  <a:pt x="0" y="26273"/>
                </a:lnTo>
                <a:lnTo>
                  <a:pt x="1222" y="37220"/>
                </a:lnTo>
                <a:lnTo>
                  <a:pt x="6458" y="46908"/>
                </a:lnTo>
                <a:lnTo>
                  <a:pt x="15316" y="54090"/>
                </a:lnTo>
                <a:lnTo>
                  <a:pt x="26278" y="57275"/>
                </a:lnTo>
                <a:lnTo>
                  <a:pt x="37224" y="56050"/>
                </a:lnTo>
                <a:lnTo>
                  <a:pt x="46909" y="50809"/>
                </a:lnTo>
                <a:lnTo>
                  <a:pt x="54090" y="41944"/>
                </a:lnTo>
                <a:lnTo>
                  <a:pt x="57272" y="30992"/>
                </a:lnTo>
                <a:lnTo>
                  <a:pt x="56052" y="20049"/>
                </a:lnTo>
                <a:lnTo>
                  <a:pt x="50817"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29" name="bk object 329"/>
          <p:cNvSpPr/>
          <p:nvPr/>
        </p:nvSpPr>
        <p:spPr>
          <a:xfrm>
            <a:off x="3572983" y="4647558"/>
            <a:ext cx="35044" cy="35041"/>
          </a:xfrm>
          <a:custGeom>
            <a:avLst/>
            <a:gdLst/>
            <a:ahLst/>
            <a:cxnLst/>
            <a:rect l="l" t="t" r="r" b="b"/>
            <a:pathLst>
              <a:path w="57785"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30" name="bk object 330"/>
          <p:cNvSpPr/>
          <p:nvPr/>
        </p:nvSpPr>
        <p:spPr>
          <a:xfrm>
            <a:off x="3937191" y="4779161"/>
            <a:ext cx="35044" cy="35041"/>
          </a:xfrm>
          <a:custGeom>
            <a:avLst/>
            <a:gdLst/>
            <a:ahLst/>
            <a:cxnLst/>
            <a:rect l="l" t="t" r="r" b="b"/>
            <a:pathLst>
              <a:path w="57784" h="57784">
                <a:moveTo>
                  <a:pt x="30998" y="0"/>
                </a:moveTo>
                <a:lnTo>
                  <a:pt x="20054" y="1222"/>
                </a:lnTo>
                <a:lnTo>
                  <a:pt x="10366" y="6458"/>
                </a:lnTo>
                <a:lnTo>
                  <a:pt x="3180" y="15316"/>
                </a:lnTo>
                <a:lnTo>
                  <a:pt x="0" y="26273"/>
                </a:lnTo>
                <a:lnTo>
                  <a:pt x="1223" y="37220"/>
                </a:lnTo>
                <a:lnTo>
                  <a:pt x="6462" y="46908"/>
                </a:lnTo>
                <a:lnTo>
                  <a:pt x="15326" y="54090"/>
                </a:lnTo>
                <a:lnTo>
                  <a:pt x="26284" y="57276"/>
                </a:lnTo>
                <a:lnTo>
                  <a:pt x="37230" y="56054"/>
                </a:lnTo>
                <a:lnTo>
                  <a:pt x="46918" y="50814"/>
                </a:lnTo>
                <a:lnTo>
                  <a:pt x="54100" y="41944"/>
                </a:lnTo>
                <a:lnTo>
                  <a:pt x="57281" y="30992"/>
                </a:lnTo>
                <a:lnTo>
                  <a:pt x="56057" y="20049"/>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31" name="bk object 331"/>
          <p:cNvSpPr/>
          <p:nvPr/>
        </p:nvSpPr>
        <p:spPr>
          <a:xfrm>
            <a:off x="4325479" y="4909649"/>
            <a:ext cx="35044" cy="35041"/>
          </a:xfrm>
          <a:custGeom>
            <a:avLst/>
            <a:gdLst/>
            <a:ahLst/>
            <a:cxnLst/>
            <a:rect l="l" t="t" r="r" b="b"/>
            <a:pathLst>
              <a:path w="57784" h="57784">
                <a:moveTo>
                  <a:pt x="30997" y="0"/>
                </a:moveTo>
                <a:lnTo>
                  <a:pt x="20050"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7" y="30998"/>
                </a:lnTo>
                <a:lnTo>
                  <a:pt x="56056"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32" name="bk object 332"/>
          <p:cNvSpPr/>
          <p:nvPr/>
        </p:nvSpPr>
        <p:spPr>
          <a:xfrm>
            <a:off x="4735767" y="5036232"/>
            <a:ext cx="35044" cy="3504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3" y="31000"/>
                </a:lnTo>
                <a:lnTo>
                  <a:pt x="56052" y="20053"/>
                </a:lnTo>
                <a:lnTo>
                  <a:pt x="50814" y="10362"/>
                </a:lnTo>
                <a:lnTo>
                  <a:pt x="41945" y="3179"/>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33" name="bk object 333"/>
          <p:cNvSpPr/>
          <p:nvPr/>
        </p:nvSpPr>
        <p:spPr>
          <a:xfrm>
            <a:off x="5165723" y="5156298"/>
            <a:ext cx="35044" cy="35041"/>
          </a:xfrm>
          <a:custGeom>
            <a:avLst/>
            <a:gdLst/>
            <a:ahLst/>
            <a:cxnLst/>
            <a:rect l="l" t="t"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34" name="bk object 334"/>
          <p:cNvSpPr/>
          <p:nvPr/>
        </p:nvSpPr>
        <p:spPr>
          <a:xfrm>
            <a:off x="5613015" y="5266738"/>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35" name="bk object 335"/>
          <p:cNvSpPr/>
          <p:nvPr/>
        </p:nvSpPr>
        <p:spPr>
          <a:xfrm>
            <a:off x="6075247" y="5364284"/>
            <a:ext cx="35044" cy="35041"/>
          </a:xfrm>
          <a:custGeom>
            <a:avLst/>
            <a:gdLst/>
            <a:ahLst/>
            <a:cxnLst/>
            <a:rect l="l" t="t"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36" name="bk object 336"/>
          <p:cNvSpPr/>
          <p:nvPr/>
        </p:nvSpPr>
        <p:spPr>
          <a:xfrm>
            <a:off x="6549927" y="5445568"/>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37" name="bk object 337"/>
          <p:cNvSpPr/>
          <p:nvPr/>
        </p:nvSpPr>
        <p:spPr>
          <a:xfrm>
            <a:off x="7033923" y="5507004"/>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8"/>
                </a:lnTo>
                <a:lnTo>
                  <a:pt x="56057" y="20054"/>
                </a:lnTo>
                <a:lnTo>
                  <a:pt x="50818" y="10366"/>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38" name="bk object 338"/>
          <p:cNvSpPr/>
          <p:nvPr/>
        </p:nvSpPr>
        <p:spPr>
          <a:xfrm>
            <a:off x="7522707" y="554469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39" name="bk object 339"/>
          <p:cNvSpPr/>
          <p:nvPr/>
        </p:nvSpPr>
        <p:spPr>
          <a:xfrm>
            <a:off x="8012211" y="5555586"/>
            <a:ext cx="35044" cy="35041"/>
          </a:xfrm>
          <a:custGeom>
            <a:avLst/>
            <a:gdLst/>
            <a:ahLst/>
            <a:cxnLst/>
            <a:rect l="l" t="t" r="r" b="b"/>
            <a:pathLst>
              <a:path w="57784" h="57784">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2"/>
                </a:lnTo>
                <a:lnTo>
                  <a:pt x="56048" y="20049"/>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40" name="bk object 340"/>
          <p:cNvSpPr/>
          <p:nvPr/>
        </p:nvSpPr>
        <p:spPr>
          <a:xfrm>
            <a:off x="8499139" y="5537701"/>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41" name="bk object 341"/>
          <p:cNvSpPr/>
          <p:nvPr/>
        </p:nvSpPr>
        <p:spPr>
          <a:xfrm>
            <a:off x="8980835" y="5489853"/>
            <a:ext cx="35044" cy="35041"/>
          </a:xfrm>
          <a:custGeom>
            <a:avLst/>
            <a:gdLst/>
            <a:ahLst/>
            <a:cxnLst/>
            <a:rect l="l" t="t" r="r" b="b"/>
            <a:pathLst>
              <a:path w="57784" h="57784">
                <a:moveTo>
                  <a:pt x="30994" y="0"/>
                </a:moveTo>
                <a:lnTo>
                  <a:pt x="20051" y="1222"/>
                </a:lnTo>
                <a:lnTo>
                  <a:pt x="10366" y="6458"/>
                </a:lnTo>
                <a:lnTo>
                  <a:pt x="3186" y="15316"/>
                </a:lnTo>
                <a:lnTo>
                  <a:pt x="0" y="26273"/>
                </a:lnTo>
                <a:lnTo>
                  <a:pt x="1220" y="37220"/>
                </a:lnTo>
                <a:lnTo>
                  <a:pt x="6458" y="46908"/>
                </a:lnTo>
                <a:lnTo>
                  <a:pt x="15322" y="54090"/>
                </a:lnTo>
                <a:lnTo>
                  <a:pt x="26279" y="57270"/>
                </a:lnTo>
                <a:lnTo>
                  <a:pt x="37226" y="56047"/>
                </a:lnTo>
                <a:lnTo>
                  <a:pt x="46914" y="50808"/>
                </a:lnTo>
                <a:lnTo>
                  <a:pt x="54096" y="41944"/>
                </a:lnTo>
                <a:lnTo>
                  <a:pt x="57276" y="30992"/>
                </a:lnTo>
                <a:lnTo>
                  <a:pt x="56052" y="20049"/>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42" name="bk object 342"/>
          <p:cNvSpPr/>
          <p:nvPr/>
        </p:nvSpPr>
        <p:spPr>
          <a:xfrm>
            <a:off x="9455207" y="5411222"/>
            <a:ext cx="35044" cy="3504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1"/>
                </a:lnTo>
                <a:lnTo>
                  <a:pt x="56048" y="20056"/>
                </a:lnTo>
                <a:lnTo>
                  <a:pt x="50809" y="10366"/>
                </a:lnTo>
                <a:lnTo>
                  <a:pt x="41945" y="3179"/>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43" name="bk object 343"/>
          <p:cNvSpPr/>
          <p:nvPr/>
        </p:nvSpPr>
        <p:spPr>
          <a:xfrm>
            <a:off x="9920799" y="5301094"/>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5" y="56051"/>
                </a:lnTo>
                <a:lnTo>
                  <a:pt x="46909" y="50812"/>
                </a:lnTo>
                <a:lnTo>
                  <a:pt x="54090" y="41948"/>
                </a:lnTo>
                <a:lnTo>
                  <a:pt x="57276" y="30997"/>
                </a:lnTo>
                <a:lnTo>
                  <a:pt x="56056"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44" name="bk object 344"/>
          <p:cNvSpPr/>
          <p:nvPr/>
        </p:nvSpPr>
        <p:spPr>
          <a:xfrm>
            <a:off x="10376719" y="5158440"/>
            <a:ext cx="35044" cy="35041"/>
          </a:xfrm>
          <a:custGeom>
            <a:avLst/>
            <a:gdLst/>
            <a:ahLst/>
            <a:cxnLst/>
            <a:rect l="l" t="t"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45" name="bk object 345"/>
          <p:cNvSpPr/>
          <p:nvPr/>
        </p:nvSpPr>
        <p:spPr>
          <a:xfrm>
            <a:off x="10822215" y="4981406"/>
            <a:ext cx="35044" cy="35041"/>
          </a:xfrm>
          <a:custGeom>
            <a:avLst/>
            <a:gdLst/>
            <a:ahLst/>
            <a:cxnLst/>
            <a:rect l="l" t="t" r="r" b="b"/>
            <a:pathLst>
              <a:path w="57784" h="57784">
                <a:moveTo>
                  <a:pt x="30994" y="0"/>
                </a:moveTo>
                <a:lnTo>
                  <a:pt x="20051" y="1225"/>
                </a:lnTo>
                <a:lnTo>
                  <a:pt x="10366" y="6462"/>
                </a:lnTo>
                <a:lnTo>
                  <a:pt x="3186" y="15321"/>
                </a:lnTo>
                <a:lnTo>
                  <a:pt x="0" y="26278"/>
                </a:lnTo>
                <a:lnTo>
                  <a:pt x="1220" y="37224"/>
                </a:lnTo>
                <a:lnTo>
                  <a:pt x="6458" y="46912"/>
                </a:lnTo>
                <a:lnTo>
                  <a:pt x="15322" y="54094"/>
                </a:lnTo>
                <a:lnTo>
                  <a:pt x="26279" y="57279"/>
                </a:lnTo>
                <a:lnTo>
                  <a:pt x="37226" y="56055"/>
                </a:lnTo>
                <a:lnTo>
                  <a:pt x="46914" y="50814"/>
                </a:lnTo>
                <a:lnTo>
                  <a:pt x="54096" y="41948"/>
                </a:lnTo>
                <a:lnTo>
                  <a:pt x="57276" y="30997"/>
                </a:lnTo>
                <a:lnTo>
                  <a:pt x="56052" y="20052"/>
                </a:lnTo>
                <a:lnTo>
                  <a:pt x="50814" y="10362"/>
                </a:lnTo>
                <a:lnTo>
                  <a:pt x="41949" y="3174"/>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46" name="bk object 346"/>
          <p:cNvSpPr/>
          <p:nvPr/>
        </p:nvSpPr>
        <p:spPr>
          <a:xfrm>
            <a:off x="11256207" y="4766541"/>
            <a:ext cx="35044" cy="3504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47" name="bk object 347"/>
          <p:cNvSpPr/>
          <p:nvPr/>
        </p:nvSpPr>
        <p:spPr>
          <a:xfrm>
            <a:off x="2584563" y="4321088"/>
            <a:ext cx="35044" cy="35041"/>
          </a:xfrm>
          <a:custGeom>
            <a:avLst/>
            <a:gdLst/>
            <a:ahLst/>
            <a:cxnLst/>
            <a:rect l="l" t="t" r="r" b="b"/>
            <a:pathLst>
              <a:path w="57785"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48" name="bk object 348"/>
          <p:cNvSpPr/>
          <p:nvPr/>
        </p:nvSpPr>
        <p:spPr>
          <a:xfrm>
            <a:off x="2805395" y="4407873"/>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49" name="bk object 349"/>
          <p:cNvSpPr/>
          <p:nvPr/>
        </p:nvSpPr>
        <p:spPr>
          <a:xfrm>
            <a:off x="3057063" y="4507238"/>
            <a:ext cx="35044" cy="3504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50" name="bk object 350"/>
          <p:cNvSpPr/>
          <p:nvPr/>
        </p:nvSpPr>
        <p:spPr>
          <a:xfrm>
            <a:off x="3338231" y="4616224"/>
            <a:ext cx="35044" cy="35041"/>
          </a:xfrm>
          <a:custGeom>
            <a:avLst/>
            <a:gdLst/>
            <a:ahLst/>
            <a:cxnLst/>
            <a:rect l="l" t="t" r="r" b="b"/>
            <a:pathLst>
              <a:path w="57785" h="57784">
                <a:moveTo>
                  <a:pt x="30998" y="0"/>
                </a:moveTo>
                <a:lnTo>
                  <a:pt x="20052" y="1226"/>
                </a:lnTo>
                <a:lnTo>
                  <a:pt x="10364"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51" name="bk object 351"/>
          <p:cNvSpPr/>
          <p:nvPr/>
        </p:nvSpPr>
        <p:spPr>
          <a:xfrm>
            <a:off x="3647439" y="4731886"/>
            <a:ext cx="35044" cy="35041"/>
          </a:xfrm>
          <a:custGeom>
            <a:avLst/>
            <a:gdLst/>
            <a:ahLst/>
            <a:cxnLst/>
            <a:rect l="l" t="t" r="r" b="b"/>
            <a:pathLst>
              <a:path w="57785" h="57784">
                <a:moveTo>
                  <a:pt x="30998" y="0"/>
                </a:moveTo>
                <a:lnTo>
                  <a:pt x="20052" y="1222"/>
                </a:lnTo>
                <a:lnTo>
                  <a:pt x="10364" y="6458"/>
                </a:lnTo>
                <a:lnTo>
                  <a:pt x="3182" y="15316"/>
                </a:lnTo>
                <a:lnTo>
                  <a:pt x="0" y="26273"/>
                </a:lnTo>
                <a:lnTo>
                  <a:pt x="1221" y="37220"/>
                </a:lnTo>
                <a:lnTo>
                  <a:pt x="6459" y="46908"/>
                </a:lnTo>
                <a:lnTo>
                  <a:pt x="15328" y="54090"/>
                </a:lnTo>
                <a:lnTo>
                  <a:pt x="26284" y="57275"/>
                </a:lnTo>
                <a:lnTo>
                  <a:pt x="37226" y="56050"/>
                </a:lnTo>
                <a:lnTo>
                  <a:pt x="46911" y="50809"/>
                </a:lnTo>
                <a:lnTo>
                  <a:pt x="54091" y="41944"/>
                </a:lnTo>
                <a:lnTo>
                  <a:pt x="57273" y="30992"/>
                </a:lnTo>
                <a:lnTo>
                  <a:pt x="56053" y="20049"/>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52" name="bk object 352"/>
          <p:cNvSpPr/>
          <p:nvPr/>
        </p:nvSpPr>
        <p:spPr>
          <a:xfrm>
            <a:off x="3983143" y="4851117"/>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53" name="bk object 353"/>
          <p:cNvSpPr/>
          <p:nvPr/>
        </p:nvSpPr>
        <p:spPr>
          <a:xfrm>
            <a:off x="4343543" y="4971048"/>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54" name="bk object 354"/>
          <p:cNvSpPr/>
          <p:nvPr/>
        </p:nvSpPr>
        <p:spPr>
          <a:xfrm>
            <a:off x="4726595" y="5089012"/>
            <a:ext cx="35044" cy="35041"/>
          </a:xfrm>
          <a:custGeom>
            <a:avLst/>
            <a:gdLst/>
            <a:ahLst/>
            <a:cxnLst/>
            <a:rect l="l" t="t" r="r" b="b"/>
            <a:pathLst>
              <a:path w="57784" h="57784">
                <a:moveTo>
                  <a:pt x="30989" y="0"/>
                </a:moveTo>
                <a:lnTo>
                  <a:pt x="20047"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3" y="31001"/>
                </a:lnTo>
                <a:lnTo>
                  <a:pt x="56052" y="20054"/>
                </a:lnTo>
                <a:lnTo>
                  <a:pt x="50814" y="10364"/>
                </a:lnTo>
                <a:lnTo>
                  <a:pt x="41945" y="3180"/>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55" name="bk object 355"/>
          <p:cNvSpPr/>
          <p:nvPr/>
        </p:nvSpPr>
        <p:spPr>
          <a:xfrm>
            <a:off x="5130099" y="5202478"/>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56" name="bk object 356"/>
          <p:cNvSpPr/>
          <p:nvPr/>
        </p:nvSpPr>
        <p:spPr>
          <a:xfrm>
            <a:off x="5551919" y="5308522"/>
            <a:ext cx="35044" cy="3504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0995"/>
                </a:lnTo>
                <a:lnTo>
                  <a:pt x="56057" y="20049"/>
                </a:lnTo>
                <a:lnTo>
                  <a:pt x="50818" y="10361"/>
                </a:lnTo>
                <a:lnTo>
                  <a:pt x="41954" y="3179"/>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57" name="bk object 357"/>
          <p:cNvSpPr/>
          <p:nvPr/>
        </p:nvSpPr>
        <p:spPr>
          <a:xfrm>
            <a:off x="5989887" y="5404064"/>
            <a:ext cx="35044" cy="3504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84"/>
                </a:lnTo>
                <a:lnTo>
                  <a:pt x="37223" y="56059"/>
                </a:lnTo>
                <a:lnTo>
                  <a:pt x="46909" y="50818"/>
                </a:lnTo>
                <a:lnTo>
                  <a:pt x="54091" y="41952"/>
                </a:lnTo>
                <a:lnTo>
                  <a:pt x="57273" y="31001"/>
                </a:lnTo>
                <a:lnTo>
                  <a:pt x="56053" y="20056"/>
                </a:lnTo>
                <a:lnTo>
                  <a:pt x="50818" y="10366"/>
                </a:lnTo>
                <a:lnTo>
                  <a:pt x="41955" y="3179"/>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58" name="bk object 358"/>
          <p:cNvSpPr/>
          <p:nvPr/>
        </p:nvSpPr>
        <p:spPr>
          <a:xfrm>
            <a:off x="6441795" y="5485962"/>
            <a:ext cx="35044" cy="3504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59" name="bk object 359"/>
          <p:cNvSpPr/>
          <p:nvPr/>
        </p:nvSpPr>
        <p:spPr>
          <a:xfrm>
            <a:off x="6905411" y="5551081"/>
            <a:ext cx="35044" cy="35041"/>
          </a:xfrm>
          <a:custGeom>
            <a:avLst/>
            <a:gdLst/>
            <a:ahLst/>
            <a:cxnLst/>
            <a:rect l="l" t="t"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9" y="57284"/>
                </a:lnTo>
                <a:lnTo>
                  <a:pt x="37225" y="56059"/>
                </a:lnTo>
                <a:lnTo>
                  <a:pt x="46911" y="50818"/>
                </a:lnTo>
                <a:lnTo>
                  <a:pt x="54091" y="41952"/>
                </a:lnTo>
                <a:lnTo>
                  <a:pt x="57272" y="31001"/>
                </a:lnTo>
                <a:lnTo>
                  <a:pt x="56049" y="20056"/>
                </a:lnTo>
                <a:lnTo>
                  <a:pt x="50814" y="10366"/>
                </a:lnTo>
                <a:lnTo>
                  <a:pt x="41956" y="3179"/>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60" name="bk object 360"/>
          <p:cNvSpPr/>
          <p:nvPr/>
        </p:nvSpPr>
        <p:spPr>
          <a:xfrm>
            <a:off x="7377955" y="5596210"/>
            <a:ext cx="35044" cy="35041"/>
          </a:xfrm>
          <a:custGeom>
            <a:avLst/>
            <a:gdLst/>
            <a:ahLst/>
            <a:cxnLst/>
            <a:rect l="l" t="t" r="r" b="b"/>
            <a:pathLst>
              <a:path w="57784" h="57784">
                <a:moveTo>
                  <a:pt x="30988" y="0"/>
                </a:moveTo>
                <a:lnTo>
                  <a:pt x="20043" y="1223"/>
                </a:lnTo>
                <a:lnTo>
                  <a:pt x="10358"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61" name="bk object 361"/>
          <p:cNvSpPr/>
          <p:nvPr/>
        </p:nvSpPr>
        <p:spPr>
          <a:xfrm>
            <a:off x="7855427" y="5617889"/>
            <a:ext cx="35044" cy="35041"/>
          </a:xfrm>
          <a:custGeom>
            <a:avLst/>
            <a:gdLst/>
            <a:ahLst/>
            <a:cxnLst/>
            <a:rect l="l" t="t" r="r" b="b"/>
            <a:pathLst>
              <a:path w="57784" h="57784">
                <a:moveTo>
                  <a:pt x="30994" y="0"/>
                </a:moveTo>
                <a:lnTo>
                  <a:pt x="20050" y="1226"/>
                </a:lnTo>
                <a:lnTo>
                  <a:pt x="10363" y="6465"/>
                </a:lnTo>
                <a:lnTo>
                  <a:pt x="3182" y="15325"/>
                </a:lnTo>
                <a:lnTo>
                  <a:pt x="0" y="26282"/>
                </a:lnTo>
                <a:lnTo>
                  <a:pt x="1221" y="37229"/>
                </a:lnTo>
                <a:lnTo>
                  <a:pt x="6459" y="46917"/>
                </a:lnTo>
                <a:lnTo>
                  <a:pt x="15328" y="54099"/>
                </a:lnTo>
                <a:lnTo>
                  <a:pt x="26279" y="57279"/>
                </a:lnTo>
                <a:lnTo>
                  <a:pt x="37223" y="56055"/>
                </a:lnTo>
                <a:lnTo>
                  <a:pt x="46909" y="50817"/>
                </a:lnTo>
                <a:lnTo>
                  <a:pt x="54091" y="41952"/>
                </a:lnTo>
                <a:lnTo>
                  <a:pt x="57273" y="31001"/>
                </a:lnTo>
                <a:lnTo>
                  <a:pt x="56052" y="20056"/>
                </a:lnTo>
                <a:lnTo>
                  <a:pt x="50813" y="10366"/>
                </a:lnTo>
                <a:lnTo>
                  <a:pt x="41945" y="3179"/>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62" name="bk object 362"/>
          <p:cNvSpPr/>
          <p:nvPr/>
        </p:nvSpPr>
        <p:spPr>
          <a:xfrm>
            <a:off x="8334215" y="5613502"/>
            <a:ext cx="35044" cy="35041"/>
          </a:xfrm>
          <a:custGeom>
            <a:avLst/>
            <a:gdLst/>
            <a:ahLst/>
            <a:cxnLst/>
            <a:rect l="l" t="t" r="r" b="b"/>
            <a:pathLst>
              <a:path w="57784" h="57784">
                <a:moveTo>
                  <a:pt x="30998" y="0"/>
                </a:moveTo>
                <a:lnTo>
                  <a:pt x="20052" y="1223"/>
                </a:lnTo>
                <a:lnTo>
                  <a:pt x="10364" y="6461"/>
                </a:lnTo>
                <a:lnTo>
                  <a:pt x="3182" y="15321"/>
                </a:lnTo>
                <a:lnTo>
                  <a:pt x="0" y="26278"/>
                </a:lnTo>
                <a:lnTo>
                  <a:pt x="1221" y="37224"/>
                </a:lnTo>
                <a:lnTo>
                  <a:pt x="6459" y="46912"/>
                </a:lnTo>
                <a:lnTo>
                  <a:pt x="15328" y="54094"/>
                </a:lnTo>
                <a:lnTo>
                  <a:pt x="26284" y="57275"/>
                </a:lnTo>
                <a:lnTo>
                  <a:pt x="37226" y="56051"/>
                </a:lnTo>
                <a:lnTo>
                  <a:pt x="46911" y="50812"/>
                </a:lnTo>
                <a:lnTo>
                  <a:pt x="54091" y="41948"/>
                </a:lnTo>
                <a:lnTo>
                  <a:pt x="57273" y="30997"/>
                </a:lnTo>
                <a:lnTo>
                  <a:pt x="56053" y="20053"/>
                </a:lnTo>
                <a:lnTo>
                  <a:pt x="50818" y="10366"/>
                </a:lnTo>
                <a:lnTo>
                  <a:pt x="41955" y="3185"/>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63" name="bk object 363"/>
          <p:cNvSpPr/>
          <p:nvPr/>
        </p:nvSpPr>
        <p:spPr>
          <a:xfrm>
            <a:off x="8811299" y="5581292"/>
            <a:ext cx="35044" cy="35041"/>
          </a:xfrm>
          <a:custGeom>
            <a:avLst/>
            <a:gdLst/>
            <a:ahLst/>
            <a:cxnLst/>
            <a:rect l="l" t="t" r="r" b="b"/>
            <a:pathLst>
              <a:path w="57784" h="57784">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64" name="bk object 364"/>
          <p:cNvSpPr/>
          <p:nvPr/>
        </p:nvSpPr>
        <p:spPr>
          <a:xfrm>
            <a:off x="9284331" y="5520280"/>
            <a:ext cx="35044" cy="3504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84" y="57279"/>
                </a:lnTo>
                <a:lnTo>
                  <a:pt x="37226" y="56055"/>
                </a:lnTo>
                <a:lnTo>
                  <a:pt x="46911" y="50817"/>
                </a:lnTo>
                <a:lnTo>
                  <a:pt x="54091" y="41952"/>
                </a:lnTo>
                <a:lnTo>
                  <a:pt x="57273" y="31001"/>
                </a:lnTo>
                <a:lnTo>
                  <a:pt x="56053" y="20056"/>
                </a:lnTo>
                <a:lnTo>
                  <a:pt x="50818" y="10366"/>
                </a:lnTo>
                <a:lnTo>
                  <a:pt x="41955" y="3179"/>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65" name="bk object 365"/>
          <p:cNvSpPr/>
          <p:nvPr/>
        </p:nvSpPr>
        <p:spPr>
          <a:xfrm>
            <a:off x="9751483" y="5429718"/>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66" name="bk object 366"/>
          <p:cNvSpPr/>
          <p:nvPr/>
        </p:nvSpPr>
        <p:spPr>
          <a:xfrm>
            <a:off x="10211479" y="5308749"/>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67" name="bk object 367"/>
          <p:cNvSpPr/>
          <p:nvPr/>
        </p:nvSpPr>
        <p:spPr>
          <a:xfrm>
            <a:off x="10663427" y="5155872"/>
            <a:ext cx="35044" cy="35041"/>
          </a:xfrm>
          <a:custGeom>
            <a:avLst/>
            <a:gdLst/>
            <a:ahLst/>
            <a:cxnLst/>
            <a:rect l="l" t="t" r="r" b="b"/>
            <a:pathLst>
              <a:path w="57784" h="57784">
                <a:moveTo>
                  <a:pt x="30992" y="0"/>
                </a:moveTo>
                <a:lnTo>
                  <a:pt x="20049" y="1223"/>
                </a:lnTo>
                <a:lnTo>
                  <a:pt x="10362" y="6462"/>
                </a:lnTo>
                <a:lnTo>
                  <a:pt x="3180" y="15326"/>
                </a:lnTo>
                <a:lnTo>
                  <a:pt x="0" y="26284"/>
                </a:lnTo>
                <a:lnTo>
                  <a:pt x="1222" y="37230"/>
                </a:lnTo>
                <a:lnTo>
                  <a:pt x="6458" y="46918"/>
                </a:lnTo>
                <a:lnTo>
                  <a:pt x="15316" y="54100"/>
                </a:lnTo>
                <a:lnTo>
                  <a:pt x="26278" y="57281"/>
                </a:lnTo>
                <a:lnTo>
                  <a:pt x="37224" y="56057"/>
                </a:lnTo>
                <a:lnTo>
                  <a:pt x="46909" y="50818"/>
                </a:lnTo>
                <a:lnTo>
                  <a:pt x="54090" y="41954"/>
                </a:lnTo>
                <a:lnTo>
                  <a:pt x="57272" y="31002"/>
                </a:lnTo>
                <a:lnTo>
                  <a:pt x="56050" y="20058"/>
                </a:lnTo>
                <a:lnTo>
                  <a:pt x="50812" y="10368"/>
                </a:lnTo>
                <a:lnTo>
                  <a:pt x="41944" y="3180"/>
                </a:lnTo>
                <a:lnTo>
                  <a:pt x="30992"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68" name="bk object 368"/>
          <p:cNvSpPr/>
          <p:nvPr/>
        </p:nvSpPr>
        <p:spPr>
          <a:xfrm>
            <a:off x="3009923" y="4555208"/>
            <a:ext cx="35044" cy="35041"/>
          </a:xfrm>
          <a:custGeom>
            <a:avLst/>
            <a:gdLst/>
            <a:ahLst/>
            <a:cxnLst/>
            <a:rect l="l" t="t" r="r" b="b"/>
            <a:pathLst>
              <a:path w="57785" h="57784">
                <a:moveTo>
                  <a:pt x="30994" y="0"/>
                </a:moveTo>
                <a:lnTo>
                  <a:pt x="20048" y="1223"/>
                </a:lnTo>
                <a:lnTo>
                  <a:pt x="10362" y="6462"/>
                </a:lnTo>
                <a:lnTo>
                  <a:pt x="3182" y="15326"/>
                </a:lnTo>
                <a:lnTo>
                  <a:pt x="0" y="26284"/>
                </a:lnTo>
                <a:lnTo>
                  <a:pt x="1220" y="37230"/>
                </a:lnTo>
                <a:lnTo>
                  <a:pt x="6455" y="46918"/>
                </a:lnTo>
                <a:lnTo>
                  <a:pt x="15318" y="54100"/>
                </a:lnTo>
                <a:lnTo>
                  <a:pt x="26275" y="57281"/>
                </a:lnTo>
                <a:lnTo>
                  <a:pt x="37221" y="56057"/>
                </a:lnTo>
                <a:lnTo>
                  <a:pt x="46909" y="50818"/>
                </a:lnTo>
                <a:lnTo>
                  <a:pt x="54091" y="41954"/>
                </a:lnTo>
                <a:lnTo>
                  <a:pt x="57272" y="31001"/>
                </a:lnTo>
                <a:lnTo>
                  <a:pt x="56049" y="20054"/>
                </a:lnTo>
                <a:lnTo>
                  <a:pt x="50814" y="10364"/>
                </a:lnTo>
                <a:lnTo>
                  <a:pt x="41956"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69" name="bk object 369"/>
          <p:cNvSpPr/>
          <p:nvPr/>
        </p:nvSpPr>
        <p:spPr>
          <a:xfrm>
            <a:off x="3229499" y="4635664"/>
            <a:ext cx="35044" cy="35041"/>
          </a:xfrm>
          <a:custGeom>
            <a:avLst/>
            <a:gdLst/>
            <a:ahLst/>
            <a:cxnLst/>
            <a:rect l="l" t="t" r="r" b="b"/>
            <a:pathLst>
              <a:path w="57785"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70" name="bk object 370"/>
          <p:cNvSpPr/>
          <p:nvPr/>
        </p:nvSpPr>
        <p:spPr>
          <a:xfrm>
            <a:off x="3479759" y="4727453"/>
            <a:ext cx="35044" cy="35041"/>
          </a:xfrm>
          <a:custGeom>
            <a:avLst/>
            <a:gdLst/>
            <a:ahLst/>
            <a:cxnLst/>
            <a:rect l="l" t="t" r="r" b="b"/>
            <a:pathLst>
              <a:path w="57785"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1000"/>
                </a:lnTo>
                <a:lnTo>
                  <a:pt x="56052" y="20053"/>
                </a:lnTo>
                <a:lnTo>
                  <a:pt x="50814" y="10362"/>
                </a:lnTo>
                <a:lnTo>
                  <a:pt x="41949" y="3179"/>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71" name="bk object 371"/>
          <p:cNvSpPr/>
          <p:nvPr/>
        </p:nvSpPr>
        <p:spPr>
          <a:xfrm>
            <a:off x="3759103" y="4827500"/>
            <a:ext cx="35044" cy="35041"/>
          </a:xfrm>
          <a:custGeom>
            <a:avLst/>
            <a:gdLst/>
            <a:ahLst/>
            <a:cxnLst/>
            <a:rect l="l" t="t" r="r" b="b"/>
            <a:pathLst>
              <a:path w="57785"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1001"/>
                </a:lnTo>
                <a:lnTo>
                  <a:pt x="56048" y="20054"/>
                </a:lnTo>
                <a:lnTo>
                  <a:pt x="50809" y="10364"/>
                </a:lnTo>
                <a:lnTo>
                  <a:pt x="41945" y="3180"/>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72" name="bk object 372"/>
          <p:cNvSpPr/>
          <p:nvPr/>
        </p:nvSpPr>
        <p:spPr>
          <a:xfrm>
            <a:off x="4065771" y="4932941"/>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2"/>
                </a:lnTo>
                <a:lnTo>
                  <a:pt x="56052" y="20058"/>
                </a:lnTo>
                <a:lnTo>
                  <a:pt x="50816" y="10368"/>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73" name="bk object 373"/>
          <p:cNvSpPr/>
          <p:nvPr/>
        </p:nvSpPr>
        <p:spPr>
          <a:xfrm>
            <a:off x="4397939" y="5040854"/>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76" y="31001"/>
                </a:lnTo>
                <a:lnTo>
                  <a:pt x="56053" y="20054"/>
                </a:lnTo>
                <a:lnTo>
                  <a:pt x="50817"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74" name="bk object 374"/>
          <p:cNvSpPr/>
          <p:nvPr/>
        </p:nvSpPr>
        <p:spPr>
          <a:xfrm>
            <a:off x="4753519" y="5148780"/>
            <a:ext cx="35044" cy="35041"/>
          </a:xfrm>
          <a:custGeom>
            <a:avLst/>
            <a:gdLst/>
            <a:ahLst/>
            <a:cxnLst/>
            <a:rect l="l" t="t" r="r" b="b"/>
            <a:pathLst>
              <a:path w="57784" h="57784">
                <a:moveTo>
                  <a:pt x="30992" y="0"/>
                </a:moveTo>
                <a:lnTo>
                  <a:pt x="20046" y="1226"/>
                </a:lnTo>
                <a:lnTo>
                  <a:pt x="10361" y="6465"/>
                </a:lnTo>
                <a:lnTo>
                  <a:pt x="3180" y="15325"/>
                </a:lnTo>
                <a:lnTo>
                  <a:pt x="0" y="26282"/>
                </a:lnTo>
                <a:lnTo>
                  <a:pt x="1222" y="37229"/>
                </a:lnTo>
                <a:lnTo>
                  <a:pt x="6458" y="46917"/>
                </a:lnTo>
                <a:lnTo>
                  <a:pt x="15316" y="54099"/>
                </a:lnTo>
                <a:lnTo>
                  <a:pt x="26278" y="57279"/>
                </a:lnTo>
                <a:lnTo>
                  <a:pt x="37224" y="56055"/>
                </a:lnTo>
                <a:lnTo>
                  <a:pt x="46909" y="50817"/>
                </a:lnTo>
                <a:lnTo>
                  <a:pt x="54090" y="41952"/>
                </a:lnTo>
                <a:lnTo>
                  <a:pt x="57272" y="31000"/>
                </a:lnTo>
                <a:lnTo>
                  <a:pt x="56052" y="20053"/>
                </a:lnTo>
                <a:lnTo>
                  <a:pt x="50817" y="10362"/>
                </a:lnTo>
                <a:lnTo>
                  <a:pt x="41954" y="3179"/>
                </a:lnTo>
                <a:lnTo>
                  <a:pt x="30992"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75" name="bk object 375"/>
          <p:cNvSpPr/>
          <p:nvPr/>
        </p:nvSpPr>
        <p:spPr>
          <a:xfrm>
            <a:off x="5130439" y="5254114"/>
            <a:ext cx="35044" cy="35041"/>
          </a:xfrm>
          <a:custGeom>
            <a:avLst/>
            <a:gdLst/>
            <a:ahLst/>
            <a:cxnLst/>
            <a:rect l="l" t="t" r="r" b="b"/>
            <a:pathLst>
              <a:path w="57784" h="57784">
                <a:moveTo>
                  <a:pt x="30994" y="0"/>
                </a:moveTo>
                <a:lnTo>
                  <a:pt x="20051" y="1223"/>
                </a:lnTo>
                <a:lnTo>
                  <a:pt x="10366" y="6462"/>
                </a:lnTo>
                <a:lnTo>
                  <a:pt x="3186" y="15326"/>
                </a:lnTo>
                <a:lnTo>
                  <a:pt x="0" y="26282"/>
                </a:lnTo>
                <a:lnTo>
                  <a:pt x="1220" y="37226"/>
                </a:lnTo>
                <a:lnTo>
                  <a:pt x="6458" y="46914"/>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76" name="bk object 376"/>
          <p:cNvSpPr/>
          <p:nvPr/>
        </p:nvSpPr>
        <p:spPr>
          <a:xfrm>
            <a:off x="5526679" y="5354076"/>
            <a:ext cx="35044" cy="35041"/>
          </a:xfrm>
          <a:custGeom>
            <a:avLst/>
            <a:gdLst/>
            <a:ahLst/>
            <a:cxnLst/>
            <a:rect l="l" t="t" r="r" b="b"/>
            <a:pathLst>
              <a:path w="57784" h="57784">
                <a:moveTo>
                  <a:pt x="30997" y="0"/>
                </a:moveTo>
                <a:lnTo>
                  <a:pt x="20050" y="1226"/>
                </a:lnTo>
                <a:lnTo>
                  <a:pt x="10362" y="6465"/>
                </a:lnTo>
                <a:lnTo>
                  <a:pt x="3180" y="15325"/>
                </a:lnTo>
                <a:lnTo>
                  <a:pt x="0" y="26282"/>
                </a:lnTo>
                <a:lnTo>
                  <a:pt x="1222" y="37229"/>
                </a:lnTo>
                <a:lnTo>
                  <a:pt x="6458" y="46917"/>
                </a:lnTo>
                <a:lnTo>
                  <a:pt x="15316" y="54099"/>
                </a:lnTo>
                <a:lnTo>
                  <a:pt x="26278" y="57284"/>
                </a:lnTo>
                <a:lnTo>
                  <a:pt x="37224" y="56059"/>
                </a:lnTo>
                <a:lnTo>
                  <a:pt x="46909" y="50818"/>
                </a:lnTo>
                <a:lnTo>
                  <a:pt x="54090" y="41952"/>
                </a:lnTo>
                <a:lnTo>
                  <a:pt x="57277" y="31000"/>
                </a:lnTo>
                <a:lnTo>
                  <a:pt x="56056"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77" name="bk object 377"/>
          <p:cNvSpPr/>
          <p:nvPr/>
        </p:nvSpPr>
        <p:spPr>
          <a:xfrm>
            <a:off x="5940211" y="5445738"/>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5"/>
                </a:lnTo>
                <a:lnTo>
                  <a:pt x="37230" y="56050"/>
                </a:lnTo>
                <a:lnTo>
                  <a:pt x="46918" y="50809"/>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78" name="bk object 378"/>
          <p:cNvSpPr/>
          <p:nvPr/>
        </p:nvSpPr>
        <p:spPr>
          <a:xfrm>
            <a:off x="6369031" y="5526088"/>
            <a:ext cx="35044" cy="35041"/>
          </a:xfrm>
          <a:custGeom>
            <a:avLst/>
            <a:gdLst/>
            <a:ahLst/>
            <a:cxnLst/>
            <a:rect l="l" t="t"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7"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79" name="bk object 379"/>
          <p:cNvSpPr/>
          <p:nvPr/>
        </p:nvSpPr>
        <p:spPr>
          <a:xfrm>
            <a:off x="6811099" y="5592130"/>
            <a:ext cx="35044" cy="35041"/>
          </a:xfrm>
          <a:custGeom>
            <a:avLst/>
            <a:gdLst/>
            <a:ahLst/>
            <a:cxnLst/>
            <a:rect l="l" t="t"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80" name="bk object 380"/>
          <p:cNvSpPr/>
          <p:nvPr/>
        </p:nvSpPr>
        <p:spPr>
          <a:xfrm>
            <a:off x="7264379" y="5641012"/>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81" name="bk object 381"/>
          <p:cNvSpPr/>
          <p:nvPr/>
        </p:nvSpPr>
        <p:spPr>
          <a:xfrm>
            <a:off x="7726387" y="5669910"/>
            <a:ext cx="35044" cy="35041"/>
          </a:xfrm>
          <a:custGeom>
            <a:avLst/>
            <a:gdLst/>
            <a:ahLst/>
            <a:cxnLst/>
            <a:rect l="l" t="t" r="r" b="b"/>
            <a:pathLst>
              <a:path w="57784" h="57784">
                <a:moveTo>
                  <a:pt x="30994" y="0"/>
                </a:moveTo>
                <a:lnTo>
                  <a:pt x="20050" y="1225"/>
                </a:lnTo>
                <a:lnTo>
                  <a:pt x="10364" y="6462"/>
                </a:lnTo>
                <a:lnTo>
                  <a:pt x="3182" y="15321"/>
                </a:lnTo>
                <a:lnTo>
                  <a:pt x="0" y="26278"/>
                </a:lnTo>
                <a:lnTo>
                  <a:pt x="1220" y="37224"/>
                </a:lnTo>
                <a:lnTo>
                  <a:pt x="6455" y="46912"/>
                </a:lnTo>
                <a:lnTo>
                  <a:pt x="15318" y="54094"/>
                </a:lnTo>
                <a:lnTo>
                  <a:pt x="26275" y="57279"/>
                </a:lnTo>
                <a:lnTo>
                  <a:pt x="37221" y="56055"/>
                </a:lnTo>
                <a:lnTo>
                  <a:pt x="46909" y="50814"/>
                </a:lnTo>
                <a:lnTo>
                  <a:pt x="54091" y="41948"/>
                </a:lnTo>
                <a:lnTo>
                  <a:pt x="57273" y="30997"/>
                </a:lnTo>
                <a:lnTo>
                  <a:pt x="56052" y="20052"/>
                </a:lnTo>
                <a:lnTo>
                  <a:pt x="50814" y="10362"/>
                </a:lnTo>
                <a:lnTo>
                  <a:pt x="41945" y="3174"/>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82" name="bk object 382"/>
          <p:cNvSpPr/>
          <p:nvPr/>
        </p:nvSpPr>
        <p:spPr>
          <a:xfrm>
            <a:off x="8193591" y="5675778"/>
            <a:ext cx="35044" cy="35041"/>
          </a:xfrm>
          <a:custGeom>
            <a:avLst/>
            <a:gdLst/>
            <a:ahLst/>
            <a:cxnLst/>
            <a:rect l="l" t="t" r="r" b="b"/>
            <a:pathLst>
              <a:path w="57784" h="57784">
                <a:moveTo>
                  <a:pt x="30998" y="0"/>
                </a:moveTo>
                <a:lnTo>
                  <a:pt x="20052" y="1226"/>
                </a:lnTo>
                <a:lnTo>
                  <a:pt x="10364" y="6465"/>
                </a:lnTo>
                <a:lnTo>
                  <a:pt x="3182" y="15325"/>
                </a:lnTo>
                <a:lnTo>
                  <a:pt x="0" y="26282"/>
                </a:lnTo>
                <a:lnTo>
                  <a:pt x="1221" y="37229"/>
                </a:lnTo>
                <a:lnTo>
                  <a:pt x="6459" y="46917"/>
                </a:lnTo>
                <a:lnTo>
                  <a:pt x="15328" y="54099"/>
                </a:lnTo>
                <a:lnTo>
                  <a:pt x="26279" y="57284"/>
                </a:lnTo>
                <a:lnTo>
                  <a:pt x="37223" y="56059"/>
                </a:lnTo>
                <a:lnTo>
                  <a:pt x="46909" y="50818"/>
                </a:lnTo>
                <a:lnTo>
                  <a:pt x="54091" y="41952"/>
                </a:lnTo>
                <a:lnTo>
                  <a:pt x="57273" y="31000"/>
                </a:lnTo>
                <a:lnTo>
                  <a:pt x="56053" y="20053"/>
                </a:lnTo>
                <a:lnTo>
                  <a:pt x="50818" y="10362"/>
                </a:lnTo>
                <a:lnTo>
                  <a:pt x="41955" y="3179"/>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83" name="bk object 383"/>
          <p:cNvSpPr/>
          <p:nvPr/>
        </p:nvSpPr>
        <p:spPr>
          <a:xfrm>
            <a:off x="8662755" y="5656374"/>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84" name="bk object 384"/>
          <p:cNvSpPr/>
          <p:nvPr/>
        </p:nvSpPr>
        <p:spPr>
          <a:xfrm>
            <a:off x="9131087" y="5610197"/>
            <a:ext cx="35044" cy="35041"/>
          </a:xfrm>
          <a:custGeom>
            <a:avLst/>
            <a:gdLst/>
            <a:ahLst/>
            <a:cxnLst/>
            <a:rect l="l" t="t"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85" name="bk object 385"/>
          <p:cNvSpPr/>
          <p:nvPr/>
        </p:nvSpPr>
        <p:spPr>
          <a:xfrm>
            <a:off x="9596431" y="5536338"/>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6" y="56054"/>
                </a:lnTo>
                <a:lnTo>
                  <a:pt x="46914" y="50814"/>
                </a:lnTo>
                <a:lnTo>
                  <a:pt x="54100" y="41944"/>
                </a:lnTo>
                <a:lnTo>
                  <a:pt x="57281" y="30992"/>
                </a:lnTo>
                <a:lnTo>
                  <a:pt x="56057" y="20049"/>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86" name="bk object 386"/>
          <p:cNvSpPr/>
          <p:nvPr/>
        </p:nvSpPr>
        <p:spPr>
          <a:xfrm>
            <a:off x="10057195" y="5434074"/>
            <a:ext cx="35044" cy="35041"/>
          </a:xfrm>
          <a:custGeom>
            <a:avLst/>
            <a:gdLst/>
            <a:ahLst/>
            <a:cxnLst/>
            <a:rect l="l" t="t"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87" name="bk object 387"/>
          <p:cNvSpPr/>
          <p:nvPr/>
        </p:nvSpPr>
        <p:spPr>
          <a:xfrm>
            <a:off x="3443351" y="4779746"/>
            <a:ext cx="35044" cy="35041"/>
          </a:xfrm>
          <a:custGeom>
            <a:avLst/>
            <a:gdLst/>
            <a:ahLst/>
            <a:cxnLst/>
            <a:rect l="l" t="t" r="r" b="b"/>
            <a:pathLst>
              <a:path w="57785"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88" name="bk object 388"/>
          <p:cNvSpPr/>
          <p:nvPr/>
        </p:nvSpPr>
        <p:spPr>
          <a:xfrm>
            <a:off x="3661631" y="4853002"/>
            <a:ext cx="35044" cy="35041"/>
          </a:xfrm>
          <a:custGeom>
            <a:avLst/>
            <a:gdLst/>
            <a:ahLst/>
            <a:cxnLst/>
            <a:rect l="l" t="t" r="r" b="b"/>
            <a:pathLst>
              <a:path w="57785" h="57784">
                <a:moveTo>
                  <a:pt x="30997" y="0"/>
                </a:moveTo>
                <a:lnTo>
                  <a:pt x="20050" y="1220"/>
                </a:lnTo>
                <a:lnTo>
                  <a:pt x="10362" y="6458"/>
                </a:lnTo>
                <a:lnTo>
                  <a:pt x="3180" y="15322"/>
                </a:lnTo>
                <a:lnTo>
                  <a:pt x="0" y="26279"/>
                </a:lnTo>
                <a:lnTo>
                  <a:pt x="1223" y="37226"/>
                </a:lnTo>
                <a:lnTo>
                  <a:pt x="6462" y="46914"/>
                </a:lnTo>
                <a:lnTo>
                  <a:pt x="15326" y="54096"/>
                </a:lnTo>
                <a:lnTo>
                  <a:pt x="26282" y="57276"/>
                </a:lnTo>
                <a:lnTo>
                  <a:pt x="37226" y="56052"/>
                </a:lnTo>
                <a:lnTo>
                  <a:pt x="46914" y="50814"/>
                </a:lnTo>
                <a:lnTo>
                  <a:pt x="54100" y="41949"/>
                </a:lnTo>
                <a:lnTo>
                  <a:pt x="57281" y="30998"/>
                </a:lnTo>
                <a:lnTo>
                  <a:pt x="56057" y="20055"/>
                </a:lnTo>
                <a:lnTo>
                  <a:pt x="50818" y="10368"/>
                </a:lnTo>
                <a:lnTo>
                  <a:pt x="41954" y="3186"/>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89" name="bk object 389"/>
          <p:cNvSpPr/>
          <p:nvPr/>
        </p:nvSpPr>
        <p:spPr>
          <a:xfrm>
            <a:off x="3910263" y="4936280"/>
            <a:ext cx="35044" cy="35041"/>
          </a:xfrm>
          <a:custGeom>
            <a:avLst/>
            <a:gdLst/>
            <a:ahLst/>
            <a:cxnLst/>
            <a:rect l="l" t="t" r="r" b="b"/>
            <a:pathLst>
              <a:path w="57784" h="57784">
                <a:moveTo>
                  <a:pt x="30998" y="0"/>
                </a:moveTo>
                <a:lnTo>
                  <a:pt x="20052" y="1223"/>
                </a:lnTo>
                <a:lnTo>
                  <a:pt x="10367"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7" y="31002"/>
                </a:lnTo>
                <a:lnTo>
                  <a:pt x="56054" y="20058"/>
                </a:lnTo>
                <a:lnTo>
                  <a:pt x="50818" y="10368"/>
                </a:lnTo>
                <a:lnTo>
                  <a:pt x="41960"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90" name="bk object 390"/>
          <p:cNvSpPr/>
          <p:nvPr/>
        </p:nvSpPr>
        <p:spPr>
          <a:xfrm>
            <a:off x="4187335" y="502671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91" name="bk object 391"/>
          <p:cNvSpPr/>
          <p:nvPr/>
        </p:nvSpPr>
        <p:spPr>
          <a:xfrm>
            <a:off x="4490883" y="5121465"/>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4" y="57275"/>
                </a:lnTo>
                <a:lnTo>
                  <a:pt x="37230" y="56051"/>
                </a:lnTo>
                <a:lnTo>
                  <a:pt x="46918"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92" name="bk object 392"/>
          <p:cNvSpPr/>
          <p:nvPr/>
        </p:nvSpPr>
        <p:spPr>
          <a:xfrm>
            <a:off x="4818787" y="5218113"/>
            <a:ext cx="35044" cy="35041"/>
          </a:xfrm>
          <a:custGeom>
            <a:avLst/>
            <a:gdLst/>
            <a:ahLst/>
            <a:cxnLst/>
            <a:rect l="l" t="t" r="r" b="b"/>
            <a:pathLst>
              <a:path w="57784" h="57784">
                <a:moveTo>
                  <a:pt x="30994" y="0"/>
                </a:moveTo>
                <a:lnTo>
                  <a:pt x="20050" y="1222"/>
                </a:lnTo>
                <a:lnTo>
                  <a:pt x="10363" y="6458"/>
                </a:lnTo>
                <a:lnTo>
                  <a:pt x="3182" y="15316"/>
                </a:lnTo>
                <a:lnTo>
                  <a:pt x="0" y="26273"/>
                </a:lnTo>
                <a:lnTo>
                  <a:pt x="1221" y="37220"/>
                </a:lnTo>
                <a:lnTo>
                  <a:pt x="6459" y="46908"/>
                </a:lnTo>
                <a:lnTo>
                  <a:pt x="15328" y="54090"/>
                </a:lnTo>
                <a:lnTo>
                  <a:pt x="26279" y="57276"/>
                </a:lnTo>
                <a:lnTo>
                  <a:pt x="37223" y="56054"/>
                </a:lnTo>
                <a:lnTo>
                  <a:pt x="46909" y="50814"/>
                </a:lnTo>
                <a:lnTo>
                  <a:pt x="54091" y="41944"/>
                </a:lnTo>
                <a:lnTo>
                  <a:pt x="57273" y="30992"/>
                </a:lnTo>
                <a:lnTo>
                  <a:pt x="56052" y="20049"/>
                </a:lnTo>
                <a:lnTo>
                  <a:pt x="50813" y="10362"/>
                </a:lnTo>
                <a:lnTo>
                  <a:pt x="41945"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93" name="bk object 393"/>
          <p:cNvSpPr/>
          <p:nvPr/>
        </p:nvSpPr>
        <p:spPr>
          <a:xfrm>
            <a:off x="5169027" y="5313994"/>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6" y="56055"/>
                </a:lnTo>
                <a:lnTo>
                  <a:pt x="46914"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94" name="bk object 394"/>
          <p:cNvSpPr/>
          <p:nvPr/>
        </p:nvSpPr>
        <p:spPr>
          <a:xfrm>
            <a:off x="5539639" y="5406389"/>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95" name="bk object 395"/>
          <p:cNvSpPr/>
          <p:nvPr/>
        </p:nvSpPr>
        <p:spPr>
          <a:xfrm>
            <a:off x="5928691" y="5492474"/>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0997"/>
                </a:lnTo>
                <a:lnTo>
                  <a:pt x="56052" y="20053"/>
                </a:lnTo>
                <a:lnTo>
                  <a:pt x="50816" y="10365"/>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96" name="bk object 396"/>
          <p:cNvSpPr/>
          <p:nvPr/>
        </p:nvSpPr>
        <p:spPr>
          <a:xfrm>
            <a:off x="6334271" y="5569376"/>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97" name="bk object 397"/>
          <p:cNvSpPr/>
          <p:nvPr/>
        </p:nvSpPr>
        <p:spPr>
          <a:xfrm>
            <a:off x="6754503" y="563419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98" name="bk object 398"/>
          <p:cNvSpPr/>
          <p:nvPr/>
        </p:nvSpPr>
        <p:spPr>
          <a:xfrm>
            <a:off x="7187467" y="5684118"/>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399" name="bk object 399"/>
          <p:cNvSpPr/>
          <p:nvPr/>
        </p:nvSpPr>
        <p:spPr>
          <a:xfrm>
            <a:off x="7631219" y="5716621"/>
            <a:ext cx="35044" cy="35041"/>
          </a:xfrm>
          <a:custGeom>
            <a:avLst/>
            <a:gdLst/>
            <a:ahLst/>
            <a:cxnLst/>
            <a:rect l="l" t="t" r="r" b="b"/>
            <a:pathLst>
              <a:path w="57784" h="57784">
                <a:moveTo>
                  <a:pt x="30994" y="0"/>
                </a:moveTo>
                <a:lnTo>
                  <a:pt x="20051" y="1226"/>
                </a:lnTo>
                <a:lnTo>
                  <a:pt x="10366" y="6465"/>
                </a:lnTo>
                <a:lnTo>
                  <a:pt x="3186" y="15325"/>
                </a:lnTo>
                <a:lnTo>
                  <a:pt x="0" y="26281"/>
                </a:lnTo>
                <a:lnTo>
                  <a:pt x="1220" y="37225"/>
                </a:lnTo>
                <a:lnTo>
                  <a:pt x="6458" y="46912"/>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00" name="bk object 400"/>
          <p:cNvSpPr/>
          <p:nvPr/>
        </p:nvSpPr>
        <p:spPr>
          <a:xfrm>
            <a:off x="8083507" y="5729302"/>
            <a:ext cx="35044" cy="3504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1001"/>
                </a:lnTo>
                <a:lnTo>
                  <a:pt x="56052" y="20056"/>
                </a:lnTo>
                <a:lnTo>
                  <a:pt x="50814" y="10366"/>
                </a:lnTo>
                <a:lnTo>
                  <a:pt x="41945" y="3179"/>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01" name="bk object 401"/>
          <p:cNvSpPr/>
          <p:nvPr/>
        </p:nvSpPr>
        <p:spPr>
          <a:xfrm>
            <a:off x="8541251" y="5719536"/>
            <a:ext cx="35044" cy="35041"/>
          </a:xfrm>
          <a:custGeom>
            <a:avLst/>
            <a:gdLst/>
            <a:ahLst/>
            <a:cxnLst/>
            <a:rect l="l" t="t" r="r" b="b"/>
            <a:pathLst>
              <a:path w="57784" h="57784">
                <a:moveTo>
                  <a:pt x="30997" y="0"/>
                </a:moveTo>
                <a:lnTo>
                  <a:pt x="20050" y="1223"/>
                </a:lnTo>
                <a:lnTo>
                  <a:pt x="10362" y="6461"/>
                </a:lnTo>
                <a:lnTo>
                  <a:pt x="3180" y="15321"/>
                </a:lnTo>
                <a:lnTo>
                  <a:pt x="0" y="26278"/>
                </a:lnTo>
                <a:lnTo>
                  <a:pt x="1223" y="37224"/>
                </a:lnTo>
                <a:lnTo>
                  <a:pt x="6462" y="46912"/>
                </a:lnTo>
                <a:lnTo>
                  <a:pt x="15326" y="54094"/>
                </a:lnTo>
                <a:lnTo>
                  <a:pt x="26282" y="57275"/>
                </a:lnTo>
                <a:lnTo>
                  <a:pt x="37226" y="56051"/>
                </a:lnTo>
                <a:lnTo>
                  <a:pt x="46914" y="50812"/>
                </a:lnTo>
                <a:lnTo>
                  <a:pt x="54100" y="41948"/>
                </a:lnTo>
                <a:lnTo>
                  <a:pt x="57281" y="30997"/>
                </a:lnTo>
                <a:lnTo>
                  <a:pt x="56057" y="20053"/>
                </a:lnTo>
                <a:lnTo>
                  <a:pt x="50818" y="10366"/>
                </a:lnTo>
                <a:lnTo>
                  <a:pt x="41954" y="3185"/>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02" name="bk object 402"/>
          <p:cNvSpPr/>
          <p:nvPr/>
        </p:nvSpPr>
        <p:spPr>
          <a:xfrm>
            <a:off x="9001527" y="5685414"/>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03" name="bk object 403"/>
          <p:cNvSpPr/>
          <p:nvPr/>
        </p:nvSpPr>
        <p:spPr>
          <a:xfrm>
            <a:off x="9461803" y="5625704"/>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04" name="bk object 404"/>
          <p:cNvSpPr/>
          <p:nvPr/>
        </p:nvSpPr>
        <p:spPr>
          <a:xfrm>
            <a:off x="3885527" y="4993448"/>
            <a:ext cx="35044" cy="35041"/>
          </a:xfrm>
          <a:custGeom>
            <a:avLst/>
            <a:gdLst/>
            <a:ahLst/>
            <a:cxnLst/>
            <a:rect l="l" t="t" r="r" b="b"/>
            <a:pathLst>
              <a:path w="57785"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8"/>
                </a:lnTo>
                <a:lnTo>
                  <a:pt x="56052" y="20054"/>
                </a:lnTo>
                <a:lnTo>
                  <a:pt x="50814" y="10366"/>
                </a:lnTo>
                <a:lnTo>
                  <a:pt x="41949"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05" name="bk object 405"/>
          <p:cNvSpPr/>
          <p:nvPr/>
        </p:nvSpPr>
        <p:spPr>
          <a:xfrm>
            <a:off x="4102451" y="5059098"/>
            <a:ext cx="35044" cy="35041"/>
          </a:xfrm>
          <a:custGeom>
            <a:avLst/>
            <a:gdLst/>
            <a:ahLst/>
            <a:cxnLst/>
            <a:rect l="l" t="t" r="r" b="b"/>
            <a:pathLst>
              <a:path w="57784" h="57784">
                <a:moveTo>
                  <a:pt x="30998" y="0"/>
                </a:moveTo>
                <a:lnTo>
                  <a:pt x="20052" y="1222"/>
                </a:lnTo>
                <a:lnTo>
                  <a:pt x="10364" y="6458"/>
                </a:lnTo>
                <a:lnTo>
                  <a:pt x="3182" y="15316"/>
                </a:lnTo>
                <a:lnTo>
                  <a:pt x="0" y="26273"/>
                </a:lnTo>
                <a:lnTo>
                  <a:pt x="1221" y="37220"/>
                </a:lnTo>
                <a:lnTo>
                  <a:pt x="6459" y="46908"/>
                </a:lnTo>
                <a:lnTo>
                  <a:pt x="15328" y="54090"/>
                </a:lnTo>
                <a:lnTo>
                  <a:pt x="26279" y="57276"/>
                </a:lnTo>
                <a:lnTo>
                  <a:pt x="37223" y="56054"/>
                </a:lnTo>
                <a:lnTo>
                  <a:pt x="46909" y="50814"/>
                </a:lnTo>
                <a:lnTo>
                  <a:pt x="54091" y="41944"/>
                </a:lnTo>
                <a:lnTo>
                  <a:pt x="57273" y="30992"/>
                </a:lnTo>
                <a:lnTo>
                  <a:pt x="56053" y="20049"/>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06" name="bk object 406"/>
          <p:cNvSpPr/>
          <p:nvPr/>
        </p:nvSpPr>
        <p:spPr>
          <a:xfrm>
            <a:off x="4349247" y="5133580"/>
            <a:ext cx="35044" cy="35041"/>
          </a:xfrm>
          <a:custGeom>
            <a:avLst/>
            <a:gdLst/>
            <a:ahLst/>
            <a:cxnLst/>
            <a:rect l="l" t="t" r="r" b="b"/>
            <a:pathLst>
              <a:path w="57784" h="57784">
                <a:moveTo>
                  <a:pt x="30992" y="0"/>
                </a:moveTo>
                <a:lnTo>
                  <a:pt x="20046" y="1223"/>
                </a:lnTo>
                <a:lnTo>
                  <a:pt x="10361" y="6461"/>
                </a:lnTo>
                <a:lnTo>
                  <a:pt x="3180" y="15321"/>
                </a:lnTo>
                <a:lnTo>
                  <a:pt x="0" y="26278"/>
                </a:lnTo>
                <a:lnTo>
                  <a:pt x="1222" y="37224"/>
                </a:lnTo>
                <a:lnTo>
                  <a:pt x="6458" y="46912"/>
                </a:lnTo>
                <a:lnTo>
                  <a:pt x="15316" y="54094"/>
                </a:lnTo>
                <a:lnTo>
                  <a:pt x="26278" y="57275"/>
                </a:lnTo>
                <a:lnTo>
                  <a:pt x="37224" y="56051"/>
                </a:lnTo>
                <a:lnTo>
                  <a:pt x="46909" y="50812"/>
                </a:lnTo>
                <a:lnTo>
                  <a:pt x="54090" y="41948"/>
                </a:lnTo>
                <a:lnTo>
                  <a:pt x="57272" y="30997"/>
                </a:lnTo>
                <a:lnTo>
                  <a:pt x="56052" y="20053"/>
                </a:lnTo>
                <a:lnTo>
                  <a:pt x="50817" y="10366"/>
                </a:lnTo>
                <a:lnTo>
                  <a:pt x="41954" y="3185"/>
                </a:lnTo>
                <a:lnTo>
                  <a:pt x="30992"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07" name="bk object 407"/>
          <p:cNvSpPr/>
          <p:nvPr/>
        </p:nvSpPr>
        <p:spPr>
          <a:xfrm>
            <a:off x="4623691" y="5214317"/>
            <a:ext cx="35044" cy="3504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3" y="31000"/>
                </a:lnTo>
                <a:lnTo>
                  <a:pt x="56052" y="20053"/>
                </a:lnTo>
                <a:lnTo>
                  <a:pt x="50814" y="10362"/>
                </a:lnTo>
                <a:lnTo>
                  <a:pt x="41945" y="3179"/>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08" name="bk object 408"/>
          <p:cNvSpPr/>
          <p:nvPr/>
        </p:nvSpPr>
        <p:spPr>
          <a:xfrm>
            <a:off x="4923663" y="5298684"/>
            <a:ext cx="35044" cy="3504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2"/>
                </a:lnTo>
                <a:lnTo>
                  <a:pt x="56052" y="20058"/>
                </a:lnTo>
                <a:lnTo>
                  <a:pt x="50814" y="10368"/>
                </a:lnTo>
                <a:lnTo>
                  <a:pt x="41949"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09" name="bk object 409"/>
          <p:cNvSpPr/>
          <p:nvPr/>
        </p:nvSpPr>
        <p:spPr>
          <a:xfrm>
            <a:off x="5247127" y="5384005"/>
            <a:ext cx="35044" cy="35041"/>
          </a:xfrm>
          <a:custGeom>
            <a:avLst/>
            <a:gdLst/>
            <a:ahLst/>
            <a:cxnLst/>
            <a:rect l="l" t="t"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9" y="57279"/>
                </a:lnTo>
                <a:lnTo>
                  <a:pt x="37225" y="56055"/>
                </a:lnTo>
                <a:lnTo>
                  <a:pt x="46911" y="50817"/>
                </a:lnTo>
                <a:lnTo>
                  <a:pt x="54091" y="41952"/>
                </a:lnTo>
                <a:lnTo>
                  <a:pt x="57272" y="31000"/>
                </a:lnTo>
                <a:lnTo>
                  <a:pt x="56049" y="20053"/>
                </a:lnTo>
                <a:lnTo>
                  <a:pt x="50814" y="10362"/>
                </a:lnTo>
                <a:lnTo>
                  <a:pt x="41956" y="3179"/>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10" name="bk object 410"/>
          <p:cNvSpPr/>
          <p:nvPr/>
        </p:nvSpPr>
        <p:spPr>
          <a:xfrm>
            <a:off x="5592099" y="5467581"/>
            <a:ext cx="35044" cy="35041"/>
          </a:xfrm>
          <a:custGeom>
            <a:avLst/>
            <a:gdLst/>
            <a:ahLst/>
            <a:cxnLst/>
            <a:rect l="l" t="t" r="r" b="b"/>
            <a:pathLst>
              <a:path w="57784" h="57784">
                <a:moveTo>
                  <a:pt x="30998" y="0"/>
                </a:moveTo>
                <a:lnTo>
                  <a:pt x="20052" y="1222"/>
                </a:lnTo>
                <a:lnTo>
                  <a:pt x="10364" y="6458"/>
                </a:lnTo>
                <a:lnTo>
                  <a:pt x="3182" y="15316"/>
                </a:lnTo>
                <a:lnTo>
                  <a:pt x="0" y="26273"/>
                </a:lnTo>
                <a:lnTo>
                  <a:pt x="1221" y="37220"/>
                </a:lnTo>
                <a:lnTo>
                  <a:pt x="6459" y="46908"/>
                </a:lnTo>
                <a:lnTo>
                  <a:pt x="15328" y="54090"/>
                </a:lnTo>
                <a:lnTo>
                  <a:pt x="26279" y="57275"/>
                </a:lnTo>
                <a:lnTo>
                  <a:pt x="37223" y="56050"/>
                </a:lnTo>
                <a:lnTo>
                  <a:pt x="46909" y="50809"/>
                </a:lnTo>
                <a:lnTo>
                  <a:pt x="54091" y="41944"/>
                </a:lnTo>
                <a:lnTo>
                  <a:pt x="57272" y="30992"/>
                </a:lnTo>
                <a:lnTo>
                  <a:pt x="56049" y="20049"/>
                </a:lnTo>
                <a:lnTo>
                  <a:pt x="50813" y="10362"/>
                </a:lnTo>
                <a:lnTo>
                  <a:pt x="41955"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11" name="bk object 411"/>
          <p:cNvSpPr/>
          <p:nvPr/>
        </p:nvSpPr>
        <p:spPr>
          <a:xfrm>
            <a:off x="5956671" y="5546653"/>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12" name="bk object 412"/>
          <p:cNvSpPr/>
          <p:nvPr/>
        </p:nvSpPr>
        <p:spPr>
          <a:xfrm>
            <a:off x="6338995" y="5618446"/>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13" name="bk object 413"/>
          <p:cNvSpPr/>
          <p:nvPr/>
        </p:nvSpPr>
        <p:spPr>
          <a:xfrm>
            <a:off x="6737255" y="5680140"/>
            <a:ext cx="35044" cy="3504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8" y="20053"/>
                </a:lnTo>
                <a:lnTo>
                  <a:pt x="50809" y="10362"/>
                </a:lnTo>
                <a:lnTo>
                  <a:pt x="41945" y="3179"/>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14" name="bk object 414"/>
          <p:cNvSpPr/>
          <p:nvPr/>
        </p:nvSpPr>
        <p:spPr>
          <a:xfrm>
            <a:off x="7149602" y="5729001"/>
            <a:ext cx="35044" cy="35041"/>
          </a:xfrm>
          <a:custGeom>
            <a:avLst/>
            <a:gdLst/>
            <a:ahLst/>
            <a:cxnLst/>
            <a:rect l="l" t="t" r="r" b="b"/>
            <a:pathLst>
              <a:path w="57784" h="57784">
                <a:moveTo>
                  <a:pt x="30994" y="0"/>
                </a:moveTo>
                <a:lnTo>
                  <a:pt x="20050" y="1223"/>
                </a:lnTo>
                <a:lnTo>
                  <a:pt x="10364"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3" y="30997"/>
                </a:lnTo>
                <a:lnTo>
                  <a:pt x="56052" y="20050"/>
                </a:lnTo>
                <a:lnTo>
                  <a:pt x="50814" y="10362"/>
                </a:lnTo>
                <a:lnTo>
                  <a:pt x="41945"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15" name="bk object 415"/>
          <p:cNvSpPr/>
          <p:nvPr/>
        </p:nvSpPr>
        <p:spPr>
          <a:xfrm>
            <a:off x="7574166" y="5762497"/>
            <a:ext cx="35044" cy="35041"/>
          </a:xfrm>
          <a:custGeom>
            <a:avLst/>
            <a:gdLst/>
            <a:ahLst/>
            <a:cxnLst/>
            <a:rect l="l" t="t" r="r" b="b"/>
            <a:pathLst>
              <a:path w="57784" h="57784">
                <a:moveTo>
                  <a:pt x="30998" y="0"/>
                </a:moveTo>
                <a:lnTo>
                  <a:pt x="20054" y="1226"/>
                </a:lnTo>
                <a:lnTo>
                  <a:pt x="10366" y="6465"/>
                </a:lnTo>
                <a:lnTo>
                  <a:pt x="3180" y="15325"/>
                </a:lnTo>
                <a:lnTo>
                  <a:pt x="0" y="26282"/>
                </a:lnTo>
                <a:lnTo>
                  <a:pt x="1223" y="37229"/>
                </a:lnTo>
                <a:lnTo>
                  <a:pt x="6462" y="46917"/>
                </a:lnTo>
                <a:lnTo>
                  <a:pt x="15326" y="54099"/>
                </a:lnTo>
                <a:lnTo>
                  <a:pt x="26284" y="57279"/>
                </a:lnTo>
                <a:lnTo>
                  <a:pt x="37230" y="56055"/>
                </a:lnTo>
                <a:lnTo>
                  <a:pt x="46918" y="50817"/>
                </a:lnTo>
                <a:lnTo>
                  <a:pt x="54100" y="41952"/>
                </a:lnTo>
                <a:lnTo>
                  <a:pt x="57281" y="31001"/>
                </a:lnTo>
                <a:lnTo>
                  <a:pt x="56057" y="20056"/>
                </a:lnTo>
                <a:lnTo>
                  <a:pt x="50818" y="10366"/>
                </a:lnTo>
                <a:lnTo>
                  <a:pt x="41954" y="3179"/>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16" name="bk object 416"/>
          <p:cNvSpPr/>
          <p:nvPr/>
        </p:nvSpPr>
        <p:spPr>
          <a:xfrm>
            <a:off x="8009043" y="5778482"/>
            <a:ext cx="35044" cy="35041"/>
          </a:xfrm>
          <a:custGeom>
            <a:avLst/>
            <a:gdLst/>
            <a:ahLst/>
            <a:cxnLst/>
            <a:rect l="l" t="t" r="r" b="b"/>
            <a:pathLst>
              <a:path w="57784" h="57784">
                <a:moveTo>
                  <a:pt x="30994" y="0"/>
                </a:moveTo>
                <a:lnTo>
                  <a:pt x="20048" y="1226"/>
                </a:lnTo>
                <a:lnTo>
                  <a:pt x="10362" y="6465"/>
                </a:lnTo>
                <a:lnTo>
                  <a:pt x="3182" y="15325"/>
                </a:lnTo>
                <a:lnTo>
                  <a:pt x="0" y="26281"/>
                </a:lnTo>
                <a:lnTo>
                  <a:pt x="1220" y="37225"/>
                </a:lnTo>
                <a:lnTo>
                  <a:pt x="6455" y="46912"/>
                </a:lnTo>
                <a:lnTo>
                  <a:pt x="15318" y="54099"/>
                </a:lnTo>
                <a:lnTo>
                  <a:pt x="26275" y="57279"/>
                </a:lnTo>
                <a:lnTo>
                  <a:pt x="37221" y="56055"/>
                </a:lnTo>
                <a:lnTo>
                  <a:pt x="46909" y="50817"/>
                </a:lnTo>
                <a:lnTo>
                  <a:pt x="54091" y="41952"/>
                </a:lnTo>
                <a:lnTo>
                  <a:pt x="57272" y="30995"/>
                </a:lnTo>
                <a:lnTo>
                  <a:pt x="56049" y="20049"/>
                </a:lnTo>
                <a:lnTo>
                  <a:pt x="50814" y="10361"/>
                </a:lnTo>
                <a:lnTo>
                  <a:pt x="41956" y="3179"/>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17" name="bk object 417"/>
          <p:cNvSpPr/>
          <p:nvPr/>
        </p:nvSpPr>
        <p:spPr>
          <a:xfrm>
            <a:off x="8452151" y="5775053"/>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1001"/>
                </a:lnTo>
                <a:lnTo>
                  <a:pt x="56052" y="20054"/>
                </a:lnTo>
                <a:lnTo>
                  <a:pt x="50816"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18" name="bk object 418"/>
          <p:cNvSpPr/>
          <p:nvPr/>
        </p:nvSpPr>
        <p:spPr>
          <a:xfrm>
            <a:off x="8900903" y="5749986"/>
            <a:ext cx="35044" cy="35041"/>
          </a:xfrm>
          <a:custGeom>
            <a:avLst/>
            <a:gdLst/>
            <a:ahLst/>
            <a:cxnLst/>
            <a:rect l="l" t="t" r="r" b="b"/>
            <a:pathLst>
              <a:path w="57784" h="57784">
                <a:moveTo>
                  <a:pt x="30994" y="0"/>
                </a:moveTo>
                <a:lnTo>
                  <a:pt x="20048" y="1226"/>
                </a:lnTo>
                <a:lnTo>
                  <a:pt x="10362" y="6465"/>
                </a:lnTo>
                <a:lnTo>
                  <a:pt x="3182" y="15325"/>
                </a:lnTo>
                <a:lnTo>
                  <a:pt x="0" y="26282"/>
                </a:lnTo>
                <a:lnTo>
                  <a:pt x="1220" y="37229"/>
                </a:lnTo>
                <a:lnTo>
                  <a:pt x="6455" y="46917"/>
                </a:lnTo>
                <a:lnTo>
                  <a:pt x="15318" y="54099"/>
                </a:lnTo>
                <a:lnTo>
                  <a:pt x="26275" y="57279"/>
                </a:lnTo>
                <a:lnTo>
                  <a:pt x="37221" y="56055"/>
                </a:lnTo>
                <a:lnTo>
                  <a:pt x="46909" y="50817"/>
                </a:lnTo>
                <a:lnTo>
                  <a:pt x="54091" y="41952"/>
                </a:lnTo>
                <a:lnTo>
                  <a:pt x="57272" y="31000"/>
                </a:lnTo>
                <a:lnTo>
                  <a:pt x="56049" y="20053"/>
                </a:lnTo>
                <a:lnTo>
                  <a:pt x="50814" y="10362"/>
                </a:lnTo>
                <a:lnTo>
                  <a:pt x="41956" y="3179"/>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19" name="bk object 419"/>
          <p:cNvSpPr/>
          <p:nvPr/>
        </p:nvSpPr>
        <p:spPr>
          <a:xfrm>
            <a:off x="4336451" y="5195977"/>
            <a:ext cx="35044" cy="35041"/>
          </a:xfrm>
          <a:custGeom>
            <a:avLst/>
            <a:gdLst/>
            <a:ahLst/>
            <a:cxnLst/>
            <a:rect l="l" t="t" r="r" b="b"/>
            <a:pathLst>
              <a:path w="57784" h="57784">
                <a:moveTo>
                  <a:pt x="30989" y="0"/>
                </a:moveTo>
                <a:lnTo>
                  <a:pt x="20047" y="1223"/>
                </a:lnTo>
                <a:lnTo>
                  <a:pt x="10362"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3" y="30997"/>
                </a:lnTo>
                <a:lnTo>
                  <a:pt x="56052" y="20053"/>
                </a:lnTo>
                <a:lnTo>
                  <a:pt x="50814" y="10366"/>
                </a:lnTo>
                <a:lnTo>
                  <a:pt x="41945" y="3185"/>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20" name="bk object 420"/>
          <p:cNvSpPr/>
          <p:nvPr/>
        </p:nvSpPr>
        <p:spPr>
          <a:xfrm>
            <a:off x="4552051" y="5254072"/>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0995"/>
                </a:lnTo>
                <a:lnTo>
                  <a:pt x="56056" y="20049"/>
                </a:lnTo>
                <a:lnTo>
                  <a:pt x="50818" y="10361"/>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21" name="bk object 421"/>
          <p:cNvSpPr/>
          <p:nvPr/>
        </p:nvSpPr>
        <p:spPr>
          <a:xfrm>
            <a:off x="4796827" y="5320126"/>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22" name="bk object 422"/>
          <p:cNvSpPr/>
          <p:nvPr/>
        </p:nvSpPr>
        <p:spPr>
          <a:xfrm>
            <a:off x="5068551" y="539143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1002"/>
                </a:lnTo>
                <a:lnTo>
                  <a:pt x="56056"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23" name="bk object 423"/>
          <p:cNvSpPr/>
          <p:nvPr/>
        </p:nvSpPr>
        <p:spPr>
          <a:xfrm>
            <a:off x="5365079" y="5465281"/>
            <a:ext cx="35044" cy="35041"/>
          </a:xfrm>
          <a:custGeom>
            <a:avLst/>
            <a:gdLst/>
            <a:ahLst/>
            <a:cxnLst/>
            <a:rect l="l" t="t" r="r" b="b"/>
            <a:pathLst>
              <a:path w="57784" h="57784">
                <a:moveTo>
                  <a:pt x="30998" y="0"/>
                </a:moveTo>
                <a:lnTo>
                  <a:pt x="20052" y="1222"/>
                </a:lnTo>
                <a:lnTo>
                  <a:pt x="10364" y="6458"/>
                </a:lnTo>
                <a:lnTo>
                  <a:pt x="3182" y="15316"/>
                </a:lnTo>
                <a:lnTo>
                  <a:pt x="0" y="26273"/>
                </a:lnTo>
                <a:lnTo>
                  <a:pt x="1221" y="37220"/>
                </a:lnTo>
                <a:lnTo>
                  <a:pt x="6459" y="46908"/>
                </a:lnTo>
                <a:lnTo>
                  <a:pt x="15328" y="54090"/>
                </a:lnTo>
                <a:lnTo>
                  <a:pt x="26284" y="57275"/>
                </a:lnTo>
                <a:lnTo>
                  <a:pt x="37226" y="56050"/>
                </a:lnTo>
                <a:lnTo>
                  <a:pt x="46911" y="50809"/>
                </a:lnTo>
                <a:lnTo>
                  <a:pt x="54091" y="41944"/>
                </a:lnTo>
                <a:lnTo>
                  <a:pt x="57273" y="30992"/>
                </a:lnTo>
                <a:lnTo>
                  <a:pt x="56053" y="20049"/>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24" name="bk object 424"/>
          <p:cNvSpPr/>
          <p:nvPr/>
        </p:nvSpPr>
        <p:spPr>
          <a:xfrm>
            <a:off x="5684375" y="5538990"/>
            <a:ext cx="35044" cy="35041"/>
          </a:xfrm>
          <a:custGeom>
            <a:avLst/>
            <a:gdLst/>
            <a:ahLst/>
            <a:cxnLst/>
            <a:rect l="l" t="t" r="r" b="b"/>
            <a:pathLst>
              <a:path w="57784" h="57784">
                <a:moveTo>
                  <a:pt x="30989" y="0"/>
                </a:moveTo>
                <a:lnTo>
                  <a:pt x="20047" y="1223"/>
                </a:lnTo>
                <a:lnTo>
                  <a:pt x="10362" y="6462"/>
                </a:lnTo>
                <a:lnTo>
                  <a:pt x="3182" y="15326"/>
                </a:lnTo>
                <a:lnTo>
                  <a:pt x="0" y="26282"/>
                </a:lnTo>
                <a:lnTo>
                  <a:pt x="1220" y="37226"/>
                </a:lnTo>
                <a:lnTo>
                  <a:pt x="6455" y="46914"/>
                </a:lnTo>
                <a:lnTo>
                  <a:pt x="15318" y="54100"/>
                </a:lnTo>
                <a:lnTo>
                  <a:pt x="26275" y="57281"/>
                </a:lnTo>
                <a:lnTo>
                  <a:pt x="37221" y="56057"/>
                </a:lnTo>
                <a:lnTo>
                  <a:pt x="46909" y="50818"/>
                </a:lnTo>
                <a:lnTo>
                  <a:pt x="54091" y="41954"/>
                </a:lnTo>
                <a:lnTo>
                  <a:pt x="57272" y="30997"/>
                </a:lnTo>
                <a:lnTo>
                  <a:pt x="56048" y="20050"/>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25" name="bk object 425"/>
          <p:cNvSpPr/>
          <p:nvPr/>
        </p:nvSpPr>
        <p:spPr>
          <a:xfrm>
            <a:off x="6024503" y="5609853"/>
            <a:ext cx="35044" cy="35041"/>
          </a:xfrm>
          <a:custGeom>
            <a:avLst/>
            <a:gdLst/>
            <a:ahLst/>
            <a:cxnLst/>
            <a:rect l="l" t="t" r="r" b="b"/>
            <a:pathLst>
              <a:path w="57784" h="57784">
                <a:moveTo>
                  <a:pt x="30994" y="0"/>
                </a:moveTo>
                <a:lnTo>
                  <a:pt x="20048" y="1223"/>
                </a:lnTo>
                <a:lnTo>
                  <a:pt x="10362" y="6461"/>
                </a:lnTo>
                <a:lnTo>
                  <a:pt x="3182" y="15321"/>
                </a:lnTo>
                <a:lnTo>
                  <a:pt x="0" y="26278"/>
                </a:lnTo>
                <a:lnTo>
                  <a:pt x="1220" y="37224"/>
                </a:lnTo>
                <a:lnTo>
                  <a:pt x="6455" y="46912"/>
                </a:lnTo>
                <a:lnTo>
                  <a:pt x="15318" y="54094"/>
                </a:lnTo>
                <a:lnTo>
                  <a:pt x="26279" y="57275"/>
                </a:lnTo>
                <a:lnTo>
                  <a:pt x="37225" y="56051"/>
                </a:lnTo>
                <a:lnTo>
                  <a:pt x="46911" y="50812"/>
                </a:lnTo>
                <a:lnTo>
                  <a:pt x="54091" y="41948"/>
                </a:lnTo>
                <a:lnTo>
                  <a:pt x="57272" y="30997"/>
                </a:lnTo>
                <a:lnTo>
                  <a:pt x="56049" y="20053"/>
                </a:lnTo>
                <a:lnTo>
                  <a:pt x="50814" y="10366"/>
                </a:lnTo>
                <a:lnTo>
                  <a:pt x="41956" y="3185"/>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26" name="bk object 426"/>
          <p:cNvSpPr/>
          <p:nvPr/>
        </p:nvSpPr>
        <p:spPr>
          <a:xfrm>
            <a:off x="6383603" y="5675130"/>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6"/>
                </a:lnTo>
                <a:lnTo>
                  <a:pt x="37225" y="56054"/>
                </a:lnTo>
                <a:lnTo>
                  <a:pt x="46909" y="50814"/>
                </a:lnTo>
                <a:lnTo>
                  <a:pt x="54090" y="41944"/>
                </a:lnTo>
                <a:lnTo>
                  <a:pt x="57272" y="30992"/>
                </a:lnTo>
                <a:lnTo>
                  <a:pt x="56052" y="20049"/>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27" name="bk object 427"/>
          <p:cNvSpPr/>
          <p:nvPr/>
        </p:nvSpPr>
        <p:spPr>
          <a:xfrm>
            <a:off x="6759847" y="5732081"/>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28" name="bk object 428"/>
          <p:cNvSpPr/>
          <p:nvPr/>
        </p:nvSpPr>
        <p:spPr>
          <a:xfrm>
            <a:off x="7151427" y="5778044"/>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29" name="bk object 429"/>
          <p:cNvSpPr/>
          <p:nvPr/>
        </p:nvSpPr>
        <p:spPr>
          <a:xfrm>
            <a:off x="7556479" y="5810518"/>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30" name="bk object 430"/>
          <p:cNvSpPr/>
          <p:nvPr/>
        </p:nvSpPr>
        <p:spPr>
          <a:xfrm>
            <a:off x="7973122" y="5827348"/>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8"/>
                </a:lnTo>
                <a:lnTo>
                  <a:pt x="56052" y="20054"/>
                </a:lnTo>
                <a:lnTo>
                  <a:pt x="50816" y="10366"/>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31" name="bk object 431"/>
          <p:cNvSpPr/>
          <p:nvPr/>
        </p:nvSpPr>
        <p:spPr>
          <a:xfrm>
            <a:off x="8399443" y="5826865"/>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32" name="bk object 432"/>
          <p:cNvSpPr/>
          <p:nvPr/>
        </p:nvSpPr>
        <p:spPr>
          <a:xfrm>
            <a:off x="4795523" y="5388157"/>
            <a:ext cx="35044" cy="35041"/>
          </a:xfrm>
          <a:custGeom>
            <a:avLst/>
            <a:gdLst/>
            <a:ahLst/>
            <a:cxnLst/>
            <a:rect l="l" t="t" r="r" b="b"/>
            <a:pathLst>
              <a:path w="57784" h="57784">
                <a:moveTo>
                  <a:pt x="30998" y="0"/>
                </a:moveTo>
                <a:lnTo>
                  <a:pt x="20052" y="1223"/>
                </a:lnTo>
                <a:lnTo>
                  <a:pt x="10364" y="6462"/>
                </a:lnTo>
                <a:lnTo>
                  <a:pt x="3182" y="15326"/>
                </a:lnTo>
                <a:lnTo>
                  <a:pt x="0" y="26282"/>
                </a:lnTo>
                <a:lnTo>
                  <a:pt x="1221" y="37226"/>
                </a:lnTo>
                <a:lnTo>
                  <a:pt x="6459" y="46914"/>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33" name="bk object 433"/>
          <p:cNvSpPr/>
          <p:nvPr/>
        </p:nvSpPr>
        <p:spPr>
          <a:xfrm>
            <a:off x="5009991" y="5439026"/>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84"/>
                </a:lnTo>
                <a:lnTo>
                  <a:pt x="37225" y="56059"/>
                </a:lnTo>
                <a:lnTo>
                  <a:pt x="46909" y="50818"/>
                </a:lnTo>
                <a:lnTo>
                  <a:pt x="54090" y="41952"/>
                </a:lnTo>
                <a:lnTo>
                  <a:pt x="57276" y="31001"/>
                </a:lnTo>
                <a:lnTo>
                  <a:pt x="56056" y="20056"/>
                </a:lnTo>
                <a:lnTo>
                  <a:pt x="50818" y="10366"/>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34" name="bk object 434"/>
          <p:cNvSpPr/>
          <p:nvPr/>
        </p:nvSpPr>
        <p:spPr>
          <a:xfrm>
            <a:off x="5253059" y="5496660"/>
            <a:ext cx="35044" cy="35041"/>
          </a:xfrm>
          <a:custGeom>
            <a:avLst/>
            <a:gdLst/>
            <a:ahLst/>
            <a:cxnLst/>
            <a:rect l="l" t="t"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35" name="bk object 435"/>
          <p:cNvSpPr/>
          <p:nvPr/>
        </p:nvSpPr>
        <p:spPr>
          <a:xfrm>
            <a:off x="5522435" y="5558329"/>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1"/>
                </a:lnTo>
                <a:lnTo>
                  <a:pt x="56057" y="20054"/>
                </a:lnTo>
                <a:lnTo>
                  <a:pt x="50818" y="10364"/>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36" name="bk object 436"/>
          <p:cNvSpPr/>
          <p:nvPr/>
        </p:nvSpPr>
        <p:spPr>
          <a:xfrm>
            <a:off x="5815971" y="5621337"/>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37" name="bk object 437"/>
          <p:cNvSpPr/>
          <p:nvPr/>
        </p:nvSpPr>
        <p:spPr>
          <a:xfrm>
            <a:off x="6131651" y="5682989"/>
            <a:ext cx="35044" cy="35041"/>
          </a:xfrm>
          <a:custGeom>
            <a:avLst/>
            <a:gdLst/>
            <a:ahLst/>
            <a:cxnLst/>
            <a:rect l="l" t="t" r="r" b="b"/>
            <a:pathLst>
              <a:path w="57784" h="57784">
                <a:moveTo>
                  <a:pt x="30989" y="0"/>
                </a:moveTo>
                <a:lnTo>
                  <a:pt x="20047" y="1226"/>
                </a:lnTo>
                <a:lnTo>
                  <a:pt x="10362" y="6465"/>
                </a:lnTo>
                <a:lnTo>
                  <a:pt x="3182" y="15325"/>
                </a:lnTo>
                <a:lnTo>
                  <a:pt x="0" y="26282"/>
                </a:lnTo>
                <a:lnTo>
                  <a:pt x="1220" y="37229"/>
                </a:lnTo>
                <a:lnTo>
                  <a:pt x="6455" y="46917"/>
                </a:lnTo>
                <a:lnTo>
                  <a:pt x="15318" y="54099"/>
                </a:lnTo>
                <a:lnTo>
                  <a:pt x="26275" y="57284"/>
                </a:lnTo>
                <a:lnTo>
                  <a:pt x="37221" y="56059"/>
                </a:lnTo>
                <a:lnTo>
                  <a:pt x="46909" y="50818"/>
                </a:lnTo>
                <a:lnTo>
                  <a:pt x="54091" y="41952"/>
                </a:lnTo>
                <a:lnTo>
                  <a:pt x="57272" y="31000"/>
                </a:lnTo>
                <a:lnTo>
                  <a:pt x="56048" y="20053"/>
                </a:lnTo>
                <a:lnTo>
                  <a:pt x="50809" y="10362"/>
                </a:lnTo>
                <a:lnTo>
                  <a:pt x="41945" y="3179"/>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38" name="bk object 438"/>
          <p:cNvSpPr/>
          <p:nvPr/>
        </p:nvSpPr>
        <p:spPr>
          <a:xfrm>
            <a:off x="6467547" y="5740582"/>
            <a:ext cx="35044" cy="35041"/>
          </a:xfrm>
          <a:custGeom>
            <a:avLst/>
            <a:gdLst/>
            <a:ahLst/>
            <a:cxnLst/>
            <a:rect l="l" t="t" r="r" b="b"/>
            <a:pathLst>
              <a:path w="57784" h="57784">
                <a:moveTo>
                  <a:pt x="30994" y="0"/>
                </a:moveTo>
                <a:lnTo>
                  <a:pt x="20050" y="1223"/>
                </a:lnTo>
                <a:lnTo>
                  <a:pt x="10363" y="6462"/>
                </a:lnTo>
                <a:lnTo>
                  <a:pt x="3182" y="15326"/>
                </a:lnTo>
                <a:lnTo>
                  <a:pt x="0" y="26282"/>
                </a:lnTo>
                <a:lnTo>
                  <a:pt x="1221" y="37226"/>
                </a:lnTo>
                <a:lnTo>
                  <a:pt x="6459" y="46914"/>
                </a:lnTo>
                <a:lnTo>
                  <a:pt x="15328" y="54100"/>
                </a:lnTo>
                <a:lnTo>
                  <a:pt x="26279" y="57281"/>
                </a:lnTo>
                <a:lnTo>
                  <a:pt x="37223" y="56057"/>
                </a:lnTo>
                <a:lnTo>
                  <a:pt x="46909" y="50818"/>
                </a:lnTo>
                <a:lnTo>
                  <a:pt x="54091" y="41954"/>
                </a:lnTo>
                <a:lnTo>
                  <a:pt x="57273" y="30997"/>
                </a:lnTo>
                <a:lnTo>
                  <a:pt x="56052" y="20050"/>
                </a:lnTo>
                <a:lnTo>
                  <a:pt x="50813" y="10362"/>
                </a:lnTo>
                <a:lnTo>
                  <a:pt x="41945"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39" name="bk object 439"/>
          <p:cNvSpPr/>
          <p:nvPr/>
        </p:nvSpPr>
        <p:spPr>
          <a:xfrm>
            <a:off x="6821783" y="5791441"/>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4" y="57276"/>
                </a:lnTo>
                <a:lnTo>
                  <a:pt x="37229" y="56054"/>
                </a:lnTo>
                <a:lnTo>
                  <a:pt x="46914" y="50814"/>
                </a:lnTo>
                <a:lnTo>
                  <a:pt x="54090" y="41944"/>
                </a:lnTo>
                <a:lnTo>
                  <a:pt x="57272" y="30992"/>
                </a:lnTo>
                <a:lnTo>
                  <a:pt x="56052" y="20049"/>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40" name="bk object 440"/>
          <p:cNvSpPr/>
          <p:nvPr/>
        </p:nvSpPr>
        <p:spPr>
          <a:xfrm>
            <a:off x="7192511" y="5832945"/>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41" name="bk object 441"/>
          <p:cNvSpPr/>
          <p:nvPr/>
        </p:nvSpPr>
        <p:spPr>
          <a:xfrm>
            <a:off x="7577835" y="5862674"/>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1002"/>
                </a:lnTo>
                <a:lnTo>
                  <a:pt x="56057" y="20058"/>
                </a:lnTo>
                <a:lnTo>
                  <a:pt x="50818" y="10368"/>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42" name="bk object 442"/>
          <p:cNvSpPr/>
          <p:nvPr/>
        </p:nvSpPr>
        <p:spPr>
          <a:xfrm>
            <a:off x="7975859" y="5878485"/>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43" name="bk object 443"/>
          <p:cNvSpPr/>
          <p:nvPr/>
        </p:nvSpPr>
        <p:spPr>
          <a:xfrm>
            <a:off x="5262131" y="5570760"/>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44" name="bk object 444"/>
          <p:cNvSpPr/>
          <p:nvPr/>
        </p:nvSpPr>
        <p:spPr>
          <a:xfrm>
            <a:off x="5476079" y="5614278"/>
            <a:ext cx="35044" cy="35041"/>
          </a:xfrm>
          <a:custGeom>
            <a:avLst/>
            <a:gdLst/>
            <a:ahLst/>
            <a:cxnLst/>
            <a:rect l="l" t="t" r="r" b="b"/>
            <a:pathLst>
              <a:path w="57784" h="57784">
                <a:moveTo>
                  <a:pt x="30997" y="0"/>
                </a:moveTo>
                <a:lnTo>
                  <a:pt x="20050" y="1222"/>
                </a:lnTo>
                <a:lnTo>
                  <a:pt x="10362" y="6458"/>
                </a:lnTo>
                <a:lnTo>
                  <a:pt x="3180" y="15316"/>
                </a:lnTo>
                <a:lnTo>
                  <a:pt x="0" y="26273"/>
                </a:lnTo>
                <a:lnTo>
                  <a:pt x="1223" y="37220"/>
                </a:lnTo>
                <a:lnTo>
                  <a:pt x="6462" y="46908"/>
                </a:lnTo>
                <a:lnTo>
                  <a:pt x="15326" y="54090"/>
                </a:lnTo>
                <a:lnTo>
                  <a:pt x="26282" y="57275"/>
                </a:lnTo>
                <a:lnTo>
                  <a:pt x="37226" y="56050"/>
                </a:lnTo>
                <a:lnTo>
                  <a:pt x="46914" y="50809"/>
                </a:lnTo>
                <a:lnTo>
                  <a:pt x="54100" y="41944"/>
                </a:lnTo>
                <a:lnTo>
                  <a:pt x="57276" y="30992"/>
                </a:lnTo>
                <a:lnTo>
                  <a:pt x="56053" y="20049"/>
                </a:lnTo>
                <a:lnTo>
                  <a:pt x="50817"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45" name="bk object 445"/>
          <p:cNvSpPr/>
          <p:nvPr/>
        </p:nvSpPr>
        <p:spPr>
          <a:xfrm>
            <a:off x="5718023" y="5663210"/>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46" name="bk object 446"/>
          <p:cNvSpPr/>
          <p:nvPr/>
        </p:nvSpPr>
        <p:spPr>
          <a:xfrm>
            <a:off x="5985663" y="5714848"/>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47" name="bk object 447"/>
          <p:cNvSpPr/>
          <p:nvPr/>
        </p:nvSpPr>
        <p:spPr>
          <a:xfrm>
            <a:off x="6276835" y="5766486"/>
            <a:ext cx="35044" cy="35041"/>
          </a:xfrm>
          <a:custGeom>
            <a:avLst/>
            <a:gdLst/>
            <a:ahLst/>
            <a:cxnLst/>
            <a:rect l="l" t="t" r="r" b="b"/>
            <a:pathLst>
              <a:path w="57784" h="57784">
                <a:moveTo>
                  <a:pt x="30998" y="0"/>
                </a:moveTo>
                <a:lnTo>
                  <a:pt x="20054" y="1223"/>
                </a:lnTo>
                <a:lnTo>
                  <a:pt x="10366" y="6462"/>
                </a:lnTo>
                <a:lnTo>
                  <a:pt x="3180" y="15326"/>
                </a:lnTo>
                <a:lnTo>
                  <a:pt x="0" y="26282"/>
                </a:lnTo>
                <a:lnTo>
                  <a:pt x="1223" y="37226"/>
                </a:lnTo>
                <a:lnTo>
                  <a:pt x="6462" y="46914"/>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48" name="bk object 448"/>
          <p:cNvSpPr/>
          <p:nvPr/>
        </p:nvSpPr>
        <p:spPr>
          <a:xfrm>
            <a:off x="6589515" y="5815442"/>
            <a:ext cx="35044" cy="35041"/>
          </a:xfrm>
          <a:custGeom>
            <a:avLst/>
            <a:gdLst/>
            <a:ahLst/>
            <a:cxnLst/>
            <a:rect l="l" t="t" r="r" b="b"/>
            <a:pathLst>
              <a:path w="57784" h="57784">
                <a:moveTo>
                  <a:pt x="30994" y="0"/>
                </a:moveTo>
                <a:lnTo>
                  <a:pt x="20051" y="1226"/>
                </a:lnTo>
                <a:lnTo>
                  <a:pt x="10366" y="6465"/>
                </a:lnTo>
                <a:lnTo>
                  <a:pt x="3186" y="15325"/>
                </a:lnTo>
                <a:lnTo>
                  <a:pt x="0" y="26282"/>
                </a:lnTo>
                <a:lnTo>
                  <a:pt x="1220" y="37229"/>
                </a:lnTo>
                <a:lnTo>
                  <a:pt x="6458" y="46917"/>
                </a:lnTo>
                <a:lnTo>
                  <a:pt x="15322" y="54099"/>
                </a:lnTo>
                <a:lnTo>
                  <a:pt x="26279" y="57279"/>
                </a:lnTo>
                <a:lnTo>
                  <a:pt x="37226" y="56055"/>
                </a:lnTo>
                <a:lnTo>
                  <a:pt x="46914" y="50817"/>
                </a:lnTo>
                <a:lnTo>
                  <a:pt x="54096" y="41952"/>
                </a:lnTo>
                <a:lnTo>
                  <a:pt x="57276" y="30995"/>
                </a:lnTo>
                <a:lnTo>
                  <a:pt x="56052" y="20049"/>
                </a:lnTo>
                <a:lnTo>
                  <a:pt x="50814" y="10361"/>
                </a:lnTo>
                <a:lnTo>
                  <a:pt x="41949" y="3179"/>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49" name="bk object 449"/>
          <p:cNvSpPr/>
          <p:nvPr/>
        </p:nvSpPr>
        <p:spPr>
          <a:xfrm>
            <a:off x="6921719" y="5859078"/>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50" name="bk object 450"/>
          <p:cNvSpPr/>
          <p:nvPr/>
        </p:nvSpPr>
        <p:spPr>
          <a:xfrm>
            <a:off x="7271511" y="5894850"/>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2" y="30995"/>
                </a:lnTo>
                <a:lnTo>
                  <a:pt x="56052" y="20049"/>
                </a:lnTo>
                <a:lnTo>
                  <a:pt x="50816" y="10361"/>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51" name="bk object 451"/>
          <p:cNvSpPr/>
          <p:nvPr/>
        </p:nvSpPr>
        <p:spPr>
          <a:xfrm>
            <a:off x="7636927" y="5920384"/>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52" name="bk object 452"/>
          <p:cNvSpPr/>
          <p:nvPr/>
        </p:nvSpPr>
        <p:spPr>
          <a:xfrm>
            <a:off x="5735827" y="5743954"/>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4" y="57284"/>
                </a:lnTo>
                <a:lnTo>
                  <a:pt x="37230" y="56059"/>
                </a:lnTo>
                <a:lnTo>
                  <a:pt x="46918" y="50818"/>
                </a:lnTo>
                <a:lnTo>
                  <a:pt x="54100" y="41952"/>
                </a:lnTo>
                <a:lnTo>
                  <a:pt x="57281" y="31000"/>
                </a:lnTo>
                <a:lnTo>
                  <a:pt x="56057"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53" name="bk object 453"/>
          <p:cNvSpPr/>
          <p:nvPr/>
        </p:nvSpPr>
        <p:spPr>
          <a:xfrm>
            <a:off x="5950035" y="577972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4" y="57281"/>
                </a:lnTo>
                <a:lnTo>
                  <a:pt x="37230" y="56057"/>
                </a:lnTo>
                <a:lnTo>
                  <a:pt x="46918"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54" name="bk object 454"/>
          <p:cNvSpPr/>
          <p:nvPr/>
        </p:nvSpPr>
        <p:spPr>
          <a:xfrm>
            <a:off x="6191587" y="5819453"/>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55" name="bk object 455"/>
          <p:cNvSpPr/>
          <p:nvPr/>
        </p:nvSpPr>
        <p:spPr>
          <a:xfrm>
            <a:off x="6458163" y="5860428"/>
            <a:ext cx="35044" cy="3504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1001"/>
                </a:lnTo>
                <a:lnTo>
                  <a:pt x="56052" y="20054"/>
                </a:lnTo>
                <a:lnTo>
                  <a:pt x="50814" y="10364"/>
                </a:lnTo>
                <a:lnTo>
                  <a:pt x="41949"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56" name="bk object 456"/>
          <p:cNvSpPr/>
          <p:nvPr/>
        </p:nvSpPr>
        <p:spPr>
          <a:xfrm>
            <a:off x="6747555" y="5899973"/>
            <a:ext cx="35044" cy="35041"/>
          </a:xfrm>
          <a:custGeom>
            <a:avLst/>
            <a:gdLst/>
            <a:ahLst/>
            <a:cxnLst/>
            <a:rect l="l" t="t" r="r" b="b"/>
            <a:pathLst>
              <a:path w="57784" h="57784">
                <a:moveTo>
                  <a:pt x="30997" y="0"/>
                </a:moveTo>
                <a:lnTo>
                  <a:pt x="20050" y="1226"/>
                </a:lnTo>
                <a:lnTo>
                  <a:pt x="10362" y="6465"/>
                </a:lnTo>
                <a:lnTo>
                  <a:pt x="3180" y="15325"/>
                </a:lnTo>
                <a:lnTo>
                  <a:pt x="0" y="26282"/>
                </a:lnTo>
                <a:lnTo>
                  <a:pt x="1223" y="37229"/>
                </a:lnTo>
                <a:lnTo>
                  <a:pt x="6462" y="46917"/>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57" name="bk object 457"/>
          <p:cNvSpPr/>
          <p:nvPr/>
        </p:nvSpPr>
        <p:spPr>
          <a:xfrm>
            <a:off x="7057655" y="5935484"/>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6" y="56057"/>
                </a:lnTo>
                <a:lnTo>
                  <a:pt x="46914" y="50818"/>
                </a:lnTo>
                <a:lnTo>
                  <a:pt x="54100" y="41954"/>
                </a:lnTo>
                <a:lnTo>
                  <a:pt x="57281" y="30997"/>
                </a:lnTo>
                <a:lnTo>
                  <a:pt x="56057"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58" name="bk object 458"/>
          <p:cNvSpPr/>
          <p:nvPr/>
        </p:nvSpPr>
        <p:spPr>
          <a:xfrm>
            <a:off x="7386391" y="5964474"/>
            <a:ext cx="35044" cy="35041"/>
          </a:xfrm>
          <a:custGeom>
            <a:avLst/>
            <a:gdLst/>
            <a:ahLst/>
            <a:cxnLst/>
            <a:rect l="l" t="t" r="r" b="b"/>
            <a:pathLst>
              <a:path w="57784" h="57784">
                <a:moveTo>
                  <a:pt x="30998" y="0"/>
                </a:moveTo>
                <a:lnTo>
                  <a:pt x="20052" y="1223"/>
                </a:lnTo>
                <a:lnTo>
                  <a:pt x="10367" y="6461"/>
                </a:lnTo>
                <a:lnTo>
                  <a:pt x="3186" y="15321"/>
                </a:lnTo>
                <a:lnTo>
                  <a:pt x="0" y="26278"/>
                </a:lnTo>
                <a:lnTo>
                  <a:pt x="1220" y="37224"/>
                </a:lnTo>
                <a:lnTo>
                  <a:pt x="6458" y="46912"/>
                </a:lnTo>
                <a:lnTo>
                  <a:pt x="15322" y="54094"/>
                </a:lnTo>
                <a:lnTo>
                  <a:pt x="26279" y="57275"/>
                </a:lnTo>
                <a:lnTo>
                  <a:pt x="37226" y="56051"/>
                </a:lnTo>
                <a:lnTo>
                  <a:pt x="46914" y="50812"/>
                </a:lnTo>
                <a:lnTo>
                  <a:pt x="54096" y="41948"/>
                </a:lnTo>
                <a:lnTo>
                  <a:pt x="57277" y="30997"/>
                </a:lnTo>
                <a:lnTo>
                  <a:pt x="56054" y="20053"/>
                </a:lnTo>
                <a:lnTo>
                  <a:pt x="50818" y="10366"/>
                </a:lnTo>
                <a:lnTo>
                  <a:pt x="41960" y="3185"/>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59" name="bk object 459"/>
          <p:cNvSpPr/>
          <p:nvPr/>
        </p:nvSpPr>
        <p:spPr>
          <a:xfrm>
            <a:off x="6216087" y="5907593"/>
            <a:ext cx="35044" cy="35041"/>
          </a:xfrm>
          <a:custGeom>
            <a:avLst/>
            <a:gdLst/>
            <a:ahLst/>
            <a:cxnLst/>
            <a:rect l="l" t="t" r="r" b="b"/>
            <a:pathLst>
              <a:path w="57784" h="57784">
                <a:moveTo>
                  <a:pt x="30998" y="0"/>
                </a:moveTo>
                <a:lnTo>
                  <a:pt x="20052" y="1223"/>
                </a:lnTo>
                <a:lnTo>
                  <a:pt x="10364" y="6462"/>
                </a:lnTo>
                <a:lnTo>
                  <a:pt x="3182" y="15326"/>
                </a:lnTo>
                <a:lnTo>
                  <a:pt x="0" y="26284"/>
                </a:lnTo>
                <a:lnTo>
                  <a:pt x="1221" y="37230"/>
                </a:lnTo>
                <a:lnTo>
                  <a:pt x="6459" y="46918"/>
                </a:lnTo>
                <a:lnTo>
                  <a:pt x="15328" y="54100"/>
                </a:lnTo>
                <a:lnTo>
                  <a:pt x="26284" y="57281"/>
                </a:lnTo>
                <a:lnTo>
                  <a:pt x="37226" y="56057"/>
                </a:lnTo>
                <a:lnTo>
                  <a:pt x="46911" y="50818"/>
                </a:lnTo>
                <a:lnTo>
                  <a:pt x="54091" y="41954"/>
                </a:lnTo>
                <a:lnTo>
                  <a:pt x="57273" y="30997"/>
                </a:lnTo>
                <a:lnTo>
                  <a:pt x="56053" y="20050"/>
                </a:lnTo>
                <a:lnTo>
                  <a:pt x="50818" y="10362"/>
                </a:lnTo>
                <a:lnTo>
                  <a:pt x="41955" y="3180"/>
                </a:lnTo>
                <a:lnTo>
                  <a:pt x="30998"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60" name="bk object 460"/>
          <p:cNvSpPr/>
          <p:nvPr/>
        </p:nvSpPr>
        <p:spPr>
          <a:xfrm>
            <a:off x="6431371" y="5934976"/>
            <a:ext cx="35044" cy="35041"/>
          </a:xfrm>
          <a:custGeom>
            <a:avLst/>
            <a:gdLst/>
            <a:ahLst/>
            <a:cxnLst/>
            <a:rect l="l" t="t" r="r" b="b"/>
            <a:pathLst>
              <a:path w="57784" h="57784">
                <a:moveTo>
                  <a:pt x="30997" y="0"/>
                </a:moveTo>
                <a:lnTo>
                  <a:pt x="20050" y="1223"/>
                </a:lnTo>
                <a:lnTo>
                  <a:pt x="10362" y="6462"/>
                </a:lnTo>
                <a:lnTo>
                  <a:pt x="3180" y="15326"/>
                </a:lnTo>
                <a:lnTo>
                  <a:pt x="0" y="26282"/>
                </a:lnTo>
                <a:lnTo>
                  <a:pt x="1222" y="37226"/>
                </a:lnTo>
                <a:lnTo>
                  <a:pt x="6458" y="46914"/>
                </a:lnTo>
                <a:lnTo>
                  <a:pt x="15316" y="54100"/>
                </a:lnTo>
                <a:lnTo>
                  <a:pt x="26278" y="57281"/>
                </a:lnTo>
                <a:lnTo>
                  <a:pt x="37224" y="56057"/>
                </a:lnTo>
                <a:lnTo>
                  <a:pt x="46909" y="50818"/>
                </a:lnTo>
                <a:lnTo>
                  <a:pt x="54090" y="41954"/>
                </a:lnTo>
                <a:lnTo>
                  <a:pt x="57272" y="30997"/>
                </a:lnTo>
                <a:lnTo>
                  <a:pt x="56052" y="20050"/>
                </a:lnTo>
                <a:lnTo>
                  <a:pt x="50817"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61" name="bk object 461"/>
          <p:cNvSpPr/>
          <p:nvPr/>
        </p:nvSpPr>
        <p:spPr>
          <a:xfrm>
            <a:off x="6673203" y="5964762"/>
            <a:ext cx="35044" cy="35041"/>
          </a:xfrm>
          <a:custGeom>
            <a:avLst/>
            <a:gdLst/>
            <a:ahLst/>
            <a:cxnLst/>
            <a:rect l="l" t="t" r="r" b="b"/>
            <a:pathLst>
              <a:path w="57784" h="57784">
                <a:moveTo>
                  <a:pt x="30997" y="0"/>
                </a:moveTo>
                <a:lnTo>
                  <a:pt x="20050" y="1223"/>
                </a:lnTo>
                <a:lnTo>
                  <a:pt x="10362" y="6462"/>
                </a:lnTo>
                <a:lnTo>
                  <a:pt x="3180" y="15326"/>
                </a:lnTo>
                <a:lnTo>
                  <a:pt x="0" y="26284"/>
                </a:lnTo>
                <a:lnTo>
                  <a:pt x="1223" y="37230"/>
                </a:lnTo>
                <a:lnTo>
                  <a:pt x="6462" y="46918"/>
                </a:lnTo>
                <a:lnTo>
                  <a:pt x="15326" y="54100"/>
                </a:lnTo>
                <a:lnTo>
                  <a:pt x="26282" y="57281"/>
                </a:lnTo>
                <a:lnTo>
                  <a:pt x="37225" y="56057"/>
                </a:lnTo>
                <a:lnTo>
                  <a:pt x="46909" y="50818"/>
                </a:lnTo>
                <a:lnTo>
                  <a:pt x="54090" y="41954"/>
                </a:lnTo>
                <a:lnTo>
                  <a:pt x="57276" y="30997"/>
                </a:lnTo>
                <a:lnTo>
                  <a:pt x="56056" y="20050"/>
                </a:lnTo>
                <a:lnTo>
                  <a:pt x="50818"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62" name="bk object 462"/>
          <p:cNvSpPr/>
          <p:nvPr/>
        </p:nvSpPr>
        <p:spPr>
          <a:xfrm>
            <a:off x="6939207" y="5994274"/>
            <a:ext cx="35044" cy="35041"/>
          </a:xfrm>
          <a:custGeom>
            <a:avLst/>
            <a:gdLst/>
            <a:ahLst/>
            <a:cxnLst/>
            <a:rect l="l" t="t" r="r" b="b"/>
            <a:pathLst>
              <a:path w="57784" h="57784">
                <a:moveTo>
                  <a:pt x="30989" y="0"/>
                </a:moveTo>
                <a:lnTo>
                  <a:pt x="20047" y="1223"/>
                </a:lnTo>
                <a:lnTo>
                  <a:pt x="10362" y="6461"/>
                </a:lnTo>
                <a:lnTo>
                  <a:pt x="3182" y="15321"/>
                </a:lnTo>
                <a:lnTo>
                  <a:pt x="0" y="26278"/>
                </a:lnTo>
                <a:lnTo>
                  <a:pt x="1220" y="37224"/>
                </a:lnTo>
                <a:lnTo>
                  <a:pt x="6455" y="46912"/>
                </a:lnTo>
                <a:lnTo>
                  <a:pt x="15318" y="54094"/>
                </a:lnTo>
                <a:lnTo>
                  <a:pt x="26275" y="57275"/>
                </a:lnTo>
                <a:lnTo>
                  <a:pt x="37221" y="56051"/>
                </a:lnTo>
                <a:lnTo>
                  <a:pt x="46909" y="50812"/>
                </a:lnTo>
                <a:lnTo>
                  <a:pt x="54091" y="41948"/>
                </a:lnTo>
                <a:lnTo>
                  <a:pt x="57272" y="30997"/>
                </a:lnTo>
                <a:lnTo>
                  <a:pt x="56048" y="20053"/>
                </a:lnTo>
                <a:lnTo>
                  <a:pt x="50809" y="10366"/>
                </a:lnTo>
                <a:lnTo>
                  <a:pt x="41945" y="3185"/>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63" name="bk object 463"/>
          <p:cNvSpPr/>
          <p:nvPr/>
        </p:nvSpPr>
        <p:spPr>
          <a:xfrm>
            <a:off x="7227079" y="6020930"/>
            <a:ext cx="35044" cy="35041"/>
          </a:xfrm>
          <a:custGeom>
            <a:avLst/>
            <a:gdLst/>
            <a:ahLst/>
            <a:cxnLst/>
            <a:rect l="l" t="t" r="r" b="b"/>
            <a:pathLst>
              <a:path w="57784" h="57784">
                <a:moveTo>
                  <a:pt x="30994" y="0"/>
                </a:moveTo>
                <a:lnTo>
                  <a:pt x="20051" y="1223"/>
                </a:lnTo>
                <a:lnTo>
                  <a:pt x="10366" y="6462"/>
                </a:lnTo>
                <a:lnTo>
                  <a:pt x="3186" y="15326"/>
                </a:lnTo>
                <a:lnTo>
                  <a:pt x="0" y="26284"/>
                </a:lnTo>
                <a:lnTo>
                  <a:pt x="1220" y="37230"/>
                </a:lnTo>
                <a:lnTo>
                  <a:pt x="6458" y="46918"/>
                </a:lnTo>
                <a:lnTo>
                  <a:pt x="15322" y="54100"/>
                </a:lnTo>
                <a:lnTo>
                  <a:pt x="26279" y="57281"/>
                </a:lnTo>
                <a:lnTo>
                  <a:pt x="37226" y="56057"/>
                </a:lnTo>
                <a:lnTo>
                  <a:pt x="46914" y="50818"/>
                </a:lnTo>
                <a:lnTo>
                  <a:pt x="54096" y="41954"/>
                </a:lnTo>
                <a:lnTo>
                  <a:pt x="57276" y="30997"/>
                </a:lnTo>
                <a:lnTo>
                  <a:pt x="56052" y="20050"/>
                </a:lnTo>
                <a:lnTo>
                  <a:pt x="50814" y="10362"/>
                </a:lnTo>
                <a:lnTo>
                  <a:pt x="41949" y="3180"/>
                </a:lnTo>
                <a:lnTo>
                  <a:pt x="30994"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64" name="bk object 464"/>
          <p:cNvSpPr/>
          <p:nvPr/>
        </p:nvSpPr>
        <p:spPr>
          <a:xfrm>
            <a:off x="6702175" y="6061334"/>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65" name="bk object 465"/>
          <p:cNvSpPr/>
          <p:nvPr/>
        </p:nvSpPr>
        <p:spPr>
          <a:xfrm>
            <a:off x="6919155" y="6079484"/>
            <a:ext cx="35044" cy="35041"/>
          </a:xfrm>
          <a:custGeom>
            <a:avLst/>
            <a:gdLst/>
            <a:ahLst/>
            <a:cxnLst/>
            <a:rect l="l" t="t" r="r" b="b"/>
            <a:pathLst>
              <a:path w="57784" h="57784">
                <a:moveTo>
                  <a:pt x="30997" y="0"/>
                </a:moveTo>
                <a:lnTo>
                  <a:pt x="20050" y="1226"/>
                </a:lnTo>
                <a:lnTo>
                  <a:pt x="10362" y="6465"/>
                </a:lnTo>
                <a:lnTo>
                  <a:pt x="3180" y="15325"/>
                </a:lnTo>
                <a:lnTo>
                  <a:pt x="0" y="26281"/>
                </a:lnTo>
                <a:lnTo>
                  <a:pt x="1223" y="37225"/>
                </a:lnTo>
                <a:lnTo>
                  <a:pt x="6462" y="46912"/>
                </a:lnTo>
                <a:lnTo>
                  <a:pt x="15326" y="54099"/>
                </a:lnTo>
                <a:lnTo>
                  <a:pt x="26282" y="57279"/>
                </a:lnTo>
                <a:lnTo>
                  <a:pt x="37225" y="56055"/>
                </a:lnTo>
                <a:lnTo>
                  <a:pt x="46909" y="50817"/>
                </a:lnTo>
                <a:lnTo>
                  <a:pt x="54090" y="41952"/>
                </a:lnTo>
                <a:lnTo>
                  <a:pt x="57276" y="31000"/>
                </a:lnTo>
                <a:lnTo>
                  <a:pt x="56056" y="20053"/>
                </a:lnTo>
                <a:lnTo>
                  <a:pt x="50818" y="10362"/>
                </a:lnTo>
                <a:lnTo>
                  <a:pt x="41954" y="3179"/>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66" name="bk object 466"/>
          <p:cNvSpPr/>
          <p:nvPr/>
        </p:nvSpPr>
        <p:spPr>
          <a:xfrm>
            <a:off x="7161643" y="6098449"/>
            <a:ext cx="35044" cy="35041"/>
          </a:xfrm>
          <a:custGeom>
            <a:avLst/>
            <a:gdLst/>
            <a:ahLst/>
            <a:cxnLst/>
            <a:rect l="l" t="t" r="r" b="b"/>
            <a:pathLst>
              <a:path w="57784" h="57784">
                <a:moveTo>
                  <a:pt x="30997" y="0"/>
                </a:moveTo>
                <a:lnTo>
                  <a:pt x="20050" y="1223"/>
                </a:lnTo>
                <a:lnTo>
                  <a:pt x="10362" y="6462"/>
                </a:lnTo>
                <a:lnTo>
                  <a:pt x="3180" y="15326"/>
                </a:lnTo>
                <a:lnTo>
                  <a:pt x="0" y="26282"/>
                </a:lnTo>
                <a:lnTo>
                  <a:pt x="1223" y="37226"/>
                </a:lnTo>
                <a:lnTo>
                  <a:pt x="6462" y="46914"/>
                </a:lnTo>
                <a:lnTo>
                  <a:pt x="15326" y="54100"/>
                </a:lnTo>
                <a:lnTo>
                  <a:pt x="26282" y="57281"/>
                </a:lnTo>
                <a:lnTo>
                  <a:pt x="37225" y="56057"/>
                </a:lnTo>
                <a:lnTo>
                  <a:pt x="46909" y="50818"/>
                </a:lnTo>
                <a:lnTo>
                  <a:pt x="54090" y="41954"/>
                </a:lnTo>
                <a:lnTo>
                  <a:pt x="57272" y="30997"/>
                </a:lnTo>
                <a:lnTo>
                  <a:pt x="56052" y="20050"/>
                </a:lnTo>
                <a:lnTo>
                  <a:pt x="50816" y="10362"/>
                </a:lnTo>
                <a:lnTo>
                  <a:pt x="41954" y="3180"/>
                </a:lnTo>
                <a:lnTo>
                  <a:pt x="30997"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67" name="bk object 467"/>
          <p:cNvSpPr/>
          <p:nvPr/>
        </p:nvSpPr>
        <p:spPr>
          <a:xfrm>
            <a:off x="7192963" y="6204841"/>
            <a:ext cx="35044" cy="35041"/>
          </a:xfrm>
          <a:custGeom>
            <a:avLst/>
            <a:gdLst/>
            <a:ahLst/>
            <a:cxnLst/>
            <a:rect l="l" t="t" r="r" b="b"/>
            <a:pathLst>
              <a:path w="57784" h="57784">
                <a:moveTo>
                  <a:pt x="30989" y="0"/>
                </a:moveTo>
                <a:lnTo>
                  <a:pt x="20047" y="1222"/>
                </a:lnTo>
                <a:lnTo>
                  <a:pt x="10362" y="6458"/>
                </a:lnTo>
                <a:lnTo>
                  <a:pt x="3182" y="15316"/>
                </a:lnTo>
                <a:lnTo>
                  <a:pt x="0" y="26273"/>
                </a:lnTo>
                <a:lnTo>
                  <a:pt x="1220" y="37220"/>
                </a:lnTo>
                <a:lnTo>
                  <a:pt x="6455" y="46908"/>
                </a:lnTo>
                <a:lnTo>
                  <a:pt x="15318" y="54090"/>
                </a:lnTo>
                <a:lnTo>
                  <a:pt x="26275" y="57275"/>
                </a:lnTo>
                <a:lnTo>
                  <a:pt x="37221" y="56050"/>
                </a:lnTo>
                <a:lnTo>
                  <a:pt x="46909" y="50809"/>
                </a:lnTo>
                <a:lnTo>
                  <a:pt x="54091" y="41944"/>
                </a:lnTo>
                <a:lnTo>
                  <a:pt x="57272" y="30992"/>
                </a:lnTo>
                <a:lnTo>
                  <a:pt x="56048" y="20049"/>
                </a:lnTo>
                <a:lnTo>
                  <a:pt x="50809" y="10362"/>
                </a:lnTo>
                <a:lnTo>
                  <a:pt x="41945" y="3180"/>
                </a:lnTo>
                <a:lnTo>
                  <a:pt x="30989" y="0"/>
                </a:lnTo>
                <a:close/>
              </a:path>
            </a:pathLst>
          </a:custGeom>
          <a:solidFill>
            <a:srgbClr val="FFFFFF">
              <a:alpha val="13000"/>
            </a:srgbClr>
          </a:solidFill>
        </p:spPr>
        <p:txBody>
          <a:bodyPr wrap="square" lIns="0" tIns="0" rIns="0" bIns="0" rtlCol="0"/>
          <a:lstStyle/>
          <a:p>
            <a:endParaRPr sz="1100" b="0" i="0" dirty="0">
              <a:latin typeface="Trebuchet MS" panose="020B0703020202090204" pitchFamily="34" charset="0"/>
            </a:endParaRPr>
          </a:p>
        </p:txBody>
      </p:sp>
      <p:sp>
        <p:nvSpPr>
          <p:cNvPr id="468" name="bk object 468"/>
          <p:cNvSpPr/>
          <p:nvPr/>
        </p:nvSpPr>
        <p:spPr>
          <a:xfrm>
            <a:off x="0" y="17"/>
            <a:ext cx="12192000" cy="6857519"/>
          </a:xfrm>
          <a:prstGeom prst="rect">
            <a:avLst/>
          </a:prstGeom>
          <a:blipFill>
            <a:blip r:embed="rId5" cstate="print"/>
            <a:stretch>
              <a:fillRect/>
            </a:stretch>
          </a:blipFill>
        </p:spPr>
        <p:txBody>
          <a:bodyPr wrap="square" lIns="0" tIns="0" rIns="0" bIns="0" rtlCol="0"/>
          <a:lstStyle/>
          <a:p>
            <a:endParaRPr sz="1100" b="0" i="0" dirty="0">
              <a:latin typeface="Trebuchet MS" panose="020B0703020202090204" pitchFamily="34" charset="0"/>
            </a:endParaRPr>
          </a:p>
        </p:txBody>
      </p:sp>
      <p:sp>
        <p:nvSpPr>
          <p:cNvPr id="469" name="bk object 469"/>
          <p:cNvSpPr/>
          <p:nvPr/>
        </p:nvSpPr>
        <p:spPr>
          <a:xfrm>
            <a:off x="901893" y="726273"/>
            <a:ext cx="10375723" cy="5246265"/>
          </a:xfrm>
          <a:prstGeom prst="rect">
            <a:avLst/>
          </a:prstGeom>
          <a:blipFill>
            <a:blip r:embed="rId6" cstate="print"/>
            <a:stretch>
              <a:fillRect/>
            </a:stretch>
          </a:blipFill>
        </p:spPr>
        <p:txBody>
          <a:bodyPr wrap="square" lIns="0" tIns="0" rIns="0" bIns="0" rtlCol="0"/>
          <a:lstStyle/>
          <a:p>
            <a:endParaRPr sz="1100" b="0" i="0" dirty="0">
              <a:latin typeface="Trebuchet MS" panose="020B0703020202090204" pitchFamily="34" charset="0"/>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285665" y="755712"/>
            <a:ext cx="2365617" cy="923330"/>
          </a:xfrm>
          <a:prstGeom prst="rect">
            <a:avLst/>
          </a:prstGeom>
        </p:spPr>
        <p:txBody>
          <a:bodyPr wrap="square" lIns="0" tIns="0" rIns="0" bIns="0">
            <a:spAutoFit/>
          </a:bodyPr>
          <a:lstStyle>
            <a:lvl1pPr>
              <a:defRPr sz="6000" b="0" i="0">
                <a:solidFill>
                  <a:srgbClr val="00637A"/>
                </a:solidFill>
                <a:latin typeface="Arial Black"/>
                <a:cs typeface="Arial Black"/>
              </a:defRPr>
            </a:lvl1pPr>
          </a:lstStyle>
          <a:p>
            <a:endParaRPr dirty="0"/>
          </a:p>
        </p:txBody>
      </p:sp>
      <p:sp>
        <p:nvSpPr>
          <p:cNvPr id="3" name="Holder 3"/>
          <p:cNvSpPr>
            <a:spLocks noGrp="1"/>
          </p:cNvSpPr>
          <p:nvPr>
            <p:ph type="body" idx="1"/>
          </p:nvPr>
        </p:nvSpPr>
        <p:spPr>
          <a:xfrm>
            <a:off x="1680758" y="2444479"/>
            <a:ext cx="8830511" cy="507831"/>
          </a:xfrm>
          <a:prstGeom prst="rect">
            <a:avLst/>
          </a:prstGeom>
        </p:spPr>
        <p:txBody>
          <a:bodyPr wrap="square" lIns="0" tIns="0" rIns="0" bIns="0">
            <a:spAutoFit/>
          </a:bodyPr>
          <a:lstStyle>
            <a:lvl1pPr>
              <a:defRPr sz="3300" b="0" i="0">
                <a:solidFill>
                  <a:schemeClr val="bg1"/>
                </a:solidFill>
                <a:latin typeface="Century Gothic"/>
                <a:cs typeface="Century Gothic"/>
              </a:defRPr>
            </a:lvl1pPr>
          </a:lstStyle>
          <a:p>
            <a:endParaRPr/>
          </a:p>
        </p:txBody>
      </p:sp>
      <p:sp>
        <p:nvSpPr>
          <p:cNvPr id="4" name="Holder 4"/>
          <p:cNvSpPr>
            <a:spLocks noGrp="1"/>
          </p:cNvSpPr>
          <p:nvPr>
            <p:ph type="ftr" sz="quarter" idx="5"/>
          </p:nvPr>
        </p:nvSpPr>
        <p:spPr>
          <a:xfrm>
            <a:off x="4145280" y="6377947"/>
            <a:ext cx="3901440" cy="276999"/>
          </a:xfrm>
          <a:prstGeom prst="rect">
            <a:avLst/>
          </a:prstGeom>
        </p:spPr>
        <p:txBody>
          <a:bodyPr wrap="square" lIns="0" tIns="0" rIns="0" bIns="0">
            <a:spAutoFit/>
          </a:bodyPr>
          <a:lstStyle>
            <a:lvl1pPr algn="ctr">
              <a:defRPr b="0" i="0">
                <a:solidFill>
                  <a:schemeClr val="tx1">
                    <a:tint val="75000"/>
                  </a:schemeClr>
                </a:solidFill>
                <a:latin typeface="Trebuchet MS" panose="020B0703020202090204" pitchFamily="34" charset="0"/>
              </a:defRPr>
            </a:lvl1pPr>
          </a:lstStyle>
          <a:p>
            <a:endParaRPr lang="es-CL" dirty="0"/>
          </a:p>
        </p:txBody>
      </p:sp>
      <p:sp>
        <p:nvSpPr>
          <p:cNvPr id="5" name="Holder 5"/>
          <p:cNvSpPr>
            <a:spLocks noGrp="1"/>
          </p:cNvSpPr>
          <p:nvPr>
            <p:ph type="dt" sz="half" idx="6"/>
          </p:nvPr>
        </p:nvSpPr>
        <p:spPr>
          <a:xfrm>
            <a:off x="609600" y="6377947"/>
            <a:ext cx="2804160" cy="276999"/>
          </a:xfrm>
          <a:prstGeom prst="rect">
            <a:avLst/>
          </a:prstGeom>
        </p:spPr>
        <p:txBody>
          <a:bodyPr wrap="square" lIns="0" tIns="0" rIns="0" bIns="0">
            <a:spAutoFit/>
          </a:bodyPr>
          <a:lstStyle>
            <a:lvl1pPr algn="l">
              <a:defRPr b="0" i="0">
                <a:solidFill>
                  <a:schemeClr val="tx1">
                    <a:tint val="75000"/>
                  </a:schemeClr>
                </a:solidFill>
                <a:latin typeface="Trebuchet MS" panose="020B0703020202090204" pitchFamily="34" charset="0"/>
              </a:defRPr>
            </a:lvl1pPr>
          </a:lstStyle>
          <a:p>
            <a:fld id="{1D8BD707-D9CF-40AE-B4C6-C98DA3205C09}" type="datetimeFigureOut">
              <a:rPr lang="en-US" smtClean="0"/>
              <a:pPr/>
              <a:t>6/30/20</a:t>
            </a:fld>
            <a:endParaRPr lang="en-US" dirty="0"/>
          </a:p>
        </p:txBody>
      </p:sp>
      <p:sp>
        <p:nvSpPr>
          <p:cNvPr id="6" name="Holder 6"/>
          <p:cNvSpPr>
            <a:spLocks noGrp="1"/>
          </p:cNvSpPr>
          <p:nvPr>
            <p:ph type="sldNum" sz="quarter" idx="7"/>
          </p:nvPr>
        </p:nvSpPr>
        <p:spPr>
          <a:xfrm>
            <a:off x="8778241" y="6377947"/>
            <a:ext cx="2804160" cy="276999"/>
          </a:xfrm>
          <a:prstGeom prst="rect">
            <a:avLst/>
          </a:prstGeom>
        </p:spPr>
        <p:txBody>
          <a:bodyPr wrap="square" lIns="0" tIns="0" rIns="0" bIns="0">
            <a:spAutoFit/>
          </a:bodyPr>
          <a:lstStyle>
            <a:lvl1pPr algn="r">
              <a:defRPr b="0" i="0">
                <a:solidFill>
                  <a:schemeClr val="tx1">
                    <a:tint val="75000"/>
                  </a:schemeClr>
                </a:solidFill>
                <a:latin typeface="Trebuchet MS" panose="020B0703020202090204" pitchFamily="34" charset="0"/>
              </a:defRPr>
            </a:lvl1pPr>
          </a:lstStyle>
          <a:p>
            <a:fld id="{B6F15528-21DE-4FAA-801E-634DDDAF4B2B}" type="slidenum">
              <a:rPr lang="es-CL" smtClean="0"/>
              <a:pPr/>
              <a:t>‹Nº›</a:t>
            </a:fld>
            <a:endParaRPr lang="es-CL"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b="1" i="0">
          <a:latin typeface="Trebuchet MS" panose="020B0703020202090204" pitchFamily="34" charset="0"/>
          <a:ea typeface="+mj-ea"/>
          <a:cs typeface="+mj-cs"/>
        </a:defRPr>
      </a:lvl1pPr>
    </p:titleStyle>
    <p:bodyStyle>
      <a:lvl1pPr marL="0" eaLnBrk="1" hangingPunct="1">
        <a:defRPr>
          <a:latin typeface="+mn-lt"/>
          <a:ea typeface="+mn-ea"/>
          <a:cs typeface="+mn-cs"/>
        </a:defRPr>
      </a:lvl1pPr>
      <a:lvl2pPr marL="277157" eaLnBrk="1" hangingPunct="1">
        <a:defRPr>
          <a:latin typeface="+mn-lt"/>
          <a:ea typeface="+mn-ea"/>
          <a:cs typeface="+mn-cs"/>
        </a:defRPr>
      </a:lvl2pPr>
      <a:lvl3pPr marL="554311" eaLnBrk="1" hangingPunct="1">
        <a:defRPr>
          <a:latin typeface="+mn-lt"/>
          <a:ea typeface="+mn-ea"/>
          <a:cs typeface="+mn-cs"/>
        </a:defRPr>
      </a:lvl3pPr>
      <a:lvl4pPr marL="831473" eaLnBrk="1" hangingPunct="1">
        <a:defRPr>
          <a:latin typeface="+mn-lt"/>
          <a:ea typeface="+mn-ea"/>
          <a:cs typeface="+mn-cs"/>
        </a:defRPr>
      </a:lvl4pPr>
      <a:lvl5pPr marL="1108620" eaLnBrk="1" hangingPunct="1">
        <a:defRPr>
          <a:latin typeface="+mn-lt"/>
          <a:ea typeface="+mn-ea"/>
          <a:cs typeface="+mn-cs"/>
        </a:defRPr>
      </a:lvl5pPr>
      <a:lvl6pPr marL="1385777" eaLnBrk="1" hangingPunct="1">
        <a:defRPr>
          <a:latin typeface="+mn-lt"/>
          <a:ea typeface="+mn-ea"/>
          <a:cs typeface="+mn-cs"/>
        </a:defRPr>
      </a:lvl6pPr>
      <a:lvl7pPr marL="1662933" eaLnBrk="1" hangingPunct="1">
        <a:defRPr>
          <a:latin typeface="+mn-lt"/>
          <a:ea typeface="+mn-ea"/>
          <a:cs typeface="+mn-cs"/>
        </a:defRPr>
      </a:lvl7pPr>
      <a:lvl8pPr marL="1940093" eaLnBrk="1" hangingPunct="1">
        <a:defRPr>
          <a:latin typeface="+mn-lt"/>
          <a:ea typeface="+mn-ea"/>
          <a:cs typeface="+mn-cs"/>
        </a:defRPr>
      </a:lvl8pPr>
      <a:lvl9pPr marL="2217239" eaLnBrk="1" hangingPunct="1">
        <a:defRPr>
          <a:latin typeface="+mn-lt"/>
          <a:ea typeface="+mn-ea"/>
          <a:cs typeface="+mn-cs"/>
        </a:defRPr>
      </a:lvl9pPr>
    </p:bodyStyle>
    <p:otherStyle>
      <a:lvl1pPr marL="0" eaLnBrk="1" hangingPunct="1">
        <a:defRPr>
          <a:latin typeface="+mn-lt"/>
          <a:ea typeface="+mn-ea"/>
          <a:cs typeface="+mn-cs"/>
        </a:defRPr>
      </a:lvl1pPr>
      <a:lvl2pPr marL="277157" eaLnBrk="1" hangingPunct="1">
        <a:defRPr>
          <a:latin typeface="+mn-lt"/>
          <a:ea typeface="+mn-ea"/>
          <a:cs typeface="+mn-cs"/>
        </a:defRPr>
      </a:lvl2pPr>
      <a:lvl3pPr marL="554311" eaLnBrk="1" hangingPunct="1">
        <a:defRPr>
          <a:latin typeface="+mn-lt"/>
          <a:ea typeface="+mn-ea"/>
          <a:cs typeface="+mn-cs"/>
        </a:defRPr>
      </a:lvl3pPr>
      <a:lvl4pPr marL="831473" eaLnBrk="1" hangingPunct="1">
        <a:defRPr>
          <a:latin typeface="+mn-lt"/>
          <a:ea typeface="+mn-ea"/>
          <a:cs typeface="+mn-cs"/>
        </a:defRPr>
      </a:lvl4pPr>
      <a:lvl5pPr marL="1108620" eaLnBrk="1" hangingPunct="1">
        <a:defRPr>
          <a:latin typeface="+mn-lt"/>
          <a:ea typeface="+mn-ea"/>
          <a:cs typeface="+mn-cs"/>
        </a:defRPr>
      </a:lvl5pPr>
      <a:lvl6pPr marL="1385777" eaLnBrk="1" hangingPunct="1">
        <a:defRPr>
          <a:latin typeface="+mn-lt"/>
          <a:ea typeface="+mn-ea"/>
          <a:cs typeface="+mn-cs"/>
        </a:defRPr>
      </a:lvl6pPr>
      <a:lvl7pPr marL="1662933" eaLnBrk="1" hangingPunct="1">
        <a:defRPr>
          <a:latin typeface="+mn-lt"/>
          <a:ea typeface="+mn-ea"/>
          <a:cs typeface="+mn-cs"/>
        </a:defRPr>
      </a:lvl7pPr>
      <a:lvl8pPr marL="1940093" eaLnBrk="1" hangingPunct="1">
        <a:defRPr>
          <a:latin typeface="+mn-lt"/>
          <a:ea typeface="+mn-ea"/>
          <a:cs typeface="+mn-cs"/>
        </a:defRPr>
      </a:lvl8pPr>
      <a:lvl9pPr marL="2217239"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6912010-79D7-1C4C-88F1-552300F6EEB2}"/>
              </a:ext>
            </a:extLst>
          </p:cNvPr>
          <p:cNvPicPr>
            <a:picLocks noChangeAspect="1"/>
          </p:cNvPicPr>
          <p:nvPr/>
        </p:nvPicPr>
        <p:blipFill>
          <a:blip r:embed="rId3"/>
          <a:stretch>
            <a:fillRect/>
          </a:stretch>
        </p:blipFill>
        <p:spPr>
          <a:xfrm>
            <a:off x="761929" y="5663719"/>
            <a:ext cx="2112961" cy="807015"/>
          </a:xfrm>
          <a:prstGeom prst="rect">
            <a:avLst/>
          </a:prstGeom>
        </p:spPr>
      </p:pic>
      <p:sp>
        <p:nvSpPr>
          <p:cNvPr id="4" name="Rectángulo 3"/>
          <p:cNvSpPr/>
          <p:nvPr/>
        </p:nvSpPr>
        <p:spPr>
          <a:xfrm>
            <a:off x="0" y="2155729"/>
            <a:ext cx="12192000" cy="2077470"/>
          </a:xfrm>
          <a:prstGeom prst="rect">
            <a:avLst/>
          </a:prstGeom>
        </p:spPr>
        <p:txBody>
          <a:bodyPr wrap="square" lIns="121899" tIns="60949" rIns="121899" bIns="60949" anchor="t">
            <a:spAutoFit/>
          </a:bodyPr>
          <a:lstStyle/>
          <a:p>
            <a:pPr algn="ctr">
              <a:defRPr/>
            </a:pPr>
            <a:r>
              <a:rPr lang="es-ES" sz="2700" dirty="0">
                <a:solidFill>
                  <a:schemeClr val="bg1"/>
                </a:solidFill>
                <a:latin typeface="Trebuchet MS" panose="020B0703020202090204" pitchFamily="34" charset="0"/>
              </a:rPr>
              <a:t>Resultados Fiscalización Focalizada</a:t>
            </a:r>
            <a:endParaRPr lang="es-ES" dirty="0">
              <a:solidFill>
                <a:schemeClr val="bg1"/>
              </a:solidFill>
              <a:latin typeface="Trebuchet MS" panose="020B0703020202090204" pitchFamily="34" charset="0"/>
              <a:cs typeface="Calibri"/>
            </a:endParaRPr>
          </a:p>
          <a:p>
            <a:pPr algn="ctr">
              <a:defRPr/>
            </a:pPr>
            <a:r>
              <a:rPr lang="es-ES" sz="4400" dirty="0">
                <a:solidFill>
                  <a:srgbClr val="66CDFF"/>
                </a:solidFill>
                <a:latin typeface="Trebuchet MS" panose="020B0703020202090204" pitchFamily="34" charset="0"/>
                <a:cs typeface="Calibri"/>
              </a:rPr>
              <a:t>OTROS RECURSOS OTORGADOS AL PERSONAL</a:t>
            </a:r>
          </a:p>
          <a:p>
            <a:pPr algn="ctr">
              <a:defRPr/>
            </a:pPr>
            <a:r>
              <a:rPr lang="es-ES" sz="3600" dirty="0">
                <a:solidFill>
                  <a:srgbClr val="66CDFF"/>
                </a:solidFill>
                <a:latin typeface="Trebuchet MS" panose="020B0703020202090204" pitchFamily="34" charset="0"/>
                <a:cs typeface="Calibri"/>
              </a:rPr>
              <a:t>FUERZAS ARMADAS, DE ORDEN Y DE SEGURIDAD</a:t>
            </a:r>
          </a:p>
          <a:p>
            <a:pPr algn="ctr">
              <a:defRPr/>
            </a:pPr>
            <a:r>
              <a:rPr lang="es-ES" sz="2000" dirty="0">
                <a:solidFill>
                  <a:srgbClr val="66CDFF"/>
                </a:solidFill>
                <a:latin typeface="Trebuchet MS" panose="020B0703020202090204" pitchFamily="34" charset="0"/>
                <a:cs typeface="Calibri"/>
              </a:rPr>
              <a:t>Junio 2020</a:t>
            </a:r>
          </a:p>
        </p:txBody>
      </p:sp>
      <p:sp>
        <p:nvSpPr>
          <p:cNvPr id="5" name="object 5">
            <a:extLst>
              <a:ext uri="{FF2B5EF4-FFF2-40B4-BE49-F238E27FC236}">
                <a16:creationId xmlns:a16="http://schemas.microsoft.com/office/drawing/2014/main" id="{E70AD5A3-F24B-FA44-8678-BECCD62B3E23}"/>
              </a:ext>
            </a:extLst>
          </p:cNvPr>
          <p:cNvSpPr txBox="1">
            <a:spLocks/>
          </p:cNvSpPr>
          <p:nvPr/>
        </p:nvSpPr>
        <p:spPr>
          <a:xfrm>
            <a:off x="1524000" y="4566879"/>
            <a:ext cx="9144000" cy="560122"/>
          </a:xfrm>
          <a:prstGeom prst="rect">
            <a:avLst/>
          </a:prstGeom>
        </p:spPr>
        <p:txBody>
          <a:bodyPr vert="horz" wrap="square" lIns="0" tIns="6065" rIns="0" bIns="0" rtlCol="0" anchor="t">
            <a:spAutoFit/>
          </a:bodyPr>
          <a:lstStyle>
            <a:lvl1pPr>
              <a:defRPr sz="2700" b="0" i="0">
                <a:solidFill>
                  <a:srgbClr val="00637A"/>
                </a:solidFill>
                <a:latin typeface="Arial Black"/>
                <a:ea typeface="+mj-ea"/>
                <a:cs typeface="Arial Black"/>
              </a:defRPr>
            </a:lvl1pPr>
          </a:lstStyle>
          <a:p>
            <a:pPr marL="5715" algn="ctr" defTabSz="914196">
              <a:spcBef>
                <a:spcPts val="48"/>
              </a:spcBef>
            </a:pPr>
            <a:r>
              <a:rPr lang="es-CL" sz="1800" b="1" dirty="0">
                <a:solidFill>
                  <a:schemeClr val="bg1"/>
                </a:solidFill>
                <a:latin typeface="Trebuchet MS" panose="020B0703020202090204" pitchFamily="34" charset="0"/>
                <a:ea typeface="+mn-ea"/>
                <a:cs typeface="+mn-cs"/>
              </a:rPr>
              <a:t>Unidad de Fiscalización</a:t>
            </a:r>
            <a:endParaRPr lang="es-ES" sz="3200" b="1" dirty="0">
              <a:solidFill>
                <a:schemeClr val="bg1"/>
              </a:solidFill>
              <a:latin typeface="Trebuchet MS" panose="020B0703020202090204" pitchFamily="34" charset="0"/>
              <a:ea typeface="+mn-ea"/>
              <a:cs typeface="+mn-cs"/>
            </a:endParaRPr>
          </a:p>
          <a:p>
            <a:pPr marL="5715" algn="ctr" defTabSz="914196">
              <a:spcBef>
                <a:spcPts val="48"/>
              </a:spcBef>
            </a:pPr>
            <a:r>
              <a:rPr lang="es-CL" sz="1800" dirty="0">
                <a:solidFill>
                  <a:schemeClr val="bg1"/>
                </a:solidFill>
                <a:latin typeface="Trebuchet MS" panose="020B0703020202090204" pitchFamily="34" charset="0"/>
                <a:ea typeface="+mn-ea"/>
                <a:cs typeface="Calibri"/>
              </a:rPr>
              <a:t>Consejo para la Transparencia</a:t>
            </a:r>
          </a:p>
        </p:txBody>
      </p:sp>
    </p:spTree>
    <p:extLst>
      <p:ext uri="{BB962C8B-B14F-4D97-AF65-F5344CB8AC3E}">
        <p14:creationId xmlns:p14="http://schemas.microsoft.com/office/powerpoint/2010/main" val="410710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CD937409-452E-4743-8376-0C0B88939FC6}"/>
              </a:ext>
            </a:extLst>
          </p:cNvPr>
          <p:cNvSpPr txBox="1"/>
          <p:nvPr/>
        </p:nvSpPr>
        <p:spPr>
          <a:xfrm>
            <a:off x="533399" y="2620242"/>
            <a:ext cx="3920836"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CL" sz="2400" dirty="0">
              <a:solidFill>
                <a:schemeClr val="bg1"/>
              </a:solidFill>
              <a:latin typeface="Trebuchet MS" panose="020B0703020202090204" pitchFamily="34" charset="0"/>
              <a:cs typeface="Calibri"/>
            </a:endParaRPr>
          </a:p>
          <a:p>
            <a:endParaRPr lang="es-ES" dirty="0">
              <a:solidFill>
                <a:schemeClr val="bg1"/>
              </a:solidFill>
              <a:latin typeface="Trebuchet MS" panose="020B0703020202090204" pitchFamily="34" charset="0"/>
            </a:endParaRPr>
          </a:p>
          <a:p>
            <a:endParaRPr lang="es-ES" sz="2400" dirty="0">
              <a:solidFill>
                <a:srgbClr val="66FFCC"/>
              </a:solidFill>
              <a:latin typeface="Trebuchet MS" panose="020B0703020202090204" pitchFamily="34" charset="0"/>
              <a:ea typeface="+mn-lt"/>
              <a:cs typeface="+mn-lt"/>
            </a:endParaRPr>
          </a:p>
          <a:p>
            <a:endParaRPr lang="es-ES" sz="2400" dirty="0">
              <a:solidFill>
                <a:schemeClr val="bg1"/>
              </a:solidFill>
              <a:latin typeface="Trebuchet MS" panose="020B0703020202090204" pitchFamily="34" charset="0"/>
              <a:ea typeface="+mn-lt"/>
              <a:cs typeface="+mn-lt"/>
            </a:endParaRPr>
          </a:p>
          <a:p>
            <a:endParaRPr lang="es-ES" sz="2400" dirty="0">
              <a:solidFill>
                <a:schemeClr val="bg1"/>
              </a:solidFill>
              <a:latin typeface="Trebuchet MS" panose="020B0703020202090204" pitchFamily="34" charset="0"/>
              <a:ea typeface="+mn-lt"/>
              <a:cs typeface="+mn-lt"/>
            </a:endParaRPr>
          </a:p>
        </p:txBody>
      </p:sp>
      <p:sp>
        <p:nvSpPr>
          <p:cNvPr id="10" name="CuadroTexto 9">
            <a:extLst>
              <a:ext uri="{FF2B5EF4-FFF2-40B4-BE49-F238E27FC236}">
                <a16:creationId xmlns:a16="http://schemas.microsoft.com/office/drawing/2014/main" id="{8B13072E-E576-5248-83C2-183797AAE903}"/>
              </a:ext>
            </a:extLst>
          </p:cNvPr>
          <p:cNvSpPr txBox="1"/>
          <p:nvPr/>
        </p:nvSpPr>
        <p:spPr>
          <a:xfrm>
            <a:off x="199201" y="168390"/>
            <a:ext cx="1157783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solidFill>
                  <a:srgbClr val="FFC000"/>
                </a:solidFill>
                <a:latin typeface="Trebuchet MS" panose="020B0703020202090204" pitchFamily="34" charset="0"/>
                <a:cs typeface="Segoe UI"/>
              </a:rPr>
              <a:t>​</a:t>
            </a:r>
            <a:r>
              <a:rPr lang="es-ES" sz="3200" b="1" dirty="0">
                <a:solidFill>
                  <a:srgbClr val="FFC000"/>
                </a:solidFill>
                <a:latin typeface="Trebuchet MS" panose="020B0703020202090204" pitchFamily="34" charset="0"/>
                <a:cs typeface="Segoe UI"/>
              </a:rPr>
              <a:t>Línea: CASAS FISCALES</a:t>
            </a:r>
          </a:p>
          <a:p>
            <a:r>
              <a:rPr lang="es-ES" b="1" dirty="0">
                <a:solidFill>
                  <a:srgbClr val="FFC000"/>
                </a:solidFill>
                <a:latin typeface="Trebuchet MS" panose="020B0703020202090204" pitchFamily="34" charset="0"/>
                <a:cs typeface="Segoe UI"/>
              </a:rPr>
              <a:t>Fuerza Aérea, Armada y Ejército (Año 2019)</a:t>
            </a:r>
          </a:p>
        </p:txBody>
      </p:sp>
      <p:graphicFrame>
        <p:nvGraphicFramePr>
          <p:cNvPr id="2" name="Tabla 1">
            <a:extLst>
              <a:ext uri="{FF2B5EF4-FFF2-40B4-BE49-F238E27FC236}">
                <a16:creationId xmlns:a16="http://schemas.microsoft.com/office/drawing/2014/main" id="{947740C1-D06E-1843-98FB-38D88607A76E}"/>
              </a:ext>
            </a:extLst>
          </p:cNvPr>
          <p:cNvGraphicFramePr>
            <a:graphicFrameLocks noGrp="1"/>
          </p:cNvGraphicFramePr>
          <p:nvPr>
            <p:extLst>
              <p:ext uri="{D42A27DB-BD31-4B8C-83A1-F6EECF244321}">
                <p14:modId xmlns:p14="http://schemas.microsoft.com/office/powerpoint/2010/main" val="342058285"/>
              </p:ext>
            </p:extLst>
          </p:nvPr>
        </p:nvGraphicFramePr>
        <p:xfrm>
          <a:off x="199201" y="1615480"/>
          <a:ext cx="11893319" cy="4336871"/>
        </p:xfrm>
        <a:graphic>
          <a:graphicData uri="http://schemas.openxmlformats.org/drawingml/2006/table">
            <a:tbl>
              <a:tblPr firstRow="1" firstCol="1">
                <a:tableStyleId>{5940675A-B579-460E-94D1-54222C63F5DA}</a:tableStyleId>
              </a:tblPr>
              <a:tblGrid>
                <a:gridCol w="2286826">
                  <a:extLst>
                    <a:ext uri="{9D8B030D-6E8A-4147-A177-3AD203B41FA5}">
                      <a16:colId xmlns:a16="http://schemas.microsoft.com/office/drawing/2014/main" val="2491410807"/>
                    </a:ext>
                  </a:extLst>
                </a:gridCol>
                <a:gridCol w="1799516">
                  <a:extLst>
                    <a:ext uri="{9D8B030D-6E8A-4147-A177-3AD203B41FA5}">
                      <a16:colId xmlns:a16="http://schemas.microsoft.com/office/drawing/2014/main" val="1180775676"/>
                    </a:ext>
                  </a:extLst>
                </a:gridCol>
                <a:gridCol w="2314961">
                  <a:extLst>
                    <a:ext uri="{9D8B030D-6E8A-4147-A177-3AD203B41FA5}">
                      <a16:colId xmlns:a16="http://schemas.microsoft.com/office/drawing/2014/main" val="70998158"/>
                    </a:ext>
                  </a:extLst>
                </a:gridCol>
                <a:gridCol w="2746008">
                  <a:extLst>
                    <a:ext uri="{9D8B030D-6E8A-4147-A177-3AD203B41FA5}">
                      <a16:colId xmlns:a16="http://schemas.microsoft.com/office/drawing/2014/main" val="509675059"/>
                    </a:ext>
                  </a:extLst>
                </a:gridCol>
                <a:gridCol w="2746008">
                  <a:extLst>
                    <a:ext uri="{9D8B030D-6E8A-4147-A177-3AD203B41FA5}">
                      <a16:colId xmlns:a16="http://schemas.microsoft.com/office/drawing/2014/main" val="122918502"/>
                    </a:ext>
                  </a:extLst>
                </a:gridCol>
              </a:tblGrid>
              <a:tr h="123275">
                <a:tc>
                  <a:txBody>
                    <a:bodyPr/>
                    <a:lstStyle/>
                    <a:p>
                      <a:pPr algn="ctr">
                        <a:lnSpc>
                          <a:spcPct val="107000"/>
                        </a:lnSpc>
                        <a:spcAft>
                          <a:spcPts val="0"/>
                        </a:spcAft>
                      </a:pPr>
                      <a:r>
                        <a:rPr lang="es-ES" sz="1600" b="1" dirty="0">
                          <a:solidFill>
                            <a:schemeClr val="tx1"/>
                          </a:solidFill>
                          <a:effectLst/>
                          <a:latin typeface="Trebuchet MS" panose="020B0703020202090204" pitchFamily="34" charset="0"/>
                          <a:ea typeface="Calibri" panose="020F0502020204030204" pitchFamily="34" charset="0"/>
                          <a:cs typeface="Calibri" panose="020F0502020204030204" pitchFamily="34" charset="0"/>
                        </a:rPr>
                        <a:t>Escalafón</a:t>
                      </a:r>
                      <a:endParaRPr lang="es-C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3FDD6"/>
                    </a:solidFill>
                  </a:tcPr>
                </a:tc>
                <a:tc>
                  <a:txBody>
                    <a:bodyPr/>
                    <a:lstStyle/>
                    <a:p>
                      <a:pPr algn="ctr">
                        <a:lnSpc>
                          <a:spcPct val="107000"/>
                        </a:lnSpc>
                        <a:spcAft>
                          <a:spcPts val="0"/>
                        </a:spcAft>
                      </a:pPr>
                      <a:r>
                        <a:rPr lang="es-ES" sz="1600" b="1">
                          <a:solidFill>
                            <a:schemeClr val="tx1"/>
                          </a:solidFill>
                          <a:effectLst/>
                          <a:latin typeface="Trebuchet MS" panose="020B0703020202090204" pitchFamily="34" charset="0"/>
                          <a:ea typeface="Calibri" panose="020F0502020204030204" pitchFamily="34" charset="0"/>
                          <a:cs typeface="Calibri" panose="020F0502020204030204" pitchFamily="34" charset="0"/>
                        </a:rPr>
                        <a:t>Monto Promedio</a:t>
                      </a:r>
                      <a:endParaRPr lang="es-CL"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3FDD6"/>
                    </a:solidFill>
                  </a:tcPr>
                </a:tc>
                <a:tc>
                  <a:txBody>
                    <a:bodyPr/>
                    <a:lstStyle/>
                    <a:p>
                      <a:pPr algn="ctr">
                        <a:lnSpc>
                          <a:spcPct val="107000"/>
                        </a:lnSpc>
                        <a:spcAft>
                          <a:spcPts val="0"/>
                        </a:spcAft>
                      </a:pPr>
                      <a:r>
                        <a:rPr lang="es-ES" sz="1600" b="1">
                          <a:solidFill>
                            <a:schemeClr val="tx1"/>
                          </a:solidFill>
                          <a:effectLst/>
                          <a:latin typeface="Trebuchet MS" panose="020B0703020202090204" pitchFamily="34" charset="0"/>
                          <a:ea typeface="Calibri" panose="020F0502020204030204" pitchFamily="34" charset="0"/>
                          <a:cs typeface="Calibri" panose="020F0502020204030204" pitchFamily="34" charset="0"/>
                        </a:rPr>
                        <a:t>Región</a:t>
                      </a:r>
                      <a:endParaRPr lang="es-CL"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3FDD6"/>
                    </a:solidFill>
                  </a:tcPr>
                </a:tc>
                <a:tc>
                  <a:txBody>
                    <a:bodyPr/>
                    <a:lstStyle/>
                    <a:p>
                      <a:pPr algn="ctr">
                        <a:lnSpc>
                          <a:spcPct val="107000"/>
                        </a:lnSpc>
                        <a:spcAft>
                          <a:spcPts val="0"/>
                        </a:spcAft>
                      </a:pPr>
                      <a:r>
                        <a:rPr lang="es-ES" sz="1600" b="1">
                          <a:solidFill>
                            <a:schemeClr val="tx1"/>
                          </a:solidFill>
                          <a:effectLst/>
                          <a:latin typeface="Trebuchet MS" panose="020B0703020202090204" pitchFamily="34" charset="0"/>
                          <a:ea typeface="Calibri" panose="020F0502020204030204" pitchFamily="34" charset="0"/>
                          <a:cs typeface="Calibri" panose="020F0502020204030204" pitchFamily="34" charset="0"/>
                        </a:rPr>
                        <a:t>Ciudad</a:t>
                      </a:r>
                      <a:endParaRPr lang="es-CL"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3FDD6"/>
                    </a:solidFill>
                  </a:tcPr>
                </a:tc>
                <a:tc>
                  <a:txBody>
                    <a:bodyPr/>
                    <a:lstStyle/>
                    <a:p>
                      <a:pPr algn="ctr">
                        <a:lnSpc>
                          <a:spcPct val="107000"/>
                        </a:lnSpc>
                        <a:spcAft>
                          <a:spcPts val="0"/>
                        </a:spcAft>
                      </a:pPr>
                      <a:r>
                        <a:rPr lang="es-ES" sz="1600" b="1" dirty="0">
                          <a:solidFill>
                            <a:schemeClr val="tx1"/>
                          </a:solidFill>
                          <a:effectLst/>
                          <a:latin typeface="Trebuchet MS" panose="020B0703020202090204" pitchFamily="34" charset="0"/>
                          <a:ea typeface="Calibri" panose="020F0502020204030204" pitchFamily="34" charset="0"/>
                          <a:cs typeface="Calibri" panose="020F0502020204030204" pitchFamily="34" charset="0"/>
                        </a:rPr>
                        <a:t>Villa</a:t>
                      </a:r>
                      <a:endParaRPr lang="es-C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3FDD6"/>
                    </a:solidFill>
                  </a:tcPr>
                </a:tc>
                <a:extLst>
                  <a:ext uri="{0D108BD9-81ED-4DB2-BD59-A6C34878D82A}">
                    <a16:rowId xmlns:a16="http://schemas.microsoft.com/office/drawing/2014/main" val="2167883318"/>
                  </a:ext>
                </a:extLst>
              </a:tr>
              <a:tr h="123275">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Oficial Alto Mando</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dirty="0">
                          <a:solidFill>
                            <a:schemeClr val="bg1"/>
                          </a:solidFill>
                          <a:effectLst/>
                          <a:latin typeface="Trebuchet MS" panose="020B0703020202090204" pitchFamily="34" charset="0"/>
                          <a:ea typeface="Calibri" panose="020F0502020204030204" pitchFamily="34" charset="0"/>
                          <a:cs typeface="Calibri" panose="020F0502020204030204" pitchFamily="34" charset="0"/>
                        </a:rPr>
                        <a:t>$327.230</a:t>
                      </a:r>
                      <a:endParaRPr lang="es-C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Metropolitana</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Santiago</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Aguiluchos (5)</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6744159"/>
                  </a:ext>
                </a:extLst>
              </a:tr>
              <a:tr h="123275">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Oficial Alto Mando</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$245.492</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Metropolitana</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Santiago</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San Damián (11)</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7484243"/>
                  </a:ext>
                </a:extLst>
              </a:tr>
              <a:tr h="123275">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Oficial Alto Mando</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$37.612</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Metropolitana</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Santiago</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Malecura (1)</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5841029"/>
                  </a:ext>
                </a:extLst>
              </a:tr>
              <a:tr h="123275">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Oficial Alto Mando</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$94.038</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Tarapacá</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Iquique</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rPr>
                        <a:t>-</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63275976"/>
                  </a:ext>
                </a:extLst>
              </a:tr>
              <a:tr h="123275">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Oficial Alto Mando</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$198.161</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Los Lagos</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Pto. Montt</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rPr>
                        <a:t>-</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6784818"/>
                  </a:ext>
                </a:extLst>
              </a:tr>
              <a:tr h="123275">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Oficial Alto Mando</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$123.392</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Magallanes</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Pta. Arenas</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rPr>
                        <a:t>-</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48194991"/>
                  </a:ext>
                </a:extLst>
              </a:tr>
              <a:tr h="123275">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Oficial Alto Mando</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$132.378</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Antofagasta</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Antofagasta</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rPr>
                        <a:t>-</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3450142"/>
                  </a:ext>
                </a:extLst>
              </a:tr>
              <a:tr h="123275">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Oficial Alto Mando</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$40.792</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Los Lagos</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Pto. Montt</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rPr>
                        <a:t>-</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40886951"/>
                  </a:ext>
                </a:extLst>
              </a:tr>
              <a:tr h="123275">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Oficial Alto Mando</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$40.792</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Magallanes</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Pta. Arenas</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rPr>
                        <a:t>-</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0609106"/>
                  </a:ext>
                </a:extLst>
              </a:tr>
              <a:tr h="123275">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Oficial Alto Mando</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$40.792</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Antofagasta</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Antofagasta</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rPr>
                        <a:t>-</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1953302"/>
                  </a:ext>
                </a:extLst>
              </a:tr>
              <a:tr h="123275">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Oficial</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$30.542</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Metropolitana/Valparaíso</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Santiago/Quintero</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rPr>
                        <a:t>-</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51244297"/>
                  </a:ext>
                </a:extLst>
              </a:tr>
              <a:tr h="123275">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Oficial</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$27.857</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Tarapacá/ Arica y Parinacota</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Iquique/ Arica</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rPr>
                        <a:t>-</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68547455"/>
                  </a:ext>
                </a:extLst>
              </a:tr>
              <a:tr h="123275">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Oficial</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$27.987</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Los Lagos/ Araucanía</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Puerto Montt/Temuco</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rPr>
                        <a:t>-</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326759"/>
                  </a:ext>
                </a:extLst>
              </a:tr>
              <a:tr h="123275">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Oficial</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$27.316</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Magallanes</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Pta. Arenas</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rPr>
                        <a:t>-</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0784150"/>
                  </a:ext>
                </a:extLst>
              </a:tr>
              <a:tr h="123275">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Oficial</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$27.257</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Antofagasta</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Antofagasta</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rPr>
                        <a:t>-</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0751539"/>
                  </a:ext>
                </a:extLst>
              </a:tr>
              <a:tr h="123275">
                <a:tc>
                  <a:txBody>
                    <a:bodyPr/>
                    <a:lstStyle/>
                    <a:p>
                      <a:pPr algn="ctr">
                        <a:lnSpc>
                          <a:spcPct val="107000"/>
                        </a:lnSpc>
                        <a:spcAft>
                          <a:spcPts val="0"/>
                        </a:spcAft>
                      </a:pPr>
                      <a:r>
                        <a:rPr lang="es-ES" sz="1200" dirty="0">
                          <a:solidFill>
                            <a:schemeClr val="bg1"/>
                          </a:solidFill>
                          <a:effectLst/>
                          <a:latin typeface="Trebuchet MS" panose="020B0703020202090204" pitchFamily="34" charset="0"/>
                          <a:ea typeface="Calibri" panose="020F0502020204030204" pitchFamily="34" charset="0"/>
                          <a:cs typeface="Calibri" panose="020F0502020204030204" pitchFamily="34" charset="0"/>
                        </a:rPr>
                        <a:t>P.C.P*</a:t>
                      </a:r>
                      <a:endParaRPr lang="es-C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$16.019</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Metropolitana/Valparaíso</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Santiago/Quintero</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rPr>
                        <a:t>-</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50442136"/>
                  </a:ext>
                </a:extLst>
              </a:tr>
              <a:tr h="123275">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P.C.P</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$17.945</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Tarapacá/ Arica y Parinacota</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Iquique/ Arica</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rPr>
                        <a:t>-</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59639835"/>
                  </a:ext>
                </a:extLst>
              </a:tr>
              <a:tr h="123275">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P.C.P</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$15.500</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Los Lagos/ Araucanía</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Puerto Montt/Temuco</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rPr>
                        <a:t>-</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01205883"/>
                  </a:ext>
                </a:extLst>
              </a:tr>
              <a:tr h="123275">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P.C.P</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$16.971</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Magallanes</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Pta. Arenas</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rPr>
                        <a:t>-</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23372309"/>
                  </a:ext>
                </a:extLst>
              </a:tr>
              <a:tr h="123275">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P.C.P</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$15.372</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Antofagasta</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Antofagasta</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rPr>
                        <a:t>-</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0958719"/>
                  </a:ext>
                </a:extLst>
              </a:tr>
              <a:tr h="123275">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Civil</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$27.500</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Metropolitana/Valparaíso</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Santiago/Quintero</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rPr>
                        <a:t>-</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4500581"/>
                  </a:ext>
                </a:extLst>
              </a:tr>
              <a:tr h="123275">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Civil</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$260.000</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Tarapacá</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a:solidFill>
                            <a:schemeClr val="bg1"/>
                          </a:solidFill>
                          <a:effectLst/>
                          <a:latin typeface="Trebuchet MS" panose="020B0703020202090204" pitchFamily="34" charset="0"/>
                          <a:ea typeface="Calibri" panose="020F0502020204030204" pitchFamily="34" charset="0"/>
                          <a:cs typeface="Calibri" panose="020F0502020204030204" pitchFamily="34" charset="0"/>
                        </a:rPr>
                        <a:t>Iquique</a:t>
                      </a:r>
                      <a:endParaRPr lang="es-CL"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2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rPr>
                        <a:t>-</a:t>
                      </a:r>
                      <a:endParaRPr lang="es-C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0790905"/>
                  </a:ext>
                </a:extLst>
              </a:tr>
            </a:tbl>
          </a:graphicData>
        </a:graphic>
      </p:graphicFrame>
      <p:sp>
        <p:nvSpPr>
          <p:cNvPr id="4" name="Rectángulo 3">
            <a:extLst>
              <a:ext uri="{FF2B5EF4-FFF2-40B4-BE49-F238E27FC236}">
                <a16:creationId xmlns:a16="http://schemas.microsoft.com/office/drawing/2014/main" id="{548D8909-D343-E440-A41D-2FB21A5EB65E}"/>
              </a:ext>
            </a:extLst>
          </p:cNvPr>
          <p:cNvSpPr/>
          <p:nvPr/>
        </p:nvSpPr>
        <p:spPr>
          <a:xfrm>
            <a:off x="99480" y="1102928"/>
            <a:ext cx="11921918" cy="369332"/>
          </a:xfrm>
          <a:prstGeom prst="rect">
            <a:avLst/>
          </a:prstGeom>
        </p:spPr>
        <p:txBody>
          <a:bodyPr wrap="none">
            <a:spAutoFit/>
          </a:bodyPr>
          <a:lstStyle/>
          <a:p>
            <a:r>
              <a:rPr lang="es-ES" b="1" dirty="0">
                <a:solidFill>
                  <a:srgbClr val="73FDD6"/>
                </a:solidFill>
                <a:latin typeface="Trebuchet MS" panose="020B0703020202090204" pitchFamily="34" charset="0"/>
                <a:cs typeface="Segoe UI"/>
              </a:rPr>
              <a:t>FACH: </a:t>
            </a:r>
            <a:r>
              <a:rPr lang="es-ES" sz="1600" b="1" dirty="0">
                <a:solidFill>
                  <a:schemeClr val="bg1"/>
                </a:solidFill>
                <a:latin typeface="Trebuchet MS" panose="020B0703020202090204" pitchFamily="34" charset="0"/>
                <a:cs typeface="Segoe UI"/>
              </a:rPr>
              <a:t>el monto a pagar depende del grado y lugar de desempeño (no hay % pero sí monto mensual pagado en promedio)</a:t>
            </a:r>
            <a:endParaRPr lang="es-CL" dirty="0">
              <a:solidFill>
                <a:schemeClr val="bg1"/>
              </a:solidFill>
            </a:endParaRPr>
          </a:p>
        </p:txBody>
      </p:sp>
      <p:pic>
        <p:nvPicPr>
          <p:cNvPr id="7" name="Imagen 6">
            <a:extLst>
              <a:ext uri="{FF2B5EF4-FFF2-40B4-BE49-F238E27FC236}">
                <a16:creationId xmlns:a16="http://schemas.microsoft.com/office/drawing/2014/main" id="{913C0A7B-CDC5-A54D-B0EA-A61E8990F9A0}"/>
              </a:ext>
            </a:extLst>
          </p:cNvPr>
          <p:cNvPicPr>
            <a:picLocks noChangeAspect="1"/>
          </p:cNvPicPr>
          <p:nvPr/>
        </p:nvPicPr>
        <p:blipFill>
          <a:blip r:embed="rId3"/>
          <a:stretch>
            <a:fillRect/>
          </a:stretch>
        </p:blipFill>
        <p:spPr>
          <a:xfrm>
            <a:off x="9879838" y="68473"/>
            <a:ext cx="2112961" cy="807015"/>
          </a:xfrm>
          <a:prstGeom prst="rect">
            <a:avLst/>
          </a:prstGeom>
        </p:spPr>
      </p:pic>
      <p:sp>
        <p:nvSpPr>
          <p:cNvPr id="8" name="Rectángulo 7">
            <a:extLst>
              <a:ext uri="{FF2B5EF4-FFF2-40B4-BE49-F238E27FC236}">
                <a16:creationId xmlns:a16="http://schemas.microsoft.com/office/drawing/2014/main" id="{5E3D86A8-EE5B-4B4B-84DF-DD7F94C4EC0D}"/>
              </a:ext>
            </a:extLst>
          </p:cNvPr>
          <p:cNvSpPr/>
          <p:nvPr/>
        </p:nvSpPr>
        <p:spPr>
          <a:xfrm>
            <a:off x="0" y="6581001"/>
            <a:ext cx="2520242" cy="276999"/>
          </a:xfrm>
          <a:prstGeom prst="rect">
            <a:avLst/>
          </a:prstGeom>
        </p:spPr>
        <p:txBody>
          <a:bodyPr wrap="none">
            <a:spAutoFit/>
          </a:bodyPr>
          <a:lstStyle/>
          <a:p>
            <a:r>
              <a:rPr lang="es-ES" sz="1200" i="1" dirty="0">
                <a:solidFill>
                  <a:schemeClr val="bg1"/>
                </a:solidFill>
                <a:latin typeface="Trebuchet MS" panose="020B0703020202090204" pitchFamily="34" charset="0"/>
              </a:rPr>
              <a:t>*Personal de Cuadro Permanente.</a:t>
            </a:r>
            <a:endParaRPr lang="es-CL" sz="1200" i="1" dirty="0"/>
          </a:p>
        </p:txBody>
      </p:sp>
    </p:spTree>
    <p:extLst>
      <p:ext uri="{BB962C8B-B14F-4D97-AF65-F5344CB8AC3E}">
        <p14:creationId xmlns:p14="http://schemas.microsoft.com/office/powerpoint/2010/main" val="1826806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CD937409-452E-4743-8376-0C0B88939FC6}"/>
              </a:ext>
            </a:extLst>
          </p:cNvPr>
          <p:cNvSpPr txBox="1"/>
          <p:nvPr/>
        </p:nvSpPr>
        <p:spPr>
          <a:xfrm>
            <a:off x="533399" y="2620242"/>
            <a:ext cx="3920836"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CL" sz="2400" dirty="0">
              <a:solidFill>
                <a:schemeClr val="bg1"/>
              </a:solidFill>
              <a:latin typeface="Trebuchet MS" panose="020B0703020202090204" pitchFamily="34" charset="0"/>
              <a:cs typeface="Calibri"/>
            </a:endParaRPr>
          </a:p>
          <a:p>
            <a:endParaRPr lang="es-ES" dirty="0">
              <a:solidFill>
                <a:schemeClr val="bg1"/>
              </a:solidFill>
              <a:latin typeface="Trebuchet MS" panose="020B0703020202090204" pitchFamily="34" charset="0"/>
            </a:endParaRPr>
          </a:p>
          <a:p>
            <a:endParaRPr lang="es-ES" sz="2400" dirty="0">
              <a:solidFill>
                <a:srgbClr val="66FFCC"/>
              </a:solidFill>
              <a:latin typeface="Trebuchet MS" panose="020B0703020202090204" pitchFamily="34" charset="0"/>
              <a:ea typeface="+mn-lt"/>
              <a:cs typeface="+mn-lt"/>
            </a:endParaRPr>
          </a:p>
          <a:p>
            <a:endParaRPr lang="es-ES" sz="2400" dirty="0">
              <a:solidFill>
                <a:schemeClr val="bg1"/>
              </a:solidFill>
              <a:latin typeface="Trebuchet MS" panose="020B0703020202090204" pitchFamily="34" charset="0"/>
              <a:ea typeface="+mn-lt"/>
              <a:cs typeface="+mn-lt"/>
            </a:endParaRPr>
          </a:p>
          <a:p>
            <a:endParaRPr lang="es-ES" sz="2400" dirty="0">
              <a:solidFill>
                <a:schemeClr val="bg1"/>
              </a:solidFill>
              <a:latin typeface="Trebuchet MS" panose="020B0703020202090204" pitchFamily="34" charset="0"/>
              <a:ea typeface="+mn-lt"/>
              <a:cs typeface="+mn-lt"/>
            </a:endParaRPr>
          </a:p>
        </p:txBody>
      </p:sp>
      <p:sp>
        <p:nvSpPr>
          <p:cNvPr id="5" name="CuadroTexto 4">
            <a:extLst>
              <a:ext uri="{FF2B5EF4-FFF2-40B4-BE49-F238E27FC236}">
                <a16:creationId xmlns:a16="http://schemas.microsoft.com/office/drawing/2014/main" id="{25E443E7-3420-4778-9749-CFA0D075823F}"/>
              </a:ext>
            </a:extLst>
          </p:cNvPr>
          <p:cNvSpPr txBox="1"/>
          <p:nvPr/>
        </p:nvSpPr>
        <p:spPr>
          <a:xfrm>
            <a:off x="352541" y="1521411"/>
            <a:ext cx="11424490"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3200" i="1" dirty="0">
                <a:solidFill>
                  <a:srgbClr val="00B0F0"/>
                </a:solidFill>
                <a:latin typeface="Trebuchet MS" panose="020B0703020202090204" pitchFamily="34" charset="0"/>
                <a:cs typeface="Calibri"/>
              </a:rPr>
              <a:t>Funcionarios en retiro que gozan de casa fiscal</a:t>
            </a:r>
            <a:endParaRPr lang="es-ES" sz="2400" i="1" dirty="0">
              <a:solidFill>
                <a:srgbClr val="00B0F0"/>
              </a:solidFill>
              <a:latin typeface="Trebuchet MS" panose="020B0703020202090204" pitchFamily="34" charset="0"/>
              <a:ea typeface="+mn-lt"/>
              <a:cs typeface="+mn-lt"/>
            </a:endParaRPr>
          </a:p>
          <a:p>
            <a:pPr algn="just"/>
            <a:endParaRPr lang="es-ES" sz="2400" dirty="0">
              <a:solidFill>
                <a:srgbClr val="00B0F0"/>
              </a:solidFill>
              <a:latin typeface="Trebuchet MS" panose="020B0703020202090204" pitchFamily="34" charset="0"/>
              <a:ea typeface="+mn-lt"/>
              <a:cs typeface="+mn-lt"/>
            </a:endParaRPr>
          </a:p>
          <a:p>
            <a:pPr algn="just"/>
            <a:r>
              <a:rPr lang="es-ES" sz="3200" dirty="0">
                <a:solidFill>
                  <a:srgbClr val="66FFCC"/>
                </a:solidFill>
                <a:latin typeface="Trebuchet MS" panose="020B0703020202090204" pitchFamily="34" charset="0"/>
              </a:rPr>
              <a:t>EJÉRCITO:</a:t>
            </a:r>
            <a:r>
              <a:rPr lang="es-ES" sz="2400" dirty="0">
                <a:solidFill>
                  <a:srgbClr val="00B050"/>
                </a:solidFill>
                <a:latin typeface="Trebuchet MS" panose="020B0703020202090204" pitchFamily="34" charset="0"/>
                <a:ea typeface="+mn-lt"/>
                <a:cs typeface="+mn-lt"/>
              </a:rPr>
              <a:t> </a:t>
            </a:r>
            <a:r>
              <a:rPr lang="es-ES" sz="2400" dirty="0">
                <a:solidFill>
                  <a:schemeClr val="bg1"/>
                </a:solidFill>
                <a:latin typeface="Trebuchet MS" panose="020B0703020202090204" pitchFamily="34" charset="0"/>
                <a:ea typeface="+mn-lt"/>
                <a:cs typeface="+mn-lt"/>
              </a:rPr>
              <a:t>Un oficial en retiro y 10 suboficiales, quienes se les descuenta canon de arriendo más multa 20%. Se indica que hay procesos judiciales en curso.</a:t>
            </a:r>
          </a:p>
          <a:p>
            <a:pPr algn="just"/>
            <a:endParaRPr lang="es-ES" sz="2400" dirty="0">
              <a:solidFill>
                <a:schemeClr val="bg1"/>
              </a:solidFill>
              <a:latin typeface="Trebuchet MS" panose="020B0703020202090204" pitchFamily="34" charset="0"/>
              <a:ea typeface="+mn-lt"/>
              <a:cs typeface="+mn-lt"/>
            </a:endParaRPr>
          </a:p>
          <a:p>
            <a:pPr algn="just"/>
            <a:r>
              <a:rPr lang="es-ES" sz="3200" dirty="0">
                <a:solidFill>
                  <a:srgbClr val="66FFCC"/>
                </a:solidFill>
                <a:latin typeface="Trebuchet MS" panose="020B0703020202090204" pitchFamily="34" charset="0"/>
              </a:rPr>
              <a:t>FACH:</a:t>
            </a:r>
            <a:r>
              <a:rPr lang="es-ES" sz="2400" dirty="0">
                <a:solidFill>
                  <a:schemeClr val="bg1"/>
                </a:solidFill>
                <a:latin typeface="Trebuchet MS" panose="020B0703020202090204" pitchFamily="34" charset="0"/>
                <a:ea typeface="+mn-lt"/>
                <a:cs typeface="+mn-lt"/>
              </a:rPr>
              <a:t> 14 funcionarios en estado de "ocupación”.</a:t>
            </a:r>
          </a:p>
          <a:p>
            <a:pPr algn="just"/>
            <a:endParaRPr lang="es-ES" sz="2400" dirty="0">
              <a:solidFill>
                <a:schemeClr val="bg1"/>
              </a:solidFill>
              <a:latin typeface="Trebuchet MS" panose="020B0703020202090204" pitchFamily="34" charset="0"/>
              <a:ea typeface="+mn-lt"/>
              <a:cs typeface="+mn-lt"/>
            </a:endParaRPr>
          </a:p>
          <a:p>
            <a:pPr algn="just"/>
            <a:r>
              <a:rPr lang="es-ES" sz="3200" dirty="0">
                <a:solidFill>
                  <a:srgbClr val="66FFCC"/>
                </a:solidFill>
                <a:latin typeface="Trebuchet MS" panose="020B0703020202090204" pitchFamily="34" charset="0"/>
              </a:rPr>
              <a:t>ARMADA:</a:t>
            </a:r>
            <a:r>
              <a:rPr lang="es-ES" sz="2400" dirty="0">
                <a:latin typeface="Trebuchet MS" panose="020B0703020202090204" pitchFamily="34" charset="0"/>
                <a:ea typeface="+mn-lt"/>
                <a:cs typeface="+mn-lt"/>
              </a:rPr>
              <a:t> </a:t>
            </a:r>
            <a:r>
              <a:rPr lang="es-ES" sz="2400" dirty="0">
                <a:solidFill>
                  <a:schemeClr val="bg1"/>
                </a:solidFill>
                <a:latin typeface="Trebuchet MS" panose="020B0703020202090204" pitchFamily="34" charset="0"/>
                <a:ea typeface="+mn-lt"/>
                <a:cs typeface="+mn-lt"/>
              </a:rPr>
              <a:t> no existen asignaciones de viviendas fiscales al personal retirado de la Institución, </a:t>
            </a:r>
            <a:r>
              <a:rPr lang="es-ES" sz="2400" dirty="0">
                <a:solidFill>
                  <a:srgbClr val="FFC000"/>
                </a:solidFill>
                <a:latin typeface="Trebuchet MS" panose="020B0703020202090204" pitchFamily="34" charset="0"/>
                <a:ea typeface="+mn-lt"/>
                <a:cs typeface="+mn-lt"/>
              </a:rPr>
              <a:t>atendido a que dicha situación no se encuentra regulada en la legislación.</a:t>
            </a:r>
          </a:p>
        </p:txBody>
      </p:sp>
      <p:sp>
        <p:nvSpPr>
          <p:cNvPr id="10" name="CuadroTexto 9">
            <a:extLst>
              <a:ext uri="{FF2B5EF4-FFF2-40B4-BE49-F238E27FC236}">
                <a16:creationId xmlns:a16="http://schemas.microsoft.com/office/drawing/2014/main" id="{8B13072E-E576-5248-83C2-183797AAE903}"/>
              </a:ext>
            </a:extLst>
          </p:cNvPr>
          <p:cNvSpPr txBox="1"/>
          <p:nvPr/>
        </p:nvSpPr>
        <p:spPr>
          <a:xfrm>
            <a:off x="199201" y="168390"/>
            <a:ext cx="1157783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solidFill>
                  <a:srgbClr val="FFC000"/>
                </a:solidFill>
                <a:latin typeface="Trebuchet MS" panose="020B0703020202090204" pitchFamily="34" charset="0"/>
                <a:cs typeface="Segoe UI"/>
              </a:rPr>
              <a:t>​</a:t>
            </a:r>
            <a:r>
              <a:rPr lang="es-ES" sz="3200" b="1" dirty="0">
                <a:solidFill>
                  <a:srgbClr val="FFC000"/>
                </a:solidFill>
                <a:latin typeface="Trebuchet MS" panose="020B0703020202090204" pitchFamily="34" charset="0"/>
                <a:cs typeface="Segoe UI"/>
              </a:rPr>
              <a:t>Línea: CASAS FISCALES</a:t>
            </a:r>
          </a:p>
          <a:p>
            <a:r>
              <a:rPr lang="es-ES" b="1" dirty="0">
                <a:solidFill>
                  <a:srgbClr val="FFC000"/>
                </a:solidFill>
                <a:latin typeface="Trebuchet MS" panose="020B0703020202090204" pitchFamily="34" charset="0"/>
                <a:cs typeface="Segoe UI"/>
              </a:rPr>
              <a:t>Fuerza Aérea, Armada y Ejército</a:t>
            </a:r>
          </a:p>
        </p:txBody>
      </p:sp>
      <p:pic>
        <p:nvPicPr>
          <p:cNvPr id="12" name="Imagen 11">
            <a:extLst>
              <a:ext uri="{FF2B5EF4-FFF2-40B4-BE49-F238E27FC236}">
                <a16:creationId xmlns:a16="http://schemas.microsoft.com/office/drawing/2014/main" id="{A673CF74-31B3-6B42-B0E9-789C8D5ADDBB}"/>
              </a:ext>
            </a:extLst>
          </p:cNvPr>
          <p:cNvPicPr>
            <a:picLocks noChangeAspect="1"/>
          </p:cNvPicPr>
          <p:nvPr/>
        </p:nvPicPr>
        <p:blipFill>
          <a:blip r:embed="rId3"/>
          <a:stretch>
            <a:fillRect/>
          </a:stretch>
        </p:blipFill>
        <p:spPr>
          <a:xfrm>
            <a:off x="9879838" y="68473"/>
            <a:ext cx="2112961" cy="807015"/>
          </a:xfrm>
          <a:prstGeom prst="rect">
            <a:avLst/>
          </a:prstGeom>
        </p:spPr>
      </p:pic>
    </p:spTree>
    <p:extLst>
      <p:ext uri="{BB962C8B-B14F-4D97-AF65-F5344CB8AC3E}">
        <p14:creationId xmlns:p14="http://schemas.microsoft.com/office/powerpoint/2010/main" val="2585118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8DA2DEF7-3D69-D94A-B1EC-D419F06FCFFE}"/>
              </a:ext>
            </a:extLst>
          </p:cNvPr>
          <p:cNvSpPr txBox="1"/>
          <p:nvPr/>
        </p:nvSpPr>
        <p:spPr>
          <a:xfrm>
            <a:off x="199201" y="168390"/>
            <a:ext cx="1157783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solidFill>
                  <a:srgbClr val="FFC000"/>
                </a:solidFill>
                <a:latin typeface="Trebuchet MS" panose="020B0703020202090204" pitchFamily="34" charset="0"/>
                <a:cs typeface="Segoe UI"/>
              </a:rPr>
              <a:t>​</a:t>
            </a:r>
            <a:r>
              <a:rPr lang="es-ES" sz="3200" b="1" dirty="0">
                <a:solidFill>
                  <a:srgbClr val="FFC000"/>
                </a:solidFill>
                <a:latin typeface="Trebuchet MS" panose="020B0703020202090204" pitchFamily="34" charset="0"/>
                <a:cs typeface="Segoe UI"/>
              </a:rPr>
              <a:t>Línea: GIRAS DE ESTUDIO</a:t>
            </a:r>
          </a:p>
          <a:p>
            <a:r>
              <a:rPr lang="es-ES" b="1" dirty="0">
                <a:solidFill>
                  <a:srgbClr val="FFC000"/>
                </a:solidFill>
                <a:latin typeface="Trebuchet MS" panose="020B0703020202090204" pitchFamily="34" charset="0"/>
                <a:cs typeface="Segoe UI"/>
              </a:rPr>
              <a:t>Delegaciones de las escuelas de formación (Año 2018)</a:t>
            </a:r>
          </a:p>
        </p:txBody>
      </p:sp>
      <p:graphicFrame>
        <p:nvGraphicFramePr>
          <p:cNvPr id="9" name="Tabla 8">
            <a:extLst>
              <a:ext uri="{FF2B5EF4-FFF2-40B4-BE49-F238E27FC236}">
                <a16:creationId xmlns:a16="http://schemas.microsoft.com/office/drawing/2014/main" id="{35196B47-611D-3941-B469-B14242396D02}"/>
              </a:ext>
            </a:extLst>
          </p:cNvPr>
          <p:cNvGraphicFramePr>
            <a:graphicFrameLocks noGrp="1"/>
          </p:cNvGraphicFramePr>
          <p:nvPr>
            <p:extLst>
              <p:ext uri="{D42A27DB-BD31-4B8C-83A1-F6EECF244321}">
                <p14:modId xmlns:p14="http://schemas.microsoft.com/office/powerpoint/2010/main" val="3413771579"/>
              </p:ext>
            </p:extLst>
          </p:nvPr>
        </p:nvGraphicFramePr>
        <p:xfrm>
          <a:off x="281097" y="1321031"/>
          <a:ext cx="11495934" cy="4264523"/>
        </p:xfrm>
        <a:graphic>
          <a:graphicData uri="http://schemas.openxmlformats.org/drawingml/2006/table">
            <a:tbl>
              <a:tblPr>
                <a:tableStyleId>{5940675A-B579-460E-94D1-54222C63F5DA}</a:tableStyleId>
              </a:tblPr>
              <a:tblGrid>
                <a:gridCol w="2135673">
                  <a:extLst>
                    <a:ext uri="{9D8B030D-6E8A-4147-A177-3AD203B41FA5}">
                      <a16:colId xmlns:a16="http://schemas.microsoft.com/office/drawing/2014/main" val="4118989029"/>
                    </a:ext>
                  </a:extLst>
                </a:gridCol>
                <a:gridCol w="2135673">
                  <a:extLst>
                    <a:ext uri="{9D8B030D-6E8A-4147-A177-3AD203B41FA5}">
                      <a16:colId xmlns:a16="http://schemas.microsoft.com/office/drawing/2014/main" val="2782605632"/>
                    </a:ext>
                  </a:extLst>
                </a:gridCol>
                <a:gridCol w="817564">
                  <a:extLst>
                    <a:ext uri="{9D8B030D-6E8A-4147-A177-3AD203B41FA5}">
                      <a16:colId xmlns:a16="http://schemas.microsoft.com/office/drawing/2014/main" val="4218590537"/>
                    </a:ext>
                  </a:extLst>
                </a:gridCol>
                <a:gridCol w="1601756">
                  <a:extLst>
                    <a:ext uri="{9D8B030D-6E8A-4147-A177-3AD203B41FA5}">
                      <a16:colId xmlns:a16="http://schemas.microsoft.com/office/drawing/2014/main" val="1078673722"/>
                    </a:ext>
                  </a:extLst>
                </a:gridCol>
                <a:gridCol w="1601756">
                  <a:extLst>
                    <a:ext uri="{9D8B030D-6E8A-4147-A177-3AD203B41FA5}">
                      <a16:colId xmlns:a16="http://schemas.microsoft.com/office/drawing/2014/main" val="1513416103"/>
                    </a:ext>
                  </a:extLst>
                </a:gridCol>
                <a:gridCol w="1601756">
                  <a:extLst>
                    <a:ext uri="{9D8B030D-6E8A-4147-A177-3AD203B41FA5}">
                      <a16:colId xmlns:a16="http://schemas.microsoft.com/office/drawing/2014/main" val="926767455"/>
                    </a:ext>
                  </a:extLst>
                </a:gridCol>
                <a:gridCol w="1601756">
                  <a:extLst>
                    <a:ext uri="{9D8B030D-6E8A-4147-A177-3AD203B41FA5}">
                      <a16:colId xmlns:a16="http://schemas.microsoft.com/office/drawing/2014/main" val="2936946629"/>
                    </a:ext>
                  </a:extLst>
                </a:gridCol>
              </a:tblGrid>
              <a:tr h="782526">
                <a:tc>
                  <a:txBody>
                    <a:bodyPr/>
                    <a:lstStyle/>
                    <a:p>
                      <a:pPr algn="ctr">
                        <a:lnSpc>
                          <a:spcPct val="107000"/>
                        </a:lnSpc>
                        <a:spcAft>
                          <a:spcPts val="0"/>
                        </a:spcAft>
                      </a:pPr>
                      <a:r>
                        <a:rPr lang="es-CL" sz="1400" b="1">
                          <a:solidFill>
                            <a:schemeClr val="tx1"/>
                          </a:solidFill>
                          <a:effectLst/>
                          <a:latin typeface="Trebuchet MS" panose="020B0703020202090204" pitchFamily="34" charset="0"/>
                        </a:rPr>
                        <a:t>Viajes por Institución</a:t>
                      </a:r>
                      <a:endParaRPr lang="es-CL" sz="1600" b="1">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solidFill>
                      <a:srgbClr val="73FDD6"/>
                    </a:solidFill>
                  </a:tcPr>
                </a:tc>
                <a:tc>
                  <a:txBody>
                    <a:bodyPr/>
                    <a:lstStyle/>
                    <a:p>
                      <a:pPr algn="ctr">
                        <a:lnSpc>
                          <a:spcPct val="107000"/>
                        </a:lnSpc>
                        <a:spcAft>
                          <a:spcPts val="0"/>
                        </a:spcAft>
                      </a:pPr>
                      <a:r>
                        <a:rPr lang="es-CL" sz="1400" b="1">
                          <a:solidFill>
                            <a:schemeClr val="tx1"/>
                          </a:solidFill>
                          <a:effectLst/>
                          <a:latin typeface="Trebuchet MS" panose="020B0703020202090204" pitchFamily="34" charset="0"/>
                        </a:rPr>
                        <a:t>País</a:t>
                      </a:r>
                      <a:endParaRPr lang="es-CL" sz="1600" b="1">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solidFill>
                      <a:srgbClr val="73FDD6"/>
                    </a:solidFill>
                  </a:tcPr>
                </a:tc>
                <a:tc>
                  <a:txBody>
                    <a:bodyPr/>
                    <a:lstStyle/>
                    <a:p>
                      <a:pPr algn="ctr">
                        <a:lnSpc>
                          <a:spcPct val="107000"/>
                        </a:lnSpc>
                        <a:spcAft>
                          <a:spcPts val="0"/>
                        </a:spcAft>
                      </a:pPr>
                      <a:r>
                        <a:rPr lang="es-CL" sz="1400" b="1">
                          <a:solidFill>
                            <a:schemeClr val="tx1"/>
                          </a:solidFill>
                          <a:effectLst/>
                          <a:latin typeface="Trebuchet MS" panose="020B0703020202090204" pitchFamily="34" charset="0"/>
                        </a:rPr>
                        <a:t>Días</a:t>
                      </a:r>
                      <a:endParaRPr lang="es-CL" sz="1600" b="1">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solidFill>
                      <a:srgbClr val="73FDD6"/>
                    </a:solidFill>
                  </a:tcPr>
                </a:tc>
                <a:tc>
                  <a:txBody>
                    <a:bodyPr/>
                    <a:lstStyle/>
                    <a:p>
                      <a:pPr algn="ctr">
                        <a:lnSpc>
                          <a:spcPct val="107000"/>
                        </a:lnSpc>
                        <a:spcAft>
                          <a:spcPts val="0"/>
                        </a:spcAft>
                      </a:pPr>
                      <a:r>
                        <a:rPr lang="es-CL" sz="1400" b="1">
                          <a:solidFill>
                            <a:schemeClr val="tx1"/>
                          </a:solidFill>
                          <a:effectLst/>
                          <a:latin typeface="Trebuchet MS" panose="020B0703020202090204" pitchFamily="34" charset="0"/>
                        </a:rPr>
                        <a:t>Cantidad de integrantes</a:t>
                      </a:r>
                      <a:endParaRPr lang="es-CL" sz="1600" b="1">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solidFill>
                      <a:srgbClr val="73FDD6"/>
                    </a:solidFill>
                  </a:tcPr>
                </a:tc>
                <a:tc>
                  <a:txBody>
                    <a:bodyPr/>
                    <a:lstStyle/>
                    <a:p>
                      <a:pPr algn="ctr">
                        <a:lnSpc>
                          <a:spcPct val="107000"/>
                        </a:lnSpc>
                        <a:spcAft>
                          <a:spcPts val="0"/>
                        </a:spcAft>
                      </a:pPr>
                      <a:r>
                        <a:rPr lang="es-CL" sz="1400" b="1">
                          <a:solidFill>
                            <a:schemeClr val="tx1"/>
                          </a:solidFill>
                          <a:effectLst/>
                          <a:latin typeface="Trebuchet MS" panose="020B0703020202090204" pitchFamily="34" charset="0"/>
                        </a:rPr>
                        <a:t>Presupuesto</a:t>
                      </a:r>
                      <a:endParaRPr lang="es-CL" sz="1600" b="1">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solidFill>
                      <a:srgbClr val="73FDD6"/>
                    </a:solidFill>
                  </a:tcPr>
                </a:tc>
                <a:tc>
                  <a:txBody>
                    <a:bodyPr/>
                    <a:lstStyle/>
                    <a:p>
                      <a:pPr algn="ctr">
                        <a:lnSpc>
                          <a:spcPct val="107000"/>
                        </a:lnSpc>
                        <a:spcAft>
                          <a:spcPts val="0"/>
                        </a:spcAft>
                      </a:pPr>
                      <a:r>
                        <a:rPr lang="es-CL" sz="1400" b="1">
                          <a:solidFill>
                            <a:schemeClr val="tx1"/>
                          </a:solidFill>
                          <a:effectLst/>
                          <a:latin typeface="Trebuchet MS" panose="020B0703020202090204" pitchFamily="34" charset="0"/>
                        </a:rPr>
                        <a:t>Gastos</a:t>
                      </a:r>
                      <a:endParaRPr lang="es-CL" sz="1600" b="1">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solidFill>
                      <a:srgbClr val="73FDD6"/>
                    </a:solidFill>
                  </a:tcPr>
                </a:tc>
                <a:tc>
                  <a:txBody>
                    <a:bodyPr/>
                    <a:lstStyle/>
                    <a:p>
                      <a:pPr algn="ctr">
                        <a:lnSpc>
                          <a:spcPct val="107000"/>
                        </a:lnSpc>
                        <a:spcAft>
                          <a:spcPts val="0"/>
                        </a:spcAft>
                      </a:pPr>
                      <a:r>
                        <a:rPr lang="es-CL" sz="1400" b="1" dirty="0">
                          <a:solidFill>
                            <a:schemeClr val="tx1"/>
                          </a:solidFill>
                          <a:effectLst/>
                          <a:latin typeface="Trebuchet MS" panose="020B0703020202090204" pitchFamily="34" charset="0"/>
                        </a:rPr>
                        <a:t>Total </a:t>
                      </a:r>
                      <a:endParaRPr lang="es-CL" sz="1600" b="1" dirty="0">
                        <a:solidFill>
                          <a:schemeClr val="tx1"/>
                        </a:solidFill>
                        <a:effectLst/>
                        <a:latin typeface="Trebuchet MS" panose="020B0703020202090204" pitchFamily="34" charset="0"/>
                      </a:endParaRPr>
                    </a:p>
                    <a:p>
                      <a:pPr algn="ctr">
                        <a:lnSpc>
                          <a:spcPct val="107000"/>
                        </a:lnSpc>
                        <a:spcAft>
                          <a:spcPts val="0"/>
                        </a:spcAft>
                      </a:pPr>
                      <a:r>
                        <a:rPr lang="es-CL" sz="1400" b="1" dirty="0">
                          <a:solidFill>
                            <a:schemeClr val="tx1"/>
                          </a:solidFill>
                          <a:effectLst/>
                          <a:latin typeface="Trebuchet MS" panose="020B0703020202090204" pitchFamily="34" charset="0"/>
                        </a:rPr>
                        <a:t>(Pres. + Gastos)*</a:t>
                      </a:r>
                      <a:endParaRPr lang="es-CL" sz="1600" b="1"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solidFill>
                      <a:srgbClr val="73FDD6"/>
                    </a:solidFill>
                  </a:tcPr>
                </a:tc>
                <a:extLst>
                  <a:ext uri="{0D108BD9-81ED-4DB2-BD59-A6C34878D82A}">
                    <a16:rowId xmlns:a16="http://schemas.microsoft.com/office/drawing/2014/main" val="3658307419"/>
                  </a:ext>
                </a:extLst>
              </a:tr>
              <a:tr h="483991">
                <a:tc>
                  <a:txBody>
                    <a:bodyPr/>
                    <a:lstStyle/>
                    <a:p>
                      <a:pPr algn="ctr">
                        <a:lnSpc>
                          <a:spcPct val="107000"/>
                        </a:lnSpc>
                        <a:spcAft>
                          <a:spcPts val="0"/>
                        </a:spcAft>
                      </a:pPr>
                      <a:r>
                        <a:rPr lang="es-CL" sz="1400">
                          <a:solidFill>
                            <a:schemeClr val="bg1"/>
                          </a:solidFill>
                          <a:effectLst/>
                          <a:latin typeface="Trebuchet MS" panose="020B0703020202090204" pitchFamily="34" charset="0"/>
                        </a:rPr>
                        <a:t>Fuerza Aérea</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Estados Unidos</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7</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76</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$149.812.641</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dirty="0">
                          <a:solidFill>
                            <a:schemeClr val="bg1"/>
                          </a:solidFill>
                          <a:effectLst/>
                          <a:latin typeface="Trebuchet MS" panose="020B0703020202090204" pitchFamily="34" charset="0"/>
                        </a:rPr>
                        <a:t>$35.013.431</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$184.826.072</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extLst>
                  <a:ext uri="{0D108BD9-81ED-4DB2-BD59-A6C34878D82A}">
                    <a16:rowId xmlns:a16="http://schemas.microsoft.com/office/drawing/2014/main" val="790109027"/>
                  </a:ext>
                </a:extLst>
              </a:tr>
              <a:tr h="483991">
                <a:tc>
                  <a:txBody>
                    <a:bodyPr/>
                    <a:lstStyle/>
                    <a:p>
                      <a:pPr algn="ctr">
                        <a:lnSpc>
                          <a:spcPct val="107000"/>
                        </a:lnSpc>
                        <a:spcAft>
                          <a:spcPts val="0"/>
                        </a:spcAft>
                      </a:pPr>
                      <a:r>
                        <a:rPr lang="es-CL" sz="1400">
                          <a:solidFill>
                            <a:schemeClr val="bg1"/>
                          </a:solidFill>
                          <a:effectLst/>
                          <a:latin typeface="Trebuchet MS" panose="020B0703020202090204" pitchFamily="34" charset="0"/>
                        </a:rPr>
                        <a:t>Fuerza Aérea</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Estados Unidos</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7</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28</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$77.185.157</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$51.209.154</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$128.394.311</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extLst>
                  <a:ext uri="{0D108BD9-81ED-4DB2-BD59-A6C34878D82A}">
                    <a16:rowId xmlns:a16="http://schemas.microsoft.com/office/drawing/2014/main" val="257403693"/>
                  </a:ext>
                </a:extLst>
              </a:tr>
              <a:tr h="483991">
                <a:tc>
                  <a:txBody>
                    <a:bodyPr/>
                    <a:lstStyle/>
                    <a:p>
                      <a:pPr algn="ctr">
                        <a:lnSpc>
                          <a:spcPct val="107000"/>
                        </a:lnSpc>
                        <a:spcAft>
                          <a:spcPts val="0"/>
                        </a:spcAft>
                      </a:pPr>
                      <a:r>
                        <a:rPr lang="es-CL" sz="1400">
                          <a:solidFill>
                            <a:schemeClr val="bg1"/>
                          </a:solidFill>
                          <a:effectLst/>
                          <a:latin typeface="Trebuchet MS" panose="020B0703020202090204" pitchFamily="34" charset="0"/>
                        </a:rPr>
                        <a:t>Fuerza Aérea</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Estados Unidos</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12</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21</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dirty="0">
                          <a:solidFill>
                            <a:schemeClr val="bg1"/>
                          </a:solidFill>
                          <a:effectLst/>
                          <a:latin typeface="Trebuchet MS" panose="020B0703020202090204" pitchFamily="34" charset="0"/>
                        </a:rPr>
                        <a:t>$135.645.480</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$84.941.291</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$220.586.771</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extLst>
                  <a:ext uri="{0D108BD9-81ED-4DB2-BD59-A6C34878D82A}">
                    <a16:rowId xmlns:a16="http://schemas.microsoft.com/office/drawing/2014/main" val="3590538962"/>
                  </a:ext>
                </a:extLst>
              </a:tr>
              <a:tr h="483991">
                <a:tc>
                  <a:txBody>
                    <a:bodyPr/>
                    <a:lstStyle/>
                    <a:p>
                      <a:pPr algn="ctr">
                        <a:lnSpc>
                          <a:spcPct val="107000"/>
                        </a:lnSpc>
                        <a:spcAft>
                          <a:spcPts val="0"/>
                        </a:spcAft>
                      </a:pPr>
                      <a:r>
                        <a:rPr lang="es-CL" sz="1400">
                          <a:solidFill>
                            <a:schemeClr val="bg1"/>
                          </a:solidFill>
                          <a:effectLst/>
                          <a:latin typeface="Trebuchet MS" panose="020B0703020202090204" pitchFamily="34" charset="0"/>
                        </a:rPr>
                        <a:t>Gendarmería</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dirty="0">
                          <a:solidFill>
                            <a:schemeClr val="bg1"/>
                          </a:solidFill>
                          <a:effectLst/>
                          <a:latin typeface="Trebuchet MS" panose="020B0703020202090204" pitchFamily="34" charset="0"/>
                        </a:rPr>
                        <a:t>Argentina</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6</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33</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$24.433.431</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dirty="0">
                          <a:solidFill>
                            <a:schemeClr val="bg1"/>
                          </a:solidFill>
                          <a:effectLst/>
                          <a:latin typeface="Trebuchet MS" panose="020B0703020202090204" pitchFamily="34" charset="0"/>
                        </a:rPr>
                        <a:t>  $24.433.431</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extLst>
                  <a:ext uri="{0D108BD9-81ED-4DB2-BD59-A6C34878D82A}">
                    <a16:rowId xmlns:a16="http://schemas.microsoft.com/office/drawing/2014/main" val="4158630570"/>
                  </a:ext>
                </a:extLst>
              </a:tr>
              <a:tr h="515345">
                <a:tc>
                  <a:txBody>
                    <a:bodyPr/>
                    <a:lstStyle/>
                    <a:p>
                      <a:pPr algn="ctr">
                        <a:lnSpc>
                          <a:spcPct val="107000"/>
                        </a:lnSpc>
                        <a:spcAft>
                          <a:spcPts val="0"/>
                        </a:spcAft>
                      </a:pPr>
                      <a:r>
                        <a:rPr lang="es-CL" sz="1400" dirty="0">
                          <a:solidFill>
                            <a:schemeClr val="bg1"/>
                          </a:solidFill>
                          <a:effectLst/>
                          <a:latin typeface="Trebuchet MS" panose="020B0703020202090204" pitchFamily="34" charset="0"/>
                        </a:rPr>
                        <a:t>Armada</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dirty="0">
                          <a:solidFill>
                            <a:schemeClr val="bg1"/>
                          </a:solidFill>
                          <a:effectLst/>
                          <a:latin typeface="Trebuchet MS" panose="020B0703020202090204" pitchFamily="34" charset="0"/>
                        </a:rPr>
                        <a:t>EEUU y México</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10</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dirty="0">
                          <a:solidFill>
                            <a:schemeClr val="bg1"/>
                          </a:solidFill>
                          <a:effectLst/>
                          <a:latin typeface="Trebuchet MS" panose="020B0703020202090204" pitchFamily="34" charset="0"/>
                        </a:rPr>
                        <a:t>-</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$132.917.544</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$132.917.544</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extLst>
                  <a:ext uri="{0D108BD9-81ED-4DB2-BD59-A6C34878D82A}">
                    <a16:rowId xmlns:a16="http://schemas.microsoft.com/office/drawing/2014/main" val="2984942113"/>
                  </a:ext>
                </a:extLst>
              </a:tr>
              <a:tr h="248163">
                <a:tc rowSpan="2">
                  <a:txBody>
                    <a:bodyPr/>
                    <a:lstStyle/>
                    <a:p>
                      <a:pPr algn="ctr">
                        <a:lnSpc>
                          <a:spcPct val="107000"/>
                        </a:lnSpc>
                        <a:spcAft>
                          <a:spcPts val="0"/>
                        </a:spcAft>
                      </a:pPr>
                      <a:r>
                        <a:rPr lang="es-CL" sz="1400" dirty="0">
                          <a:solidFill>
                            <a:schemeClr val="bg1"/>
                          </a:solidFill>
                          <a:effectLst/>
                          <a:latin typeface="Trebuchet MS" panose="020B0703020202090204" pitchFamily="34" charset="0"/>
                        </a:rPr>
                        <a:t>PDI</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España</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9</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rowSpan="2">
                  <a:txBody>
                    <a:bodyPr/>
                    <a:lstStyle/>
                    <a:p>
                      <a:pPr algn="ctr">
                        <a:lnSpc>
                          <a:spcPct val="107000"/>
                        </a:lnSpc>
                        <a:spcAft>
                          <a:spcPts val="0"/>
                        </a:spcAft>
                      </a:pPr>
                      <a:r>
                        <a:rPr lang="es-CL" sz="1400">
                          <a:solidFill>
                            <a:schemeClr val="bg1"/>
                          </a:solidFill>
                          <a:effectLst/>
                          <a:latin typeface="Trebuchet MS" panose="020B0703020202090204" pitchFamily="34" charset="0"/>
                        </a:rPr>
                        <a:t>292</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rowSpan="2">
                  <a:txBody>
                    <a:bodyPr/>
                    <a:lstStyle/>
                    <a:p>
                      <a:pPr algn="ctr">
                        <a:lnSpc>
                          <a:spcPct val="107000"/>
                        </a:lnSpc>
                        <a:spcAft>
                          <a:spcPts val="0"/>
                        </a:spcAft>
                      </a:pPr>
                      <a:r>
                        <a:rPr lang="es-ES" sz="1400">
                          <a:solidFill>
                            <a:schemeClr val="bg1"/>
                          </a:solidFill>
                          <a:effectLst/>
                          <a:latin typeface="Trebuchet MS" panose="020B0703020202090204" pitchFamily="34" charset="0"/>
                        </a:rPr>
                        <a:t>$801.990.000</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rowSpan="2">
                  <a:txBody>
                    <a:bodyPr/>
                    <a:lstStyle/>
                    <a:p>
                      <a:pPr algn="ctr">
                        <a:lnSpc>
                          <a:spcPct val="107000"/>
                        </a:lnSpc>
                        <a:spcAft>
                          <a:spcPts val="0"/>
                        </a:spcAft>
                      </a:pPr>
                      <a:r>
                        <a:rPr lang="es-ES" sz="1400">
                          <a:solidFill>
                            <a:schemeClr val="bg1"/>
                          </a:solidFill>
                          <a:effectLst/>
                          <a:latin typeface="Trebuchet MS" panose="020B0703020202090204" pitchFamily="34" charset="0"/>
                        </a:rPr>
                        <a:t>-</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rowSpan="2">
                  <a:txBody>
                    <a:bodyPr/>
                    <a:lstStyle/>
                    <a:p>
                      <a:pPr algn="ctr">
                        <a:lnSpc>
                          <a:spcPct val="107000"/>
                        </a:lnSpc>
                        <a:spcAft>
                          <a:spcPts val="0"/>
                        </a:spcAft>
                      </a:pPr>
                      <a:r>
                        <a:rPr lang="es-ES" sz="1400">
                          <a:solidFill>
                            <a:schemeClr val="bg1"/>
                          </a:solidFill>
                          <a:effectLst/>
                          <a:latin typeface="Trebuchet MS" panose="020B0703020202090204" pitchFamily="34" charset="0"/>
                        </a:rPr>
                        <a:t>$801.990.000</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extLst>
                  <a:ext uri="{0D108BD9-81ED-4DB2-BD59-A6C34878D82A}">
                    <a16:rowId xmlns:a16="http://schemas.microsoft.com/office/drawing/2014/main" val="3598228391"/>
                  </a:ext>
                </a:extLst>
              </a:tr>
              <a:tr h="267181">
                <a:tc vMerge="1">
                  <a:txBody>
                    <a:bodyPr/>
                    <a:lstStyle/>
                    <a:p>
                      <a:endParaRPr lang="es-CL"/>
                    </a:p>
                  </a:txBody>
                  <a:tcPr/>
                </a:tc>
                <a:tc>
                  <a:txBody>
                    <a:bodyPr/>
                    <a:lstStyle/>
                    <a:p>
                      <a:pPr algn="ctr">
                        <a:lnSpc>
                          <a:spcPct val="107000"/>
                        </a:lnSpc>
                        <a:spcAft>
                          <a:spcPts val="0"/>
                        </a:spcAft>
                      </a:pPr>
                      <a:r>
                        <a:rPr lang="es-CL" sz="1400" dirty="0">
                          <a:solidFill>
                            <a:schemeClr val="bg1"/>
                          </a:solidFill>
                          <a:effectLst/>
                          <a:latin typeface="Trebuchet MS" panose="020B0703020202090204" pitchFamily="34" charset="0"/>
                        </a:rPr>
                        <a:t>Italia</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3</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3441804657"/>
                  </a:ext>
                </a:extLst>
              </a:tr>
              <a:tr h="248163">
                <a:tc rowSpan="2">
                  <a:txBody>
                    <a:bodyPr/>
                    <a:lstStyle/>
                    <a:p>
                      <a:pPr algn="ctr">
                        <a:lnSpc>
                          <a:spcPct val="107000"/>
                        </a:lnSpc>
                        <a:spcAft>
                          <a:spcPts val="0"/>
                        </a:spcAft>
                      </a:pPr>
                      <a:r>
                        <a:rPr lang="es-CL" sz="1400" dirty="0">
                          <a:solidFill>
                            <a:schemeClr val="bg1"/>
                          </a:solidFill>
                          <a:effectLst/>
                          <a:latin typeface="Trebuchet MS" panose="020B0703020202090204" pitchFamily="34" charset="0"/>
                        </a:rPr>
                        <a:t>PDI</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España</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4</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rowSpan="2">
                  <a:txBody>
                    <a:bodyPr/>
                    <a:lstStyle/>
                    <a:p>
                      <a:pPr algn="ctr">
                        <a:lnSpc>
                          <a:spcPct val="107000"/>
                        </a:lnSpc>
                        <a:spcAft>
                          <a:spcPts val="0"/>
                        </a:spcAft>
                      </a:pPr>
                      <a:r>
                        <a:rPr lang="es-CL" sz="1400" dirty="0">
                          <a:solidFill>
                            <a:schemeClr val="bg1"/>
                          </a:solidFill>
                          <a:effectLst/>
                          <a:latin typeface="Trebuchet MS" panose="020B0703020202090204" pitchFamily="34" charset="0"/>
                        </a:rPr>
                        <a:t>87</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rowSpan="2">
                  <a:txBody>
                    <a:bodyPr/>
                    <a:lstStyle/>
                    <a:p>
                      <a:pPr algn="ctr">
                        <a:lnSpc>
                          <a:spcPct val="107000"/>
                        </a:lnSpc>
                        <a:spcAft>
                          <a:spcPts val="0"/>
                        </a:spcAft>
                      </a:pPr>
                      <a:r>
                        <a:rPr lang="es-ES" sz="1400" dirty="0">
                          <a:solidFill>
                            <a:schemeClr val="bg1"/>
                          </a:solidFill>
                          <a:effectLst/>
                          <a:latin typeface="Trebuchet MS" panose="020B0703020202090204" pitchFamily="34" charset="0"/>
                        </a:rPr>
                        <a:t>$198.900.000</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rowSpan="2">
                  <a:txBody>
                    <a:bodyPr/>
                    <a:lstStyle/>
                    <a:p>
                      <a:pPr algn="ctr">
                        <a:lnSpc>
                          <a:spcPct val="107000"/>
                        </a:lnSpc>
                        <a:spcAft>
                          <a:spcPts val="0"/>
                        </a:spcAft>
                      </a:pPr>
                      <a:r>
                        <a:rPr lang="es-ES" sz="1400" dirty="0">
                          <a:solidFill>
                            <a:schemeClr val="bg1"/>
                          </a:solidFill>
                          <a:effectLst/>
                          <a:latin typeface="Trebuchet MS" panose="020B0703020202090204" pitchFamily="34" charset="0"/>
                        </a:rPr>
                        <a:t>-</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rowSpan="2">
                  <a:txBody>
                    <a:bodyPr/>
                    <a:lstStyle/>
                    <a:p>
                      <a:pPr algn="ctr">
                        <a:lnSpc>
                          <a:spcPct val="107000"/>
                        </a:lnSpc>
                        <a:spcAft>
                          <a:spcPts val="0"/>
                        </a:spcAft>
                      </a:pPr>
                      <a:r>
                        <a:rPr lang="es-ES" sz="1400" dirty="0">
                          <a:solidFill>
                            <a:schemeClr val="bg1"/>
                          </a:solidFill>
                          <a:effectLst/>
                          <a:latin typeface="Trebuchet MS" panose="020B0703020202090204" pitchFamily="34" charset="0"/>
                        </a:rPr>
                        <a:t>$198.900.000</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extLst>
                  <a:ext uri="{0D108BD9-81ED-4DB2-BD59-A6C34878D82A}">
                    <a16:rowId xmlns:a16="http://schemas.microsoft.com/office/drawing/2014/main" val="3504760418"/>
                  </a:ext>
                </a:extLst>
              </a:tr>
              <a:tr h="267181">
                <a:tc vMerge="1">
                  <a:txBody>
                    <a:bodyPr/>
                    <a:lstStyle/>
                    <a:p>
                      <a:endParaRPr lang="es-CL"/>
                    </a:p>
                  </a:txBody>
                  <a:tcPr/>
                </a:tc>
                <a:tc>
                  <a:txBody>
                    <a:bodyPr/>
                    <a:lstStyle/>
                    <a:p>
                      <a:pPr algn="ctr">
                        <a:lnSpc>
                          <a:spcPct val="107000"/>
                        </a:lnSpc>
                        <a:spcAft>
                          <a:spcPts val="0"/>
                        </a:spcAft>
                      </a:pPr>
                      <a:r>
                        <a:rPr lang="es-CL" sz="1400">
                          <a:solidFill>
                            <a:schemeClr val="bg1"/>
                          </a:solidFill>
                          <a:effectLst/>
                          <a:latin typeface="Trebuchet MS" panose="020B0703020202090204" pitchFamily="34" charset="0"/>
                        </a:rPr>
                        <a:t>Francia</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a:txBody>
                    <a:bodyPr/>
                    <a:lstStyle/>
                    <a:p>
                      <a:pPr algn="ctr">
                        <a:lnSpc>
                          <a:spcPct val="107000"/>
                        </a:lnSpc>
                        <a:spcAft>
                          <a:spcPts val="0"/>
                        </a:spcAft>
                      </a:pPr>
                      <a:r>
                        <a:rPr lang="es-CL" sz="1400" dirty="0">
                          <a:solidFill>
                            <a:schemeClr val="bg1"/>
                          </a:solidFill>
                          <a:effectLst/>
                          <a:latin typeface="Trebuchet MS" panose="020B0703020202090204" pitchFamily="34" charset="0"/>
                        </a:rPr>
                        <a:t>3</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839" marR="18839" marT="0" marB="0" anchor="ctr"/>
                </a:tc>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3804023268"/>
                  </a:ext>
                </a:extLst>
              </a:tr>
            </a:tbl>
          </a:graphicData>
        </a:graphic>
      </p:graphicFrame>
      <p:sp>
        <p:nvSpPr>
          <p:cNvPr id="10" name="Rectángulo 9">
            <a:extLst>
              <a:ext uri="{FF2B5EF4-FFF2-40B4-BE49-F238E27FC236}">
                <a16:creationId xmlns:a16="http://schemas.microsoft.com/office/drawing/2014/main" id="{E38929EB-A68F-574A-AC28-4296728189C3}"/>
              </a:ext>
            </a:extLst>
          </p:cNvPr>
          <p:cNvSpPr/>
          <p:nvPr/>
        </p:nvSpPr>
        <p:spPr>
          <a:xfrm>
            <a:off x="199201" y="5585554"/>
            <a:ext cx="7715479" cy="369332"/>
          </a:xfrm>
          <a:prstGeom prst="rect">
            <a:avLst/>
          </a:prstGeom>
        </p:spPr>
        <p:txBody>
          <a:bodyPr wrap="square">
            <a:spAutoFit/>
          </a:bodyPr>
          <a:lstStyle/>
          <a:p>
            <a:r>
              <a:rPr lang="es-CL" b="1" dirty="0">
                <a:solidFill>
                  <a:srgbClr val="73FDD6"/>
                </a:solidFill>
                <a:latin typeface="Trebuchet MS" panose="020B0703020202090204" pitchFamily="34" charset="0"/>
                <a:ea typeface="Calibri" panose="020F0502020204030204" pitchFamily="34" charset="0"/>
                <a:cs typeface="Times New Roman" panose="02020603050405020304" pitchFamily="18" charset="0"/>
              </a:rPr>
              <a:t>Ejército</a:t>
            </a:r>
            <a:r>
              <a:rPr lang="es-CL" dirty="0">
                <a:solidFill>
                  <a:schemeClr val="bg1"/>
                </a:solidFill>
                <a:latin typeface="Trebuchet MS" panose="020B0703020202090204" pitchFamily="34" charset="0"/>
                <a:ea typeface="Calibri" panose="020F0502020204030204" pitchFamily="34" charset="0"/>
                <a:cs typeface="Times New Roman" panose="02020603050405020304" pitchFamily="18" charset="0"/>
              </a:rPr>
              <a:t>: no se pudo acceder a la información (costos de reproducción)</a:t>
            </a:r>
            <a:r>
              <a:rPr lang="es-CL" dirty="0">
                <a:solidFill>
                  <a:schemeClr val="bg1"/>
                </a:solidFill>
              </a:rPr>
              <a:t> </a:t>
            </a:r>
          </a:p>
        </p:txBody>
      </p:sp>
      <p:sp>
        <p:nvSpPr>
          <p:cNvPr id="11" name="Rectángulo 10">
            <a:extLst>
              <a:ext uri="{FF2B5EF4-FFF2-40B4-BE49-F238E27FC236}">
                <a16:creationId xmlns:a16="http://schemas.microsoft.com/office/drawing/2014/main" id="{D349FCA3-455C-2B4C-93ED-C26AB582C5AF}"/>
              </a:ext>
            </a:extLst>
          </p:cNvPr>
          <p:cNvSpPr/>
          <p:nvPr/>
        </p:nvSpPr>
        <p:spPr>
          <a:xfrm>
            <a:off x="240149" y="5954886"/>
            <a:ext cx="11577830" cy="670183"/>
          </a:xfrm>
          <a:prstGeom prst="rect">
            <a:avLst/>
          </a:prstGeom>
        </p:spPr>
        <p:txBody>
          <a:bodyPr wrap="square">
            <a:spAutoFit/>
          </a:bodyPr>
          <a:lstStyle/>
          <a:p>
            <a:pPr lvl="0">
              <a:lnSpc>
                <a:spcPct val="107000"/>
              </a:lnSpc>
              <a:spcAft>
                <a:spcPts val="800"/>
              </a:spcAft>
            </a:pPr>
            <a:r>
              <a:rPr lang="es-CL" b="1" dirty="0">
                <a:solidFill>
                  <a:srgbClr val="73FDD6"/>
                </a:solidFill>
                <a:latin typeface="Trebuchet MS" panose="020B0703020202090204" pitchFamily="34" charset="0"/>
                <a:ea typeface="Calibri" panose="020F0502020204030204" pitchFamily="34" charset="0"/>
                <a:cs typeface="Calibri" panose="020F0502020204030204" pitchFamily="34" charset="0"/>
              </a:rPr>
              <a:t>Carabineros</a:t>
            </a:r>
            <a:r>
              <a:rPr lang="es-CL" dirty="0">
                <a:solidFill>
                  <a:schemeClr val="bg1"/>
                </a:solidFill>
                <a:latin typeface="Trebuchet MS" panose="020B0703020202090204" pitchFamily="34" charset="0"/>
                <a:ea typeface="Calibri" panose="020F0502020204030204" pitchFamily="34" charset="0"/>
                <a:cs typeface="Calibri" panose="020F0502020204030204" pitchFamily="34" charset="0"/>
              </a:rPr>
              <a:t>: “</a:t>
            </a:r>
            <a:r>
              <a:rPr lang="es-CL" i="1" dirty="0">
                <a:solidFill>
                  <a:schemeClr val="bg1"/>
                </a:solidFill>
                <a:latin typeface="Trebuchet MS" panose="020B0703020202090204" pitchFamily="34" charset="0"/>
                <a:ea typeface="Calibri" panose="020F0502020204030204" pitchFamily="34" charset="0"/>
                <a:cs typeface="Calibri" panose="020F0502020204030204" pitchFamily="34" charset="0"/>
              </a:rPr>
              <a:t>durante el año 2018 no se realizaron giras de estudios por parte de la Academia de Ciencias Policiales ni la Escuela de Carabineros”.</a:t>
            </a:r>
            <a:endParaRPr lang="es-CL"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n 11">
            <a:extLst>
              <a:ext uri="{FF2B5EF4-FFF2-40B4-BE49-F238E27FC236}">
                <a16:creationId xmlns:a16="http://schemas.microsoft.com/office/drawing/2014/main" id="{CAC91552-0D33-274E-BA77-928AA7114255}"/>
              </a:ext>
            </a:extLst>
          </p:cNvPr>
          <p:cNvPicPr>
            <a:picLocks noChangeAspect="1"/>
          </p:cNvPicPr>
          <p:nvPr/>
        </p:nvPicPr>
        <p:blipFill>
          <a:blip r:embed="rId3"/>
          <a:stretch>
            <a:fillRect/>
          </a:stretch>
        </p:blipFill>
        <p:spPr>
          <a:xfrm>
            <a:off x="9879838" y="68473"/>
            <a:ext cx="2112961" cy="807015"/>
          </a:xfrm>
          <a:prstGeom prst="rect">
            <a:avLst/>
          </a:prstGeom>
        </p:spPr>
      </p:pic>
      <p:sp>
        <p:nvSpPr>
          <p:cNvPr id="7" name="Rectángulo 6">
            <a:extLst>
              <a:ext uri="{FF2B5EF4-FFF2-40B4-BE49-F238E27FC236}">
                <a16:creationId xmlns:a16="http://schemas.microsoft.com/office/drawing/2014/main" id="{1B2ADEBB-5B2F-E24D-AD7F-DD9A3D32823D}"/>
              </a:ext>
            </a:extLst>
          </p:cNvPr>
          <p:cNvSpPr/>
          <p:nvPr/>
        </p:nvSpPr>
        <p:spPr>
          <a:xfrm>
            <a:off x="-67318" y="6625069"/>
            <a:ext cx="3254417" cy="253916"/>
          </a:xfrm>
          <a:prstGeom prst="rect">
            <a:avLst/>
          </a:prstGeom>
        </p:spPr>
        <p:txBody>
          <a:bodyPr wrap="none">
            <a:spAutoFit/>
          </a:bodyPr>
          <a:lstStyle/>
          <a:p>
            <a:r>
              <a:rPr lang="es-ES" sz="1050" i="1" dirty="0">
                <a:solidFill>
                  <a:schemeClr val="bg1"/>
                </a:solidFill>
                <a:latin typeface="Trebuchet MS" panose="020B0703020202090204" pitchFamily="34" charset="0"/>
              </a:rPr>
              <a:t>*Montos aproximados (por conversión de moneda).</a:t>
            </a:r>
            <a:endParaRPr lang="es-CL" sz="1050" i="1" dirty="0"/>
          </a:p>
        </p:txBody>
      </p:sp>
    </p:spTree>
    <p:extLst>
      <p:ext uri="{BB962C8B-B14F-4D97-AF65-F5344CB8AC3E}">
        <p14:creationId xmlns:p14="http://schemas.microsoft.com/office/powerpoint/2010/main" val="2371300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8DA2DEF7-3D69-D94A-B1EC-D419F06FCFFE}"/>
              </a:ext>
            </a:extLst>
          </p:cNvPr>
          <p:cNvSpPr txBox="1"/>
          <p:nvPr/>
        </p:nvSpPr>
        <p:spPr>
          <a:xfrm>
            <a:off x="199201" y="168390"/>
            <a:ext cx="1157783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solidFill>
                  <a:srgbClr val="FFC000"/>
                </a:solidFill>
                <a:latin typeface="Trebuchet MS" panose="020B0703020202090204" pitchFamily="34" charset="0"/>
                <a:cs typeface="Segoe UI"/>
              </a:rPr>
              <a:t>​</a:t>
            </a:r>
            <a:r>
              <a:rPr lang="es-ES" sz="3200" b="1" dirty="0">
                <a:solidFill>
                  <a:srgbClr val="FFC000"/>
                </a:solidFill>
                <a:latin typeface="Trebuchet MS" panose="020B0703020202090204" pitchFamily="34" charset="0"/>
                <a:cs typeface="Segoe UI"/>
              </a:rPr>
              <a:t>Línea: GIRAS DE ESTUDIO</a:t>
            </a:r>
          </a:p>
          <a:p>
            <a:r>
              <a:rPr lang="es-ES" b="1" dirty="0">
                <a:solidFill>
                  <a:srgbClr val="FFC000"/>
                </a:solidFill>
                <a:latin typeface="Trebuchet MS" panose="020B0703020202090204" pitchFamily="34" charset="0"/>
                <a:cs typeface="Segoe UI"/>
              </a:rPr>
              <a:t>Delegaciones de las escuelas de formación (Año 2019)</a:t>
            </a:r>
          </a:p>
        </p:txBody>
      </p:sp>
      <p:sp>
        <p:nvSpPr>
          <p:cNvPr id="10" name="Rectángulo 9">
            <a:extLst>
              <a:ext uri="{FF2B5EF4-FFF2-40B4-BE49-F238E27FC236}">
                <a16:creationId xmlns:a16="http://schemas.microsoft.com/office/drawing/2014/main" id="{E38929EB-A68F-574A-AC28-4296728189C3}"/>
              </a:ext>
            </a:extLst>
          </p:cNvPr>
          <p:cNvSpPr/>
          <p:nvPr/>
        </p:nvSpPr>
        <p:spPr>
          <a:xfrm>
            <a:off x="251042" y="5793066"/>
            <a:ext cx="7715479" cy="369332"/>
          </a:xfrm>
          <a:prstGeom prst="rect">
            <a:avLst/>
          </a:prstGeom>
        </p:spPr>
        <p:txBody>
          <a:bodyPr wrap="square">
            <a:spAutoFit/>
          </a:bodyPr>
          <a:lstStyle/>
          <a:p>
            <a:r>
              <a:rPr lang="es-CL" b="1" dirty="0">
                <a:solidFill>
                  <a:srgbClr val="73FDD6"/>
                </a:solidFill>
                <a:latin typeface="Trebuchet MS" panose="020B0703020202090204" pitchFamily="34" charset="0"/>
                <a:ea typeface="Calibri" panose="020F0502020204030204" pitchFamily="34" charset="0"/>
                <a:cs typeface="Times New Roman" panose="02020603050405020304" pitchFamily="18" charset="0"/>
              </a:rPr>
              <a:t>Ejército</a:t>
            </a:r>
            <a:r>
              <a:rPr lang="es-CL" dirty="0">
                <a:solidFill>
                  <a:schemeClr val="bg1"/>
                </a:solidFill>
                <a:latin typeface="Trebuchet MS" panose="020B0703020202090204" pitchFamily="34" charset="0"/>
                <a:ea typeface="Calibri" panose="020F0502020204030204" pitchFamily="34" charset="0"/>
                <a:cs typeface="Times New Roman" panose="02020603050405020304" pitchFamily="18" charset="0"/>
              </a:rPr>
              <a:t>: no se pudo acceder a la información (costos de reproducción)</a:t>
            </a:r>
            <a:r>
              <a:rPr lang="es-CL" dirty="0">
                <a:solidFill>
                  <a:schemeClr val="bg1"/>
                </a:solidFill>
              </a:rPr>
              <a:t> </a:t>
            </a:r>
          </a:p>
        </p:txBody>
      </p:sp>
      <p:sp>
        <p:nvSpPr>
          <p:cNvPr id="11" name="Rectángulo 10">
            <a:extLst>
              <a:ext uri="{FF2B5EF4-FFF2-40B4-BE49-F238E27FC236}">
                <a16:creationId xmlns:a16="http://schemas.microsoft.com/office/drawing/2014/main" id="{D349FCA3-455C-2B4C-93ED-C26AB582C5AF}"/>
              </a:ext>
            </a:extLst>
          </p:cNvPr>
          <p:cNvSpPr/>
          <p:nvPr/>
        </p:nvSpPr>
        <p:spPr>
          <a:xfrm>
            <a:off x="251042" y="6162398"/>
            <a:ext cx="9275305" cy="373820"/>
          </a:xfrm>
          <a:prstGeom prst="rect">
            <a:avLst/>
          </a:prstGeom>
        </p:spPr>
        <p:txBody>
          <a:bodyPr wrap="square">
            <a:spAutoFit/>
          </a:bodyPr>
          <a:lstStyle/>
          <a:p>
            <a:pPr lvl="0">
              <a:lnSpc>
                <a:spcPct val="107000"/>
              </a:lnSpc>
              <a:spcAft>
                <a:spcPts val="800"/>
              </a:spcAft>
            </a:pPr>
            <a:r>
              <a:rPr lang="es-CL" b="1" dirty="0">
                <a:solidFill>
                  <a:srgbClr val="73FDD6"/>
                </a:solidFill>
                <a:latin typeface="Trebuchet MS" panose="020B0703020202090204" pitchFamily="34" charset="0"/>
                <a:ea typeface="Calibri" panose="020F0502020204030204" pitchFamily="34" charset="0"/>
                <a:cs typeface="Calibri" panose="020F0502020204030204" pitchFamily="34" charset="0"/>
              </a:rPr>
              <a:t>Gendarmería</a:t>
            </a:r>
            <a:r>
              <a:rPr lang="es-CL" dirty="0">
                <a:solidFill>
                  <a:schemeClr val="bg1"/>
                </a:solidFill>
                <a:latin typeface="Trebuchet MS" panose="020B0703020202090204" pitchFamily="34" charset="0"/>
                <a:ea typeface="Calibri" panose="020F0502020204030204" pitchFamily="34" charset="0"/>
                <a:cs typeface="Calibri" panose="020F0502020204030204" pitchFamily="34" charset="0"/>
              </a:rPr>
              <a:t>: Informó que no hubo giras de estudio durante el 2019.</a:t>
            </a:r>
            <a:endParaRPr lang="es-CL"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n 11">
            <a:extLst>
              <a:ext uri="{FF2B5EF4-FFF2-40B4-BE49-F238E27FC236}">
                <a16:creationId xmlns:a16="http://schemas.microsoft.com/office/drawing/2014/main" id="{CAC91552-0D33-274E-BA77-928AA7114255}"/>
              </a:ext>
            </a:extLst>
          </p:cNvPr>
          <p:cNvPicPr>
            <a:picLocks noChangeAspect="1"/>
          </p:cNvPicPr>
          <p:nvPr/>
        </p:nvPicPr>
        <p:blipFill>
          <a:blip r:embed="rId3"/>
          <a:stretch>
            <a:fillRect/>
          </a:stretch>
        </p:blipFill>
        <p:spPr>
          <a:xfrm>
            <a:off x="9879838" y="68473"/>
            <a:ext cx="2112961" cy="807015"/>
          </a:xfrm>
          <a:prstGeom prst="rect">
            <a:avLst/>
          </a:prstGeom>
        </p:spPr>
      </p:pic>
      <p:sp>
        <p:nvSpPr>
          <p:cNvPr id="3" name="Rectangle 1">
            <a:extLst>
              <a:ext uri="{FF2B5EF4-FFF2-40B4-BE49-F238E27FC236}">
                <a16:creationId xmlns:a16="http://schemas.microsoft.com/office/drawing/2014/main" id="{F2BD0342-F62B-A241-BAAC-20FE4D3BCF87}"/>
              </a:ext>
            </a:extLst>
          </p:cNvPr>
          <p:cNvSpPr>
            <a:spLocks noChangeArrowheads="1"/>
          </p:cNvSpPr>
          <p:nvPr/>
        </p:nvSpPr>
        <p:spPr bwMode="auto">
          <a:xfrm>
            <a:off x="5203825" y="2247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L" altLang="es-CL" sz="1800" b="0" i="0" u="none" strike="noStrike" cap="none" normalizeH="0" baseline="0">
                <a:ln>
                  <a:noFill/>
                </a:ln>
                <a:solidFill>
                  <a:schemeClr val="tx1"/>
                </a:solidFill>
                <a:effectLst/>
                <a:latin typeface="Arial" panose="020B0604020202020204" pitchFamily="34" charset="0"/>
              </a:rPr>
            </a:b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7F47D350-5E60-9543-A7E1-77E462B5BB9F}"/>
              </a:ext>
            </a:extLst>
          </p:cNvPr>
          <p:cNvSpPr>
            <a:spLocks noChangeArrowheads="1"/>
          </p:cNvSpPr>
          <p:nvPr/>
        </p:nvSpPr>
        <p:spPr bwMode="auto">
          <a:xfrm>
            <a:off x="11207459" y="22997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CL"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a 5">
            <a:extLst>
              <a:ext uri="{FF2B5EF4-FFF2-40B4-BE49-F238E27FC236}">
                <a16:creationId xmlns:a16="http://schemas.microsoft.com/office/drawing/2014/main" id="{A1602628-1A9B-1548-BC16-8E3951DF37B8}"/>
              </a:ext>
            </a:extLst>
          </p:cNvPr>
          <p:cNvGraphicFramePr>
            <a:graphicFrameLocks noGrp="1"/>
          </p:cNvGraphicFramePr>
          <p:nvPr>
            <p:extLst>
              <p:ext uri="{D42A27DB-BD31-4B8C-83A1-F6EECF244321}">
                <p14:modId xmlns:p14="http://schemas.microsoft.com/office/powerpoint/2010/main" val="839754685"/>
              </p:ext>
            </p:extLst>
          </p:nvPr>
        </p:nvGraphicFramePr>
        <p:xfrm>
          <a:off x="376178" y="1149360"/>
          <a:ext cx="11400853" cy="4524510"/>
        </p:xfrm>
        <a:graphic>
          <a:graphicData uri="http://schemas.openxmlformats.org/drawingml/2006/table">
            <a:tbl>
              <a:tblPr>
                <a:tableStyleId>{5940675A-B579-460E-94D1-54222C63F5DA}</a:tableStyleId>
              </a:tblPr>
              <a:tblGrid>
                <a:gridCol w="2402444">
                  <a:extLst>
                    <a:ext uri="{9D8B030D-6E8A-4147-A177-3AD203B41FA5}">
                      <a16:colId xmlns:a16="http://schemas.microsoft.com/office/drawing/2014/main" val="1844083877"/>
                    </a:ext>
                  </a:extLst>
                </a:gridCol>
                <a:gridCol w="2085440">
                  <a:extLst>
                    <a:ext uri="{9D8B030D-6E8A-4147-A177-3AD203B41FA5}">
                      <a16:colId xmlns:a16="http://schemas.microsoft.com/office/drawing/2014/main" val="3260374967"/>
                    </a:ext>
                  </a:extLst>
                </a:gridCol>
                <a:gridCol w="802705">
                  <a:extLst>
                    <a:ext uri="{9D8B030D-6E8A-4147-A177-3AD203B41FA5}">
                      <a16:colId xmlns:a16="http://schemas.microsoft.com/office/drawing/2014/main" val="2186178900"/>
                    </a:ext>
                  </a:extLst>
                </a:gridCol>
                <a:gridCol w="1444635">
                  <a:extLst>
                    <a:ext uri="{9D8B030D-6E8A-4147-A177-3AD203B41FA5}">
                      <a16:colId xmlns:a16="http://schemas.microsoft.com/office/drawing/2014/main" val="1505217672"/>
                    </a:ext>
                  </a:extLst>
                </a:gridCol>
                <a:gridCol w="1581624">
                  <a:extLst>
                    <a:ext uri="{9D8B030D-6E8A-4147-A177-3AD203B41FA5}">
                      <a16:colId xmlns:a16="http://schemas.microsoft.com/office/drawing/2014/main" val="1168401822"/>
                    </a:ext>
                  </a:extLst>
                </a:gridCol>
                <a:gridCol w="1467278">
                  <a:extLst>
                    <a:ext uri="{9D8B030D-6E8A-4147-A177-3AD203B41FA5}">
                      <a16:colId xmlns:a16="http://schemas.microsoft.com/office/drawing/2014/main" val="3150538480"/>
                    </a:ext>
                  </a:extLst>
                </a:gridCol>
                <a:gridCol w="1616727">
                  <a:extLst>
                    <a:ext uri="{9D8B030D-6E8A-4147-A177-3AD203B41FA5}">
                      <a16:colId xmlns:a16="http://schemas.microsoft.com/office/drawing/2014/main" val="4173102774"/>
                    </a:ext>
                  </a:extLst>
                </a:gridCol>
              </a:tblGrid>
              <a:tr h="691764">
                <a:tc>
                  <a:txBody>
                    <a:bodyPr/>
                    <a:lstStyle/>
                    <a:p>
                      <a:pPr algn="ctr">
                        <a:lnSpc>
                          <a:spcPct val="107000"/>
                        </a:lnSpc>
                        <a:spcAft>
                          <a:spcPts val="0"/>
                        </a:spcAft>
                      </a:pPr>
                      <a:r>
                        <a:rPr lang="es-CL" sz="1400" b="1" dirty="0">
                          <a:solidFill>
                            <a:schemeClr val="tx1"/>
                          </a:solidFill>
                          <a:effectLst/>
                          <a:latin typeface="Trebuchet MS" panose="020B0703020202090204" pitchFamily="34" charset="0"/>
                        </a:rPr>
                        <a:t>Institución</a:t>
                      </a:r>
                      <a:endParaRPr lang="es-CL" sz="1400" b="1"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solidFill>
                      <a:srgbClr val="73FDD6"/>
                    </a:solidFill>
                  </a:tcPr>
                </a:tc>
                <a:tc>
                  <a:txBody>
                    <a:bodyPr/>
                    <a:lstStyle/>
                    <a:p>
                      <a:pPr algn="ctr">
                        <a:lnSpc>
                          <a:spcPct val="107000"/>
                        </a:lnSpc>
                        <a:spcAft>
                          <a:spcPts val="0"/>
                        </a:spcAft>
                      </a:pPr>
                      <a:r>
                        <a:rPr lang="es-CL" sz="1400" b="1" dirty="0">
                          <a:solidFill>
                            <a:schemeClr val="tx1"/>
                          </a:solidFill>
                          <a:effectLst/>
                          <a:latin typeface="Trebuchet MS" panose="020B0703020202090204" pitchFamily="34" charset="0"/>
                        </a:rPr>
                        <a:t>País</a:t>
                      </a:r>
                      <a:endParaRPr lang="es-CL" sz="1400" b="1"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solidFill>
                      <a:srgbClr val="73FDD6"/>
                    </a:solidFill>
                  </a:tcPr>
                </a:tc>
                <a:tc>
                  <a:txBody>
                    <a:bodyPr/>
                    <a:lstStyle/>
                    <a:p>
                      <a:pPr algn="ctr">
                        <a:lnSpc>
                          <a:spcPct val="107000"/>
                        </a:lnSpc>
                        <a:spcAft>
                          <a:spcPts val="0"/>
                        </a:spcAft>
                      </a:pPr>
                      <a:r>
                        <a:rPr lang="es-CL" sz="1400" b="1" dirty="0">
                          <a:solidFill>
                            <a:schemeClr val="tx1"/>
                          </a:solidFill>
                          <a:effectLst/>
                          <a:latin typeface="Trebuchet MS" panose="020B0703020202090204" pitchFamily="34" charset="0"/>
                        </a:rPr>
                        <a:t>Días</a:t>
                      </a:r>
                      <a:endParaRPr lang="es-CL" sz="1400" b="1"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solidFill>
                      <a:srgbClr val="73FDD6"/>
                    </a:solidFill>
                  </a:tcPr>
                </a:tc>
                <a:tc>
                  <a:txBody>
                    <a:bodyPr/>
                    <a:lstStyle/>
                    <a:p>
                      <a:pPr algn="ctr">
                        <a:lnSpc>
                          <a:spcPct val="107000"/>
                        </a:lnSpc>
                        <a:spcAft>
                          <a:spcPts val="0"/>
                        </a:spcAft>
                      </a:pPr>
                      <a:r>
                        <a:rPr lang="es-CL" sz="1400" b="1" dirty="0">
                          <a:solidFill>
                            <a:schemeClr val="tx1"/>
                          </a:solidFill>
                          <a:effectLst/>
                          <a:latin typeface="Trebuchet MS" panose="020B0703020202090204" pitchFamily="34" charset="0"/>
                        </a:rPr>
                        <a:t>Cantidad de integrantes</a:t>
                      </a:r>
                      <a:endParaRPr lang="es-CL" sz="1400" b="1"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solidFill>
                      <a:srgbClr val="73FDD6"/>
                    </a:solidFill>
                  </a:tcPr>
                </a:tc>
                <a:tc>
                  <a:txBody>
                    <a:bodyPr/>
                    <a:lstStyle/>
                    <a:p>
                      <a:pPr algn="ctr">
                        <a:lnSpc>
                          <a:spcPct val="107000"/>
                        </a:lnSpc>
                        <a:spcAft>
                          <a:spcPts val="0"/>
                        </a:spcAft>
                      </a:pPr>
                      <a:r>
                        <a:rPr lang="es-CL" sz="1400" b="1" dirty="0">
                          <a:solidFill>
                            <a:schemeClr val="tx1"/>
                          </a:solidFill>
                          <a:effectLst/>
                          <a:latin typeface="Trebuchet MS" panose="020B0703020202090204" pitchFamily="34" charset="0"/>
                        </a:rPr>
                        <a:t>Presupuesto</a:t>
                      </a:r>
                      <a:endParaRPr lang="es-CL" sz="1400" b="1"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solidFill>
                      <a:srgbClr val="73FDD6"/>
                    </a:solidFill>
                  </a:tcPr>
                </a:tc>
                <a:tc>
                  <a:txBody>
                    <a:bodyPr/>
                    <a:lstStyle/>
                    <a:p>
                      <a:pPr algn="ctr">
                        <a:lnSpc>
                          <a:spcPct val="107000"/>
                        </a:lnSpc>
                        <a:spcAft>
                          <a:spcPts val="0"/>
                        </a:spcAft>
                      </a:pPr>
                      <a:r>
                        <a:rPr lang="es-CL" sz="1400" b="1" dirty="0">
                          <a:solidFill>
                            <a:schemeClr val="tx1"/>
                          </a:solidFill>
                          <a:effectLst/>
                          <a:latin typeface="Trebuchet MS" panose="020B0703020202090204" pitchFamily="34" charset="0"/>
                        </a:rPr>
                        <a:t>Gastos</a:t>
                      </a:r>
                      <a:endParaRPr lang="es-CL" sz="1400" b="1"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solidFill>
                      <a:srgbClr val="73FDD6"/>
                    </a:solidFill>
                  </a:tcPr>
                </a:tc>
                <a:tc>
                  <a:txBody>
                    <a:bodyPr/>
                    <a:lstStyle/>
                    <a:p>
                      <a:pPr algn="ctr">
                        <a:lnSpc>
                          <a:spcPct val="107000"/>
                        </a:lnSpc>
                        <a:spcAft>
                          <a:spcPts val="0"/>
                        </a:spcAft>
                      </a:pPr>
                      <a:r>
                        <a:rPr lang="es-CL" sz="1400" b="1" dirty="0">
                          <a:solidFill>
                            <a:schemeClr val="tx1"/>
                          </a:solidFill>
                          <a:effectLst/>
                          <a:latin typeface="Trebuchet MS" panose="020B0703020202090204" pitchFamily="34" charset="0"/>
                        </a:rPr>
                        <a:t>Total</a:t>
                      </a:r>
                    </a:p>
                    <a:p>
                      <a:pPr algn="ctr">
                        <a:lnSpc>
                          <a:spcPct val="107000"/>
                        </a:lnSpc>
                        <a:spcAft>
                          <a:spcPts val="0"/>
                        </a:spcAft>
                      </a:pPr>
                      <a:r>
                        <a:rPr lang="es-CL" sz="1400" b="1" dirty="0">
                          <a:solidFill>
                            <a:schemeClr val="tx1"/>
                          </a:solidFill>
                          <a:effectLst/>
                          <a:latin typeface="Trebuchet MS" panose="020B0703020202090204" pitchFamily="34" charset="0"/>
                        </a:rPr>
                        <a:t>(Pres. + Gastos)*</a:t>
                      </a:r>
                      <a:endParaRPr lang="es-CL" sz="1400" b="1"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solidFill>
                      <a:srgbClr val="73FDD6"/>
                    </a:solidFill>
                  </a:tcPr>
                </a:tc>
                <a:extLst>
                  <a:ext uri="{0D108BD9-81ED-4DB2-BD59-A6C34878D82A}">
                    <a16:rowId xmlns:a16="http://schemas.microsoft.com/office/drawing/2014/main" val="3139322112"/>
                  </a:ext>
                </a:extLst>
              </a:tr>
              <a:tr h="223608">
                <a:tc rowSpan="4">
                  <a:txBody>
                    <a:bodyPr/>
                    <a:lstStyle/>
                    <a:p>
                      <a:pPr algn="ctr">
                        <a:lnSpc>
                          <a:spcPct val="107000"/>
                        </a:lnSpc>
                        <a:spcAft>
                          <a:spcPts val="0"/>
                        </a:spcAft>
                      </a:pPr>
                      <a:r>
                        <a:rPr lang="es-CL" sz="1400">
                          <a:solidFill>
                            <a:schemeClr val="bg1"/>
                          </a:solidFill>
                          <a:effectLst/>
                          <a:latin typeface="Trebuchet MS" panose="020B0703020202090204" pitchFamily="34" charset="0"/>
                        </a:rPr>
                        <a:t>Carabineros</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Francia</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3</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rowSpan="4">
                  <a:txBody>
                    <a:bodyPr/>
                    <a:lstStyle/>
                    <a:p>
                      <a:pPr algn="ctr">
                        <a:lnSpc>
                          <a:spcPct val="107000"/>
                        </a:lnSpc>
                        <a:spcAft>
                          <a:spcPts val="0"/>
                        </a:spcAft>
                      </a:pPr>
                      <a:r>
                        <a:rPr lang="es-CL" sz="1400">
                          <a:solidFill>
                            <a:schemeClr val="bg1"/>
                          </a:solidFill>
                          <a:effectLst/>
                          <a:latin typeface="Trebuchet MS" panose="020B0703020202090204" pitchFamily="34" charset="0"/>
                        </a:rPr>
                        <a:t>248</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rowSpan="4">
                  <a:txBody>
                    <a:bodyPr/>
                    <a:lstStyle/>
                    <a:p>
                      <a:pPr algn="ctr">
                        <a:lnSpc>
                          <a:spcPct val="107000"/>
                        </a:lnSpc>
                        <a:spcAft>
                          <a:spcPts val="0"/>
                        </a:spcAft>
                      </a:pPr>
                      <a:r>
                        <a:rPr lang="es-CL" sz="1400">
                          <a:solidFill>
                            <a:schemeClr val="bg1"/>
                          </a:solidFill>
                          <a:effectLst/>
                          <a:latin typeface="Trebuchet MS" panose="020B0703020202090204" pitchFamily="34" charset="0"/>
                        </a:rPr>
                        <a:t>-</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rowSpan="4">
                  <a:txBody>
                    <a:bodyPr/>
                    <a:lstStyle/>
                    <a:p>
                      <a:pPr algn="ctr">
                        <a:lnSpc>
                          <a:spcPct val="107000"/>
                        </a:lnSpc>
                        <a:spcAft>
                          <a:spcPts val="0"/>
                        </a:spcAft>
                      </a:pPr>
                      <a:r>
                        <a:rPr lang="es-CL" sz="1400">
                          <a:solidFill>
                            <a:schemeClr val="bg1"/>
                          </a:solidFill>
                          <a:effectLst/>
                          <a:latin typeface="Trebuchet MS" panose="020B0703020202090204" pitchFamily="34" charset="0"/>
                        </a:rPr>
                        <a:t>$793.995.000</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rowSpan="4">
                  <a:txBody>
                    <a:bodyPr/>
                    <a:lstStyle/>
                    <a:p>
                      <a:pPr algn="ctr">
                        <a:lnSpc>
                          <a:spcPct val="107000"/>
                        </a:lnSpc>
                        <a:spcAft>
                          <a:spcPts val="0"/>
                        </a:spcAft>
                      </a:pPr>
                      <a:r>
                        <a:rPr lang="es-CL" sz="1400">
                          <a:solidFill>
                            <a:schemeClr val="bg1"/>
                          </a:solidFill>
                          <a:effectLst/>
                          <a:latin typeface="Trebuchet MS" panose="020B0703020202090204" pitchFamily="34" charset="0"/>
                        </a:rPr>
                        <a:t>$793.995.000</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extLst>
                  <a:ext uri="{0D108BD9-81ED-4DB2-BD59-A6C34878D82A}">
                    <a16:rowId xmlns:a16="http://schemas.microsoft.com/office/drawing/2014/main" val="723558161"/>
                  </a:ext>
                </a:extLst>
              </a:tr>
              <a:tr h="223608">
                <a:tc vMerge="1">
                  <a:txBody>
                    <a:bodyPr/>
                    <a:lstStyle/>
                    <a:p>
                      <a:endParaRPr lang="es-CL"/>
                    </a:p>
                  </a:txBody>
                  <a:tcPr/>
                </a:tc>
                <a:tc>
                  <a:txBody>
                    <a:bodyPr/>
                    <a:lstStyle/>
                    <a:p>
                      <a:pPr algn="ctr">
                        <a:lnSpc>
                          <a:spcPct val="107000"/>
                        </a:lnSpc>
                        <a:spcAft>
                          <a:spcPts val="0"/>
                        </a:spcAft>
                      </a:pPr>
                      <a:r>
                        <a:rPr lang="es-CL" sz="1400">
                          <a:solidFill>
                            <a:schemeClr val="bg1"/>
                          </a:solidFill>
                          <a:effectLst/>
                          <a:latin typeface="Trebuchet MS" panose="020B0703020202090204" pitchFamily="34" charset="0"/>
                        </a:rPr>
                        <a:t>Italia</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5</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4081117433"/>
                  </a:ext>
                </a:extLst>
              </a:tr>
              <a:tr h="223608">
                <a:tc vMerge="1">
                  <a:txBody>
                    <a:bodyPr/>
                    <a:lstStyle/>
                    <a:p>
                      <a:endParaRPr lang="es-CL"/>
                    </a:p>
                  </a:txBody>
                  <a:tcPr/>
                </a:tc>
                <a:tc>
                  <a:txBody>
                    <a:bodyPr/>
                    <a:lstStyle/>
                    <a:p>
                      <a:pPr algn="ctr">
                        <a:lnSpc>
                          <a:spcPct val="107000"/>
                        </a:lnSpc>
                        <a:spcAft>
                          <a:spcPts val="0"/>
                        </a:spcAft>
                      </a:pPr>
                      <a:r>
                        <a:rPr lang="es-CL" sz="1400">
                          <a:solidFill>
                            <a:schemeClr val="bg1"/>
                          </a:solidFill>
                          <a:effectLst/>
                          <a:latin typeface="Trebuchet MS" panose="020B0703020202090204" pitchFamily="34" charset="0"/>
                        </a:rPr>
                        <a:t>España</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6</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2058942318"/>
                  </a:ext>
                </a:extLst>
              </a:tr>
              <a:tr h="223608">
                <a:tc vMerge="1">
                  <a:txBody>
                    <a:bodyPr/>
                    <a:lstStyle/>
                    <a:p>
                      <a:endParaRPr lang="es-CL"/>
                    </a:p>
                  </a:txBody>
                  <a:tcPr/>
                </a:tc>
                <a:tc>
                  <a:txBody>
                    <a:bodyPr/>
                    <a:lstStyle/>
                    <a:p>
                      <a:pPr algn="ctr">
                        <a:lnSpc>
                          <a:spcPct val="107000"/>
                        </a:lnSpc>
                        <a:spcAft>
                          <a:spcPts val="0"/>
                        </a:spcAft>
                      </a:pPr>
                      <a:r>
                        <a:rPr lang="es-CL" sz="1400">
                          <a:solidFill>
                            <a:schemeClr val="bg1"/>
                          </a:solidFill>
                          <a:effectLst/>
                          <a:latin typeface="Trebuchet MS" panose="020B0703020202090204" pitchFamily="34" charset="0"/>
                        </a:rPr>
                        <a:t>Portugal</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4</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2906154379"/>
                  </a:ext>
                </a:extLst>
              </a:tr>
              <a:tr h="223608">
                <a:tc rowSpan="2">
                  <a:txBody>
                    <a:bodyPr/>
                    <a:lstStyle/>
                    <a:p>
                      <a:pPr algn="ctr">
                        <a:lnSpc>
                          <a:spcPct val="107000"/>
                        </a:lnSpc>
                        <a:spcAft>
                          <a:spcPts val="0"/>
                        </a:spcAft>
                      </a:pPr>
                      <a:r>
                        <a:rPr lang="es-CL" sz="1400">
                          <a:solidFill>
                            <a:schemeClr val="bg1"/>
                          </a:solidFill>
                          <a:effectLst/>
                          <a:latin typeface="Trebuchet MS" panose="020B0703020202090204" pitchFamily="34" charset="0"/>
                        </a:rPr>
                        <a:t>Carabineros</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dirty="0">
                          <a:solidFill>
                            <a:schemeClr val="bg1"/>
                          </a:solidFill>
                          <a:effectLst/>
                          <a:latin typeface="Trebuchet MS" panose="020B0703020202090204" pitchFamily="34" charset="0"/>
                        </a:rPr>
                        <a:t>Inglaterra</a:t>
                      </a:r>
                      <a:endParaRPr lang="es-CL" sz="14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9</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rowSpan="2">
                  <a:txBody>
                    <a:bodyPr/>
                    <a:lstStyle/>
                    <a:p>
                      <a:pPr algn="ctr">
                        <a:lnSpc>
                          <a:spcPct val="107000"/>
                        </a:lnSpc>
                        <a:spcAft>
                          <a:spcPts val="0"/>
                        </a:spcAft>
                      </a:pPr>
                      <a:r>
                        <a:rPr lang="es-CL" sz="1400" dirty="0">
                          <a:solidFill>
                            <a:schemeClr val="bg1"/>
                          </a:solidFill>
                          <a:effectLst/>
                          <a:latin typeface="Trebuchet MS" panose="020B0703020202090204" pitchFamily="34" charset="0"/>
                        </a:rPr>
                        <a:t>80</a:t>
                      </a:r>
                      <a:endParaRPr lang="es-CL" sz="14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rowSpan="2">
                  <a:txBody>
                    <a:bodyPr/>
                    <a:lstStyle/>
                    <a:p>
                      <a:pPr algn="ctr">
                        <a:lnSpc>
                          <a:spcPct val="107000"/>
                        </a:lnSpc>
                        <a:spcAft>
                          <a:spcPts val="0"/>
                        </a:spcAft>
                      </a:pPr>
                      <a:r>
                        <a:rPr lang="es-CL" sz="1400">
                          <a:solidFill>
                            <a:schemeClr val="bg1"/>
                          </a:solidFill>
                          <a:effectLst/>
                          <a:latin typeface="Trebuchet MS" panose="020B0703020202090204" pitchFamily="34" charset="0"/>
                        </a:rPr>
                        <a:t>-</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rowSpan="2">
                  <a:txBody>
                    <a:bodyPr/>
                    <a:lstStyle/>
                    <a:p>
                      <a:pPr algn="ctr">
                        <a:lnSpc>
                          <a:spcPct val="107000"/>
                        </a:lnSpc>
                        <a:spcAft>
                          <a:spcPts val="0"/>
                        </a:spcAft>
                      </a:pPr>
                      <a:r>
                        <a:rPr lang="es-CL" sz="1400">
                          <a:solidFill>
                            <a:schemeClr val="bg1"/>
                          </a:solidFill>
                          <a:effectLst/>
                          <a:latin typeface="Trebuchet MS" panose="020B0703020202090204" pitchFamily="34" charset="0"/>
                        </a:rPr>
                        <a:t>$218.150.000</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rowSpan="2">
                  <a:txBody>
                    <a:bodyPr/>
                    <a:lstStyle/>
                    <a:p>
                      <a:pPr algn="ctr">
                        <a:lnSpc>
                          <a:spcPct val="107000"/>
                        </a:lnSpc>
                        <a:spcAft>
                          <a:spcPts val="0"/>
                        </a:spcAft>
                      </a:pPr>
                      <a:r>
                        <a:rPr lang="es-CL" sz="1400">
                          <a:solidFill>
                            <a:schemeClr val="bg1"/>
                          </a:solidFill>
                          <a:effectLst/>
                          <a:latin typeface="Trebuchet MS" panose="020B0703020202090204" pitchFamily="34" charset="0"/>
                        </a:rPr>
                        <a:t> $218.150.000</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extLst>
                  <a:ext uri="{0D108BD9-81ED-4DB2-BD59-A6C34878D82A}">
                    <a16:rowId xmlns:a16="http://schemas.microsoft.com/office/drawing/2014/main" val="511222915"/>
                  </a:ext>
                </a:extLst>
              </a:tr>
              <a:tr h="234078">
                <a:tc vMerge="1">
                  <a:txBody>
                    <a:bodyPr/>
                    <a:lstStyle/>
                    <a:p>
                      <a:endParaRPr lang="es-CL"/>
                    </a:p>
                  </a:txBody>
                  <a:tcPr/>
                </a:tc>
                <a:tc>
                  <a:txBody>
                    <a:bodyPr/>
                    <a:lstStyle/>
                    <a:p>
                      <a:pPr algn="ctr">
                        <a:lnSpc>
                          <a:spcPct val="107000"/>
                        </a:lnSpc>
                        <a:spcAft>
                          <a:spcPts val="0"/>
                        </a:spcAft>
                      </a:pPr>
                      <a:r>
                        <a:rPr lang="es-CL" sz="1400" dirty="0">
                          <a:solidFill>
                            <a:schemeClr val="bg1"/>
                          </a:solidFill>
                          <a:effectLst/>
                          <a:latin typeface="Trebuchet MS" panose="020B0703020202090204" pitchFamily="34" charset="0"/>
                        </a:rPr>
                        <a:t>España</a:t>
                      </a:r>
                      <a:endParaRPr lang="es-CL" sz="14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7</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2134774240"/>
                  </a:ext>
                </a:extLst>
              </a:tr>
              <a:tr h="223608">
                <a:tc>
                  <a:txBody>
                    <a:bodyPr/>
                    <a:lstStyle/>
                    <a:p>
                      <a:pPr algn="ctr">
                        <a:lnSpc>
                          <a:spcPct val="107000"/>
                        </a:lnSpc>
                        <a:spcAft>
                          <a:spcPts val="0"/>
                        </a:spcAft>
                      </a:pPr>
                      <a:r>
                        <a:rPr lang="es-CL" sz="1400">
                          <a:solidFill>
                            <a:schemeClr val="bg1"/>
                          </a:solidFill>
                          <a:effectLst/>
                          <a:latin typeface="Trebuchet MS" panose="020B0703020202090204" pitchFamily="34" charset="0"/>
                        </a:rPr>
                        <a:t>Fuerza Aérea</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Colombia</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6</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73</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$147.738.945</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$77.845.750</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$225.584.695</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extLst>
                  <a:ext uri="{0D108BD9-81ED-4DB2-BD59-A6C34878D82A}">
                    <a16:rowId xmlns:a16="http://schemas.microsoft.com/office/drawing/2014/main" val="100359331"/>
                  </a:ext>
                </a:extLst>
              </a:tr>
              <a:tr h="223608">
                <a:tc>
                  <a:txBody>
                    <a:bodyPr/>
                    <a:lstStyle/>
                    <a:p>
                      <a:pPr algn="ctr">
                        <a:lnSpc>
                          <a:spcPct val="107000"/>
                        </a:lnSpc>
                        <a:spcAft>
                          <a:spcPts val="0"/>
                        </a:spcAft>
                      </a:pPr>
                      <a:r>
                        <a:rPr lang="es-CL" sz="1400">
                          <a:solidFill>
                            <a:schemeClr val="bg1"/>
                          </a:solidFill>
                          <a:effectLst/>
                          <a:latin typeface="Trebuchet MS" panose="020B0703020202090204" pitchFamily="34" charset="0"/>
                        </a:rPr>
                        <a:t>Fuerza Aérea</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Colombia</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6</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31</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$73.538.281</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$50.070.247</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$123.608.529</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extLst>
                  <a:ext uri="{0D108BD9-81ED-4DB2-BD59-A6C34878D82A}">
                    <a16:rowId xmlns:a16="http://schemas.microsoft.com/office/drawing/2014/main" val="1573829759"/>
                  </a:ext>
                </a:extLst>
              </a:tr>
              <a:tr h="223608">
                <a:tc>
                  <a:txBody>
                    <a:bodyPr/>
                    <a:lstStyle/>
                    <a:p>
                      <a:pPr algn="ctr">
                        <a:lnSpc>
                          <a:spcPct val="107000"/>
                        </a:lnSpc>
                        <a:spcAft>
                          <a:spcPts val="0"/>
                        </a:spcAft>
                      </a:pPr>
                      <a:r>
                        <a:rPr lang="es-CL" sz="1400">
                          <a:solidFill>
                            <a:schemeClr val="bg1"/>
                          </a:solidFill>
                          <a:effectLst/>
                          <a:latin typeface="Trebuchet MS" panose="020B0703020202090204" pitchFamily="34" charset="0"/>
                        </a:rPr>
                        <a:t>Fuerza Aérea</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Estados Unidos</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9</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19</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$145.246.535</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$51.178.900</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$202.425.435</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extLst>
                  <a:ext uri="{0D108BD9-81ED-4DB2-BD59-A6C34878D82A}">
                    <a16:rowId xmlns:a16="http://schemas.microsoft.com/office/drawing/2014/main" val="993708662"/>
                  </a:ext>
                </a:extLst>
              </a:tr>
              <a:tr h="457686">
                <a:tc>
                  <a:txBody>
                    <a:bodyPr/>
                    <a:lstStyle/>
                    <a:p>
                      <a:pPr algn="ctr">
                        <a:lnSpc>
                          <a:spcPct val="107000"/>
                        </a:lnSpc>
                        <a:spcAft>
                          <a:spcPts val="0"/>
                        </a:spcAft>
                      </a:pPr>
                      <a:r>
                        <a:rPr lang="es-CL" sz="1400">
                          <a:solidFill>
                            <a:schemeClr val="bg1"/>
                          </a:solidFill>
                          <a:effectLst/>
                          <a:latin typeface="Trebuchet MS" panose="020B0703020202090204" pitchFamily="34" charset="0"/>
                        </a:rPr>
                        <a:t>Armada</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Canadá y Colombia</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10</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$139.988.047</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$139.988.047</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extLst>
                  <a:ext uri="{0D108BD9-81ED-4DB2-BD59-A6C34878D82A}">
                    <a16:rowId xmlns:a16="http://schemas.microsoft.com/office/drawing/2014/main" val="2166573281"/>
                  </a:ext>
                </a:extLst>
              </a:tr>
              <a:tr h="457686">
                <a:tc>
                  <a:txBody>
                    <a:bodyPr/>
                    <a:lstStyle/>
                    <a:p>
                      <a:pPr algn="ctr">
                        <a:lnSpc>
                          <a:spcPct val="107000"/>
                        </a:lnSpc>
                        <a:spcAft>
                          <a:spcPts val="0"/>
                        </a:spcAft>
                      </a:pPr>
                      <a:r>
                        <a:rPr lang="es-CL" sz="1400" dirty="0">
                          <a:solidFill>
                            <a:schemeClr val="bg1"/>
                          </a:solidFill>
                          <a:effectLst/>
                          <a:latin typeface="Trebuchet MS" panose="020B0703020202090204" pitchFamily="34" charset="0"/>
                        </a:rPr>
                        <a:t>PDI</a:t>
                      </a:r>
                      <a:endParaRPr lang="es-CL" sz="14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España</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7</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dirty="0">
                          <a:solidFill>
                            <a:schemeClr val="bg1"/>
                          </a:solidFill>
                          <a:effectLst/>
                          <a:latin typeface="Trebuchet MS" panose="020B0703020202090204" pitchFamily="34" charset="0"/>
                        </a:rPr>
                        <a:t>99</a:t>
                      </a:r>
                      <a:endParaRPr lang="es-CL" sz="14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$189.990.000</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dirty="0">
                          <a:solidFill>
                            <a:schemeClr val="bg1"/>
                          </a:solidFill>
                          <a:effectLst/>
                          <a:latin typeface="Trebuchet MS" panose="020B0703020202090204" pitchFamily="34" charset="0"/>
                        </a:rPr>
                        <a:t>$189.990.000</a:t>
                      </a:r>
                      <a:endParaRPr lang="es-CL" sz="14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extLst>
                  <a:ext uri="{0D108BD9-81ED-4DB2-BD59-A6C34878D82A}">
                    <a16:rowId xmlns:a16="http://schemas.microsoft.com/office/drawing/2014/main" val="3266107407"/>
                  </a:ext>
                </a:extLst>
              </a:tr>
              <a:tr h="223608">
                <a:tc rowSpan="4">
                  <a:txBody>
                    <a:bodyPr/>
                    <a:lstStyle/>
                    <a:p>
                      <a:pPr algn="ctr">
                        <a:lnSpc>
                          <a:spcPct val="107000"/>
                        </a:lnSpc>
                        <a:spcAft>
                          <a:spcPts val="0"/>
                        </a:spcAft>
                      </a:pPr>
                      <a:r>
                        <a:rPr lang="es-CL" sz="1400" dirty="0">
                          <a:solidFill>
                            <a:schemeClr val="bg1"/>
                          </a:solidFill>
                          <a:effectLst/>
                          <a:latin typeface="Trebuchet MS" panose="020B0703020202090204" pitchFamily="34" charset="0"/>
                        </a:rPr>
                        <a:t>PDI</a:t>
                      </a:r>
                      <a:endParaRPr lang="es-CL" sz="14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España</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11</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rowSpan="4">
                  <a:txBody>
                    <a:bodyPr/>
                    <a:lstStyle/>
                    <a:p>
                      <a:pPr algn="ctr">
                        <a:lnSpc>
                          <a:spcPct val="107000"/>
                        </a:lnSpc>
                        <a:spcAft>
                          <a:spcPts val="0"/>
                        </a:spcAft>
                      </a:pPr>
                      <a:r>
                        <a:rPr lang="es-CL" sz="1400" dirty="0">
                          <a:solidFill>
                            <a:schemeClr val="bg1"/>
                          </a:solidFill>
                          <a:effectLst/>
                          <a:latin typeface="Trebuchet MS" panose="020B0703020202090204" pitchFamily="34" charset="0"/>
                        </a:rPr>
                        <a:t>284</a:t>
                      </a:r>
                      <a:endParaRPr lang="es-CL" sz="14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rowSpan="4">
                  <a:txBody>
                    <a:bodyPr/>
                    <a:lstStyle/>
                    <a:p>
                      <a:pPr algn="ctr">
                        <a:lnSpc>
                          <a:spcPct val="107000"/>
                        </a:lnSpc>
                        <a:spcAft>
                          <a:spcPts val="0"/>
                        </a:spcAft>
                      </a:pPr>
                      <a:r>
                        <a:rPr lang="es-ES" sz="1400">
                          <a:solidFill>
                            <a:schemeClr val="bg1"/>
                          </a:solidFill>
                          <a:effectLst/>
                          <a:latin typeface="Trebuchet MS" panose="020B0703020202090204" pitchFamily="34" charset="0"/>
                        </a:rPr>
                        <a:t>$807.790.000</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rowSpan="4">
                  <a:txBody>
                    <a:bodyPr/>
                    <a:lstStyle/>
                    <a:p>
                      <a:pPr algn="ctr">
                        <a:lnSpc>
                          <a:spcPct val="107000"/>
                        </a:lnSpc>
                        <a:spcAft>
                          <a:spcPts val="0"/>
                        </a:spcAft>
                      </a:pPr>
                      <a:r>
                        <a:rPr lang="es-CL" sz="1400" dirty="0">
                          <a:solidFill>
                            <a:schemeClr val="bg1"/>
                          </a:solidFill>
                          <a:effectLst/>
                          <a:latin typeface="Trebuchet MS" panose="020B0703020202090204" pitchFamily="34" charset="0"/>
                        </a:rPr>
                        <a:t>-</a:t>
                      </a:r>
                      <a:endParaRPr lang="es-CL" sz="14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rowSpan="4">
                  <a:txBody>
                    <a:bodyPr/>
                    <a:lstStyle/>
                    <a:p>
                      <a:pPr algn="ctr">
                        <a:lnSpc>
                          <a:spcPct val="107000"/>
                        </a:lnSpc>
                        <a:spcAft>
                          <a:spcPts val="0"/>
                        </a:spcAft>
                      </a:pPr>
                      <a:r>
                        <a:rPr lang="es-ES" sz="1400" dirty="0">
                          <a:solidFill>
                            <a:schemeClr val="bg1"/>
                          </a:solidFill>
                          <a:effectLst/>
                          <a:latin typeface="Trebuchet MS" panose="020B0703020202090204" pitchFamily="34" charset="0"/>
                        </a:rPr>
                        <a:t>$807.790.000</a:t>
                      </a:r>
                      <a:endParaRPr lang="es-CL" sz="14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extLst>
                  <a:ext uri="{0D108BD9-81ED-4DB2-BD59-A6C34878D82A}">
                    <a16:rowId xmlns:a16="http://schemas.microsoft.com/office/drawing/2014/main" val="2590059182"/>
                  </a:ext>
                </a:extLst>
              </a:tr>
              <a:tr h="223608">
                <a:tc vMerge="1">
                  <a:txBody>
                    <a:bodyPr/>
                    <a:lstStyle/>
                    <a:p>
                      <a:endParaRPr lang="es-CL"/>
                    </a:p>
                  </a:txBody>
                  <a:tcPr/>
                </a:tc>
                <a:tc>
                  <a:txBody>
                    <a:bodyPr/>
                    <a:lstStyle/>
                    <a:p>
                      <a:pPr algn="ctr">
                        <a:lnSpc>
                          <a:spcPct val="107000"/>
                        </a:lnSpc>
                        <a:spcAft>
                          <a:spcPts val="0"/>
                        </a:spcAft>
                      </a:pPr>
                      <a:r>
                        <a:rPr lang="es-CL" sz="1400" dirty="0">
                          <a:solidFill>
                            <a:schemeClr val="bg1"/>
                          </a:solidFill>
                          <a:effectLst/>
                          <a:latin typeface="Trebuchet MS" panose="020B0703020202090204" pitchFamily="34" charset="0"/>
                        </a:rPr>
                        <a:t>Italia</a:t>
                      </a:r>
                      <a:endParaRPr lang="es-CL" sz="14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2</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3119409158"/>
                  </a:ext>
                </a:extLst>
              </a:tr>
              <a:tr h="223608">
                <a:tc vMerge="1">
                  <a:txBody>
                    <a:bodyPr/>
                    <a:lstStyle/>
                    <a:p>
                      <a:endParaRPr lang="es-CL"/>
                    </a:p>
                  </a:txBody>
                  <a:tcPr/>
                </a:tc>
                <a:tc>
                  <a:txBody>
                    <a:bodyPr/>
                    <a:lstStyle/>
                    <a:p>
                      <a:pPr algn="ctr">
                        <a:lnSpc>
                          <a:spcPct val="107000"/>
                        </a:lnSpc>
                        <a:spcAft>
                          <a:spcPts val="0"/>
                        </a:spcAft>
                      </a:pPr>
                      <a:r>
                        <a:rPr lang="es-CL" sz="1400">
                          <a:solidFill>
                            <a:schemeClr val="bg1"/>
                          </a:solidFill>
                          <a:effectLst/>
                          <a:latin typeface="Trebuchet MS" panose="020B0703020202090204" pitchFamily="34" charset="0"/>
                        </a:rPr>
                        <a:t>España</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10</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3874763070"/>
                  </a:ext>
                </a:extLst>
              </a:tr>
              <a:tr h="223608">
                <a:tc vMerge="1">
                  <a:txBody>
                    <a:bodyPr/>
                    <a:lstStyle/>
                    <a:p>
                      <a:endParaRPr lang="es-CL"/>
                    </a:p>
                  </a:txBody>
                  <a:tcPr/>
                </a:tc>
                <a:tc>
                  <a:txBody>
                    <a:bodyPr/>
                    <a:lstStyle/>
                    <a:p>
                      <a:pPr algn="ctr">
                        <a:lnSpc>
                          <a:spcPct val="107000"/>
                        </a:lnSpc>
                        <a:spcAft>
                          <a:spcPts val="0"/>
                        </a:spcAft>
                      </a:pPr>
                      <a:r>
                        <a:rPr lang="es-CL" sz="1400">
                          <a:solidFill>
                            <a:schemeClr val="bg1"/>
                          </a:solidFill>
                          <a:effectLst/>
                          <a:latin typeface="Trebuchet MS" panose="020B0703020202090204" pitchFamily="34" charset="0"/>
                        </a:rPr>
                        <a:t>Italia</a:t>
                      </a:r>
                      <a:endParaRPr lang="es-CL" sz="1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a:txBody>
                    <a:bodyPr/>
                    <a:lstStyle/>
                    <a:p>
                      <a:pPr algn="ctr">
                        <a:lnSpc>
                          <a:spcPct val="107000"/>
                        </a:lnSpc>
                        <a:spcAft>
                          <a:spcPts val="0"/>
                        </a:spcAft>
                      </a:pPr>
                      <a:r>
                        <a:rPr lang="es-CL" sz="1400" dirty="0">
                          <a:solidFill>
                            <a:schemeClr val="bg1"/>
                          </a:solidFill>
                          <a:effectLst/>
                          <a:latin typeface="Trebuchet MS" panose="020B0703020202090204" pitchFamily="34" charset="0"/>
                        </a:rPr>
                        <a:t>2</a:t>
                      </a:r>
                      <a:endParaRPr lang="es-CL" sz="14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3041" marR="13041" marT="0" marB="0" anchor="ctr"/>
                </a:tc>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833496113"/>
                  </a:ext>
                </a:extLst>
              </a:tr>
            </a:tbl>
          </a:graphicData>
        </a:graphic>
      </p:graphicFrame>
      <p:sp>
        <p:nvSpPr>
          <p:cNvPr id="7" name="Rectangle 4">
            <a:extLst>
              <a:ext uri="{FF2B5EF4-FFF2-40B4-BE49-F238E27FC236}">
                <a16:creationId xmlns:a16="http://schemas.microsoft.com/office/drawing/2014/main" id="{7EF8BF38-AA6F-0C42-8070-20AEE3C5C5A5}"/>
              </a:ext>
            </a:extLst>
          </p:cNvPr>
          <p:cNvSpPr>
            <a:spLocks noChangeArrowheads="1"/>
          </p:cNvSpPr>
          <p:nvPr/>
        </p:nvSpPr>
        <p:spPr bwMode="auto">
          <a:xfrm>
            <a:off x="5487988" y="231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L" altLang="es-CL" sz="1800" b="0" i="0" u="none" strike="noStrike" cap="none" normalizeH="0" baseline="0">
                <a:ln>
                  <a:noFill/>
                </a:ln>
                <a:solidFill>
                  <a:schemeClr val="tx1"/>
                </a:solidFill>
                <a:effectLst/>
                <a:latin typeface="Arial" panose="020B0604020202020204" pitchFamily="34" charset="0"/>
              </a:rPr>
            </a:b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13" name="Rectángulo 12">
            <a:extLst>
              <a:ext uri="{FF2B5EF4-FFF2-40B4-BE49-F238E27FC236}">
                <a16:creationId xmlns:a16="http://schemas.microsoft.com/office/drawing/2014/main" id="{CB6918D6-DCE4-3344-9A56-C80FAD1BA902}"/>
              </a:ext>
            </a:extLst>
          </p:cNvPr>
          <p:cNvSpPr/>
          <p:nvPr/>
        </p:nvSpPr>
        <p:spPr>
          <a:xfrm>
            <a:off x="-67318" y="6625069"/>
            <a:ext cx="3254417" cy="253916"/>
          </a:xfrm>
          <a:prstGeom prst="rect">
            <a:avLst/>
          </a:prstGeom>
        </p:spPr>
        <p:txBody>
          <a:bodyPr wrap="none">
            <a:spAutoFit/>
          </a:bodyPr>
          <a:lstStyle/>
          <a:p>
            <a:r>
              <a:rPr lang="es-ES" sz="1050" i="1" dirty="0">
                <a:solidFill>
                  <a:schemeClr val="bg1"/>
                </a:solidFill>
                <a:latin typeface="Trebuchet MS" panose="020B0703020202090204" pitchFamily="34" charset="0"/>
              </a:rPr>
              <a:t>*Montos aproximados (por conversión de moneda).</a:t>
            </a:r>
            <a:endParaRPr lang="es-CL" sz="1050" i="1" dirty="0"/>
          </a:p>
        </p:txBody>
      </p:sp>
    </p:spTree>
    <p:extLst>
      <p:ext uri="{BB962C8B-B14F-4D97-AF65-F5344CB8AC3E}">
        <p14:creationId xmlns:p14="http://schemas.microsoft.com/office/powerpoint/2010/main" val="49506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0AF0F07-CCF7-7D43-8BD3-127A0C012D37}"/>
              </a:ext>
            </a:extLst>
          </p:cNvPr>
          <p:cNvSpPr txBox="1"/>
          <p:nvPr/>
        </p:nvSpPr>
        <p:spPr>
          <a:xfrm>
            <a:off x="199201" y="168390"/>
            <a:ext cx="1157783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solidFill>
                  <a:srgbClr val="FFC000"/>
                </a:solidFill>
                <a:latin typeface="Trebuchet MS" panose="020B0703020202090204" pitchFamily="34" charset="0"/>
                <a:cs typeface="Segoe UI"/>
              </a:rPr>
              <a:t>​</a:t>
            </a:r>
            <a:r>
              <a:rPr lang="es-ES" sz="3200" b="1" dirty="0">
                <a:solidFill>
                  <a:srgbClr val="FFC000"/>
                </a:solidFill>
                <a:latin typeface="Trebuchet MS" panose="020B0703020202090204" pitchFamily="34" charset="0"/>
                <a:cs typeface="Segoe UI"/>
              </a:rPr>
              <a:t>Línea: PENSIONES DE MONTEPÍO</a:t>
            </a:r>
          </a:p>
          <a:p>
            <a:r>
              <a:rPr lang="es-ES" b="1" dirty="0">
                <a:solidFill>
                  <a:srgbClr val="FFC000"/>
                </a:solidFill>
                <a:latin typeface="Trebuchet MS" panose="020B0703020202090204" pitchFamily="34" charset="0"/>
                <a:cs typeface="Segoe UI"/>
              </a:rPr>
              <a:t>Por fallecimiento en servicio activo (Enero 2019 y Enero 2020)</a:t>
            </a:r>
          </a:p>
        </p:txBody>
      </p:sp>
      <p:graphicFrame>
        <p:nvGraphicFramePr>
          <p:cNvPr id="6" name="Tabla 5">
            <a:extLst>
              <a:ext uri="{FF2B5EF4-FFF2-40B4-BE49-F238E27FC236}">
                <a16:creationId xmlns:a16="http://schemas.microsoft.com/office/drawing/2014/main" id="{94BFA172-D49D-3C47-9A73-5B7D7FD8E040}"/>
              </a:ext>
            </a:extLst>
          </p:cNvPr>
          <p:cNvGraphicFramePr>
            <a:graphicFrameLocks noGrp="1"/>
          </p:cNvGraphicFramePr>
          <p:nvPr>
            <p:extLst>
              <p:ext uri="{D42A27DB-BD31-4B8C-83A1-F6EECF244321}">
                <p14:modId xmlns:p14="http://schemas.microsoft.com/office/powerpoint/2010/main" val="229498751"/>
              </p:ext>
            </p:extLst>
          </p:nvPr>
        </p:nvGraphicFramePr>
        <p:xfrm>
          <a:off x="249770" y="1069437"/>
          <a:ext cx="11691185" cy="2537241"/>
        </p:xfrm>
        <a:graphic>
          <a:graphicData uri="http://schemas.openxmlformats.org/drawingml/2006/table">
            <a:tbl>
              <a:tblPr>
                <a:tableStyleId>{5940675A-B579-460E-94D1-54222C63F5DA}</a:tableStyleId>
              </a:tblPr>
              <a:tblGrid>
                <a:gridCol w="2338237">
                  <a:extLst>
                    <a:ext uri="{9D8B030D-6E8A-4147-A177-3AD203B41FA5}">
                      <a16:colId xmlns:a16="http://schemas.microsoft.com/office/drawing/2014/main" val="329159328"/>
                    </a:ext>
                  </a:extLst>
                </a:gridCol>
                <a:gridCol w="2338237">
                  <a:extLst>
                    <a:ext uri="{9D8B030D-6E8A-4147-A177-3AD203B41FA5}">
                      <a16:colId xmlns:a16="http://schemas.microsoft.com/office/drawing/2014/main" val="3023402242"/>
                    </a:ext>
                  </a:extLst>
                </a:gridCol>
                <a:gridCol w="2338237">
                  <a:extLst>
                    <a:ext uri="{9D8B030D-6E8A-4147-A177-3AD203B41FA5}">
                      <a16:colId xmlns:a16="http://schemas.microsoft.com/office/drawing/2014/main" val="2252545942"/>
                    </a:ext>
                  </a:extLst>
                </a:gridCol>
                <a:gridCol w="2338237">
                  <a:extLst>
                    <a:ext uri="{9D8B030D-6E8A-4147-A177-3AD203B41FA5}">
                      <a16:colId xmlns:a16="http://schemas.microsoft.com/office/drawing/2014/main" val="4073131739"/>
                    </a:ext>
                  </a:extLst>
                </a:gridCol>
                <a:gridCol w="2338237">
                  <a:extLst>
                    <a:ext uri="{9D8B030D-6E8A-4147-A177-3AD203B41FA5}">
                      <a16:colId xmlns:a16="http://schemas.microsoft.com/office/drawing/2014/main" val="1007717884"/>
                    </a:ext>
                  </a:extLst>
                </a:gridCol>
              </a:tblGrid>
              <a:tr h="652389">
                <a:tc>
                  <a:txBody>
                    <a:bodyPr/>
                    <a:lstStyle/>
                    <a:p>
                      <a:pPr algn="ctr">
                        <a:lnSpc>
                          <a:spcPct val="107000"/>
                        </a:lnSpc>
                        <a:spcAft>
                          <a:spcPts val="0"/>
                        </a:spcAft>
                      </a:pPr>
                      <a:r>
                        <a:rPr lang="es-CL" sz="2000" dirty="0">
                          <a:solidFill>
                            <a:schemeClr val="tx1"/>
                          </a:solidFill>
                          <a:effectLst/>
                          <a:latin typeface="Trebuchet MS" panose="020B0703020202090204" pitchFamily="34" charset="0"/>
                        </a:rPr>
                        <a:t>Institución</a:t>
                      </a:r>
                      <a:endParaRPr lang="es-CL" sz="2400"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solidFill>
                      <a:srgbClr val="73FDD6"/>
                    </a:solidFill>
                  </a:tcPr>
                </a:tc>
                <a:tc>
                  <a:txBody>
                    <a:bodyPr/>
                    <a:lstStyle/>
                    <a:p>
                      <a:pPr algn="ctr">
                        <a:lnSpc>
                          <a:spcPct val="107000"/>
                        </a:lnSpc>
                        <a:spcAft>
                          <a:spcPts val="0"/>
                        </a:spcAft>
                      </a:pPr>
                      <a:r>
                        <a:rPr lang="es-CL" sz="2000" dirty="0">
                          <a:solidFill>
                            <a:schemeClr val="tx1"/>
                          </a:solidFill>
                          <a:effectLst/>
                          <a:latin typeface="Trebuchet MS" panose="020B0703020202090204" pitchFamily="34" charset="0"/>
                        </a:rPr>
                        <a:t>Nº pensionados </a:t>
                      </a:r>
                      <a:endParaRPr lang="es-CL" sz="2400" dirty="0">
                        <a:solidFill>
                          <a:schemeClr val="tx1"/>
                        </a:solidFill>
                        <a:effectLst/>
                        <a:latin typeface="Trebuchet MS" panose="020B0703020202090204" pitchFamily="34" charset="0"/>
                      </a:endParaRPr>
                    </a:p>
                    <a:p>
                      <a:pPr algn="ctr">
                        <a:lnSpc>
                          <a:spcPct val="107000"/>
                        </a:lnSpc>
                        <a:spcAft>
                          <a:spcPts val="0"/>
                        </a:spcAft>
                      </a:pPr>
                      <a:r>
                        <a:rPr lang="es-CL" sz="2000" dirty="0">
                          <a:solidFill>
                            <a:schemeClr val="tx1"/>
                          </a:solidFill>
                          <a:effectLst/>
                          <a:latin typeface="Trebuchet MS" panose="020B0703020202090204" pitchFamily="34" charset="0"/>
                        </a:rPr>
                        <a:t>Ene-2019</a:t>
                      </a:r>
                      <a:endParaRPr lang="es-CL" sz="2400"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solidFill>
                      <a:srgbClr val="73FDD6"/>
                    </a:solidFill>
                  </a:tcPr>
                </a:tc>
                <a:tc>
                  <a:txBody>
                    <a:bodyPr/>
                    <a:lstStyle/>
                    <a:p>
                      <a:pPr algn="ctr">
                        <a:lnSpc>
                          <a:spcPct val="107000"/>
                        </a:lnSpc>
                        <a:spcAft>
                          <a:spcPts val="0"/>
                        </a:spcAft>
                      </a:pPr>
                      <a:r>
                        <a:rPr lang="es-CL" sz="2000" dirty="0">
                          <a:solidFill>
                            <a:schemeClr val="tx1"/>
                          </a:solidFill>
                          <a:effectLst/>
                          <a:latin typeface="Trebuchet MS" panose="020B0703020202090204" pitchFamily="34" charset="0"/>
                        </a:rPr>
                        <a:t>Nº pensionados</a:t>
                      </a:r>
                      <a:endParaRPr lang="es-CL" sz="2400" dirty="0">
                        <a:solidFill>
                          <a:schemeClr val="tx1"/>
                        </a:solidFill>
                        <a:effectLst/>
                        <a:latin typeface="Trebuchet MS" panose="020B0703020202090204" pitchFamily="34" charset="0"/>
                      </a:endParaRPr>
                    </a:p>
                    <a:p>
                      <a:pPr algn="ctr">
                        <a:lnSpc>
                          <a:spcPct val="107000"/>
                        </a:lnSpc>
                        <a:spcAft>
                          <a:spcPts val="0"/>
                        </a:spcAft>
                      </a:pPr>
                      <a:r>
                        <a:rPr lang="es-CL" sz="2000" dirty="0">
                          <a:solidFill>
                            <a:schemeClr val="tx1"/>
                          </a:solidFill>
                          <a:effectLst/>
                          <a:latin typeface="Trebuchet MS" panose="020B0703020202090204" pitchFamily="34" charset="0"/>
                        </a:rPr>
                        <a:t>Ene-2020</a:t>
                      </a:r>
                      <a:endParaRPr lang="es-CL" sz="2400"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solidFill>
                      <a:srgbClr val="73FDD6"/>
                    </a:solidFill>
                  </a:tcPr>
                </a:tc>
                <a:tc>
                  <a:txBody>
                    <a:bodyPr/>
                    <a:lstStyle/>
                    <a:p>
                      <a:pPr algn="ctr">
                        <a:lnSpc>
                          <a:spcPct val="107000"/>
                        </a:lnSpc>
                        <a:spcAft>
                          <a:spcPts val="0"/>
                        </a:spcAft>
                      </a:pPr>
                      <a:r>
                        <a:rPr lang="es-CL" sz="2000" dirty="0">
                          <a:solidFill>
                            <a:schemeClr val="tx1"/>
                          </a:solidFill>
                          <a:effectLst/>
                          <a:latin typeface="Trebuchet MS" panose="020B0703020202090204" pitchFamily="34" charset="0"/>
                        </a:rPr>
                        <a:t>Promedio </a:t>
                      </a:r>
                      <a:endParaRPr lang="es-CL" sz="2400" dirty="0">
                        <a:solidFill>
                          <a:schemeClr val="tx1"/>
                        </a:solidFill>
                        <a:effectLst/>
                        <a:latin typeface="Trebuchet MS" panose="020B0703020202090204" pitchFamily="34" charset="0"/>
                      </a:endParaRPr>
                    </a:p>
                    <a:p>
                      <a:pPr algn="ctr">
                        <a:lnSpc>
                          <a:spcPct val="107000"/>
                        </a:lnSpc>
                        <a:spcAft>
                          <a:spcPts val="0"/>
                        </a:spcAft>
                      </a:pPr>
                      <a:r>
                        <a:rPr lang="es-CL" sz="2000" dirty="0">
                          <a:solidFill>
                            <a:schemeClr val="tx1"/>
                          </a:solidFill>
                          <a:effectLst/>
                          <a:latin typeface="Trebuchet MS" panose="020B0703020202090204" pitchFamily="34" charset="0"/>
                        </a:rPr>
                        <a:t>Ene-2019</a:t>
                      </a:r>
                      <a:endParaRPr lang="es-CL" sz="2400"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solidFill>
                      <a:srgbClr val="73FDD6"/>
                    </a:solidFill>
                  </a:tcPr>
                </a:tc>
                <a:tc>
                  <a:txBody>
                    <a:bodyPr/>
                    <a:lstStyle/>
                    <a:p>
                      <a:pPr algn="ctr">
                        <a:lnSpc>
                          <a:spcPct val="107000"/>
                        </a:lnSpc>
                        <a:spcAft>
                          <a:spcPts val="0"/>
                        </a:spcAft>
                      </a:pPr>
                      <a:r>
                        <a:rPr lang="es-CL" sz="2000" dirty="0">
                          <a:solidFill>
                            <a:schemeClr val="tx1"/>
                          </a:solidFill>
                          <a:effectLst/>
                          <a:latin typeface="Trebuchet MS" panose="020B0703020202090204" pitchFamily="34" charset="0"/>
                        </a:rPr>
                        <a:t>Promedio </a:t>
                      </a:r>
                      <a:endParaRPr lang="es-CL" sz="2400" dirty="0">
                        <a:solidFill>
                          <a:schemeClr val="tx1"/>
                        </a:solidFill>
                        <a:effectLst/>
                        <a:latin typeface="Trebuchet MS" panose="020B0703020202090204" pitchFamily="34" charset="0"/>
                      </a:endParaRPr>
                    </a:p>
                    <a:p>
                      <a:pPr algn="ctr">
                        <a:lnSpc>
                          <a:spcPct val="107000"/>
                        </a:lnSpc>
                        <a:spcAft>
                          <a:spcPts val="0"/>
                        </a:spcAft>
                      </a:pPr>
                      <a:r>
                        <a:rPr lang="es-CL" sz="2000" dirty="0">
                          <a:solidFill>
                            <a:schemeClr val="tx1"/>
                          </a:solidFill>
                          <a:effectLst/>
                          <a:latin typeface="Trebuchet MS" panose="020B0703020202090204" pitchFamily="34" charset="0"/>
                        </a:rPr>
                        <a:t>Ene-2020</a:t>
                      </a:r>
                      <a:endParaRPr lang="es-CL" sz="2400"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solidFill>
                      <a:srgbClr val="73FDD6"/>
                    </a:solidFill>
                  </a:tcPr>
                </a:tc>
                <a:extLst>
                  <a:ext uri="{0D108BD9-81ED-4DB2-BD59-A6C34878D82A}">
                    <a16:rowId xmlns:a16="http://schemas.microsoft.com/office/drawing/2014/main" val="2850251630"/>
                  </a:ext>
                </a:extLst>
              </a:tr>
              <a:tr h="314142">
                <a:tc>
                  <a:txBody>
                    <a:bodyPr/>
                    <a:lstStyle/>
                    <a:p>
                      <a:pPr algn="ctr">
                        <a:lnSpc>
                          <a:spcPct val="107000"/>
                        </a:lnSpc>
                        <a:spcAft>
                          <a:spcPts val="0"/>
                        </a:spcAft>
                      </a:pPr>
                      <a:r>
                        <a:rPr lang="es-CL" sz="2000" dirty="0">
                          <a:solidFill>
                            <a:schemeClr val="bg1"/>
                          </a:solidFill>
                          <a:effectLst/>
                          <a:latin typeface="Trebuchet MS" panose="020B0703020202090204" pitchFamily="34" charset="0"/>
                        </a:rPr>
                        <a:t>PDI</a:t>
                      </a:r>
                      <a:endParaRPr lang="es-CL" sz="24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tc>
                <a:tc>
                  <a:txBody>
                    <a:bodyPr/>
                    <a:lstStyle/>
                    <a:p>
                      <a:pPr algn="ctr">
                        <a:lnSpc>
                          <a:spcPct val="107000"/>
                        </a:lnSpc>
                        <a:spcAft>
                          <a:spcPts val="0"/>
                        </a:spcAft>
                      </a:pPr>
                      <a:r>
                        <a:rPr lang="es-CL" sz="2000" dirty="0">
                          <a:solidFill>
                            <a:schemeClr val="bg1"/>
                          </a:solidFill>
                          <a:effectLst/>
                          <a:latin typeface="Trebuchet MS" panose="020B0703020202090204" pitchFamily="34" charset="0"/>
                        </a:rPr>
                        <a:t>2.146</a:t>
                      </a:r>
                      <a:endParaRPr lang="es-CL" sz="24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tc>
                <a:tc>
                  <a:txBody>
                    <a:bodyPr/>
                    <a:lstStyle/>
                    <a:p>
                      <a:pPr algn="ctr">
                        <a:lnSpc>
                          <a:spcPct val="107000"/>
                        </a:lnSpc>
                        <a:spcAft>
                          <a:spcPts val="0"/>
                        </a:spcAft>
                      </a:pPr>
                      <a:r>
                        <a:rPr lang="es-CL" sz="2000">
                          <a:solidFill>
                            <a:schemeClr val="bg1"/>
                          </a:solidFill>
                          <a:effectLst/>
                          <a:latin typeface="Trebuchet MS" panose="020B0703020202090204" pitchFamily="34" charset="0"/>
                        </a:rPr>
                        <a:t>2.147</a:t>
                      </a:r>
                      <a:endParaRPr lang="es-CL" sz="2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tc>
                <a:tc>
                  <a:txBody>
                    <a:bodyPr/>
                    <a:lstStyle/>
                    <a:p>
                      <a:pPr algn="ctr">
                        <a:lnSpc>
                          <a:spcPct val="107000"/>
                        </a:lnSpc>
                        <a:spcAft>
                          <a:spcPts val="0"/>
                        </a:spcAft>
                      </a:pPr>
                      <a:r>
                        <a:rPr lang="es-CL" sz="2000">
                          <a:solidFill>
                            <a:schemeClr val="bg1"/>
                          </a:solidFill>
                          <a:effectLst/>
                          <a:latin typeface="Trebuchet MS" panose="020B0703020202090204" pitchFamily="34" charset="0"/>
                        </a:rPr>
                        <a:t>$ 724.543</a:t>
                      </a:r>
                      <a:endParaRPr lang="es-CL" sz="2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tc>
                <a:tc>
                  <a:txBody>
                    <a:bodyPr/>
                    <a:lstStyle/>
                    <a:p>
                      <a:pPr algn="ctr">
                        <a:lnSpc>
                          <a:spcPct val="107000"/>
                        </a:lnSpc>
                        <a:spcAft>
                          <a:spcPts val="0"/>
                        </a:spcAft>
                      </a:pPr>
                      <a:r>
                        <a:rPr lang="es-CL" sz="2000">
                          <a:solidFill>
                            <a:schemeClr val="bg1"/>
                          </a:solidFill>
                          <a:effectLst/>
                          <a:latin typeface="Trebuchet MS" panose="020B0703020202090204" pitchFamily="34" charset="0"/>
                        </a:rPr>
                        <a:t>$ 758.355</a:t>
                      </a:r>
                      <a:endParaRPr lang="es-CL" sz="2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tc>
                <a:extLst>
                  <a:ext uri="{0D108BD9-81ED-4DB2-BD59-A6C34878D82A}">
                    <a16:rowId xmlns:a16="http://schemas.microsoft.com/office/drawing/2014/main" val="3289034418"/>
                  </a:ext>
                </a:extLst>
              </a:tr>
              <a:tr h="314142">
                <a:tc>
                  <a:txBody>
                    <a:bodyPr/>
                    <a:lstStyle/>
                    <a:p>
                      <a:pPr algn="ctr">
                        <a:lnSpc>
                          <a:spcPct val="107000"/>
                        </a:lnSpc>
                        <a:spcAft>
                          <a:spcPts val="0"/>
                        </a:spcAft>
                      </a:pPr>
                      <a:r>
                        <a:rPr lang="es-CL" sz="2000">
                          <a:solidFill>
                            <a:schemeClr val="bg1"/>
                          </a:solidFill>
                          <a:effectLst/>
                          <a:latin typeface="Trebuchet MS" panose="020B0703020202090204" pitchFamily="34" charset="0"/>
                        </a:rPr>
                        <a:t>Fuerza Aérea</a:t>
                      </a:r>
                      <a:endParaRPr lang="es-CL" sz="2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tc>
                <a:tc>
                  <a:txBody>
                    <a:bodyPr/>
                    <a:lstStyle/>
                    <a:p>
                      <a:pPr algn="ctr">
                        <a:lnSpc>
                          <a:spcPct val="107000"/>
                        </a:lnSpc>
                        <a:spcAft>
                          <a:spcPts val="0"/>
                        </a:spcAft>
                      </a:pPr>
                      <a:r>
                        <a:rPr lang="es-CL" sz="2000">
                          <a:solidFill>
                            <a:schemeClr val="bg1"/>
                          </a:solidFill>
                          <a:effectLst/>
                          <a:latin typeface="Trebuchet MS" panose="020B0703020202090204" pitchFamily="34" charset="0"/>
                        </a:rPr>
                        <a:t>5.551</a:t>
                      </a:r>
                      <a:endParaRPr lang="es-CL" sz="2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tc>
                <a:tc>
                  <a:txBody>
                    <a:bodyPr/>
                    <a:lstStyle/>
                    <a:p>
                      <a:pPr algn="ctr">
                        <a:lnSpc>
                          <a:spcPct val="107000"/>
                        </a:lnSpc>
                        <a:spcAft>
                          <a:spcPts val="0"/>
                        </a:spcAft>
                      </a:pPr>
                      <a:r>
                        <a:rPr lang="es-CL" sz="2000">
                          <a:solidFill>
                            <a:schemeClr val="bg1"/>
                          </a:solidFill>
                          <a:effectLst/>
                          <a:latin typeface="Trebuchet MS" panose="020B0703020202090204" pitchFamily="34" charset="0"/>
                        </a:rPr>
                        <a:t>5.585</a:t>
                      </a:r>
                      <a:endParaRPr lang="es-CL" sz="2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tc>
                <a:tc>
                  <a:txBody>
                    <a:bodyPr/>
                    <a:lstStyle/>
                    <a:p>
                      <a:pPr algn="ctr">
                        <a:lnSpc>
                          <a:spcPct val="107000"/>
                        </a:lnSpc>
                        <a:spcAft>
                          <a:spcPts val="0"/>
                        </a:spcAft>
                      </a:pPr>
                      <a:r>
                        <a:rPr lang="es-CL" sz="2000">
                          <a:solidFill>
                            <a:schemeClr val="bg1"/>
                          </a:solidFill>
                          <a:effectLst/>
                          <a:latin typeface="Trebuchet MS" panose="020B0703020202090204" pitchFamily="34" charset="0"/>
                        </a:rPr>
                        <a:t>$ 611.717</a:t>
                      </a:r>
                      <a:endParaRPr lang="es-CL" sz="2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tc>
                <a:tc>
                  <a:txBody>
                    <a:bodyPr/>
                    <a:lstStyle/>
                    <a:p>
                      <a:pPr algn="ctr">
                        <a:lnSpc>
                          <a:spcPct val="107000"/>
                        </a:lnSpc>
                        <a:spcAft>
                          <a:spcPts val="0"/>
                        </a:spcAft>
                      </a:pPr>
                      <a:r>
                        <a:rPr lang="es-CL" sz="2000">
                          <a:solidFill>
                            <a:schemeClr val="bg1"/>
                          </a:solidFill>
                          <a:effectLst/>
                          <a:latin typeface="Trebuchet MS" panose="020B0703020202090204" pitchFamily="34" charset="0"/>
                        </a:rPr>
                        <a:t>$ 641.799</a:t>
                      </a:r>
                      <a:endParaRPr lang="es-CL" sz="2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tc>
                <a:extLst>
                  <a:ext uri="{0D108BD9-81ED-4DB2-BD59-A6C34878D82A}">
                    <a16:rowId xmlns:a16="http://schemas.microsoft.com/office/drawing/2014/main" val="1309698655"/>
                  </a:ext>
                </a:extLst>
              </a:tr>
              <a:tr h="314142">
                <a:tc>
                  <a:txBody>
                    <a:bodyPr/>
                    <a:lstStyle/>
                    <a:p>
                      <a:pPr algn="ctr">
                        <a:lnSpc>
                          <a:spcPct val="107000"/>
                        </a:lnSpc>
                        <a:spcAft>
                          <a:spcPts val="0"/>
                        </a:spcAft>
                      </a:pPr>
                      <a:r>
                        <a:rPr lang="es-CL" sz="2000" dirty="0">
                          <a:solidFill>
                            <a:schemeClr val="bg1"/>
                          </a:solidFill>
                          <a:effectLst/>
                          <a:latin typeface="Trebuchet MS" panose="020B0703020202090204" pitchFamily="34" charset="0"/>
                        </a:rPr>
                        <a:t>Ejército</a:t>
                      </a:r>
                      <a:endParaRPr lang="es-CL" sz="24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tc>
                <a:tc>
                  <a:txBody>
                    <a:bodyPr/>
                    <a:lstStyle/>
                    <a:p>
                      <a:pPr algn="ctr">
                        <a:lnSpc>
                          <a:spcPct val="107000"/>
                        </a:lnSpc>
                        <a:spcAft>
                          <a:spcPts val="0"/>
                        </a:spcAft>
                      </a:pPr>
                      <a:r>
                        <a:rPr lang="es-CL" sz="2000">
                          <a:solidFill>
                            <a:schemeClr val="bg1"/>
                          </a:solidFill>
                          <a:effectLst/>
                          <a:latin typeface="Trebuchet MS" panose="020B0703020202090204" pitchFamily="34" charset="0"/>
                        </a:rPr>
                        <a:t>14.574</a:t>
                      </a:r>
                      <a:endParaRPr lang="es-CL" sz="2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tc>
                <a:tc>
                  <a:txBody>
                    <a:bodyPr/>
                    <a:lstStyle/>
                    <a:p>
                      <a:pPr algn="ctr">
                        <a:lnSpc>
                          <a:spcPct val="107000"/>
                        </a:lnSpc>
                        <a:spcAft>
                          <a:spcPts val="0"/>
                        </a:spcAft>
                      </a:pPr>
                      <a:r>
                        <a:rPr lang="es-CL" sz="2000">
                          <a:solidFill>
                            <a:schemeClr val="bg1"/>
                          </a:solidFill>
                          <a:effectLst/>
                          <a:latin typeface="Trebuchet MS" panose="020B0703020202090204" pitchFamily="34" charset="0"/>
                        </a:rPr>
                        <a:t>14.425</a:t>
                      </a:r>
                      <a:endParaRPr lang="es-CL" sz="2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tc>
                <a:tc>
                  <a:txBody>
                    <a:bodyPr/>
                    <a:lstStyle/>
                    <a:p>
                      <a:pPr algn="ctr">
                        <a:lnSpc>
                          <a:spcPct val="107000"/>
                        </a:lnSpc>
                        <a:spcAft>
                          <a:spcPts val="0"/>
                        </a:spcAft>
                      </a:pPr>
                      <a:r>
                        <a:rPr lang="es-CL" sz="2000">
                          <a:solidFill>
                            <a:schemeClr val="bg1"/>
                          </a:solidFill>
                          <a:effectLst/>
                          <a:latin typeface="Trebuchet MS" panose="020B0703020202090204" pitchFamily="34" charset="0"/>
                        </a:rPr>
                        <a:t>$ 529.063</a:t>
                      </a:r>
                      <a:endParaRPr lang="es-CL" sz="2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tc>
                <a:tc>
                  <a:txBody>
                    <a:bodyPr/>
                    <a:lstStyle/>
                    <a:p>
                      <a:pPr algn="ctr">
                        <a:lnSpc>
                          <a:spcPct val="107000"/>
                        </a:lnSpc>
                        <a:spcAft>
                          <a:spcPts val="0"/>
                        </a:spcAft>
                      </a:pPr>
                      <a:r>
                        <a:rPr lang="es-CL" sz="2000">
                          <a:solidFill>
                            <a:schemeClr val="bg1"/>
                          </a:solidFill>
                          <a:effectLst/>
                          <a:latin typeface="Trebuchet MS" panose="020B0703020202090204" pitchFamily="34" charset="0"/>
                        </a:rPr>
                        <a:t>$ 551.020</a:t>
                      </a:r>
                      <a:endParaRPr lang="es-CL" sz="2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tc>
                <a:extLst>
                  <a:ext uri="{0D108BD9-81ED-4DB2-BD59-A6C34878D82A}">
                    <a16:rowId xmlns:a16="http://schemas.microsoft.com/office/drawing/2014/main" val="1405705822"/>
                  </a:ext>
                </a:extLst>
              </a:tr>
              <a:tr h="314142">
                <a:tc>
                  <a:txBody>
                    <a:bodyPr/>
                    <a:lstStyle/>
                    <a:p>
                      <a:pPr algn="ctr">
                        <a:lnSpc>
                          <a:spcPct val="107000"/>
                        </a:lnSpc>
                        <a:spcAft>
                          <a:spcPts val="0"/>
                        </a:spcAft>
                      </a:pPr>
                      <a:r>
                        <a:rPr lang="es-CL" sz="2000" dirty="0">
                          <a:solidFill>
                            <a:schemeClr val="bg1"/>
                          </a:solidFill>
                          <a:effectLst/>
                          <a:latin typeface="Trebuchet MS" panose="020B0703020202090204" pitchFamily="34" charset="0"/>
                        </a:rPr>
                        <a:t>Armada</a:t>
                      </a:r>
                      <a:endParaRPr lang="es-CL" sz="24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tc>
                <a:tc>
                  <a:txBody>
                    <a:bodyPr/>
                    <a:lstStyle/>
                    <a:p>
                      <a:pPr algn="ctr">
                        <a:lnSpc>
                          <a:spcPct val="107000"/>
                        </a:lnSpc>
                        <a:spcAft>
                          <a:spcPts val="0"/>
                        </a:spcAft>
                      </a:pPr>
                      <a:r>
                        <a:rPr lang="es-CL" sz="2000" dirty="0">
                          <a:solidFill>
                            <a:schemeClr val="bg1"/>
                          </a:solidFill>
                          <a:effectLst/>
                          <a:latin typeface="Trebuchet MS" panose="020B0703020202090204" pitchFamily="34" charset="0"/>
                        </a:rPr>
                        <a:t>14.754</a:t>
                      </a:r>
                      <a:endParaRPr lang="es-CL" sz="24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tc>
                <a:tc>
                  <a:txBody>
                    <a:bodyPr/>
                    <a:lstStyle/>
                    <a:p>
                      <a:pPr algn="ctr">
                        <a:lnSpc>
                          <a:spcPct val="107000"/>
                        </a:lnSpc>
                        <a:spcAft>
                          <a:spcPts val="0"/>
                        </a:spcAft>
                      </a:pPr>
                      <a:r>
                        <a:rPr lang="es-CL" sz="2000">
                          <a:solidFill>
                            <a:schemeClr val="bg1"/>
                          </a:solidFill>
                          <a:effectLst/>
                          <a:latin typeface="Trebuchet MS" panose="020B0703020202090204" pitchFamily="34" charset="0"/>
                        </a:rPr>
                        <a:t>14.579</a:t>
                      </a:r>
                      <a:endParaRPr lang="es-CL" sz="2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tc>
                <a:tc>
                  <a:txBody>
                    <a:bodyPr/>
                    <a:lstStyle/>
                    <a:p>
                      <a:pPr algn="ctr">
                        <a:lnSpc>
                          <a:spcPct val="107000"/>
                        </a:lnSpc>
                        <a:spcAft>
                          <a:spcPts val="0"/>
                        </a:spcAft>
                      </a:pPr>
                      <a:r>
                        <a:rPr lang="es-CL" sz="2000">
                          <a:solidFill>
                            <a:schemeClr val="bg1"/>
                          </a:solidFill>
                          <a:effectLst/>
                          <a:latin typeface="Trebuchet MS" panose="020B0703020202090204" pitchFamily="34" charset="0"/>
                        </a:rPr>
                        <a:t>$ 501.541</a:t>
                      </a:r>
                      <a:endParaRPr lang="es-CL" sz="2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tc>
                <a:tc>
                  <a:txBody>
                    <a:bodyPr/>
                    <a:lstStyle/>
                    <a:p>
                      <a:pPr algn="ctr">
                        <a:lnSpc>
                          <a:spcPct val="107000"/>
                        </a:lnSpc>
                        <a:spcAft>
                          <a:spcPts val="0"/>
                        </a:spcAft>
                      </a:pPr>
                      <a:r>
                        <a:rPr lang="es-CL" sz="2000">
                          <a:solidFill>
                            <a:schemeClr val="bg1"/>
                          </a:solidFill>
                          <a:effectLst/>
                          <a:latin typeface="Trebuchet MS" panose="020B0703020202090204" pitchFamily="34" charset="0"/>
                        </a:rPr>
                        <a:t>$ 520.241</a:t>
                      </a:r>
                      <a:endParaRPr lang="es-CL" sz="2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tc>
                <a:extLst>
                  <a:ext uri="{0D108BD9-81ED-4DB2-BD59-A6C34878D82A}">
                    <a16:rowId xmlns:a16="http://schemas.microsoft.com/office/drawing/2014/main" val="785883544"/>
                  </a:ext>
                </a:extLst>
              </a:tr>
              <a:tr h="314142">
                <a:tc>
                  <a:txBody>
                    <a:bodyPr/>
                    <a:lstStyle/>
                    <a:p>
                      <a:pPr algn="ctr">
                        <a:lnSpc>
                          <a:spcPct val="107000"/>
                        </a:lnSpc>
                        <a:spcAft>
                          <a:spcPts val="0"/>
                        </a:spcAft>
                      </a:pPr>
                      <a:r>
                        <a:rPr lang="es-CL" sz="2000">
                          <a:solidFill>
                            <a:schemeClr val="bg1"/>
                          </a:solidFill>
                          <a:effectLst/>
                          <a:latin typeface="Trebuchet MS" panose="020B0703020202090204" pitchFamily="34" charset="0"/>
                        </a:rPr>
                        <a:t>Carabineros</a:t>
                      </a:r>
                      <a:endParaRPr lang="es-CL" sz="2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tc>
                <a:tc>
                  <a:txBody>
                    <a:bodyPr/>
                    <a:lstStyle/>
                    <a:p>
                      <a:pPr algn="ctr">
                        <a:lnSpc>
                          <a:spcPct val="107000"/>
                        </a:lnSpc>
                        <a:spcAft>
                          <a:spcPts val="0"/>
                        </a:spcAft>
                      </a:pPr>
                      <a:r>
                        <a:rPr lang="es-CL" sz="2000">
                          <a:solidFill>
                            <a:schemeClr val="bg1"/>
                          </a:solidFill>
                          <a:effectLst/>
                          <a:latin typeface="Trebuchet MS" panose="020B0703020202090204" pitchFamily="34" charset="0"/>
                        </a:rPr>
                        <a:t>22.585</a:t>
                      </a:r>
                      <a:endParaRPr lang="es-CL" sz="2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tc>
                <a:tc>
                  <a:txBody>
                    <a:bodyPr/>
                    <a:lstStyle/>
                    <a:p>
                      <a:pPr algn="ctr">
                        <a:lnSpc>
                          <a:spcPct val="107000"/>
                        </a:lnSpc>
                        <a:spcAft>
                          <a:spcPts val="0"/>
                        </a:spcAft>
                      </a:pPr>
                      <a:r>
                        <a:rPr lang="es-CL" sz="2000">
                          <a:solidFill>
                            <a:schemeClr val="bg1"/>
                          </a:solidFill>
                          <a:effectLst/>
                          <a:latin typeface="Trebuchet MS" panose="020B0703020202090204" pitchFamily="34" charset="0"/>
                        </a:rPr>
                        <a:t>22.447</a:t>
                      </a:r>
                      <a:endParaRPr lang="es-CL" sz="2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tc>
                <a:tc>
                  <a:txBody>
                    <a:bodyPr/>
                    <a:lstStyle/>
                    <a:p>
                      <a:pPr algn="ctr">
                        <a:lnSpc>
                          <a:spcPct val="107000"/>
                        </a:lnSpc>
                        <a:spcAft>
                          <a:spcPts val="0"/>
                        </a:spcAft>
                      </a:pPr>
                      <a:r>
                        <a:rPr lang="es-CL" sz="2000">
                          <a:solidFill>
                            <a:schemeClr val="bg1"/>
                          </a:solidFill>
                          <a:effectLst/>
                          <a:latin typeface="Trebuchet MS" panose="020B0703020202090204" pitchFamily="34" charset="0"/>
                        </a:rPr>
                        <a:t>$ 468.413</a:t>
                      </a:r>
                      <a:endParaRPr lang="es-CL" sz="2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tc>
                <a:tc>
                  <a:txBody>
                    <a:bodyPr/>
                    <a:lstStyle/>
                    <a:p>
                      <a:pPr algn="ctr">
                        <a:lnSpc>
                          <a:spcPct val="107000"/>
                        </a:lnSpc>
                        <a:spcAft>
                          <a:spcPts val="0"/>
                        </a:spcAft>
                      </a:pPr>
                      <a:r>
                        <a:rPr lang="es-CL" sz="2000">
                          <a:solidFill>
                            <a:schemeClr val="bg1"/>
                          </a:solidFill>
                          <a:effectLst/>
                          <a:latin typeface="Trebuchet MS" panose="020B0703020202090204" pitchFamily="34" charset="0"/>
                        </a:rPr>
                        <a:t>$ 490.169</a:t>
                      </a:r>
                      <a:endParaRPr lang="es-CL" sz="2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tc>
                <a:extLst>
                  <a:ext uri="{0D108BD9-81ED-4DB2-BD59-A6C34878D82A}">
                    <a16:rowId xmlns:a16="http://schemas.microsoft.com/office/drawing/2014/main" val="2335538999"/>
                  </a:ext>
                </a:extLst>
              </a:tr>
              <a:tr h="314142">
                <a:tc>
                  <a:txBody>
                    <a:bodyPr/>
                    <a:lstStyle/>
                    <a:p>
                      <a:pPr algn="ctr">
                        <a:lnSpc>
                          <a:spcPct val="107000"/>
                        </a:lnSpc>
                        <a:spcAft>
                          <a:spcPts val="0"/>
                        </a:spcAft>
                      </a:pPr>
                      <a:r>
                        <a:rPr lang="es-CL" sz="2000" dirty="0">
                          <a:solidFill>
                            <a:schemeClr val="bg1"/>
                          </a:solidFill>
                          <a:effectLst/>
                          <a:latin typeface="Trebuchet MS" panose="020B0703020202090204" pitchFamily="34" charset="0"/>
                        </a:rPr>
                        <a:t>Gendarmería</a:t>
                      </a:r>
                      <a:endParaRPr lang="es-CL" sz="24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tc>
                <a:tc>
                  <a:txBody>
                    <a:bodyPr/>
                    <a:lstStyle/>
                    <a:p>
                      <a:pPr algn="ctr">
                        <a:lnSpc>
                          <a:spcPct val="107000"/>
                        </a:lnSpc>
                        <a:spcAft>
                          <a:spcPts val="0"/>
                        </a:spcAft>
                      </a:pPr>
                      <a:r>
                        <a:rPr lang="es-CL" sz="2000">
                          <a:solidFill>
                            <a:schemeClr val="bg1"/>
                          </a:solidFill>
                          <a:effectLst/>
                          <a:latin typeface="Trebuchet MS" panose="020B0703020202090204" pitchFamily="34" charset="0"/>
                        </a:rPr>
                        <a:t>2.299</a:t>
                      </a:r>
                      <a:endParaRPr lang="es-CL" sz="2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tc>
                <a:tc>
                  <a:txBody>
                    <a:bodyPr/>
                    <a:lstStyle/>
                    <a:p>
                      <a:pPr algn="ctr">
                        <a:lnSpc>
                          <a:spcPct val="107000"/>
                        </a:lnSpc>
                        <a:spcAft>
                          <a:spcPts val="0"/>
                        </a:spcAft>
                      </a:pPr>
                      <a:r>
                        <a:rPr lang="es-CL" sz="2000" dirty="0">
                          <a:solidFill>
                            <a:schemeClr val="bg1"/>
                          </a:solidFill>
                          <a:effectLst/>
                          <a:latin typeface="Trebuchet MS" panose="020B0703020202090204" pitchFamily="34" charset="0"/>
                        </a:rPr>
                        <a:t>2.329</a:t>
                      </a:r>
                      <a:endParaRPr lang="es-CL" sz="24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tc>
                <a:tc>
                  <a:txBody>
                    <a:bodyPr/>
                    <a:lstStyle/>
                    <a:p>
                      <a:pPr algn="ctr">
                        <a:lnSpc>
                          <a:spcPct val="107000"/>
                        </a:lnSpc>
                        <a:spcAft>
                          <a:spcPts val="0"/>
                        </a:spcAft>
                      </a:pPr>
                      <a:r>
                        <a:rPr lang="es-CL" sz="2000">
                          <a:solidFill>
                            <a:schemeClr val="bg1"/>
                          </a:solidFill>
                          <a:effectLst/>
                          <a:latin typeface="Trebuchet MS" panose="020B0703020202090204" pitchFamily="34" charset="0"/>
                        </a:rPr>
                        <a:t>$ 446.442</a:t>
                      </a:r>
                      <a:endParaRPr lang="es-CL" sz="2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tc>
                <a:tc>
                  <a:txBody>
                    <a:bodyPr/>
                    <a:lstStyle/>
                    <a:p>
                      <a:pPr algn="ctr">
                        <a:lnSpc>
                          <a:spcPct val="107000"/>
                        </a:lnSpc>
                        <a:spcAft>
                          <a:spcPts val="0"/>
                        </a:spcAft>
                      </a:pPr>
                      <a:r>
                        <a:rPr lang="es-CL" sz="2000" dirty="0">
                          <a:solidFill>
                            <a:schemeClr val="bg1"/>
                          </a:solidFill>
                          <a:effectLst/>
                          <a:latin typeface="Trebuchet MS" panose="020B0703020202090204" pitchFamily="34" charset="0"/>
                        </a:rPr>
                        <a:t>$ 476.668</a:t>
                      </a:r>
                      <a:endParaRPr lang="es-CL" sz="24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tc>
                <a:extLst>
                  <a:ext uri="{0D108BD9-81ED-4DB2-BD59-A6C34878D82A}">
                    <a16:rowId xmlns:a16="http://schemas.microsoft.com/office/drawing/2014/main" val="2730731854"/>
                  </a:ext>
                </a:extLst>
              </a:tr>
            </a:tbl>
          </a:graphicData>
        </a:graphic>
      </p:graphicFrame>
      <p:graphicFrame>
        <p:nvGraphicFramePr>
          <p:cNvPr id="9" name="Tabla 8">
            <a:extLst>
              <a:ext uri="{FF2B5EF4-FFF2-40B4-BE49-F238E27FC236}">
                <a16:creationId xmlns:a16="http://schemas.microsoft.com/office/drawing/2014/main" id="{FD37F589-B5CB-C44C-A750-EDBCA85057C6}"/>
              </a:ext>
            </a:extLst>
          </p:cNvPr>
          <p:cNvGraphicFramePr>
            <a:graphicFrameLocks noGrp="1"/>
          </p:cNvGraphicFramePr>
          <p:nvPr>
            <p:extLst>
              <p:ext uri="{D42A27DB-BD31-4B8C-83A1-F6EECF244321}">
                <p14:modId xmlns:p14="http://schemas.microsoft.com/office/powerpoint/2010/main" val="2942650128"/>
              </p:ext>
            </p:extLst>
          </p:nvPr>
        </p:nvGraphicFramePr>
        <p:xfrm>
          <a:off x="2650687" y="3814326"/>
          <a:ext cx="7006473" cy="2985453"/>
        </p:xfrm>
        <a:graphic>
          <a:graphicData uri="http://schemas.openxmlformats.org/drawingml/2006/table">
            <a:tbl>
              <a:tblPr>
                <a:tableStyleId>{5940675A-B579-460E-94D1-54222C63F5DA}</a:tableStyleId>
              </a:tblPr>
              <a:tblGrid>
                <a:gridCol w="2335491">
                  <a:extLst>
                    <a:ext uri="{9D8B030D-6E8A-4147-A177-3AD203B41FA5}">
                      <a16:colId xmlns:a16="http://schemas.microsoft.com/office/drawing/2014/main" val="294176208"/>
                    </a:ext>
                  </a:extLst>
                </a:gridCol>
                <a:gridCol w="2335491">
                  <a:extLst>
                    <a:ext uri="{9D8B030D-6E8A-4147-A177-3AD203B41FA5}">
                      <a16:colId xmlns:a16="http://schemas.microsoft.com/office/drawing/2014/main" val="2570894494"/>
                    </a:ext>
                  </a:extLst>
                </a:gridCol>
                <a:gridCol w="2335491">
                  <a:extLst>
                    <a:ext uri="{9D8B030D-6E8A-4147-A177-3AD203B41FA5}">
                      <a16:colId xmlns:a16="http://schemas.microsoft.com/office/drawing/2014/main" val="1714084445"/>
                    </a:ext>
                  </a:extLst>
                </a:gridCol>
              </a:tblGrid>
              <a:tr h="412262">
                <a:tc>
                  <a:txBody>
                    <a:bodyPr/>
                    <a:lstStyle/>
                    <a:p>
                      <a:pPr algn="ctr">
                        <a:lnSpc>
                          <a:spcPct val="107000"/>
                        </a:lnSpc>
                        <a:spcAft>
                          <a:spcPts val="0"/>
                        </a:spcAft>
                      </a:pPr>
                      <a:r>
                        <a:rPr lang="es-CL" sz="1400">
                          <a:solidFill>
                            <a:schemeClr val="tx1"/>
                          </a:solidFill>
                          <a:effectLst/>
                          <a:latin typeface="Trebuchet MS" panose="020B0703020202090204" pitchFamily="34" charset="0"/>
                        </a:rPr>
                        <a:t>Tipo de beneficiario/a</a:t>
                      </a:r>
                      <a:endParaRPr lang="es-CL" sz="160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solidFill>
                      <a:srgbClr val="73FDD6"/>
                    </a:solidFill>
                  </a:tcPr>
                </a:tc>
                <a:tc>
                  <a:txBody>
                    <a:bodyPr/>
                    <a:lstStyle/>
                    <a:p>
                      <a:pPr algn="ctr">
                        <a:lnSpc>
                          <a:spcPct val="107000"/>
                        </a:lnSpc>
                        <a:spcAft>
                          <a:spcPts val="0"/>
                        </a:spcAft>
                      </a:pPr>
                      <a:r>
                        <a:rPr lang="es-CL" sz="1400" dirty="0">
                          <a:solidFill>
                            <a:schemeClr val="tx1"/>
                          </a:solidFill>
                          <a:effectLst/>
                          <a:latin typeface="Trebuchet MS" panose="020B0703020202090204" pitchFamily="34" charset="0"/>
                        </a:rPr>
                        <a:t>Nº pensionados </a:t>
                      </a:r>
                      <a:endParaRPr lang="es-CL" sz="1600" dirty="0">
                        <a:solidFill>
                          <a:schemeClr val="tx1"/>
                        </a:solidFill>
                        <a:effectLst/>
                        <a:latin typeface="Trebuchet MS" panose="020B0703020202090204" pitchFamily="34" charset="0"/>
                      </a:endParaRPr>
                    </a:p>
                    <a:p>
                      <a:pPr algn="ctr">
                        <a:lnSpc>
                          <a:spcPct val="107000"/>
                        </a:lnSpc>
                        <a:spcAft>
                          <a:spcPts val="0"/>
                        </a:spcAft>
                      </a:pPr>
                      <a:r>
                        <a:rPr lang="es-CL" sz="1400" dirty="0">
                          <a:solidFill>
                            <a:schemeClr val="tx1"/>
                          </a:solidFill>
                          <a:effectLst/>
                          <a:latin typeface="Trebuchet MS" panose="020B0703020202090204" pitchFamily="34" charset="0"/>
                        </a:rPr>
                        <a:t>Enero 2019</a:t>
                      </a:r>
                      <a:endParaRPr lang="es-CL" sz="1600"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solidFill>
                      <a:srgbClr val="73FDD6"/>
                    </a:solidFill>
                  </a:tcPr>
                </a:tc>
                <a:tc>
                  <a:txBody>
                    <a:bodyPr/>
                    <a:lstStyle/>
                    <a:p>
                      <a:pPr algn="ctr">
                        <a:lnSpc>
                          <a:spcPct val="107000"/>
                        </a:lnSpc>
                        <a:spcAft>
                          <a:spcPts val="0"/>
                        </a:spcAft>
                      </a:pPr>
                      <a:r>
                        <a:rPr lang="es-CL" sz="1400" dirty="0">
                          <a:solidFill>
                            <a:schemeClr val="tx1"/>
                          </a:solidFill>
                          <a:effectLst/>
                          <a:latin typeface="Trebuchet MS" panose="020B0703020202090204" pitchFamily="34" charset="0"/>
                        </a:rPr>
                        <a:t>Nº pensionados </a:t>
                      </a:r>
                      <a:endParaRPr lang="es-CL" sz="1600" dirty="0">
                        <a:solidFill>
                          <a:schemeClr val="tx1"/>
                        </a:solidFill>
                        <a:effectLst/>
                        <a:latin typeface="Trebuchet MS" panose="020B0703020202090204" pitchFamily="34" charset="0"/>
                      </a:endParaRPr>
                    </a:p>
                    <a:p>
                      <a:pPr algn="ctr">
                        <a:lnSpc>
                          <a:spcPct val="107000"/>
                        </a:lnSpc>
                        <a:spcAft>
                          <a:spcPts val="0"/>
                        </a:spcAft>
                      </a:pPr>
                      <a:r>
                        <a:rPr lang="es-CL" sz="1400" dirty="0">
                          <a:solidFill>
                            <a:schemeClr val="tx1"/>
                          </a:solidFill>
                          <a:effectLst/>
                          <a:latin typeface="Trebuchet MS" panose="020B0703020202090204" pitchFamily="34" charset="0"/>
                        </a:rPr>
                        <a:t>Enero 2020</a:t>
                      </a:r>
                      <a:endParaRPr lang="es-CL" sz="1600"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solidFill>
                      <a:srgbClr val="73FDD6"/>
                    </a:solidFill>
                  </a:tcPr>
                </a:tc>
                <a:extLst>
                  <a:ext uri="{0D108BD9-81ED-4DB2-BD59-A6C34878D82A}">
                    <a16:rowId xmlns:a16="http://schemas.microsoft.com/office/drawing/2014/main" val="416943"/>
                  </a:ext>
                </a:extLst>
              </a:tr>
              <a:tr h="200869">
                <a:tc>
                  <a:txBody>
                    <a:bodyPr/>
                    <a:lstStyle/>
                    <a:p>
                      <a:pPr algn="ctr">
                        <a:lnSpc>
                          <a:spcPct val="107000"/>
                        </a:lnSpc>
                        <a:spcAft>
                          <a:spcPts val="0"/>
                        </a:spcAft>
                      </a:pPr>
                      <a:r>
                        <a:rPr lang="es-CL" sz="1400">
                          <a:solidFill>
                            <a:schemeClr val="bg1"/>
                          </a:solidFill>
                          <a:effectLst/>
                          <a:latin typeface="Trebuchet MS" panose="020B0703020202090204" pitchFamily="34" charset="0"/>
                        </a:rPr>
                        <a:t>Cónyuge</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18.163</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18.167</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extLst>
                  <a:ext uri="{0D108BD9-81ED-4DB2-BD59-A6C34878D82A}">
                    <a16:rowId xmlns:a16="http://schemas.microsoft.com/office/drawing/2014/main" val="4227252314"/>
                  </a:ext>
                </a:extLst>
              </a:tr>
              <a:tr h="200869">
                <a:tc>
                  <a:txBody>
                    <a:bodyPr/>
                    <a:lstStyle/>
                    <a:p>
                      <a:pPr algn="ctr">
                        <a:lnSpc>
                          <a:spcPct val="107000"/>
                        </a:lnSpc>
                        <a:spcAft>
                          <a:spcPts val="0"/>
                        </a:spcAft>
                      </a:pPr>
                      <a:r>
                        <a:rPr lang="es-CL" sz="1400">
                          <a:solidFill>
                            <a:schemeClr val="bg1"/>
                          </a:solidFill>
                          <a:effectLst/>
                          <a:latin typeface="Trebuchet MS" panose="020B0703020202090204" pitchFamily="34" charset="0"/>
                        </a:rPr>
                        <a:t>Hija</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15.354</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15.041</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extLst>
                  <a:ext uri="{0D108BD9-81ED-4DB2-BD59-A6C34878D82A}">
                    <a16:rowId xmlns:a16="http://schemas.microsoft.com/office/drawing/2014/main" val="2836072477"/>
                  </a:ext>
                </a:extLst>
              </a:tr>
              <a:tr h="200869">
                <a:tc>
                  <a:txBody>
                    <a:bodyPr/>
                    <a:lstStyle/>
                    <a:p>
                      <a:pPr algn="ctr">
                        <a:lnSpc>
                          <a:spcPct val="107000"/>
                        </a:lnSpc>
                        <a:spcAft>
                          <a:spcPts val="0"/>
                        </a:spcAft>
                      </a:pPr>
                      <a:r>
                        <a:rPr lang="es-CL" sz="1400">
                          <a:solidFill>
                            <a:schemeClr val="bg1"/>
                          </a:solidFill>
                          <a:effectLst/>
                          <a:latin typeface="Trebuchet MS" panose="020B0703020202090204" pitchFamily="34" charset="0"/>
                        </a:rPr>
                        <a:t>Madre</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454</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442</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extLst>
                  <a:ext uri="{0D108BD9-81ED-4DB2-BD59-A6C34878D82A}">
                    <a16:rowId xmlns:a16="http://schemas.microsoft.com/office/drawing/2014/main" val="2036771942"/>
                  </a:ext>
                </a:extLst>
              </a:tr>
              <a:tr h="200869">
                <a:tc>
                  <a:txBody>
                    <a:bodyPr/>
                    <a:lstStyle/>
                    <a:p>
                      <a:pPr algn="ctr">
                        <a:lnSpc>
                          <a:spcPct val="107000"/>
                        </a:lnSpc>
                        <a:spcAft>
                          <a:spcPts val="0"/>
                        </a:spcAft>
                      </a:pPr>
                      <a:r>
                        <a:rPr lang="es-CL" sz="1400">
                          <a:solidFill>
                            <a:schemeClr val="bg1"/>
                          </a:solidFill>
                          <a:effectLst/>
                          <a:latin typeface="Trebuchet MS" panose="020B0703020202090204" pitchFamily="34" charset="0"/>
                        </a:rPr>
                        <a:t>Hijo(a) inválido</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345</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349</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extLst>
                  <a:ext uri="{0D108BD9-81ED-4DB2-BD59-A6C34878D82A}">
                    <a16:rowId xmlns:a16="http://schemas.microsoft.com/office/drawing/2014/main" val="1197254479"/>
                  </a:ext>
                </a:extLst>
              </a:tr>
              <a:tr h="200869">
                <a:tc>
                  <a:txBody>
                    <a:bodyPr/>
                    <a:lstStyle/>
                    <a:p>
                      <a:pPr algn="ctr">
                        <a:lnSpc>
                          <a:spcPct val="107000"/>
                        </a:lnSpc>
                        <a:spcAft>
                          <a:spcPts val="0"/>
                        </a:spcAft>
                      </a:pPr>
                      <a:r>
                        <a:rPr lang="es-CL" sz="1400">
                          <a:solidFill>
                            <a:schemeClr val="bg1"/>
                          </a:solidFill>
                          <a:effectLst/>
                          <a:latin typeface="Trebuchet MS" panose="020B0703020202090204" pitchFamily="34" charset="0"/>
                        </a:rPr>
                        <a:t>Hijo(a) incapacitado</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304</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336</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extLst>
                  <a:ext uri="{0D108BD9-81ED-4DB2-BD59-A6C34878D82A}">
                    <a16:rowId xmlns:a16="http://schemas.microsoft.com/office/drawing/2014/main" val="3636308422"/>
                  </a:ext>
                </a:extLst>
              </a:tr>
              <a:tr h="200869">
                <a:tc>
                  <a:txBody>
                    <a:bodyPr/>
                    <a:lstStyle/>
                    <a:p>
                      <a:pPr algn="ctr">
                        <a:lnSpc>
                          <a:spcPct val="107000"/>
                        </a:lnSpc>
                        <a:spcAft>
                          <a:spcPts val="0"/>
                        </a:spcAft>
                      </a:pPr>
                      <a:r>
                        <a:rPr lang="es-CL" sz="1400">
                          <a:solidFill>
                            <a:schemeClr val="bg1"/>
                          </a:solidFill>
                          <a:effectLst/>
                          <a:latin typeface="Trebuchet MS" panose="020B0703020202090204" pitchFamily="34" charset="0"/>
                        </a:rPr>
                        <a:t>Hijo</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94</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89</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extLst>
                  <a:ext uri="{0D108BD9-81ED-4DB2-BD59-A6C34878D82A}">
                    <a16:rowId xmlns:a16="http://schemas.microsoft.com/office/drawing/2014/main" val="2138909312"/>
                  </a:ext>
                </a:extLst>
              </a:tr>
              <a:tr h="200869">
                <a:tc>
                  <a:txBody>
                    <a:bodyPr/>
                    <a:lstStyle/>
                    <a:p>
                      <a:pPr algn="ctr">
                        <a:lnSpc>
                          <a:spcPct val="107000"/>
                        </a:lnSpc>
                        <a:spcAft>
                          <a:spcPts val="0"/>
                        </a:spcAft>
                      </a:pPr>
                      <a:r>
                        <a:rPr lang="es-CL" sz="1400">
                          <a:solidFill>
                            <a:schemeClr val="bg1"/>
                          </a:solidFill>
                          <a:effectLst/>
                          <a:latin typeface="Trebuchet MS" panose="020B0703020202090204" pitchFamily="34" charset="0"/>
                        </a:rPr>
                        <a:t>Hermana</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60</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58</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extLst>
                  <a:ext uri="{0D108BD9-81ED-4DB2-BD59-A6C34878D82A}">
                    <a16:rowId xmlns:a16="http://schemas.microsoft.com/office/drawing/2014/main" val="4213339799"/>
                  </a:ext>
                </a:extLst>
              </a:tr>
              <a:tr h="200869">
                <a:tc>
                  <a:txBody>
                    <a:bodyPr/>
                    <a:lstStyle/>
                    <a:p>
                      <a:pPr algn="ctr">
                        <a:lnSpc>
                          <a:spcPct val="107000"/>
                        </a:lnSpc>
                        <a:spcAft>
                          <a:spcPts val="0"/>
                        </a:spcAft>
                      </a:pPr>
                      <a:r>
                        <a:rPr lang="es-CL" sz="1400">
                          <a:solidFill>
                            <a:schemeClr val="bg1"/>
                          </a:solidFill>
                          <a:effectLst/>
                          <a:latin typeface="Trebuchet MS" panose="020B0703020202090204" pitchFamily="34" charset="0"/>
                        </a:rPr>
                        <a:t>Hijo(a) estudiante</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57</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58</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extLst>
                  <a:ext uri="{0D108BD9-81ED-4DB2-BD59-A6C34878D82A}">
                    <a16:rowId xmlns:a16="http://schemas.microsoft.com/office/drawing/2014/main" val="2151658159"/>
                  </a:ext>
                </a:extLst>
              </a:tr>
              <a:tr h="200869">
                <a:tc>
                  <a:txBody>
                    <a:bodyPr/>
                    <a:lstStyle/>
                    <a:p>
                      <a:pPr algn="ctr">
                        <a:lnSpc>
                          <a:spcPct val="107000"/>
                        </a:lnSpc>
                        <a:spcAft>
                          <a:spcPts val="0"/>
                        </a:spcAft>
                      </a:pPr>
                      <a:r>
                        <a:rPr lang="es-CL" sz="1400">
                          <a:solidFill>
                            <a:schemeClr val="bg1"/>
                          </a:solidFill>
                          <a:effectLst/>
                          <a:latin typeface="Trebuchet MS" panose="020B0703020202090204" pitchFamily="34" charset="0"/>
                        </a:rPr>
                        <a:t>Madre viuda</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19</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18</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extLst>
                  <a:ext uri="{0D108BD9-81ED-4DB2-BD59-A6C34878D82A}">
                    <a16:rowId xmlns:a16="http://schemas.microsoft.com/office/drawing/2014/main" val="3066115367"/>
                  </a:ext>
                </a:extLst>
              </a:tr>
              <a:tr h="200869">
                <a:tc>
                  <a:txBody>
                    <a:bodyPr/>
                    <a:lstStyle/>
                    <a:p>
                      <a:pPr algn="ctr">
                        <a:lnSpc>
                          <a:spcPct val="107000"/>
                        </a:lnSpc>
                        <a:spcAft>
                          <a:spcPts val="0"/>
                        </a:spcAft>
                      </a:pPr>
                      <a:r>
                        <a:rPr lang="es-CL" sz="1400">
                          <a:solidFill>
                            <a:schemeClr val="bg1"/>
                          </a:solidFill>
                          <a:effectLst/>
                          <a:latin typeface="Trebuchet MS" panose="020B0703020202090204" pitchFamily="34" charset="0"/>
                        </a:rPr>
                        <a:t>Hermano(a) inválido</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15</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14</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extLst>
                  <a:ext uri="{0D108BD9-81ED-4DB2-BD59-A6C34878D82A}">
                    <a16:rowId xmlns:a16="http://schemas.microsoft.com/office/drawing/2014/main" val="3282755666"/>
                  </a:ext>
                </a:extLst>
              </a:tr>
              <a:tr h="200869">
                <a:tc>
                  <a:txBody>
                    <a:bodyPr/>
                    <a:lstStyle/>
                    <a:p>
                      <a:pPr algn="ctr">
                        <a:lnSpc>
                          <a:spcPct val="107000"/>
                        </a:lnSpc>
                        <a:spcAft>
                          <a:spcPts val="0"/>
                        </a:spcAft>
                      </a:pPr>
                      <a:r>
                        <a:rPr lang="es-CL" sz="1400">
                          <a:solidFill>
                            <a:schemeClr val="bg1"/>
                          </a:solidFill>
                          <a:effectLst/>
                          <a:latin typeface="Trebuchet MS" panose="020B0703020202090204" pitchFamily="34" charset="0"/>
                        </a:rPr>
                        <a:t>Padre</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11</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14</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extLst>
                  <a:ext uri="{0D108BD9-81ED-4DB2-BD59-A6C34878D82A}">
                    <a16:rowId xmlns:a16="http://schemas.microsoft.com/office/drawing/2014/main" val="2887889526"/>
                  </a:ext>
                </a:extLst>
              </a:tr>
              <a:tr h="200869">
                <a:tc>
                  <a:txBody>
                    <a:bodyPr/>
                    <a:lstStyle/>
                    <a:p>
                      <a:pPr algn="ctr">
                        <a:lnSpc>
                          <a:spcPct val="107000"/>
                        </a:lnSpc>
                        <a:spcAft>
                          <a:spcPts val="0"/>
                        </a:spcAft>
                      </a:pPr>
                      <a:r>
                        <a:rPr lang="es-CL" sz="1400">
                          <a:solidFill>
                            <a:schemeClr val="bg1"/>
                          </a:solidFill>
                          <a:effectLst/>
                          <a:latin typeface="Trebuchet MS" panose="020B0703020202090204" pitchFamily="34" charset="0"/>
                        </a:rPr>
                        <a:t>Padre inválido</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tc>
                  <a:txBody>
                    <a:bodyPr/>
                    <a:lstStyle/>
                    <a:p>
                      <a:pPr algn="ctr">
                        <a:lnSpc>
                          <a:spcPct val="107000"/>
                        </a:lnSpc>
                        <a:spcAft>
                          <a:spcPts val="0"/>
                        </a:spcAft>
                      </a:pPr>
                      <a:r>
                        <a:rPr lang="es-CL" sz="1400">
                          <a:solidFill>
                            <a:schemeClr val="bg1"/>
                          </a:solidFill>
                          <a:effectLst/>
                          <a:latin typeface="Trebuchet MS" panose="020B0703020202090204" pitchFamily="34" charset="0"/>
                        </a:rPr>
                        <a:t>3</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tc>
                  <a:txBody>
                    <a:bodyPr/>
                    <a:lstStyle/>
                    <a:p>
                      <a:pPr algn="ctr">
                        <a:lnSpc>
                          <a:spcPct val="107000"/>
                        </a:lnSpc>
                        <a:spcAft>
                          <a:spcPts val="0"/>
                        </a:spcAft>
                      </a:pPr>
                      <a:r>
                        <a:rPr lang="es-CL" sz="1400" dirty="0">
                          <a:solidFill>
                            <a:schemeClr val="bg1"/>
                          </a:solidFill>
                          <a:effectLst/>
                          <a:latin typeface="Trebuchet MS" panose="020B0703020202090204" pitchFamily="34" charset="0"/>
                        </a:rPr>
                        <a:t>3</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7779" marR="17779" marT="0" marB="0" anchor="ctr"/>
                </a:tc>
                <a:extLst>
                  <a:ext uri="{0D108BD9-81ED-4DB2-BD59-A6C34878D82A}">
                    <a16:rowId xmlns:a16="http://schemas.microsoft.com/office/drawing/2014/main" val="24587633"/>
                  </a:ext>
                </a:extLst>
              </a:tr>
            </a:tbl>
          </a:graphicData>
        </a:graphic>
      </p:graphicFrame>
      <p:graphicFrame>
        <p:nvGraphicFramePr>
          <p:cNvPr id="10" name="Tabla 9">
            <a:extLst>
              <a:ext uri="{FF2B5EF4-FFF2-40B4-BE49-F238E27FC236}">
                <a16:creationId xmlns:a16="http://schemas.microsoft.com/office/drawing/2014/main" id="{7D0AC984-9AEE-574A-81EF-CD216A5ADF71}"/>
              </a:ext>
            </a:extLst>
          </p:cNvPr>
          <p:cNvGraphicFramePr>
            <a:graphicFrameLocks noGrp="1"/>
          </p:cNvGraphicFramePr>
          <p:nvPr>
            <p:extLst>
              <p:ext uri="{D42A27DB-BD31-4B8C-83A1-F6EECF244321}">
                <p14:modId xmlns:p14="http://schemas.microsoft.com/office/powerpoint/2010/main" val="2359436410"/>
              </p:ext>
            </p:extLst>
          </p:nvPr>
        </p:nvGraphicFramePr>
        <p:xfrm>
          <a:off x="184512" y="4812409"/>
          <a:ext cx="2295338" cy="1272351"/>
        </p:xfrm>
        <a:graphic>
          <a:graphicData uri="http://schemas.openxmlformats.org/drawingml/2006/table">
            <a:tbl>
              <a:tblPr>
                <a:tableStyleId>{5940675A-B579-460E-94D1-54222C63F5DA}</a:tableStyleId>
              </a:tblPr>
              <a:tblGrid>
                <a:gridCol w="2295338">
                  <a:extLst>
                    <a:ext uri="{9D8B030D-6E8A-4147-A177-3AD203B41FA5}">
                      <a16:colId xmlns:a16="http://schemas.microsoft.com/office/drawing/2014/main" val="4054668223"/>
                    </a:ext>
                  </a:extLst>
                </a:gridCol>
              </a:tblGrid>
              <a:tr h="252000">
                <a:tc>
                  <a:txBody>
                    <a:bodyPr/>
                    <a:lstStyle/>
                    <a:p>
                      <a:pPr algn="r">
                        <a:lnSpc>
                          <a:spcPct val="107000"/>
                        </a:lnSpc>
                        <a:spcAft>
                          <a:spcPts val="0"/>
                        </a:spcAft>
                      </a:pPr>
                      <a:r>
                        <a:rPr lang="es-CL" sz="2800">
                          <a:solidFill>
                            <a:srgbClr val="73FDD6"/>
                          </a:solidFill>
                          <a:effectLst/>
                          <a:latin typeface="Trebuchet MS" panose="020B0703020202090204" pitchFamily="34" charset="0"/>
                        </a:rPr>
                        <a:t>Fuerza Aérea</a:t>
                      </a:r>
                      <a:endParaRPr lang="es-CL" sz="3200">
                        <a:solidFill>
                          <a:srgbClr val="73FDD6"/>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8803311"/>
                  </a:ext>
                </a:extLst>
              </a:tr>
              <a:tr h="252000">
                <a:tc>
                  <a:txBody>
                    <a:bodyPr/>
                    <a:lstStyle/>
                    <a:p>
                      <a:pPr algn="r">
                        <a:lnSpc>
                          <a:spcPct val="107000"/>
                        </a:lnSpc>
                        <a:spcAft>
                          <a:spcPts val="0"/>
                        </a:spcAft>
                      </a:pPr>
                      <a:r>
                        <a:rPr lang="es-CL" sz="2800" dirty="0">
                          <a:solidFill>
                            <a:srgbClr val="73FDD6"/>
                          </a:solidFill>
                          <a:effectLst/>
                          <a:latin typeface="Trebuchet MS" panose="020B0703020202090204" pitchFamily="34" charset="0"/>
                        </a:rPr>
                        <a:t>Ejército</a:t>
                      </a:r>
                      <a:endParaRPr lang="es-CL" sz="3200" dirty="0">
                        <a:solidFill>
                          <a:srgbClr val="73FDD6"/>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01727020"/>
                  </a:ext>
                </a:extLst>
              </a:tr>
              <a:tr h="252000">
                <a:tc>
                  <a:txBody>
                    <a:bodyPr/>
                    <a:lstStyle/>
                    <a:p>
                      <a:pPr algn="r">
                        <a:lnSpc>
                          <a:spcPct val="107000"/>
                        </a:lnSpc>
                        <a:spcAft>
                          <a:spcPts val="0"/>
                        </a:spcAft>
                      </a:pPr>
                      <a:r>
                        <a:rPr lang="es-CL" sz="2800" dirty="0">
                          <a:solidFill>
                            <a:srgbClr val="73FDD6"/>
                          </a:solidFill>
                          <a:effectLst/>
                          <a:latin typeface="Trebuchet MS" panose="020B0703020202090204" pitchFamily="34" charset="0"/>
                        </a:rPr>
                        <a:t>Armada</a:t>
                      </a:r>
                      <a:endParaRPr lang="es-CL" sz="3200" dirty="0">
                        <a:solidFill>
                          <a:srgbClr val="73FDD6"/>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24597" marR="2459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02391874"/>
                  </a:ext>
                </a:extLst>
              </a:tr>
            </a:tbl>
          </a:graphicData>
        </a:graphic>
      </p:graphicFrame>
      <p:pic>
        <p:nvPicPr>
          <p:cNvPr id="11" name="Imagen 10">
            <a:extLst>
              <a:ext uri="{FF2B5EF4-FFF2-40B4-BE49-F238E27FC236}">
                <a16:creationId xmlns:a16="http://schemas.microsoft.com/office/drawing/2014/main" id="{D2D4256B-F3FD-3C47-AAAB-6DBCDD77C02D}"/>
              </a:ext>
            </a:extLst>
          </p:cNvPr>
          <p:cNvPicPr>
            <a:picLocks noChangeAspect="1"/>
          </p:cNvPicPr>
          <p:nvPr/>
        </p:nvPicPr>
        <p:blipFill>
          <a:blip r:embed="rId3"/>
          <a:stretch>
            <a:fillRect/>
          </a:stretch>
        </p:blipFill>
        <p:spPr>
          <a:xfrm>
            <a:off x="9879838" y="68473"/>
            <a:ext cx="2112961" cy="807015"/>
          </a:xfrm>
          <a:prstGeom prst="rect">
            <a:avLst/>
          </a:prstGeom>
        </p:spPr>
      </p:pic>
    </p:spTree>
    <p:extLst>
      <p:ext uri="{BB962C8B-B14F-4D97-AF65-F5344CB8AC3E}">
        <p14:creationId xmlns:p14="http://schemas.microsoft.com/office/powerpoint/2010/main" val="2977158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9E34975-37F8-6249-8C1D-B514D982DEA6}"/>
              </a:ext>
            </a:extLst>
          </p:cNvPr>
          <p:cNvPicPr>
            <a:picLocks noChangeAspect="1"/>
          </p:cNvPicPr>
          <p:nvPr/>
        </p:nvPicPr>
        <p:blipFill>
          <a:blip r:embed="rId3"/>
          <a:stretch>
            <a:fillRect/>
          </a:stretch>
        </p:blipFill>
        <p:spPr>
          <a:xfrm>
            <a:off x="9879838" y="68473"/>
            <a:ext cx="2112961" cy="807015"/>
          </a:xfrm>
          <a:prstGeom prst="rect">
            <a:avLst/>
          </a:prstGeom>
        </p:spPr>
      </p:pic>
      <p:sp>
        <p:nvSpPr>
          <p:cNvPr id="12" name="CuadroTexto 11">
            <a:extLst>
              <a:ext uri="{FF2B5EF4-FFF2-40B4-BE49-F238E27FC236}">
                <a16:creationId xmlns:a16="http://schemas.microsoft.com/office/drawing/2014/main" id="{BE5EF5FD-C190-D14B-92BF-691F7BA7DFE6}"/>
              </a:ext>
            </a:extLst>
          </p:cNvPr>
          <p:cNvSpPr txBox="1"/>
          <p:nvPr/>
        </p:nvSpPr>
        <p:spPr>
          <a:xfrm>
            <a:off x="199201" y="168390"/>
            <a:ext cx="1157783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solidFill>
                  <a:srgbClr val="FFC000"/>
                </a:solidFill>
                <a:latin typeface="Trebuchet MS" panose="020B0703020202090204" pitchFamily="34" charset="0"/>
                <a:cs typeface="Segoe UI"/>
              </a:rPr>
              <a:t>​</a:t>
            </a:r>
            <a:r>
              <a:rPr lang="es-ES" sz="3200" b="1" dirty="0">
                <a:solidFill>
                  <a:srgbClr val="FFC000"/>
                </a:solidFill>
                <a:latin typeface="Trebuchet MS" panose="020B0703020202090204" pitchFamily="34" charset="0"/>
                <a:cs typeface="Segoe UI"/>
              </a:rPr>
              <a:t>Línea: PRÉSTAMOS FINANCIERTOS AL PERSONAL</a:t>
            </a:r>
          </a:p>
          <a:p>
            <a:r>
              <a:rPr lang="es-ES" sz="2400" b="1" dirty="0">
                <a:solidFill>
                  <a:srgbClr val="FFC000"/>
                </a:solidFill>
                <a:latin typeface="Trebuchet MS" panose="020B0703020202090204" pitchFamily="34" charset="0"/>
                <a:cs typeface="Segoe UI"/>
              </a:rPr>
              <a:t>Créditos de consumo y otros préstamos</a:t>
            </a:r>
          </a:p>
        </p:txBody>
      </p:sp>
      <p:sp>
        <p:nvSpPr>
          <p:cNvPr id="13" name="Rectángulo 12">
            <a:extLst>
              <a:ext uri="{FF2B5EF4-FFF2-40B4-BE49-F238E27FC236}">
                <a16:creationId xmlns:a16="http://schemas.microsoft.com/office/drawing/2014/main" id="{A8C60007-04F4-8B4C-8434-E94CD1B6374B}"/>
              </a:ext>
            </a:extLst>
          </p:cNvPr>
          <p:cNvSpPr/>
          <p:nvPr/>
        </p:nvSpPr>
        <p:spPr>
          <a:xfrm>
            <a:off x="199201" y="1317672"/>
            <a:ext cx="6096000" cy="1903663"/>
          </a:xfrm>
          <a:prstGeom prst="rect">
            <a:avLst/>
          </a:prstGeom>
        </p:spPr>
        <p:txBody>
          <a:bodyPr>
            <a:spAutoFit/>
          </a:bodyPr>
          <a:lstStyle/>
          <a:p>
            <a:pPr>
              <a:lnSpc>
                <a:spcPct val="107000"/>
              </a:lnSpc>
              <a:spcAft>
                <a:spcPts val="0"/>
              </a:spcAft>
            </a:pPr>
            <a:r>
              <a:rPr lang="es-ES" sz="2800" b="1" dirty="0">
                <a:solidFill>
                  <a:srgbClr val="73FDD6"/>
                </a:solidFill>
                <a:latin typeface="Trebuchet MS" panose="020B0703020202090204" pitchFamily="34" charset="0"/>
                <a:ea typeface="Calibri" panose="020F0502020204030204" pitchFamily="34" charset="0"/>
                <a:cs typeface="Times New Roman" panose="02020603050405020304" pitchFamily="18" charset="0"/>
              </a:rPr>
              <a:t>Armada</a:t>
            </a:r>
            <a:r>
              <a:rPr lang="es-ES" sz="2800" b="1" dirty="0">
                <a:solidFill>
                  <a:schemeClr val="bg1"/>
                </a:solidFill>
                <a:latin typeface="Trebuchet MS" panose="020B0703020202090204" pitchFamily="34" charset="0"/>
                <a:ea typeface="Calibri" panose="020F0502020204030204" pitchFamily="34" charset="0"/>
                <a:cs typeface="Times New Roman" panose="02020603050405020304" pitchFamily="18" charset="0"/>
              </a:rPr>
              <a:t> </a:t>
            </a:r>
            <a:r>
              <a:rPr lang="es-ES" sz="2800" dirty="0">
                <a:solidFill>
                  <a:schemeClr val="bg1"/>
                </a:solidFill>
                <a:latin typeface="Trebuchet MS" panose="020B0703020202090204" pitchFamily="34" charset="0"/>
                <a:ea typeface="Calibri" panose="020F0502020204030204" pitchFamily="34" charset="0"/>
                <a:cs typeface="Times New Roman" panose="02020603050405020304" pitchFamily="18" charset="0"/>
              </a:rPr>
              <a:t>y </a:t>
            </a:r>
            <a:r>
              <a:rPr lang="es-ES" sz="2800" b="1" dirty="0">
                <a:solidFill>
                  <a:srgbClr val="73FDD6"/>
                </a:solidFill>
                <a:latin typeface="Trebuchet MS" panose="020B0703020202090204" pitchFamily="34" charset="0"/>
                <a:ea typeface="Calibri" panose="020F0502020204030204" pitchFamily="34" charset="0"/>
                <a:cs typeface="Times New Roman" panose="02020603050405020304" pitchFamily="18" charset="0"/>
              </a:rPr>
              <a:t>Ejército</a:t>
            </a:r>
            <a:r>
              <a:rPr lang="es-ES" sz="2800" b="1" dirty="0">
                <a:solidFill>
                  <a:schemeClr val="bg1"/>
                </a:solidFill>
                <a:latin typeface="Trebuchet MS" panose="020B0703020202090204" pitchFamily="34" charset="0"/>
                <a:ea typeface="Calibri" panose="020F0502020204030204" pitchFamily="34" charset="0"/>
                <a:cs typeface="Times New Roman" panose="02020603050405020304" pitchFamily="18" charset="0"/>
              </a:rPr>
              <a:t> </a:t>
            </a:r>
            <a:r>
              <a:rPr lang="es-ES" sz="2800" dirty="0">
                <a:solidFill>
                  <a:schemeClr val="bg1"/>
                </a:solidFill>
                <a:latin typeface="Trebuchet MS" panose="020B0703020202090204" pitchFamily="34" charset="0"/>
                <a:ea typeface="Calibri" panose="020F0502020204030204" pitchFamily="34" charset="0"/>
                <a:cs typeface="Times New Roman" panose="02020603050405020304" pitchFamily="18" charset="0"/>
              </a:rPr>
              <a:t>indicaron que ni ellos ni sus servicios o comandos de bienestar, otorgan créditos de este tipo.</a:t>
            </a:r>
          </a:p>
        </p:txBody>
      </p:sp>
      <p:graphicFrame>
        <p:nvGraphicFramePr>
          <p:cNvPr id="14" name="Tabla 13">
            <a:extLst>
              <a:ext uri="{FF2B5EF4-FFF2-40B4-BE49-F238E27FC236}">
                <a16:creationId xmlns:a16="http://schemas.microsoft.com/office/drawing/2014/main" id="{2AD43F36-2443-5C42-A4E1-8209CFC7B20B}"/>
              </a:ext>
            </a:extLst>
          </p:cNvPr>
          <p:cNvGraphicFramePr>
            <a:graphicFrameLocks noGrp="1"/>
          </p:cNvGraphicFramePr>
          <p:nvPr>
            <p:extLst>
              <p:ext uri="{D42A27DB-BD31-4B8C-83A1-F6EECF244321}">
                <p14:modId xmlns:p14="http://schemas.microsoft.com/office/powerpoint/2010/main" val="2550464779"/>
              </p:ext>
            </p:extLst>
          </p:nvPr>
        </p:nvGraphicFramePr>
        <p:xfrm>
          <a:off x="199201" y="3221335"/>
          <a:ext cx="11793598" cy="3681519"/>
        </p:xfrm>
        <a:graphic>
          <a:graphicData uri="http://schemas.openxmlformats.org/drawingml/2006/table">
            <a:tbl>
              <a:tblPr firstRow="1" firstCol="1">
                <a:tableStyleId>{5940675A-B579-460E-94D1-54222C63F5DA}</a:tableStyleId>
              </a:tblPr>
              <a:tblGrid>
                <a:gridCol w="1912948">
                  <a:extLst>
                    <a:ext uri="{9D8B030D-6E8A-4147-A177-3AD203B41FA5}">
                      <a16:colId xmlns:a16="http://schemas.microsoft.com/office/drawing/2014/main" val="3785330087"/>
                    </a:ext>
                  </a:extLst>
                </a:gridCol>
                <a:gridCol w="3000171">
                  <a:extLst>
                    <a:ext uri="{9D8B030D-6E8A-4147-A177-3AD203B41FA5}">
                      <a16:colId xmlns:a16="http://schemas.microsoft.com/office/drawing/2014/main" val="3481516389"/>
                    </a:ext>
                  </a:extLst>
                </a:gridCol>
                <a:gridCol w="4388750">
                  <a:extLst>
                    <a:ext uri="{9D8B030D-6E8A-4147-A177-3AD203B41FA5}">
                      <a16:colId xmlns:a16="http://schemas.microsoft.com/office/drawing/2014/main" val="3541085535"/>
                    </a:ext>
                  </a:extLst>
                </a:gridCol>
                <a:gridCol w="2491729">
                  <a:extLst>
                    <a:ext uri="{9D8B030D-6E8A-4147-A177-3AD203B41FA5}">
                      <a16:colId xmlns:a16="http://schemas.microsoft.com/office/drawing/2014/main" val="2381026004"/>
                    </a:ext>
                  </a:extLst>
                </a:gridCol>
              </a:tblGrid>
              <a:tr h="297024">
                <a:tc>
                  <a:txBody>
                    <a:bodyPr/>
                    <a:lstStyle/>
                    <a:p>
                      <a:pPr algn="ctr">
                        <a:lnSpc>
                          <a:spcPct val="107000"/>
                        </a:lnSpc>
                        <a:spcAft>
                          <a:spcPts val="0"/>
                        </a:spcAft>
                      </a:pPr>
                      <a:r>
                        <a:rPr lang="es-ES" sz="2000" b="1">
                          <a:solidFill>
                            <a:schemeClr val="tx1"/>
                          </a:solidFill>
                          <a:effectLst/>
                          <a:latin typeface="Trebuchet MS"/>
                        </a:rPr>
                        <a:t>Institución</a:t>
                      </a:r>
                      <a:endParaRPr lang="es-CL" sz="2000" b="1" dirty="0">
                        <a:solidFill>
                          <a:schemeClr val="tx1"/>
                        </a:solidFill>
                        <a:effectLst/>
                        <a:latin typeface="Trebuchet MS"/>
                        <a:ea typeface="Calibri" panose="020F0502020204030204" pitchFamily="34" charset="0"/>
                        <a:cs typeface="Times New Roman" panose="02020603050405020304" pitchFamily="18" charset="0"/>
                      </a:endParaRPr>
                    </a:p>
                  </a:txBody>
                  <a:tcPr marL="9201" marR="9201" marT="0" marB="0">
                    <a:solidFill>
                      <a:srgbClr val="73FDD6"/>
                    </a:solidFill>
                  </a:tcPr>
                </a:tc>
                <a:tc>
                  <a:txBody>
                    <a:bodyPr/>
                    <a:lstStyle/>
                    <a:p>
                      <a:pPr algn="ctr">
                        <a:lnSpc>
                          <a:spcPct val="107000"/>
                        </a:lnSpc>
                        <a:spcAft>
                          <a:spcPts val="0"/>
                        </a:spcAft>
                      </a:pPr>
                      <a:r>
                        <a:rPr lang="es-ES" sz="2000" b="1">
                          <a:solidFill>
                            <a:schemeClr val="tx1"/>
                          </a:solidFill>
                          <a:effectLst/>
                          <a:latin typeface="Trebuchet MS"/>
                        </a:rPr>
                        <a:t>Norma</a:t>
                      </a:r>
                      <a:endParaRPr lang="es-CL" sz="2000" b="1" dirty="0">
                        <a:solidFill>
                          <a:schemeClr val="tx1"/>
                        </a:solidFill>
                        <a:effectLst/>
                        <a:latin typeface="Trebuchet MS"/>
                        <a:ea typeface="Calibri" panose="020F0502020204030204" pitchFamily="34" charset="0"/>
                        <a:cs typeface="Times New Roman" panose="02020603050405020304" pitchFamily="18" charset="0"/>
                      </a:endParaRPr>
                    </a:p>
                  </a:txBody>
                  <a:tcPr marL="9201" marR="9201" marT="0" marB="0">
                    <a:solidFill>
                      <a:srgbClr val="73FDD6"/>
                    </a:solidFill>
                  </a:tcPr>
                </a:tc>
                <a:tc>
                  <a:txBody>
                    <a:bodyPr/>
                    <a:lstStyle/>
                    <a:p>
                      <a:pPr algn="ctr">
                        <a:lnSpc>
                          <a:spcPct val="107000"/>
                        </a:lnSpc>
                        <a:spcAft>
                          <a:spcPts val="0"/>
                        </a:spcAft>
                      </a:pPr>
                      <a:r>
                        <a:rPr lang="es-ES" sz="2000" b="1">
                          <a:solidFill>
                            <a:schemeClr val="tx1"/>
                          </a:solidFill>
                          <a:effectLst/>
                          <a:latin typeface="Trebuchet MS"/>
                        </a:rPr>
                        <a:t>Tipos de créditos y/o préstamos</a:t>
                      </a:r>
                      <a:endParaRPr lang="es-CL" sz="2000" b="1" dirty="0">
                        <a:solidFill>
                          <a:schemeClr val="tx1"/>
                        </a:solidFill>
                        <a:effectLst/>
                        <a:latin typeface="Trebuchet MS"/>
                        <a:ea typeface="Calibri" panose="020F0502020204030204" pitchFamily="34" charset="0"/>
                        <a:cs typeface="Times New Roman" panose="02020603050405020304" pitchFamily="18" charset="0"/>
                      </a:endParaRPr>
                    </a:p>
                  </a:txBody>
                  <a:tcPr marL="9201" marR="9201" marT="0" marB="0">
                    <a:solidFill>
                      <a:srgbClr val="73FDD6"/>
                    </a:solidFill>
                  </a:tcPr>
                </a:tc>
                <a:tc>
                  <a:txBody>
                    <a:bodyPr/>
                    <a:lstStyle/>
                    <a:p>
                      <a:pPr algn="ctr">
                        <a:lnSpc>
                          <a:spcPct val="107000"/>
                        </a:lnSpc>
                        <a:spcAft>
                          <a:spcPts val="0"/>
                        </a:spcAft>
                      </a:pPr>
                      <a:r>
                        <a:rPr lang="es-ES" sz="2000" b="1" dirty="0">
                          <a:solidFill>
                            <a:schemeClr val="tx1"/>
                          </a:solidFill>
                          <a:effectLst/>
                          <a:latin typeface="Trebuchet MS" panose="020B0703020202090204" pitchFamily="34" charset="0"/>
                        </a:rPr>
                        <a:t>Tasa de interés</a:t>
                      </a:r>
                      <a:endParaRPr lang="es-CL" sz="2000" b="1"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9201" marR="9201" marT="0" marB="0">
                    <a:solidFill>
                      <a:srgbClr val="73FDD6"/>
                    </a:solidFill>
                  </a:tcPr>
                </a:tc>
                <a:extLst>
                  <a:ext uri="{0D108BD9-81ED-4DB2-BD59-A6C34878D82A}">
                    <a16:rowId xmlns:a16="http://schemas.microsoft.com/office/drawing/2014/main" val="1250815257"/>
                  </a:ext>
                </a:extLst>
              </a:tr>
              <a:tr h="1292431">
                <a:tc>
                  <a:txBody>
                    <a:bodyPr/>
                    <a:lstStyle/>
                    <a:p>
                      <a:pPr algn="ctr">
                        <a:lnSpc>
                          <a:spcPct val="107000"/>
                        </a:lnSpc>
                        <a:spcAft>
                          <a:spcPts val="0"/>
                        </a:spcAft>
                      </a:pPr>
                      <a:r>
                        <a:rPr lang="es-ES" sz="1400" b="1" dirty="0">
                          <a:solidFill>
                            <a:schemeClr val="bg1"/>
                          </a:solidFill>
                          <a:effectLst/>
                          <a:latin typeface="Trebuchet MS" panose="020B0703020202090204" pitchFamily="34" charset="0"/>
                        </a:rPr>
                        <a:t>PDI</a:t>
                      </a:r>
                      <a:endParaRPr lang="es-ES" sz="1100" b="1" dirty="0">
                        <a:solidFill>
                          <a:schemeClr val="bg1"/>
                        </a:solidFill>
                        <a:effectLst/>
                        <a:latin typeface="Trebuchet MS" panose="020B0703020202090204" pitchFamily="34" charset="0"/>
                      </a:endParaRPr>
                    </a:p>
                    <a:p>
                      <a:pPr algn="ctr">
                        <a:lnSpc>
                          <a:spcPct val="107000"/>
                        </a:lnSpc>
                        <a:spcAft>
                          <a:spcPts val="0"/>
                        </a:spcAft>
                      </a:pPr>
                      <a:r>
                        <a:rPr lang="es-ES" sz="11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rPr>
                        <a:t>(12.152 préstamos </a:t>
                      </a:r>
                    </a:p>
                    <a:p>
                      <a:pPr algn="ctr">
                        <a:lnSpc>
                          <a:spcPct val="107000"/>
                        </a:lnSpc>
                        <a:spcAft>
                          <a:spcPts val="0"/>
                        </a:spcAft>
                      </a:pPr>
                      <a:r>
                        <a:rPr lang="es-ES" sz="11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rPr>
                        <a:t>2018-2019)</a:t>
                      </a:r>
                      <a:endParaRPr lang="es-CL" sz="11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s-CL" sz="11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9201" marR="9201" marT="0" marB="0" anchor="ctr"/>
                </a:tc>
                <a:tc>
                  <a:txBody>
                    <a:bodyPr/>
                    <a:lstStyle/>
                    <a:p>
                      <a:pPr algn="ctr">
                        <a:lnSpc>
                          <a:spcPct val="107000"/>
                        </a:lnSpc>
                        <a:spcAft>
                          <a:spcPts val="0"/>
                        </a:spcAft>
                      </a:pPr>
                      <a:r>
                        <a:rPr lang="es-ES" sz="1100" dirty="0">
                          <a:solidFill>
                            <a:schemeClr val="bg1"/>
                          </a:solidFill>
                          <a:effectLst/>
                          <a:latin typeface="Trebuchet MS" panose="020B0703020202090204" pitchFamily="34" charset="0"/>
                        </a:rPr>
                        <a:t>La institución solo nombró la norma: “Orden General N°2334, que describe los préstamos”</a:t>
                      </a:r>
                      <a:endParaRPr lang="es-CL" sz="1100" dirty="0">
                        <a:solidFill>
                          <a:schemeClr val="bg1"/>
                        </a:solidFill>
                        <a:effectLst/>
                        <a:latin typeface="Trebuchet MS" panose="020B0703020202090204" pitchFamily="34" charset="0"/>
                      </a:endParaRPr>
                    </a:p>
                    <a:p>
                      <a:pPr algn="ctr">
                        <a:lnSpc>
                          <a:spcPct val="107000"/>
                        </a:lnSpc>
                        <a:spcAft>
                          <a:spcPts val="0"/>
                        </a:spcAft>
                      </a:pPr>
                      <a:r>
                        <a:rPr lang="es-ES" sz="1100" dirty="0">
                          <a:solidFill>
                            <a:schemeClr val="bg1"/>
                          </a:solidFill>
                          <a:effectLst/>
                          <a:latin typeface="Trebuchet MS" panose="020B0703020202090204" pitchFamily="34" charset="0"/>
                        </a:rPr>
                        <a:t>Página web de Jefatura Nacional de Bienestar y Calidad de Vida.</a:t>
                      </a:r>
                      <a:endParaRPr lang="es-CL" sz="11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9201" marR="9201" marT="0" marB="0" anchor="ctr"/>
                </a:tc>
                <a:tc>
                  <a:txBody>
                    <a:bodyPr/>
                    <a:lstStyle/>
                    <a:p>
                      <a:pPr algn="just">
                        <a:lnSpc>
                          <a:spcPct val="107000"/>
                        </a:lnSpc>
                        <a:spcAft>
                          <a:spcPts val="0"/>
                        </a:spcAft>
                      </a:pPr>
                      <a:r>
                        <a:rPr lang="es-ES" sz="1100" dirty="0">
                          <a:solidFill>
                            <a:schemeClr val="bg1"/>
                          </a:solidFill>
                          <a:effectLst/>
                          <a:latin typeface="Trebuchet MS" panose="020B0703020202090204" pitchFamily="34" charset="0"/>
                        </a:rPr>
                        <a:t>Existen tres tipos de préstamos:</a:t>
                      </a:r>
                      <a:endParaRPr lang="es-CL" sz="1100" dirty="0">
                        <a:solidFill>
                          <a:schemeClr val="bg1"/>
                        </a:solidFill>
                        <a:effectLst/>
                        <a:latin typeface="Trebuchet MS" panose="020B0703020202090204" pitchFamily="34" charset="0"/>
                      </a:endParaRPr>
                    </a:p>
                    <a:p>
                      <a:pPr algn="just">
                        <a:lnSpc>
                          <a:spcPct val="107000"/>
                        </a:lnSpc>
                        <a:spcAft>
                          <a:spcPts val="0"/>
                        </a:spcAft>
                      </a:pPr>
                      <a:r>
                        <a:rPr lang="es-ES" sz="1100" dirty="0">
                          <a:solidFill>
                            <a:schemeClr val="bg1"/>
                          </a:solidFill>
                          <a:effectLst/>
                          <a:latin typeface="Trebuchet MS" panose="020B0703020202090204" pitchFamily="34" charset="0"/>
                        </a:rPr>
                        <a:t> </a:t>
                      </a:r>
                      <a:endParaRPr lang="es-CL" sz="1100" dirty="0">
                        <a:solidFill>
                          <a:schemeClr val="bg1"/>
                        </a:solidFill>
                        <a:effectLst/>
                        <a:latin typeface="Trebuchet MS" panose="020B0703020202090204" pitchFamily="34" charset="0"/>
                      </a:endParaRPr>
                    </a:p>
                    <a:p>
                      <a:pPr marL="342900" lvl="0" indent="-342900" algn="just">
                        <a:lnSpc>
                          <a:spcPct val="107000"/>
                        </a:lnSpc>
                        <a:spcAft>
                          <a:spcPts val="0"/>
                        </a:spcAft>
                        <a:buFont typeface="Symbol" pitchFamily="2" charset="2"/>
                        <a:buChar char=""/>
                      </a:pPr>
                      <a:r>
                        <a:rPr lang="es-ES" sz="1100" dirty="0">
                          <a:solidFill>
                            <a:schemeClr val="bg1"/>
                          </a:solidFill>
                          <a:effectLst/>
                          <a:latin typeface="Trebuchet MS" panose="020B0703020202090204" pitchFamily="34" charset="0"/>
                        </a:rPr>
                        <a:t>Préstamo de Auxilio.</a:t>
                      </a:r>
                      <a:endParaRPr lang="es-CL" sz="1100" dirty="0">
                        <a:solidFill>
                          <a:schemeClr val="bg1"/>
                        </a:solidFill>
                        <a:effectLst/>
                        <a:latin typeface="Trebuchet MS" panose="020B0703020202090204" pitchFamily="34" charset="0"/>
                      </a:endParaRPr>
                    </a:p>
                    <a:p>
                      <a:pPr marL="342900" lvl="0" indent="-342900" algn="just">
                        <a:lnSpc>
                          <a:spcPct val="107000"/>
                        </a:lnSpc>
                        <a:spcAft>
                          <a:spcPts val="0"/>
                        </a:spcAft>
                        <a:buFont typeface="Symbol" pitchFamily="2" charset="2"/>
                        <a:buChar char=""/>
                      </a:pPr>
                      <a:r>
                        <a:rPr lang="es-ES" sz="1100" dirty="0">
                          <a:solidFill>
                            <a:schemeClr val="bg1"/>
                          </a:solidFill>
                          <a:effectLst/>
                          <a:latin typeface="Trebuchet MS" panose="020B0703020202090204" pitchFamily="34" charset="0"/>
                        </a:rPr>
                        <a:t>Préstamo de Matrículas y Aranceles.</a:t>
                      </a:r>
                      <a:endParaRPr lang="es-CL" sz="1100" dirty="0">
                        <a:solidFill>
                          <a:schemeClr val="bg1"/>
                        </a:solidFill>
                        <a:effectLst/>
                        <a:latin typeface="Trebuchet MS" panose="020B0703020202090204" pitchFamily="34" charset="0"/>
                      </a:endParaRPr>
                    </a:p>
                    <a:p>
                      <a:pPr marL="342900" lvl="0" indent="-342900" algn="just">
                        <a:lnSpc>
                          <a:spcPct val="107000"/>
                        </a:lnSpc>
                        <a:spcAft>
                          <a:spcPts val="0"/>
                        </a:spcAft>
                        <a:buFont typeface="Symbol" pitchFamily="2" charset="2"/>
                        <a:buChar char=""/>
                      </a:pPr>
                      <a:r>
                        <a:rPr lang="es-ES" sz="1100" dirty="0">
                          <a:solidFill>
                            <a:schemeClr val="bg1"/>
                          </a:solidFill>
                          <a:effectLst/>
                          <a:latin typeface="Trebuchet MS" panose="020B0703020202090204" pitchFamily="34" charset="0"/>
                        </a:rPr>
                        <a:t>Préstamo para Reparación de Vivienda.</a:t>
                      </a:r>
                      <a:endParaRPr lang="es-CL" sz="1100" dirty="0">
                        <a:solidFill>
                          <a:schemeClr val="bg1"/>
                        </a:solidFill>
                        <a:effectLst/>
                        <a:latin typeface="Trebuchet MS" panose="020B0703020202090204" pitchFamily="34" charset="0"/>
                      </a:endParaRPr>
                    </a:p>
                    <a:p>
                      <a:pPr marL="342900" lvl="0" indent="-342900" algn="just">
                        <a:lnSpc>
                          <a:spcPct val="107000"/>
                        </a:lnSpc>
                        <a:spcAft>
                          <a:spcPts val="0"/>
                        </a:spcAft>
                        <a:buFont typeface="Symbol" pitchFamily="2" charset="2"/>
                        <a:buChar char=""/>
                      </a:pPr>
                      <a:r>
                        <a:rPr lang="es-ES" sz="1100" dirty="0">
                          <a:solidFill>
                            <a:schemeClr val="bg1"/>
                          </a:solidFill>
                          <a:effectLst/>
                          <a:latin typeface="Trebuchet MS" panose="020B0703020202090204" pitchFamily="34" charset="0"/>
                        </a:rPr>
                        <a:t>Préstamo médico.</a:t>
                      </a:r>
                      <a:endParaRPr lang="es-CL" sz="1100" dirty="0">
                        <a:solidFill>
                          <a:schemeClr val="bg1"/>
                        </a:solidFill>
                        <a:effectLst/>
                        <a:latin typeface="Trebuchet MS" panose="020B0703020202090204" pitchFamily="34" charset="0"/>
                      </a:endParaRPr>
                    </a:p>
                    <a:p>
                      <a:pPr algn="ctr">
                        <a:lnSpc>
                          <a:spcPct val="107000"/>
                        </a:lnSpc>
                        <a:spcAft>
                          <a:spcPts val="0"/>
                        </a:spcAft>
                      </a:pPr>
                      <a:r>
                        <a:rPr lang="es-ES" sz="1100" dirty="0">
                          <a:solidFill>
                            <a:schemeClr val="bg1"/>
                          </a:solidFill>
                          <a:effectLst/>
                          <a:latin typeface="Trebuchet MS" panose="020B0703020202090204" pitchFamily="34" charset="0"/>
                        </a:rPr>
                        <a:t> </a:t>
                      </a:r>
                      <a:endParaRPr lang="es-CL" sz="11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9201" marR="9201" marT="0" marB="0" anchor="ctr"/>
                </a:tc>
                <a:tc>
                  <a:txBody>
                    <a:bodyPr/>
                    <a:lstStyle/>
                    <a:p>
                      <a:pPr marL="171450" indent="-171450" algn="l">
                        <a:lnSpc>
                          <a:spcPct val="107000"/>
                        </a:lnSpc>
                        <a:spcAft>
                          <a:spcPts val="0"/>
                        </a:spcAft>
                        <a:buFont typeface="Arial" panose="020B0604020202020204" pitchFamily="34" charset="0"/>
                        <a:buChar char="•"/>
                      </a:pPr>
                      <a:r>
                        <a:rPr lang="es-ES" sz="1100" dirty="0">
                          <a:solidFill>
                            <a:schemeClr val="bg1"/>
                          </a:solidFill>
                          <a:effectLst/>
                          <a:latin typeface="Trebuchet MS" panose="020B0703020202090204" pitchFamily="34" charset="0"/>
                        </a:rPr>
                        <a:t>De Auxilio: 1%.</a:t>
                      </a:r>
                      <a:endParaRPr lang="es-CL" sz="1100" dirty="0">
                        <a:solidFill>
                          <a:schemeClr val="bg1"/>
                        </a:solidFill>
                        <a:effectLst/>
                        <a:latin typeface="Trebuchet MS" panose="020B0703020202090204" pitchFamily="34" charset="0"/>
                      </a:endParaRPr>
                    </a:p>
                    <a:p>
                      <a:pPr marL="171450" indent="-171450" algn="l">
                        <a:lnSpc>
                          <a:spcPct val="107000"/>
                        </a:lnSpc>
                        <a:spcAft>
                          <a:spcPts val="0"/>
                        </a:spcAft>
                        <a:buFont typeface="Arial" panose="020B0604020202020204" pitchFamily="34" charset="0"/>
                        <a:buChar char="•"/>
                      </a:pPr>
                      <a:r>
                        <a:rPr lang="es-ES" sz="1100" dirty="0">
                          <a:solidFill>
                            <a:schemeClr val="bg1"/>
                          </a:solidFill>
                          <a:effectLst/>
                          <a:latin typeface="Trebuchet MS" panose="020B0703020202090204" pitchFamily="34" charset="0"/>
                        </a:rPr>
                        <a:t> </a:t>
                      </a:r>
                      <a:endParaRPr lang="es-CL" sz="1100" dirty="0">
                        <a:solidFill>
                          <a:schemeClr val="bg1"/>
                        </a:solidFill>
                        <a:effectLst/>
                        <a:latin typeface="Trebuchet MS" panose="020B0703020202090204" pitchFamily="34" charset="0"/>
                      </a:endParaRPr>
                    </a:p>
                    <a:p>
                      <a:pPr marL="171450" indent="-171450" algn="l">
                        <a:lnSpc>
                          <a:spcPct val="107000"/>
                        </a:lnSpc>
                        <a:spcAft>
                          <a:spcPts val="0"/>
                        </a:spcAft>
                        <a:buFont typeface="Arial" panose="020B0604020202020204" pitchFamily="34" charset="0"/>
                        <a:buChar char="•"/>
                      </a:pPr>
                      <a:r>
                        <a:rPr lang="es-ES" sz="1100" dirty="0">
                          <a:solidFill>
                            <a:schemeClr val="bg1"/>
                          </a:solidFill>
                          <a:effectLst/>
                          <a:latin typeface="Trebuchet MS" panose="020B0703020202090204" pitchFamily="34" charset="0"/>
                        </a:rPr>
                        <a:t>Matrículas y Aranceles: 0,8%.</a:t>
                      </a:r>
                      <a:endParaRPr lang="es-CL" sz="1100" dirty="0">
                        <a:solidFill>
                          <a:schemeClr val="bg1"/>
                        </a:solidFill>
                        <a:effectLst/>
                        <a:latin typeface="Trebuchet MS" panose="020B0703020202090204" pitchFamily="34" charset="0"/>
                      </a:endParaRPr>
                    </a:p>
                    <a:p>
                      <a:pPr marL="171450" indent="-171450" algn="l">
                        <a:lnSpc>
                          <a:spcPct val="107000"/>
                        </a:lnSpc>
                        <a:spcAft>
                          <a:spcPts val="0"/>
                        </a:spcAft>
                        <a:buFont typeface="Arial" panose="020B0604020202020204" pitchFamily="34" charset="0"/>
                        <a:buChar char="•"/>
                      </a:pPr>
                      <a:r>
                        <a:rPr lang="es-ES" sz="1100" dirty="0">
                          <a:solidFill>
                            <a:schemeClr val="bg1"/>
                          </a:solidFill>
                          <a:effectLst/>
                          <a:latin typeface="Trebuchet MS" panose="020B0703020202090204" pitchFamily="34" charset="0"/>
                        </a:rPr>
                        <a:t> </a:t>
                      </a:r>
                      <a:endParaRPr lang="es-CL" sz="1100" dirty="0">
                        <a:solidFill>
                          <a:schemeClr val="bg1"/>
                        </a:solidFill>
                        <a:effectLst/>
                        <a:latin typeface="Trebuchet MS" panose="020B0703020202090204" pitchFamily="34" charset="0"/>
                      </a:endParaRPr>
                    </a:p>
                    <a:p>
                      <a:pPr marL="171450" indent="-171450" algn="l">
                        <a:lnSpc>
                          <a:spcPct val="107000"/>
                        </a:lnSpc>
                        <a:spcAft>
                          <a:spcPts val="0"/>
                        </a:spcAft>
                        <a:buFont typeface="Arial" panose="020B0604020202020204" pitchFamily="34" charset="0"/>
                        <a:buChar char="•"/>
                      </a:pPr>
                      <a:r>
                        <a:rPr lang="es-ES" sz="1100" dirty="0">
                          <a:solidFill>
                            <a:schemeClr val="bg1"/>
                          </a:solidFill>
                          <a:effectLst/>
                          <a:latin typeface="Trebuchet MS" panose="020B0703020202090204" pitchFamily="34" charset="0"/>
                        </a:rPr>
                        <a:t>Reparación de Vivienda: 0,7%. </a:t>
                      </a:r>
                      <a:endParaRPr lang="es-CL" sz="1100" dirty="0">
                        <a:solidFill>
                          <a:schemeClr val="bg1"/>
                        </a:solidFill>
                        <a:effectLst/>
                        <a:latin typeface="Trebuchet MS" panose="020B0703020202090204" pitchFamily="34" charset="0"/>
                      </a:endParaRPr>
                    </a:p>
                    <a:p>
                      <a:pPr marL="171450" indent="-171450" algn="l">
                        <a:lnSpc>
                          <a:spcPct val="107000"/>
                        </a:lnSpc>
                        <a:spcAft>
                          <a:spcPts val="0"/>
                        </a:spcAft>
                        <a:buFont typeface="Arial" panose="020B0604020202020204" pitchFamily="34" charset="0"/>
                        <a:buChar char="•"/>
                      </a:pPr>
                      <a:r>
                        <a:rPr lang="es-ES" sz="1100" dirty="0">
                          <a:solidFill>
                            <a:schemeClr val="bg1"/>
                          </a:solidFill>
                          <a:effectLst/>
                          <a:latin typeface="Trebuchet MS" panose="020B0703020202090204" pitchFamily="34" charset="0"/>
                        </a:rPr>
                        <a:t> </a:t>
                      </a:r>
                      <a:endParaRPr lang="es-CL" sz="1100" dirty="0">
                        <a:solidFill>
                          <a:schemeClr val="bg1"/>
                        </a:solidFill>
                        <a:effectLst/>
                        <a:latin typeface="Trebuchet MS" panose="020B0703020202090204" pitchFamily="34" charset="0"/>
                      </a:endParaRPr>
                    </a:p>
                    <a:p>
                      <a:pPr marL="171450" indent="-171450" algn="l">
                        <a:lnSpc>
                          <a:spcPct val="107000"/>
                        </a:lnSpc>
                        <a:spcAft>
                          <a:spcPts val="0"/>
                        </a:spcAft>
                        <a:buFont typeface="Arial" panose="020B0604020202020204" pitchFamily="34" charset="0"/>
                        <a:buChar char="•"/>
                      </a:pPr>
                      <a:r>
                        <a:rPr lang="es-ES" sz="1100" dirty="0">
                          <a:solidFill>
                            <a:schemeClr val="bg1"/>
                          </a:solidFill>
                          <a:effectLst/>
                          <a:latin typeface="Trebuchet MS" panose="020B0703020202090204" pitchFamily="34" charset="0"/>
                        </a:rPr>
                        <a:t>Médico: 0,6%</a:t>
                      </a:r>
                      <a:endParaRPr lang="es-CL" sz="11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9201" marR="9201" marT="0" marB="0" anchor="ctr"/>
                </a:tc>
                <a:extLst>
                  <a:ext uri="{0D108BD9-81ED-4DB2-BD59-A6C34878D82A}">
                    <a16:rowId xmlns:a16="http://schemas.microsoft.com/office/drawing/2014/main" val="3100949168"/>
                  </a:ext>
                </a:extLst>
              </a:tr>
              <a:tr h="546308">
                <a:tc>
                  <a:txBody>
                    <a:bodyPr/>
                    <a:lstStyle/>
                    <a:p>
                      <a:pPr algn="ctr">
                        <a:lnSpc>
                          <a:spcPct val="107000"/>
                        </a:lnSpc>
                        <a:spcAft>
                          <a:spcPts val="0"/>
                        </a:spcAft>
                      </a:pPr>
                      <a:r>
                        <a:rPr lang="es-ES" sz="1400" b="1" dirty="0">
                          <a:solidFill>
                            <a:schemeClr val="bg1"/>
                          </a:solidFill>
                          <a:effectLst/>
                          <a:latin typeface="Trebuchet MS" panose="020B0703020202090204" pitchFamily="34" charset="0"/>
                        </a:rPr>
                        <a:t>Carabineros</a:t>
                      </a:r>
                    </a:p>
                    <a:p>
                      <a:pPr algn="ctr">
                        <a:lnSpc>
                          <a:spcPct val="107000"/>
                        </a:lnSpc>
                        <a:spcAft>
                          <a:spcPts val="0"/>
                        </a:spcAft>
                      </a:pPr>
                      <a:r>
                        <a:rPr lang="es-ES" sz="11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rPr>
                        <a:t>(8.722 préstamos </a:t>
                      </a:r>
                    </a:p>
                    <a:p>
                      <a:pPr algn="ctr">
                        <a:lnSpc>
                          <a:spcPct val="107000"/>
                        </a:lnSpc>
                        <a:spcAft>
                          <a:spcPts val="0"/>
                        </a:spcAft>
                      </a:pPr>
                      <a:r>
                        <a:rPr lang="es-ES" sz="11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rPr>
                        <a:t>2018-2019)</a:t>
                      </a:r>
                      <a:endParaRPr lang="es-CL" sz="11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s-CL" sz="11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9201" marR="9201" marT="0" marB="0" anchor="ctr"/>
                </a:tc>
                <a:tc>
                  <a:txBody>
                    <a:bodyPr/>
                    <a:lstStyle/>
                    <a:p>
                      <a:pPr algn="ctr">
                        <a:lnSpc>
                          <a:spcPct val="107000"/>
                        </a:lnSpc>
                        <a:spcAft>
                          <a:spcPts val="0"/>
                        </a:spcAft>
                      </a:pPr>
                      <a:r>
                        <a:rPr lang="es-ES" sz="1100" dirty="0">
                          <a:solidFill>
                            <a:schemeClr val="bg1"/>
                          </a:solidFill>
                          <a:effectLst/>
                          <a:latin typeface="Trebuchet MS" panose="020B0703020202090204" pitchFamily="34" charset="0"/>
                        </a:rPr>
                        <a:t>Reglamento de la “Comisión Social” para el personal de Carabineros de Chile. Boletín N°3054.</a:t>
                      </a:r>
                      <a:endParaRPr lang="es-CL" sz="1100" dirty="0">
                        <a:solidFill>
                          <a:schemeClr val="bg1"/>
                        </a:solidFill>
                        <a:effectLst/>
                        <a:latin typeface="Trebuchet MS" panose="020B0703020202090204" pitchFamily="34" charset="0"/>
                      </a:endParaRPr>
                    </a:p>
                  </a:txBody>
                  <a:tcPr marL="9201" marR="9201" marT="0" marB="0" anchor="ctr"/>
                </a:tc>
                <a:tc>
                  <a:txBody>
                    <a:bodyPr/>
                    <a:lstStyle/>
                    <a:p>
                      <a:pPr marL="342900" lvl="0" indent="-342900" algn="just">
                        <a:lnSpc>
                          <a:spcPct val="107000"/>
                        </a:lnSpc>
                        <a:spcAft>
                          <a:spcPts val="0"/>
                        </a:spcAft>
                        <a:buFont typeface="Symbol" pitchFamily="2" charset="2"/>
                        <a:buChar char=""/>
                      </a:pPr>
                      <a:r>
                        <a:rPr lang="es-ES" sz="1100" dirty="0">
                          <a:solidFill>
                            <a:schemeClr val="bg1"/>
                          </a:solidFill>
                          <a:effectLst/>
                          <a:latin typeface="Trebuchet MS" panose="020B0703020202090204" pitchFamily="34" charset="0"/>
                        </a:rPr>
                        <a:t>Préstamo de auxilio. </a:t>
                      </a:r>
                      <a:endParaRPr lang="es-CL" sz="11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9201" marR="9201" marT="0" marB="0" anchor="ctr"/>
                </a:tc>
                <a:tc>
                  <a:txBody>
                    <a:bodyPr/>
                    <a:lstStyle/>
                    <a:p>
                      <a:pPr algn="ctr">
                        <a:lnSpc>
                          <a:spcPct val="107000"/>
                        </a:lnSpc>
                        <a:spcAft>
                          <a:spcPts val="0"/>
                        </a:spcAft>
                      </a:pPr>
                      <a:r>
                        <a:rPr lang="es-ES" sz="1100">
                          <a:solidFill>
                            <a:schemeClr val="bg1"/>
                          </a:solidFill>
                          <a:effectLst/>
                          <a:latin typeface="Trebuchet MS"/>
                        </a:rPr>
                        <a:t>-4% Anual, reajustado anualmente según IPC</a:t>
                      </a:r>
                      <a:endParaRPr lang="es-CL" sz="11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9201" marR="9201" marT="0" marB="0" anchor="ctr"/>
                </a:tc>
                <a:extLst>
                  <a:ext uri="{0D108BD9-81ED-4DB2-BD59-A6C34878D82A}">
                    <a16:rowId xmlns:a16="http://schemas.microsoft.com/office/drawing/2014/main" val="2537879961"/>
                  </a:ext>
                </a:extLst>
              </a:tr>
              <a:tr h="1332511">
                <a:tc>
                  <a:txBody>
                    <a:bodyPr/>
                    <a:lstStyle/>
                    <a:p>
                      <a:pPr algn="ctr">
                        <a:lnSpc>
                          <a:spcPct val="107000"/>
                        </a:lnSpc>
                        <a:spcAft>
                          <a:spcPts val="0"/>
                        </a:spcAft>
                      </a:pPr>
                      <a:r>
                        <a:rPr lang="es-ES" sz="1400" dirty="0">
                          <a:solidFill>
                            <a:schemeClr val="bg1"/>
                          </a:solidFill>
                          <a:effectLst/>
                          <a:latin typeface="Trebuchet MS" panose="020B0703020202090204" pitchFamily="34" charset="0"/>
                        </a:rPr>
                        <a:t>Gendarmería</a:t>
                      </a:r>
                      <a:r>
                        <a:rPr lang="es-ES" sz="1100" dirty="0">
                          <a:solidFill>
                            <a:schemeClr val="bg1"/>
                          </a:solidFill>
                          <a:effectLst/>
                          <a:latin typeface="Trebuchet MS" panose="020B0703020202090204" pitchFamily="34" charset="0"/>
                        </a:rPr>
                        <a:t> </a:t>
                      </a:r>
                    </a:p>
                    <a:p>
                      <a:pPr algn="ctr">
                        <a:lnSpc>
                          <a:spcPct val="107000"/>
                        </a:lnSpc>
                        <a:spcAft>
                          <a:spcPts val="0"/>
                        </a:spcAft>
                      </a:pPr>
                      <a:r>
                        <a:rPr lang="es-ES" sz="11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rPr>
                        <a:t>(50.534 préstamos </a:t>
                      </a:r>
                    </a:p>
                    <a:p>
                      <a:pPr algn="ctr">
                        <a:lnSpc>
                          <a:spcPct val="107000"/>
                        </a:lnSpc>
                        <a:spcAft>
                          <a:spcPts val="0"/>
                        </a:spcAft>
                      </a:pPr>
                      <a:r>
                        <a:rPr lang="es-ES" sz="11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rPr>
                        <a:t>2018-2019)</a:t>
                      </a:r>
                      <a:endParaRPr lang="es-CL" sz="11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9201" marR="9201" marT="0" marB="0" anchor="ctr"/>
                </a:tc>
                <a:tc>
                  <a:txBody>
                    <a:bodyPr/>
                    <a:lstStyle/>
                    <a:p>
                      <a:pPr algn="ctr">
                        <a:lnSpc>
                          <a:spcPct val="107000"/>
                        </a:lnSpc>
                        <a:spcAft>
                          <a:spcPts val="0"/>
                        </a:spcAft>
                      </a:pPr>
                      <a:r>
                        <a:rPr lang="es-ES" sz="1100">
                          <a:solidFill>
                            <a:schemeClr val="bg1"/>
                          </a:solidFill>
                          <a:effectLst/>
                          <a:latin typeface="Trebuchet MS"/>
                        </a:rPr>
                        <a:t>Decreto N°97 Aprueba Reglamento de Bienestar Social y Calidad de Vida de Gendarmería.</a:t>
                      </a:r>
                      <a:endParaRPr lang="es-CL" sz="1100">
                        <a:solidFill>
                          <a:schemeClr val="bg1"/>
                        </a:solidFill>
                        <a:effectLst/>
                        <a:latin typeface="Trebuchet MS"/>
                      </a:endParaRPr>
                    </a:p>
                    <a:p>
                      <a:pPr algn="ctr">
                        <a:lnSpc>
                          <a:spcPct val="107000"/>
                        </a:lnSpc>
                        <a:spcAft>
                          <a:spcPts val="0"/>
                        </a:spcAft>
                      </a:pPr>
                      <a:endParaRPr lang="es-CL" sz="1100" dirty="0">
                        <a:solidFill>
                          <a:schemeClr val="bg1"/>
                        </a:solidFill>
                        <a:effectLst/>
                        <a:latin typeface="Trebuchet MS"/>
                        <a:ea typeface="Calibri" panose="020F0502020204030204" pitchFamily="34" charset="0"/>
                        <a:cs typeface="Times New Roman" panose="02020603050405020304" pitchFamily="18" charset="0"/>
                      </a:endParaRPr>
                    </a:p>
                  </a:txBody>
                  <a:tcPr marL="9201" marR="9201" marT="0" marB="0" anchor="ctr"/>
                </a:tc>
                <a:tc>
                  <a:txBody>
                    <a:bodyPr/>
                    <a:lstStyle/>
                    <a:p>
                      <a:pPr algn="just">
                        <a:lnSpc>
                          <a:spcPct val="107000"/>
                        </a:lnSpc>
                        <a:spcAft>
                          <a:spcPts val="0"/>
                        </a:spcAft>
                      </a:pPr>
                      <a:r>
                        <a:rPr lang="es-ES" sz="1100">
                          <a:solidFill>
                            <a:schemeClr val="bg1"/>
                          </a:solidFill>
                          <a:effectLst/>
                          <a:latin typeface="Trebuchet MS"/>
                        </a:rPr>
                        <a:t>En el reglamento se presentan los siguientes tipos de préstamos:</a:t>
                      </a:r>
                      <a:endParaRPr lang="es-CL" sz="1100">
                        <a:solidFill>
                          <a:schemeClr val="bg1"/>
                        </a:solidFill>
                        <a:effectLst/>
                        <a:latin typeface="Trebuchet MS"/>
                      </a:endParaRPr>
                    </a:p>
                    <a:p>
                      <a:pPr marL="342900" lvl="0" indent="-342900" algn="just">
                        <a:lnSpc>
                          <a:spcPct val="107000"/>
                        </a:lnSpc>
                        <a:spcAft>
                          <a:spcPts val="0"/>
                        </a:spcAft>
                        <a:buFont typeface="Symbol" pitchFamily="2" charset="2"/>
                        <a:buChar char=""/>
                      </a:pPr>
                      <a:r>
                        <a:rPr lang="es-ES" sz="1100">
                          <a:solidFill>
                            <a:schemeClr val="bg1"/>
                          </a:solidFill>
                          <a:effectLst/>
                          <a:latin typeface="Trebuchet MS"/>
                        </a:rPr>
                        <a:t>Préstamo hipotecario complementario.</a:t>
                      </a:r>
                      <a:endParaRPr lang="es-CL" sz="1100">
                        <a:solidFill>
                          <a:schemeClr val="bg1"/>
                        </a:solidFill>
                        <a:effectLst/>
                        <a:latin typeface="Trebuchet MS"/>
                      </a:endParaRPr>
                    </a:p>
                    <a:p>
                      <a:pPr marL="342900" lvl="0" indent="-342900" algn="just">
                        <a:lnSpc>
                          <a:spcPct val="107000"/>
                        </a:lnSpc>
                        <a:spcAft>
                          <a:spcPts val="0"/>
                        </a:spcAft>
                        <a:buFont typeface="Symbol" pitchFamily="2" charset="2"/>
                        <a:buChar char=""/>
                      </a:pPr>
                      <a:r>
                        <a:rPr lang="es-ES" sz="1100">
                          <a:solidFill>
                            <a:schemeClr val="bg1"/>
                          </a:solidFill>
                          <a:effectLst/>
                          <a:latin typeface="Trebuchet MS"/>
                        </a:rPr>
                        <a:t>Préstamo asistencial o médico.</a:t>
                      </a:r>
                      <a:endParaRPr lang="es-CL" sz="1100">
                        <a:solidFill>
                          <a:schemeClr val="bg1"/>
                        </a:solidFill>
                        <a:effectLst/>
                        <a:latin typeface="Trebuchet MS"/>
                      </a:endParaRPr>
                    </a:p>
                    <a:p>
                      <a:pPr marL="342900" lvl="0" indent="-342900" algn="just">
                        <a:lnSpc>
                          <a:spcPct val="107000"/>
                        </a:lnSpc>
                        <a:spcAft>
                          <a:spcPts val="0"/>
                        </a:spcAft>
                        <a:buFont typeface="Symbol" pitchFamily="2" charset="2"/>
                        <a:buChar char=""/>
                      </a:pPr>
                      <a:r>
                        <a:rPr lang="es-ES" sz="1100">
                          <a:solidFill>
                            <a:schemeClr val="bg1"/>
                          </a:solidFill>
                          <a:effectLst/>
                          <a:latin typeface="Trebuchet MS"/>
                        </a:rPr>
                        <a:t>Préstamo escolar.</a:t>
                      </a:r>
                      <a:endParaRPr lang="es-CL" sz="1100">
                        <a:solidFill>
                          <a:schemeClr val="bg1"/>
                        </a:solidFill>
                        <a:effectLst/>
                        <a:latin typeface="Trebuchet MS"/>
                      </a:endParaRPr>
                    </a:p>
                    <a:p>
                      <a:pPr marL="342900" lvl="0" indent="-342900" algn="just">
                        <a:lnSpc>
                          <a:spcPct val="107000"/>
                        </a:lnSpc>
                        <a:spcAft>
                          <a:spcPts val="0"/>
                        </a:spcAft>
                        <a:buFont typeface="Symbol" pitchFamily="2" charset="2"/>
                        <a:buChar char=""/>
                      </a:pPr>
                      <a:r>
                        <a:rPr lang="es-ES" sz="1100">
                          <a:solidFill>
                            <a:schemeClr val="bg1"/>
                          </a:solidFill>
                          <a:effectLst/>
                          <a:latin typeface="Trebuchet MS"/>
                        </a:rPr>
                        <a:t>Préstamo de auxilio.</a:t>
                      </a:r>
                      <a:endParaRPr lang="es-CL" sz="1100">
                        <a:solidFill>
                          <a:schemeClr val="bg1"/>
                        </a:solidFill>
                        <a:effectLst/>
                        <a:latin typeface="Trebuchet MS"/>
                      </a:endParaRPr>
                    </a:p>
                    <a:p>
                      <a:pPr marL="342900" lvl="0" indent="-342900">
                        <a:lnSpc>
                          <a:spcPct val="107000"/>
                        </a:lnSpc>
                        <a:spcAft>
                          <a:spcPts val="0"/>
                        </a:spcAft>
                        <a:buFont typeface="Symbol" pitchFamily="2" charset="2"/>
                        <a:buChar char=""/>
                      </a:pPr>
                      <a:r>
                        <a:rPr lang="es-ES" sz="1100">
                          <a:solidFill>
                            <a:schemeClr val="bg1"/>
                          </a:solidFill>
                          <a:effectLst/>
                          <a:latin typeface="Trebuchet MS"/>
                        </a:rPr>
                        <a:t>Préstamo de consumo.</a:t>
                      </a:r>
                      <a:endParaRPr lang="es-CL" sz="1100" dirty="0">
                        <a:solidFill>
                          <a:schemeClr val="bg1"/>
                        </a:solidFill>
                        <a:effectLst/>
                        <a:latin typeface="Trebuchet MS"/>
                        <a:ea typeface="Calibri" panose="020F0502020204030204" pitchFamily="34" charset="0"/>
                        <a:cs typeface="Times New Roman" panose="02020603050405020304" pitchFamily="18" charset="0"/>
                      </a:endParaRPr>
                    </a:p>
                  </a:txBody>
                  <a:tcPr marL="9201" marR="9201" marT="0" marB="0" anchor="ctr"/>
                </a:tc>
                <a:tc>
                  <a:txBody>
                    <a:bodyPr/>
                    <a:lstStyle/>
                    <a:p>
                      <a:pPr algn="ctr">
                        <a:lnSpc>
                          <a:spcPct val="107000"/>
                        </a:lnSpc>
                        <a:spcAft>
                          <a:spcPts val="0"/>
                        </a:spcAft>
                      </a:pPr>
                      <a:r>
                        <a:rPr lang="es-ES" sz="1100" dirty="0">
                          <a:solidFill>
                            <a:schemeClr val="bg1"/>
                          </a:solidFill>
                          <a:effectLst/>
                          <a:latin typeface="Trebuchet MS" panose="020B0703020202090204" pitchFamily="34" charset="0"/>
                        </a:rPr>
                        <a:t>1,5%</a:t>
                      </a:r>
                      <a:endParaRPr lang="es-CL" sz="1100" dirty="0">
                        <a:solidFill>
                          <a:schemeClr val="bg1"/>
                        </a:solidFill>
                        <a:effectLst/>
                        <a:latin typeface="Trebuchet MS" panose="020B0703020202090204" pitchFamily="34" charset="0"/>
                      </a:endParaRPr>
                    </a:p>
                    <a:p>
                      <a:pPr algn="ctr">
                        <a:lnSpc>
                          <a:spcPct val="107000"/>
                        </a:lnSpc>
                        <a:spcAft>
                          <a:spcPts val="0"/>
                        </a:spcAft>
                      </a:pPr>
                      <a:r>
                        <a:rPr lang="es-ES" sz="1100" dirty="0">
                          <a:solidFill>
                            <a:schemeClr val="bg1"/>
                          </a:solidFill>
                          <a:effectLst/>
                          <a:latin typeface="Trebuchet MS" panose="020B0703020202090204" pitchFamily="34" charset="0"/>
                        </a:rPr>
                        <a:t> </a:t>
                      </a:r>
                      <a:endParaRPr lang="es-CL" sz="11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9201" marR="9201" marT="0" marB="0" anchor="ctr"/>
                </a:tc>
                <a:extLst>
                  <a:ext uri="{0D108BD9-81ED-4DB2-BD59-A6C34878D82A}">
                    <a16:rowId xmlns:a16="http://schemas.microsoft.com/office/drawing/2014/main" val="1413048126"/>
                  </a:ext>
                </a:extLst>
              </a:tr>
            </a:tbl>
          </a:graphicData>
        </a:graphic>
      </p:graphicFrame>
      <p:sp>
        <p:nvSpPr>
          <p:cNvPr id="15" name="Rectángulo 14">
            <a:extLst>
              <a:ext uri="{FF2B5EF4-FFF2-40B4-BE49-F238E27FC236}">
                <a16:creationId xmlns:a16="http://schemas.microsoft.com/office/drawing/2014/main" id="{9683BFD6-B1B9-CB40-A3C5-CDDEA9E5ED01}"/>
              </a:ext>
            </a:extLst>
          </p:cNvPr>
          <p:cNvSpPr/>
          <p:nvPr/>
        </p:nvSpPr>
        <p:spPr>
          <a:xfrm>
            <a:off x="6408166" y="1350723"/>
            <a:ext cx="5584633" cy="991297"/>
          </a:xfrm>
          <a:prstGeom prst="rect">
            <a:avLst/>
          </a:prstGeom>
        </p:spPr>
        <p:txBody>
          <a:bodyPr wrap="square">
            <a:spAutoFit/>
          </a:bodyPr>
          <a:lstStyle/>
          <a:p>
            <a:pPr>
              <a:lnSpc>
                <a:spcPct val="107000"/>
              </a:lnSpc>
              <a:spcAft>
                <a:spcPts val="0"/>
              </a:spcAft>
            </a:pPr>
            <a:r>
              <a:rPr lang="es-ES" sz="2800" b="1" dirty="0">
                <a:solidFill>
                  <a:srgbClr val="73FDD6"/>
                </a:solidFill>
                <a:latin typeface="Trebuchet MS" panose="020B0703020202090204" pitchFamily="34" charset="0"/>
                <a:ea typeface="Calibri" panose="020F0502020204030204" pitchFamily="34" charset="0"/>
                <a:cs typeface="Times New Roman" panose="02020603050405020304" pitchFamily="18" charset="0"/>
              </a:rPr>
              <a:t>FACH</a:t>
            </a:r>
            <a:r>
              <a:rPr lang="es-ES" sz="2800" dirty="0">
                <a:solidFill>
                  <a:schemeClr val="bg1"/>
                </a:solidFill>
                <a:latin typeface="Trebuchet MS" panose="020B0703020202090204" pitchFamily="34" charset="0"/>
                <a:ea typeface="Calibri" panose="020F0502020204030204" pitchFamily="34" charset="0"/>
                <a:cs typeface="Times New Roman" panose="02020603050405020304" pitchFamily="18" charset="0"/>
              </a:rPr>
              <a:t>: exigió el pago de costos de reproducción.</a:t>
            </a:r>
            <a:endParaRPr lang="es-CL"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4438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9E34975-37F8-6249-8C1D-B514D982DEA6}"/>
              </a:ext>
            </a:extLst>
          </p:cNvPr>
          <p:cNvPicPr>
            <a:picLocks noChangeAspect="1"/>
          </p:cNvPicPr>
          <p:nvPr/>
        </p:nvPicPr>
        <p:blipFill>
          <a:blip r:embed="rId3"/>
          <a:stretch>
            <a:fillRect/>
          </a:stretch>
        </p:blipFill>
        <p:spPr>
          <a:xfrm>
            <a:off x="9879838" y="68473"/>
            <a:ext cx="2112961" cy="807015"/>
          </a:xfrm>
          <a:prstGeom prst="rect">
            <a:avLst/>
          </a:prstGeom>
        </p:spPr>
      </p:pic>
      <p:sp>
        <p:nvSpPr>
          <p:cNvPr id="12" name="CuadroTexto 11">
            <a:extLst>
              <a:ext uri="{FF2B5EF4-FFF2-40B4-BE49-F238E27FC236}">
                <a16:creationId xmlns:a16="http://schemas.microsoft.com/office/drawing/2014/main" id="{BE5EF5FD-C190-D14B-92BF-691F7BA7DFE6}"/>
              </a:ext>
            </a:extLst>
          </p:cNvPr>
          <p:cNvSpPr txBox="1"/>
          <p:nvPr/>
        </p:nvSpPr>
        <p:spPr>
          <a:xfrm>
            <a:off x="199201" y="168390"/>
            <a:ext cx="1157783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solidFill>
                  <a:srgbClr val="FFC000"/>
                </a:solidFill>
                <a:latin typeface="Trebuchet MS" panose="020B0703020202090204" pitchFamily="34" charset="0"/>
                <a:cs typeface="Segoe UI"/>
              </a:rPr>
              <a:t>​</a:t>
            </a:r>
            <a:r>
              <a:rPr lang="es-ES" sz="3200" b="1" dirty="0">
                <a:solidFill>
                  <a:srgbClr val="FFC000"/>
                </a:solidFill>
                <a:latin typeface="Trebuchet MS" panose="020B0703020202090204" pitchFamily="34" charset="0"/>
                <a:cs typeface="Segoe UI"/>
              </a:rPr>
              <a:t>Línea: PRÉSTAMOS FINANCIERTOS AL PERSONAL</a:t>
            </a:r>
          </a:p>
          <a:p>
            <a:r>
              <a:rPr lang="es-ES" sz="2400" b="1" dirty="0">
                <a:solidFill>
                  <a:srgbClr val="FFC000"/>
                </a:solidFill>
                <a:latin typeface="Trebuchet MS" panose="020B0703020202090204" pitchFamily="34" charset="0"/>
                <a:cs typeface="Segoe UI"/>
              </a:rPr>
              <a:t>Créditos Hipotecarios y otros relacionados con vivienda</a:t>
            </a:r>
          </a:p>
        </p:txBody>
      </p:sp>
      <p:sp>
        <p:nvSpPr>
          <p:cNvPr id="6" name="Rectángulo 5">
            <a:extLst>
              <a:ext uri="{FF2B5EF4-FFF2-40B4-BE49-F238E27FC236}">
                <a16:creationId xmlns:a16="http://schemas.microsoft.com/office/drawing/2014/main" id="{C939ED64-6D1F-AA4E-9194-E6AABC749F43}"/>
              </a:ext>
            </a:extLst>
          </p:cNvPr>
          <p:cNvSpPr/>
          <p:nvPr/>
        </p:nvSpPr>
        <p:spPr>
          <a:xfrm>
            <a:off x="199201" y="1317672"/>
            <a:ext cx="6096000" cy="1903663"/>
          </a:xfrm>
          <a:prstGeom prst="rect">
            <a:avLst/>
          </a:prstGeom>
        </p:spPr>
        <p:txBody>
          <a:bodyPr>
            <a:spAutoFit/>
          </a:bodyPr>
          <a:lstStyle/>
          <a:p>
            <a:pPr>
              <a:lnSpc>
                <a:spcPct val="107000"/>
              </a:lnSpc>
              <a:spcAft>
                <a:spcPts val="0"/>
              </a:spcAft>
            </a:pPr>
            <a:r>
              <a:rPr lang="es-ES" sz="2800" b="1" dirty="0">
                <a:solidFill>
                  <a:srgbClr val="73FDD6"/>
                </a:solidFill>
                <a:latin typeface="Trebuchet MS" panose="020B0703020202090204" pitchFamily="34" charset="0"/>
                <a:ea typeface="Calibri" panose="020F0502020204030204" pitchFamily="34" charset="0"/>
                <a:cs typeface="Times New Roman" panose="02020603050405020304" pitchFamily="18" charset="0"/>
              </a:rPr>
              <a:t>PDI</a:t>
            </a:r>
            <a:r>
              <a:rPr lang="es-ES" sz="2800" b="1" dirty="0">
                <a:solidFill>
                  <a:schemeClr val="bg1"/>
                </a:solidFill>
                <a:latin typeface="Trebuchet MS" panose="020B0703020202090204" pitchFamily="34" charset="0"/>
                <a:ea typeface="Calibri" panose="020F0502020204030204" pitchFamily="34" charset="0"/>
                <a:cs typeface="Times New Roman" panose="02020603050405020304" pitchFamily="18" charset="0"/>
              </a:rPr>
              <a:t> </a:t>
            </a:r>
            <a:r>
              <a:rPr lang="es-ES" sz="2800" dirty="0">
                <a:solidFill>
                  <a:schemeClr val="bg1"/>
                </a:solidFill>
                <a:latin typeface="Trebuchet MS" panose="020B0703020202090204" pitchFamily="34" charset="0"/>
                <a:ea typeface="Calibri" panose="020F0502020204030204" pitchFamily="34" charset="0"/>
                <a:cs typeface="Times New Roman" panose="02020603050405020304" pitchFamily="18" charset="0"/>
              </a:rPr>
              <a:t>y </a:t>
            </a:r>
            <a:r>
              <a:rPr lang="es-ES" sz="2800" b="1" dirty="0">
                <a:solidFill>
                  <a:srgbClr val="73FDD6"/>
                </a:solidFill>
                <a:latin typeface="Trebuchet MS" panose="020B0703020202090204" pitchFamily="34" charset="0"/>
                <a:ea typeface="Calibri" panose="020F0502020204030204" pitchFamily="34" charset="0"/>
                <a:cs typeface="Times New Roman" panose="02020603050405020304" pitchFamily="18" charset="0"/>
              </a:rPr>
              <a:t>ARMADA</a:t>
            </a:r>
            <a:r>
              <a:rPr lang="es-ES" sz="2800" b="1" dirty="0">
                <a:solidFill>
                  <a:schemeClr val="bg1"/>
                </a:solidFill>
                <a:latin typeface="Trebuchet MS" panose="020B0703020202090204" pitchFamily="34" charset="0"/>
                <a:ea typeface="Calibri" panose="020F0502020204030204" pitchFamily="34" charset="0"/>
                <a:cs typeface="Times New Roman" panose="02020603050405020304" pitchFamily="18" charset="0"/>
              </a:rPr>
              <a:t> </a:t>
            </a:r>
            <a:r>
              <a:rPr lang="es-ES" sz="2800" dirty="0">
                <a:solidFill>
                  <a:schemeClr val="bg1"/>
                </a:solidFill>
                <a:latin typeface="Trebuchet MS" panose="020B0703020202090204" pitchFamily="34" charset="0"/>
                <a:ea typeface="Calibri" panose="020F0502020204030204" pitchFamily="34" charset="0"/>
                <a:cs typeface="Times New Roman" panose="02020603050405020304" pitchFamily="18" charset="0"/>
              </a:rPr>
              <a:t>indicaron que ni ellos ni sus servicios o comandos de bienestar, otorgan créditos de este tipo.</a:t>
            </a:r>
          </a:p>
        </p:txBody>
      </p:sp>
      <p:sp>
        <p:nvSpPr>
          <p:cNvPr id="7" name="Rectángulo 6">
            <a:extLst>
              <a:ext uri="{FF2B5EF4-FFF2-40B4-BE49-F238E27FC236}">
                <a16:creationId xmlns:a16="http://schemas.microsoft.com/office/drawing/2014/main" id="{1DA61EE5-F44B-5F4D-A9CE-3714346ECA82}"/>
              </a:ext>
            </a:extLst>
          </p:cNvPr>
          <p:cNvSpPr/>
          <p:nvPr/>
        </p:nvSpPr>
        <p:spPr>
          <a:xfrm>
            <a:off x="6408166" y="1350723"/>
            <a:ext cx="5584633" cy="1913344"/>
          </a:xfrm>
          <a:prstGeom prst="rect">
            <a:avLst/>
          </a:prstGeom>
        </p:spPr>
        <p:txBody>
          <a:bodyPr wrap="square">
            <a:spAutoFit/>
          </a:bodyPr>
          <a:lstStyle/>
          <a:p>
            <a:pPr>
              <a:lnSpc>
                <a:spcPct val="107000"/>
              </a:lnSpc>
              <a:spcAft>
                <a:spcPts val="0"/>
              </a:spcAft>
            </a:pPr>
            <a:r>
              <a:rPr lang="es-ES" sz="2800" b="1" dirty="0">
                <a:solidFill>
                  <a:srgbClr val="73FDD6"/>
                </a:solidFill>
                <a:latin typeface="Trebuchet MS" panose="020B0703020202090204" pitchFamily="34" charset="0"/>
                <a:ea typeface="Calibri" panose="020F0502020204030204" pitchFamily="34" charset="0"/>
                <a:cs typeface="Times New Roman" panose="02020603050405020304" pitchFamily="18" charset="0"/>
              </a:rPr>
              <a:t>FACH</a:t>
            </a:r>
            <a:r>
              <a:rPr lang="es-ES" sz="2800" dirty="0">
                <a:solidFill>
                  <a:schemeClr val="bg1"/>
                </a:solidFill>
                <a:latin typeface="Trebuchet MS" panose="020B0703020202090204" pitchFamily="34" charset="0"/>
                <a:ea typeface="Calibri" panose="020F0502020204030204" pitchFamily="34" charset="0"/>
                <a:cs typeface="Times New Roman" panose="02020603050405020304" pitchFamily="18" charset="0"/>
              </a:rPr>
              <a:t>: exigió el pago de costos de reproducción.</a:t>
            </a:r>
          </a:p>
          <a:p>
            <a:pPr>
              <a:lnSpc>
                <a:spcPct val="107000"/>
              </a:lnSpc>
              <a:spcAft>
                <a:spcPts val="0"/>
              </a:spcAft>
            </a:pPr>
            <a:r>
              <a:rPr lang="es-ES" sz="2800" b="1" dirty="0">
                <a:solidFill>
                  <a:srgbClr val="73FDD6"/>
                </a:solidFill>
                <a:latin typeface="Trebuchet MS" panose="020B0703020202090204" pitchFamily="34" charset="0"/>
                <a:ea typeface="Calibri" panose="020F0502020204030204" pitchFamily="34" charset="0"/>
                <a:cs typeface="Times New Roman" panose="02020603050405020304" pitchFamily="18" charset="0"/>
              </a:rPr>
              <a:t>GENDARMERÍA</a:t>
            </a:r>
            <a:r>
              <a:rPr lang="es-ES" sz="2800" dirty="0">
                <a:solidFill>
                  <a:schemeClr val="bg1"/>
                </a:solidFill>
                <a:latin typeface="Trebuchet MS" panose="020B0703020202090204" pitchFamily="34" charset="0"/>
                <a:ea typeface="Calibri" panose="020F0502020204030204" pitchFamily="34" charset="0"/>
                <a:cs typeface="Times New Roman" panose="02020603050405020304" pitchFamily="18" charset="0"/>
              </a:rPr>
              <a:t>: Omitió esta información.</a:t>
            </a:r>
            <a:endParaRPr lang="es-CL"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a 1">
            <a:extLst>
              <a:ext uri="{FF2B5EF4-FFF2-40B4-BE49-F238E27FC236}">
                <a16:creationId xmlns:a16="http://schemas.microsoft.com/office/drawing/2014/main" id="{40F75BAF-99FC-7742-9055-13CCEAF157C9}"/>
              </a:ext>
            </a:extLst>
          </p:cNvPr>
          <p:cNvGraphicFramePr>
            <a:graphicFrameLocks noGrp="1"/>
          </p:cNvGraphicFramePr>
          <p:nvPr>
            <p:extLst>
              <p:ext uri="{D42A27DB-BD31-4B8C-83A1-F6EECF244321}">
                <p14:modId xmlns:p14="http://schemas.microsoft.com/office/powerpoint/2010/main" val="325498518"/>
              </p:ext>
            </p:extLst>
          </p:nvPr>
        </p:nvGraphicFramePr>
        <p:xfrm>
          <a:off x="313196" y="3739302"/>
          <a:ext cx="11463835" cy="1458000"/>
        </p:xfrm>
        <a:graphic>
          <a:graphicData uri="http://schemas.openxmlformats.org/drawingml/2006/table">
            <a:tbl>
              <a:tblPr firstRow="1" firstCol="1">
                <a:tableStyleId>{5940675A-B579-460E-94D1-54222C63F5DA}</a:tableStyleId>
              </a:tblPr>
              <a:tblGrid>
                <a:gridCol w="3386413">
                  <a:extLst>
                    <a:ext uri="{9D8B030D-6E8A-4147-A177-3AD203B41FA5}">
                      <a16:colId xmlns:a16="http://schemas.microsoft.com/office/drawing/2014/main" val="904352012"/>
                    </a:ext>
                  </a:extLst>
                </a:gridCol>
                <a:gridCol w="3886045">
                  <a:extLst>
                    <a:ext uri="{9D8B030D-6E8A-4147-A177-3AD203B41FA5}">
                      <a16:colId xmlns:a16="http://schemas.microsoft.com/office/drawing/2014/main" val="1380923521"/>
                    </a:ext>
                  </a:extLst>
                </a:gridCol>
                <a:gridCol w="4191377">
                  <a:extLst>
                    <a:ext uri="{9D8B030D-6E8A-4147-A177-3AD203B41FA5}">
                      <a16:colId xmlns:a16="http://schemas.microsoft.com/office/drawing/2014/main" val="3549381023"/>
                    </a:ext>
                  </a:extLst>
                </a:gridCol>
              </a:tblGrid>
              <a:tr h="486000">
                <a:tc>
                  <a:txBody>
                    <a:bodyPr/>
                    <a:lstStyle/>
                    <a:p>
                      <a:pPr algn="ctr">
                        <a:lnSpc>
                          <a:spcPct val="107000"/>
                        </a:lnSpc>
                        <a:spcAft>
                          <a:spcPts val="0"/>
                        </a:spcAft>
                      </a:pPr>
                      <a:r>
                        <a:rPr lang="es-ES" sz="3200">
                          <a:solidFill>
                            <a:schemeClr val="tx1"/>
                          </a:solidFill>
                          <a:effectLst/>
                          <a:latin typeface="Trebuchet MS" panose="020B0703020202090204" pitchFamily="34" charset="0"/>
                        </a:rPr>
                        <a:t>Institución</a:t>
                      </a:r>
                      <a:endParaRPr lang="es-CL" sz="320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50454" marR="50454" marT="0" marB="0" anchor="ctr">
                    <a:solidFill>
                      <a:srgbClr val="73FDD6"/>
                    </a:solidFill>
                  </a:tcPr>
                </a:tc>
                <a:tc>
                  <a:txBody>
                    <a:bodyPr/>
                    <a:lstStyle/>
                    <a:p>
                      <a:pPr algn="ctr">
                        <a:lnSpc>
                          <a:spcPct val="107000"/>
                        </a:lnSpc>
                        <a:spcAft>
                          <a:spcPts val="0"/>
                        </a:spcAft>
                      </a:pPr>
                      <a:r>
                        <a:rPr lang="es-ES" sz="3200" dirty="0">
                          <a:solidFill>
                            <a:schemeClr val="tx1"/>
                          </a:solidFill>
                          <a:effectLst/>
                          <a:latin typeface="Trebuchet MS" panose="020B0703020202090204" pitchFamily="34" charset="0"/>
                        </a:rPr>
                        <a:t>Cantidad año 2018</a:t>
                      </a:r>
                      <a:endParaRPr lang="es-CL" sz="3200"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50454" marR="50454" marT="0" marB="0" anchor="ctr">
                    <a:solidFill>
                      <a:srgbClr val="73FDD6"/>
                    </a:solidFill>
                  </a:tcPr>
                </a:tc>
                <a:tc>
                  <a:txBody>
                    <a:bodyPr/>
                    <a:lstStyle/>
                    <a:p>
                      <a:pPr algn="ctr">
                        <a:lnSpc>
                          <a:spcPct val="107000"/>
                        </a:lnSpc>
                        <a:spcAft>
                          <a:spcPts val="0"/>
                        </a:spcAft>
                      </a:pPr>
                      <a:r>
                        <a:rPr lang="es-ES" sz="3200" dirty="0">
                          <a:solidFill>
                            <a:schemeClr val="tx1"/>
                          </a:solidFill>
                          <a:effectLst/>
                          <a:latin typeface="Trebuchet MS" panose="020B0703020202090204" pitchFamily="34" charset="0"/>
                        </a:rPr>
                        <a:t>Cantidad año 2019</a:t>
                      </a:r>
                      <a:endParaRPr lang="es-CL" sz="3200"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50454" marR="50454" marT="0" marB="0" anchor="ctr">
                    <a:solidFill>
                      <a:srgbClr val="73FDD6"/>
                    </a:solidFill>
                  </a:tcPr>
                </a:tc>
                <a:extLst>
                  <a:ext uri="{0D108BD9-81ED-4DB2-BD59-A6C34878D82A}">
                    <a16:rowId xmlns:a16="http://schemas.microsoft.com/office/drawing/2014/main" val="1980422361"/>
                  </a:ext>
                </a:extLst>
              </a:tr>
              <a:tr h="486000">
                <a:tc>
                  <a:txBody>
                    <a:bodyPr/>
                    <a:lstStyle/>
                    <a:p>
                      <a:pPr algn="ctr">
                        <a:lnSpc>
                          <a:spcPct val="107000"/>
                        </a:lnSpc>
                        <a:spcAft>
                          <a:spcPts val="0"/>
                        </a:spcAft>
                      </a:pPr>
                      <a:r>
                        <a:rPr lang="es-ES" sz="3200">
                          <a:solidFill>
                            <a:schemeClr val="bg1"/>
                          </a:solidFill>
                          <a:effectLst/>
                          <a:latin typeface="Trebuchet MS" panose="020B0703020202090204" pitchFamily="34" charset="0"/>
                        </a:rPr>
                        <a:t>Ejército</a:t>
                      </a:r>
                      <a:endParaRPr lang="es-CL" sz="32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50454" marR="50454" marT="0" marB="0" anchor="ctr"/>
                </a:tc>
                <a:tc>
                  <a:txBody>
                    <a:bodyPr/>
                    <a:lstStyle/>
                    <a:p>
                      <a:pPr algn="ctr">
                        <a:lnSpc>
                          <a:spcPct val="107000"/>
                        </a:lnSpc>
                        <a:spcAft>
                          <a:spcPts val="0"/>
                        </a:spcAft>
                      </a:pPr>
                      <a:r>
                        <a:rPr lang="es-ES" sz="3200">
                          <a:solidFill>
                            <a:schemeClr val="bg1"/>
                          </a:solidFill>
                          <a:effectLst/>
                          <a:latin typeface="Trebuchet MS" panose="020B0703020202090204" pitchFamily="34" charset="0"/>
                        </a:rPr>
                        <a:t>218</a:t>
                      </a:r>
                      <a:endParaRPr lang="es-CL" sz="32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50454" marR="50454" marT="0" marB="0" anchor="ctr"/>
                </a:tc>
                <a:tc>
                  <a:txBody>
                    <a:bodyPr/>
                    <a:lstStyle/>
                    <a:p>
                      <a:pPr algn="ctr">
                        <a:lnSpc>
                          <a:spcPct val="107000"/>
                        </a:lnSpc>
                        <a:spcAft>
                          <a:spcPts val="0"/>
                        </a:spcAft>
                      </a:pPr>
                      <a:r>
                        <a:rPr lang="es-ES" sz="3200">
                          <a:solidFill>
                            <a:schemeClr val="bg1"/>
                          </a:solidFill>
                          <a:effectLst/>
                          <a:latin typeface="Trebuchet MS" panose="020B0703020202090204" pitchFamily="34" charset="0"/>
                        </a:rPr>
                        <a:t>210</a:t>
                      </a:r>
                      <a:endParaRPr lang="es-CL" sz="32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50454" marR="50454" marT="0" marB="0" anchor="ctr"/>
                </a:tc>
                <a:extLst>
                  <a:ext uri="{0D108BD9-81ED-4DB2-BD59-A6C34878D82A}">
                    <a16:rowId xmlns:a16="http://schemas.microsoft.com/office/drawing/2014/main" val="916260547"/>
                  </a:ext>
                </a:extLst>
              </a:tr>
              <a:tr h="486000">
                <a:tc>
                  <a:txBody>
                    <a:bodyPr/>
                    <a:lstStyle/>
                    <a:p>
                      <a:pPr algn="ctr">
                        <a:lnSpc>
                          <a:spcPct val="107000"/>
                        </a:lnSpc>
                        <a:spcAft>
                          <a:spcPts val="0"/>
                        </a:spcAft>
                      </a:pPr>
                      <a:r>
                        <a:rPr lang="es-ES" sz="3200" dirty="0">
                          <a:solidFill>
                            <a:schemeClr val="bg1"/>
                          </a:solidFill>
                          <a:effectLst/>
                          <a:latin typeface="Trebuchet MS" panose="020B0703020202090204" pitchFamily="34" charset="0"/>
                        </a:rPr>
                        <a:t>Carabineros</a:t>
                      </a:r>
                      <a:endParaRPr lang="es-CL" sz="32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50454" marR="50454" marT="0" marB="0" anchor="ctr"/>
                </a:tc>
                <a:tc>
                  <a:txBody>
                    <a:bodyPr/>
                    <a:lstStyle/>
                    <a:p>
                      <a:pPr algn="ctr">
                        <a:lnSpc>
                          <a:spcPct val="107000"/>
                        </a:lnSpc>
                        <a:spcAft>
                          <a:spcPts val="0"/>
                        </a:spcAft>
                      </a:pPr>
                      <a:r>
                        <a:rPr lang="es-ES" sz="3200" dirty="0">
                          <a:solidFill>
                            <a:schemeClr val="bg1"/>
                          </a:solidFill>
                          <a:effectLst/>
                          <a:latin typeface="Trebuchet MS" panose="020B0703020202090204" pitchFamily="34" charset="0"/>
                        </a:rPr>
                        <a:t>410</a:t>
                      </a:r>
                      <a:endParaRPr lang="es-CL" sz="32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50454" marR="50454" marT="0" marB="0" anchor="ctr"/>
                </a:tc>
                <a:tc>
                  <a:txBody>
                    <a:bodyPr/>
                    <a:lstStyle/>
                    <a:p>
                      <a:pPr algn="ctr">
                        <a:lnSpc>
                          <a:spcPct val="107000"/>
                        </a:lnSpc>
                        <a:spcAft>
                          <a:spcPts val="0"/>
                        </a:spcAft>
                      </a:pPr>
                      <a:r>
                        <a:rPr lang="es-ES" sz="3200" dirty="0">
                          <a:solidFill>
                            <a:schemeClr val="bg1"/>
                          </a:solidFill>
                          <a:effectLst/>
                          <a:latin typeface="Trebuchet MS" panose="020B0703020202090204" pitchFamily="34" charset="0"/>
                        </a:rPr>
                        <a:t>412</a:t>
                      </a:r>
                      <a:endParaRPr lang="es-CL" sz="32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50454" marR="50454" marT="0" marB="0" anchor="ctr"/>
                </a:tc>
                <a:extLst>
                  <a:ext uri="{0D108BD9-81ED-4DB2-BD59-A6C34878D82A}">
                    <a16:rowId xmlns:a16="http://schemas.microsoft.com/office/drawing/2014/main" val="3671502479"/>
                  </a:ext>
                </a:extLst>
              </a:tr>
            </a:tbl>
          </a:graphicData>
        </a:graphic>
      </p:graphicFrame>
      <p:sp>
        <p:nvSpPr>
          <p:cNvPr id="3" name="Rectángulo 2">
            <a:extLst>
              <a:ext uri="{FF2B5EF4-FFF2-40B4-BE49-F238E27FC236}">
                <a16:creationId xmlns:a16="http://schemas.microsoft.com/office/drawing/2014/main" id="{1BE67E11-7998-C843-9161-AB87954EA4A0}"/>
              </a:ext>
            </a:extLst>
          </p:cNvPr>
          <p:cNvSpPr/>
          <p:nvPr/>
        </p:nvSpPr>
        <p:spPr>
          <a:xfrm>
            <a:off x="313196" y="5540328"/>
            <a:ext cx="5583604" cy="966547"/>
          </a:xfrm>
          <a:prstGeom prst="rect">
            <a:avLst/>
          </a:prstGeom>
        </p:spPr>
        <p:txBody>
          <a:bodyPr wrap="square">
            <a:spAutoFit/>
          </a:bodyPr>
          <a:lstStyle/>
          <a:p>
            <a:pPr>
              <a:lnSpc>
                <a:spcPct val="107000"/>
              </a:lnSpc>
              <a:spcAft>
                <a:spcPts val="0"/>
              </a:spcAft>
            </a:pPr>
            <a:r>
              <a:rPr lang="es-ES" b="1" dirty="0">
                <a:solidFill>
                  <a:srgbClr val="73FDD6"/>
                </a:solidFill>
                <a:latin typeface="Trebuchet MS" panose="020B0703020202090204" pitchFamily="34" charset="0"/>
                <a:ea typeface="Calibri" panose="020F0502020204030204" pitchFamily="34" charset="0"/>
                <a:cs typeface="Times New Roman" panose="02020603050405020304" pitchFamily="18" charset="0"/>
              </a:rPr>
              <a:t>Ejército: </a:t>
            </a:r>
            <a:r>
              <a:rPr lang="es-ES" dirty="0">
                <a:solidFill>
                  <a:schemeClr val="bg1"/>
                </a:solidFill>
                <a:latin typeface="Trebuchet MS" panose="020B0703020202090204" pitchFamily="34" charset="0"/>
                <a:ea typeface="Calibri" panose="020F0502020204030204" pitchFamily="34" charset="0"/>
                <a:cs typeface="Times New Roman" panose="02020603050405020304" pitchFamily="18" charset="0"/>
              </a:rPr>
              <a:t>informó que en el año 2018 entregó un monto de 196.523,93 UF y para el año 2019 un monto de 315.521,78 UF. </a:t>
            </a:r>
            <a:endParaRPr lang="es-CL"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0DF68261-6756-A54A-BEAC-40AD65EB6941}"/>
              </a:ext>
            </a:extLst>
          </p:cNvPr>
          <p:cNvSpPr/>
          <p:nvPr/>
        </p:nvSpPr>
        <p:spPr>
          <a:xfrm>
            <a:off x="5804094" y="5489281"/>
            <a:ext cx="6188705" cy="1200329"/>
          </a:xfrm>
          <a:prstGeom prst="rect">
            <a:avLst/>
          </a:prstGeom>
        </p:spPr>
        <p:txBody>
          <a:bodyPr wrap="square">
            <a:spAutoFit/>
          </a:bodyPr>
          <a:lstStyle/>
          <a:p>
            <a:r>
              <a:rPr lang="es-ES" b="1" dirty="0">
                <a:solidFill>
                  <a:srgbClr val="73FDD6"/>
                </a:solidFill>
                <a:latin typeface="Trebuchet MS" panose="020B0703020202090204" pitchFamily="34" charset="0"/>
                <a:ea typeface="Calibri" panose="020F0502020204030204" pitchFamily="34" charset="0"/>
                <a:cs typeface="Times New Roman" panose="02020603050405020304" pitchFamily="18" charset="0"/>
              </a:rPr>
              <a:t>Carabineros</a:t>
            </a:r>
            <a:r>
              <a:rPr lang="es-ES" dirty="0">
                <a:solidFill>
                  <a:schemeClr val="bg1"/>
                </a:solidFill>
                <a:latin typeface="Trebuchet MS" panose="020B0703020202090204" pitchFamily="34" charset="0"/>
                <a:ea typeface="Calibri" panose="020F0502020204030204" pitchFamily="34" charset="0"/>
                <a:cs typeface="Times New Roman" panose="02020603050405020304" pitchFamily="18" charset="0"/>
              </a:rPr>
              <a:t>: la tasa de interés es de 4% reajustable por el IPC cada 12 meses (Boletín 3054-1985) (…)  No existe claridad si esta tasa de interés es para todos los créditos o solamente para el de adquisición de vivienda</a:t>
            </a:r>
            <a:r>
              <a:rPr lang="es-CL" dirty="0">
                <a:solidFill>
                  <a:schemeClr val="bg1"/>
                </a:solidFill>
              </a:rPr>
              <a:t> </a:t>
            </a:r>
          </a:p>
        </p:txBody>
      </p:sp>
    </p:spTree>
    <p:extLst>
      <p:ext uri="{BB962C8B-B14F-4D97-AF65-F5344CB8AC3E}">
        <p14:creationId xmlns:p14="http://schemas.microsoft.com/office/powerpoint/2010/main" val="428871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9E34975-37F8-6249-8C1D-B514D982DEA6}"/>
              </a:ext>
            </a:extLst>
          </p:cNvPr>
          <p:cNvPicPr>
            <a:picLocks noChangeAspect="1"/>
          </p:cNvPicPr>
          <p:nvPr/>
        </p:nvPicPr>
        <p:blipFill>
          <a:blip r:embed="rId3"/>
          <a:stretch>
            <a:fillRect/>
          </a:stretch>
        </p:blipFill>
        <p:spPr>
          <a:xfrm>
            <a:off x="9879838" y="68473"/>
            <a:ext cx="2112961" cy="807015"/>
          </a:xfrm>
          <a:prstGeom prst="rect">
            <a:avLst/>
          </a:prstGeom>
        </p:spPr>
      </p:pic>
      <p:sp>
        <p:nvSpPr>
          <p:cNvPr id="4" name="Rectángulo 3">
            <a:extLst>
              <a:ext uri="{FF2B5EF4-FFF2-40B4-BE49-F238E27FC236}">
                <a16:creationId xmlns:a16="http://schemas.microsoft.com/office/drawing/2014/main" id="{0DF68261-6756-A54A-BEAC-40AD65EB6941}"/>
              </a:ext>
            </a:extLst>
          </p:cNvPr>
          <p:cNvSpPr/>
          <p:nvPr/>
        </p:nvSpPr>
        <p:spPr>
          <a:xfrm>
            <a:off x="176270" y="1078987"/>
            <a:ext cx="11543662" cy="5693866"/>
          </a:xfrm>
          <a:prstGeom prst="rect">
            <a:avLst/>
          </a:prstGeom>
        </p:spPr>
        <p:txBody>
          <a:bodyPr wrap="square">
            <a:spAutoFit/>
          </a:bodyPr>
          <a:lstStyle/>
          <a:p>
            <a:pPr algn="just"/>
            <a:r>
              <a:rPr lang="es-ES" sz="1400" dirty="0">
                <a:solidFill>
                  <a:schemeClr val="bg1"/>
                </a:solidFill>
                <a:latin typeface="Trebuchet MS" panose="020B0703020202090204" pitchFamily="34" charset="0"/>
                <a:ea typeface="Calibri" panose="020F0502020204030204" pitchFamily="34" charset="0"/>
                <a:cs typeface="Times New Roman" panose="02020603050405020304" pitchFamily="18" charset="0"/>
              </a:rPr>
              <a:t>Fue posible establecer cierta apertura en relación con los recursos que las instituciones de las Fuerzas Armadas, de Orden y Seguridad destinan a nivel de las líneas focalizadas durante este proceso, las que se encuentran expresamente amparadas en cuerpos legales de larga data y que hoy se han consolidadas como prácticas institucionales permanentes </a:t>
            </a:r>
          </a:p>
          <a:p>
            <a:endParaRPr lang="es-CL" sz="1400" dirty="0">
              <a:solidFill>
                <a:schemeClr val="bg1"/>
              </a:solidFill>
              <a:latin typeface="Trebuchet MS" panose="020B0703020202090204" pitchFamily="34" charset="0"/>
              <a:cs typeface="Times New Roman" panose="02020603050405020304" pitchFamily="18" charset="0"/>
            </a:endParaRPr>
          </a:p>
          <a:p>
            <a:pPr algn="just"/>
            <a:r>
              <a:rPr lang="es-ES" sz="1400" dirty="0">
                <a:solidFill>
                  <a:schemeClr val="bg1"/>
                </a:solidFill>
                <a:latin typeface="Trebuchet MS" panose="020B0703020202090204" pitchFamily="34" charset="0"/>
                <a:cs typeface="Times New Roman" panose="02020603050405020304" pitchFamily="18" charset="0"/>
              </a:rPr>
              <a:t>La opacidad del sistema de remuneraciones de los organismos fiscalizados limita la posibilidad del ejercicio de controles externos, como el que puede realizar la ciudadanía con el fin de verificar, por ejemplo, que concurran las causales que legitiman las asignaciones otorgadas al personal de estas instituciones, propiciando la emergencia de eventuales escenarios de desajuste, entre las prácticas institucionales y los marcos regulatorios aplicables.</a:t>
            </a:r>
          </a:p>
          <a:p>
            <a:endParaRPr lang="es-ES" sz="1400" dirty="0">
              <a:solidFill>
                <a:schemeClr val="bg1"/>
              </a:solidFill>
              <a:latin typeface="Trebuchet MS" panose="020B0703020202090204" pitchFamily="34" charset="0"/>
              <a:cs typeface="Times New Roman" panose="02020603050405020304" pitchFamily="18" charset="0"/>
            </a:endParaRPr>
          </a:p>
          <a:p>
            <a:pPr algn="just"/>
            <a:r>
              <a:rPr lang="es-ES" sz="1400" dirty="0">
                <a:solidFill>
                  <a:schemeClr val="bg1"/>
                </a:solidFill>
                <a:latin typeface="Trebuchet MS" panose="020B0703020202090204" pitchFamily="34" charset="0"/>
                <a:cs typeface="Times New Roman" panose="02020603050405020304" pitchFamily="18" charset="0"/>
              </a:rPr>
              <a:t>la información disponible es limitada y que su acceso, vía requerimiento, es mayoritariamente parcial. Y es que, si bien se pudo acceder a parte de la información requerida, sobre variados asuntos -como son las asignaciones de riesgo o el valor de arriendo por uso de casas fiscales- existe la necesidad de hacer cruces con información disponible en otras fuentes, y cuyo resultado sólo corresponde a estimaciones sobre los recursos destinados o sobre los montos exigidos.</a:t>
            </a:r>
          </a:p>
          <a:p>
            <a:endParaRPr lang="es-ES" sz="1400" dirty="0">
              <a:solidFill>
                <a:schemeClr val="bg1"/>
              </a:solidFill>
              <a:latin typeface="Trebuchet MS" panose="020B0703020202090204" pitchFamily="34" charset="0"/>
              <a:cs typeface="Times New Roman" panose="02020603050405020304" pitchFamily="18" charset="0"/>
            </a:endParaRPr>
          </a:p>
          <a:p>
            <a:pPr algn="just"/>
            <a:r>
              <a:rPr lang="es-ES" sz="1400" dirty="0">
                <a:solidFill>
                  <a:schemeClr val="bg1"/>
                </a:solidFill>
                <a:latin typeface="Trebuchet MS" panose="020B0703020202090204" pitchFamily="34" charset="0"/>
                <a:cs typeface="Times New Roman" panose="02020603050405020304" pitchFamily="18" charset="0"/>
              </a:rPr>
              <a:t>Se identifican interpretaciones y actitudes diversas en relación al tratamiento de las solicitudes de acceso a la información, que se expresan a nivel de aplicación del artículo 21 de la Ley de Transparencia y en la exigencia del pago de costos directos de reproducción. Sólo con fines ilustrativos: </a:t>
            </a:r>
          </a:p>
          <a:p>
            <a:endParaRPr lang="es-ES" sz="1400" dirty="0">
              <a:solidFill>
                <a:schemeClr val="bg1"/>
              </a:solidFill>
              <a:latin typeface="Trebuchet MS" panose="020B0703020202090204" pitchFamily="34" charset="0"/>
              <a:cs typeface="Times New Roman" panose="02020603050405020304" pitchFamily="18" charset="0"/>
            </a:endParaRPr>
          </a:p>
          <a:p>
            <a:pPr marL="1200150" lvl="2" indent="-285750" algn="just">
              <a:buFont typeface="Arial" panose="020B0604020202020204" pitchFamily="34" charset="0"/>
              <a:buChar char="•"/>
            </a:pPr>
            <a:r>
              <a:rPr lang="es-ES" sz="1400" dirty="0">
                <a:solidFill>
                  <a:schemeClr val="bg1"/>
                </a:solidFill>
                <a:latin typeface="Trebuchet MS" panose="020B0703020202090204" pitchFamily="34" charset="0"/>
                <a:cs typeface="Times New Roman" panose="02020603050405020304" pitchFamily="18" charset="0"/>
              </a:rPr>
              <a:t>Pudo identificarse que el Ejército y la Fuerza Aérea recurrentemente exigen el pago de los costos asociados a la reproducción de la información solicitada, mientras otras instituciones -ante el mismo requerimiento- no lo exigen o buscan alternativas para facilitar el acceso al requirente, cuando éste solicita vías alternativas para acceder a la información-. </a:t>
            </a:r>
          </a:p>
          <a:p>
            <a:pPr marL="1200150" lvl="2" indent="-285750" algn="just">
              <a:buFont typeface="Arial" panose="020B0604020202020204" pitchFamily="34" charset="0"/>
              <a:buChar char="•"/>
            </a:pPr>
            <a:r>
              <a:rPr lang="es-ES" sz="1400" dirty="0">
                <a:solidFill>
                  <a:schemeClr val="bg1"/>
                </a:solidFill>
                <a:latin typeface="Trebuchet MS" panose="020B0703020202090204" pitchFamily="34" charset="0"/>
                <a:cs typeface="Times New Roman" panose="02020603050405020304" pitchFamily="18" charset="0"/>
              </a:rPr>
              <a:t>Frente a la misma información -a modo de ejemplo, asignaciones de riesgo- la Armada deniega el acceso al número de funcionarios que las percibe, indicando que “</a:t>
            </a:r>
            <a:r>
              <a:rPr lang="es-ES" sz="1400" i="1" dirty="0">
                <a:solidFill>
                  <a:schemeClr val="bg1"/>
                </a:solidFill>
                <a:latin typeface="Trebuchet MS" panose="020B0703020202090204" pitchFamily="34" charset="0"/>
                <a:cs typeface="Times New Roman" panose="02020603050405020304" pitchFamily="18" charset="0"/>
              </a:rPr>
              <a:t>se trata de antecedentes que tienen el carácter de secreto o reservado por estar directamente relacionados con la dotación, planes de empleo y estándares que operan las Fuerzas Armadas</a:t>
            </a:r>
            <a:r>
              <a:rPr lang="es-ES" sz="1400" dirty="0">
                <a:solidFill>
                  <a:schemeClr val="bg1"/>
                </a:solidFill>
                <a:latin typeface="Trebuchet MS" panose="020B0703020202090204" pitchFamily="34" charset="0"/>
                <a:cs typeface="Times New Roman" panose="02020603050405020304" pitchFamily="18" charset="0"/>
              </a:rPr>
              <a:t>”, mientras Carabineros accedió a su entrega. </a:t>
            </a:r>
          </a:p>
        </p:txBody>
      </p:sp>
      <p:sp>
        <p:nvSpPr>
          <p:cNvPr id="5" name="Título 2">
            <a:extLst>
              <a:ext uri="{FF2B5EF4-FFF2-40B4-BE49-F238E27FC236}">
                <a16:creationId xmlns:a16="http://schemas.microsoft.com/office/drawing/2014/main" id="{C9693FE8-5748-4438-815F-E9533C937A17}"/>
              </a:ext>
            </a:extLst>
          </p:cNvPr>
          <p:cNvSpPr>
            <a:spLocks noGrp="1"/>
          </p:cNvSpPr>
          <p:nvPr>
            <p:ph type="title"/>
          </p:nvPr>
        </p:nvSpPr>
        <p:spPr>
          <a:xfrm>
            <a:off x="176270" y="157886"/>
            <a:ext cx="12192000" cy="430887"/>
          </a:xfrm>
        </p:spPr>
        <p:txBody>
          <a:bodyPr wrap="square" lIns="0" tIns="0" rIns="0" bIns="0" anchor="t">
            <a:spAutoFit/>
          </a:bodyPr>
          <a:lstStyle/>
          <a:p>
            <a:pPr algn="l"/>
            <a:r>
              <a:rPr lang="es-ES" sz="2800" kern="1200" dirty="0">
                <a:solidFill>
                  <a:srgbClr val="00B0F0"/>
                </a:solidFill>
                <a:latin typeface="Trebuchet MS"/>
                <a:cs typeface="Trebuchet MS"/>
              </a:rPr>
              <a:t>PRINCIPALES CONCLUSIONES</a:t>
            </a:r>
            <a:endParaRPr lang="es-ES" sz="3200" kern="1200" dirty="0">
              <a:solidFill>
                <a:srgbClr val="66CDFF"/>
              </a:solidFill>
              <a:latin typeface="Trebuchet MS" panose="020B0703020202090204" pitchFamily="34" charset="0"/>
              <a:cs typeface="Trebuchet MS"/>
            </a:endParaRPr>
          </a:p>
        </p:txBody>
      </p:sp>
    </p:spTree>
    <p:extLst>
      <p:ext uri="{BB962C8B-B14F-4D97-AF65-F5344CB8AC3E}">
        <p14:creationId xmlns:p14="http://schemas.microsoft.com/office/powerpoint/2010/main" val="1665259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object 5"/>
          <p:cNvSpPr txBox="1">
            <a:spLocks/>
          </p:cNvSpPr>
          <p:nvPr/>
        </p:nvSpPr>
        <p:spPr>
          <a:xfrm>
            <a:off x="366132" y="1781654"/>
            <a:ext cx="6066929" cy="5017230"/>
          </a:xfrm>
          <a:prstGeom prst="rect">
            <a:avLst/>
          </a:prstGeom>
        </p:spPr>
        <p:txBody>
          <a:bodyPr vert="horz" wrap="square" lIns="0" tIns="8087" rIns="0" bIns="0" rtlCol="0" anchor="t">
            <a:spAutoFit/>
          </a:bodyPr>
          <a:lstStyle>
            <a:lvl1pPr>
              <a:defRPr sz="2700" b="0" i="0">
                <a:solidFill>
                  <a:srgbClr val="00637A"/>
                </a:solidFill>
                <a:latin typeface="Arial Black"/>
                <a:ea typeface="+mj-ea"/>
                <a:cs typeface="Arial Black"/>
              </a:defRPr>
            </a:lvl1pPr>
          </a:lstStyle>
          <a:p>
            <a:pPr marL="7620" algn="r" defTabSz="1218898">
              <a:spcBef>
                <a:spcPts val="64"/>
              </a:spcBef>
              <a:defRPr/>
            </a:pPr>
            <a:r>
              <a:rPr lang="es-ES" b="1" dirty="0">
                <a:solidFill>
                  <a:srgbClr val="66FFCC"/>
                </a:solidFill>
                <a:latin typeface="Trebuchet MS" panose="020B0703020202090204" pitchFamily="34" charset="0"/>
                <a:cs typeface="+mn-cs"/>
              </a:rPr>
              <a:t>Objetiv</a:t>
            </a:r>
            <a:r>
              <a:rPr lang="es-ES" b="1" dirty="0">
                <a:solidFill>
                  <a:srgbClr val="73FDD6"/>
                </a:solidFill>
                <a:latin typeface="Trebuchet MS" panose="020B0703020202090204" pitchFamily="34" charset="0"/>
                <a:cs typeface="+mn-cs"/>
              </a:rPr>
              <a:t>o</a:t>
            </a:r>
            <a:r>
              <a:rPr lang="es-ES" sz="2400" b="1" dirty="0">
                <a:solidFill>
                  <a:srgbClr val="73FDD6"/>
                </a:solidFill>
                <a:latin typeface="Trebuchet MS" panose="020B0703020202090204" pitchFamily="34" charset="0"/>
                <a:cs typeface="+mn-cs"/>
              </a:rPr>
              <a:t>: </a:t>
            </a:r>
            <a:r>
              <a:rPr lang="es-ES" sz="2400" b="1" dirty="0">
                <a:solidFill>
                  <a:schemeClr val="bg1"/>
                </a:solidFill>
                <a:latin typeface="Trebuchet MS" panose="020B0703020202090204" pitchFamily="34" charset="0"/>
                <a:cs typeface="+mn-cs"/>
              </a:rPr>
              <a:t>Verificar el ajuste a las normas que regulan la transparencia y el derecho de acceso a la información, y contribuir a la apertura de la información recogida durante el proceso </a:t>
            </a:r>
            <a:endParaRPr lang="es-CL" sz="2400" b="1" dirty="0">
              <a:solidFill>
                <a:schemeClr val="bg1"/>
              </a:solidFill>
              <a:latin typeface="Trebuchet MS" panose="020B0703020202090204" pitchFamily="34" charset="0"/>
              <a:cs typeface="+mn-cs"/>
            </a:endParaRPr>
          </a:p>
          <a:p>
            <a:pPr marL="7620" algn="r" defTabSz="1218898">
              <a:spcBef>
                <a:spcPts val="64"/>
              </a:spcBef>
              <a:defRPr/>
            </a:pPr>
            <a:endParaRPr lang="es-ES" sz="2900" b="1" dirty="0">
              <a:solidFill>
                <a:srgbClr val="66FFCC"/>
              </a:solidFill>
              <a:latin typeface="Trebuchet MS" panose="020B0703020202090204" pitchFamily="34" charset="0"/>
              <a:cs typeface="+mn-cs"/>
            </a:endParaRPr>
          </a:p>
          <a:p>
            <a:pPr marL="7620" algn="r" defTabSz="1218898">
              <a:spcBef>
                <a:spcPts val="64"/>
              </a:spcBef>
              <a:defRPr/>
            </a:pPr>
            <a:r>
              <a:rPr lang="es-ES" b="1" dirty="0">
                <a:solidFill>
                  <a:srgbClr val="73FDD6"/>
                </a:solidFill>
                <a:latin typeface="Trebuchet MS" panose="020B0703020202090204" pitchFamily="34" charset="0"/>
                <a:cs typeface="+mn-cs"/>
              </a:rPr>
              <a:t>Metodología</a:t>
            </a:r>
            <a:r>
              <a:rPr lang="es-ES" sz="2400" b="1" dirty="0">
                <a:solidFill>
                  <a:srgbClr val="73FDD6"/>
                </a:solidFill>
                <a:latin typeface="Trebuchet MS" panose="020B0703020202090204" pitchFamily="34" charset="0"/>
                <a:cs typeface="+mn-cs"/>
              </a:rPr>
              <a:t>: </a:t>
            </a:r>
            <a:r>
              <a:rPr lang="es-ES" sz="2400" b="1" dirty="0">
                <a:solidFill>
                  <a:schemeClr val="bg1"/>
                </a:solidFill>
                <a:latin typeface="Trebuchet MS" panose="020B0703020202090204" pitchFamily="34" charset="0"/>
                <a:cs typeface="+mn-cs"/>
              </a:rPr>
              <a:t>Proyectos diferenciados según línea de interés. Levantamiento de información a partir de solicitudes de acceso, en modalidad usuario simulado, datos disponibles en TA y sitios web institucionales.</a:t>
            </a:r>
          </a:p>
          <a:p>
            <a:pPr marL="7620" algn="r" defTabSz="1218898">
              <a:spcBef>
                <a:spcPts val="64"/>
              </a:spcBef>
              <a:defRPr/>
            </a:pPr>
            <a:endParaRPr lang="es-ES" sz="2400" dirty="0">
              <a:solidFill>
                <a:schemeClr val="bg1"/>
              </a:solidFill>
              <a:latin typeface="Trebuchet MS" panose="020B0703020202090204" pitchFamily="34" charset="0"/>
              <a:cs typeface="Calibri"/>
            </a:endParaRPr>
          </a:p>
        </p:txBody>
      </p:sp>
      <p:sp>
        <p:nvSpPr>
          <p:cNvPr id="3" name="Título 2"/>
          <p:cNvSpPr>
            <a:spLocks noGrp="1"/>
          </p:cNvSpPr>
          <p:nvPr>
            <p:ph type="title"/>
          </p:nvPr>
        </p:nvSpPr>
        <p:spPr>
          <a:xfrm>
            <a:off x="137424" y="75239"/>
            <a:ext cx="8179147" cy="1138773"/>
          </a:xfrm>
        </p:spPr>
        <p:txBody>
          <a:bodyPr wrap="square" lIns="0" tIns="0" rIns="0" bIns="0" anchor="t">
            <a:spAutoFit/>
          </a:bodyPr>
          <a:lstStyle/>
          <a:p>
            <a:pPr algn="l"/>
            <a:r>
              <a:rPr lang="es-ES" sz="3700" b="1" kern="1200" dirty="0">
                <a:solidFill>
                  <a:srgbClr val="66CDFF"/>
                </a:solidFill>
                <a:latin typeface="Trebuchet MS" panose="020B0703020202090204" pitchFamily="34" charset="0"/>
                <a:cs typeface="Trebuchet MS"/>
              </a:rPr>
              <a:t>CONTEXTO</a:t>
            </a:r>
            <a:br>
              <a:rPr lang="es-ES" sz="3700" b="1" kern="1200" dirty="0">
                <a:solidFill>
                  <a:srgbClr val="66CDFF"/>
                </a:solidFill>
                <a:latin typeface="Trebuchet MS" panose="020B0703020202090204" pitchFamily="34" charset="0"/>
                <a:cs typeface="Trebuchet MS"/>
              </a:rPr>
            </a:br>
            <a:endParaRPr lang="es-ES" sz="3700" b="1" kern="1200" dirty="0">
              <a:solidFill>
                <a:srgbClr val="66CDFF"/>
              </a:solidFill>
              <a:latin typeface="Trebuchet MS" panose="020B0703020202090204" pitchFamily="34" charset="0"/>
              <a:cs typeface="Trebuchet MS"/>
            </a:endParaRPr>
          </a:p>
        </p:txBody>
      </p:sp>
      <p:pic>
        <p:nvPicPr>
          <p:cNvPr id="12" name="Imagen 11">
            <a:extLst>
              <a:ext uri="{FF2B5EF4-FFF2-40B4-BE49-F238E27FC236}">
                <a16:creationId xmlns:a16="http://schemas.microsoft.com/office/drawing/2014/main" id="{D54356E6-4655-4205-9C34-AF6A738F06B4}"/>
              </a:ext>
            </a:extLst>
          </p:cNvPr>
          <p:cNvPicPr>
            <a:picLocks noChangeAspect="1"/>
          </p:cNvPicPr>
          <p:nvPr/>
        </p:nvPicPr>
        <p:blipFill>
          <a:blip r:embed="rId3"/>
          <a:stretch>
            <a:fillRect/>
          </a:stretch>
        </p:blipFill>
        <p:spPr>
          <a:xfrm>
            <a:off x="9941616" y="75239"/>
            <a:ext cx="2112961" cy="807015"/>
          </a:xfrm>
          <a:prstGeom prst="rect">
            <a:avLst/>
          </a:prstGeom>
        </p:spPr>
      </p:pic>
      <p:sp>
        <p:nvSpPr>
          <p:cNvPr id="14" name="Rectángulo 13">
            <a:extLst>
              <a:ext uri="{FF2B5EF4-FFF2-40B4-BE49-F238E27FC236}">
                <a16:creationId xmlns:a16="http://schemas.microsoft.com/office/drawing/2014/main" id="{30921F50-2CD7-40DF-A3D6-55430B60B7DB}"/>
              </a:ext>
            </a:extLst>
          </p:cNvPr>
          <p:cNvSpPr/>
          <p:nvPr/>
        </p:nvSpPr>
        <p:spPr>
          <a:xfrm>
            <a:off x="7972694" y="1045756"/>
            <a:ext cx="2813592" cy="507831"/>
          </a:xfrm>
          <a:prstGeom prst="rect">
            <a:avLst/>
          </a:prstGeom>
        </p:spPr>
        <p:txBody>
          <a:bodyPr wrap="none" anchor="t">
            <a:spAutoFit/>
          </a:bodyPr>
          <a:lstStyle/>
          <a:p>
            <a:pPr algn="ctr">
              <a:defRPr/>
            </a:pPr>
            <a:r>
              <a:rPr lang="es-ES" sz="2700" b="1" dirty="0">
                <a:solidFill>
                  <a:srgbClr val="66FFCC"/>
                </a:solidFill>
                <a:latin typeface="Trebuchet MS" panose="020B0703020202090204" pitchFamily="34" charset="0"/>
                <a:ea typeface="+mj-ea"/>
              </a:rPr>
              <a:t>Línea de interés</a:t>
            </a:r>
            <a:endParaRPr lang="es-CL" sz="2700" b="1" dirty="0">
              <a:solidFill>
                <a:srgbClr val="66FFCC"/>
              </a:solidFill>
              <a:latin typeface="Trebuchet MS" panose="020B0703020202090204" pitchFamily="34" charset="0"/>
              <a:ea typeface="+mj-ea"/>
            </a:endParaRPr>
          </a:p>
        </p:txBody>
      </p:sp>
      <p:sp>
        <p:nvSpPr>
          <p:cNvPr id="15" name="Rectángulo 14">
            <a:extLst>
              <a:ext uri="{FF2B5EF4-FFF2-40B4-BE49-F238E27FC236}">
                <a16:creationId xmlns:a16="http://schemas.microsoft.com/office/drawing/2014/main" id="{2D04043A-FE9F-4D27-B11C-B81FF33A485A}"/>
              </a:ext>
            </a:extLst>
          </p:cNvPr>
          <p:cNvSpPr/>
          <p:nvPr/>
        </p:nvSpPr>
        <p:spPr>
          <a:xfrm>
            <a:off x="8741296" y="3904049"/>
            <a:ext cx="184730" cy="584775"/>
          </a:xfrm>
          <a:prstGeom prst="rect">
            <a:avLst/>
          </a:prstGeom>
        </p:spPr>
        <p:txBody>
          <a:bodyPr wrap="none" anchor="t">
            <a:spAutoFit/>
          </a:bodyPr>
          <a:lstStyle/>
          <a:p>
            <a:pPr algn="ctr">
              <a:defRPr/>
            </a:pPr>
            <a:endParaRPr lang="es-ES" sz="3200" b="1" dirty="0">
              <a:solidFill>
                <a:prstClr val="white"/>
              </a:solidFill>
              <a:latin typeface="Trebuchet MS"/>
            </a:endParaRPr>
          </a:p>
        </p:txBody>
      </p:sp>
      <p:cxnSp>
        <p:nvCxnSpPr>
          <p:cNvPr id="17" name="Conector recto 16">
            <a:extLst>
              <a:ext uri="{FF2B5EF4-FFF2-40B4-BE49-F238E27FC236}">
                <a16:creationId xmlns:a16="http://schemas.microsoft.com/office/drawing/2014/main" id="{67E3B14B-8784-4F65-8F77-DD14985AB0A2}"/>
              </a:ext>
            </a:extLst>
          </p:cNvPr>
          <p:cNvCxnSpPr/>
          <p:nvPr/>
        </p:nvCxnSpPr>
        <p:spPr>
          <a:xfrm>
            <a:off x="6918251" y="1096335"/>
            <a:ext cx="0" cy="52926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ángulo 1">
            <a:extLst>
              <a:ext uri="{FF2B5EF4-FFF2-40B4-BE49-F238E27FC236}">
                <a16:creationId xmlns:a16="http://schemas.microsoft.com/office/drawing/2014/main" id="{F60FFAAE-E2BD-46FE-ABDD-156E88D006CC}"/>
              </a:ext>
            </a:extLst>
          </p:cNvPr>
          <p:cNvSpPr/>
          <p:nvPr/>
        </p:nvSpPr>
        <p:spPr>
          <a:xfrm>
            <a:off x="7210179" y="1508441"/>
            <a:ext cx="4338620" cy="2031325"/>
          </a:xfrm>
          <a:prstGeom prst="rect">
            <a:avLst/>
          </a:prstGeom>
        </p:spPr>
        <p:txBody>
          <a:bodyPr wrap="square" anchor="t">
            <a:spAutoFit/>
          </a:bodyPr>
          <a:lstStyle/>
          <a:p>
            <a:pPr algn="ctr">
              <a:defRPr/>
            </a:pPr>
            <a:r>
              <a:rPr lang="es-CL" sz="2100" dirty="0">
                <a:solidFill>
                  <a:schemeClr val="bg1"/>
                </a:solidFill>
                <a:latin typeface="Trebuchet MS" panose="020B0703020202090204" pitchFamily="34" charset="0"/>
              </a:rPr>
              <a:t>Asignaciones de Riesgo</a:t>
            </a:r>
            <a:endParaRPr lang="es-CL" sz="2100" dirty="0">
              <a:solidFill>
                <a:schemeClr val="bg1"/>
              </a:solidFill>
              <a:latin typeface="Trebuchet MS" panose="020B0703020202090204" pitchFamily="34" charset="0"/>
              <a:cs typeface="Calibri"/>
            </a:endParaRPr>
          </a:p>
          <a:p>
            <a:pPr algn="ctr">
              <a:defRPr/>
            </a:pPr>
            <a:r>
              <a:rPr lang="es-CL" sz="2100" dirty="0">
                <a:solidFill>
                  <a:schemeClr val="bg1"/>
                </a:solidFill>
                <a:latin typeface="Trebuchet MS" panose="020B0703020202090204" pitchFamily="34" charset="0"/>
              </a:rPr>
              <a:t>Casas Fiscales</a:t>
            </a:r>
            <a:endParaRPr lang="es-CL" sz="2100" dirty="0">
              <a:solidFill>
                <a:schemeClr val="bg1"/>
              </a:solidFill>
              <a:latin typeface="Trebuchet MS" panose="020B0703020202090204" pitchFamily="34" charset="0"/>
              <a:cs typeface="Calibri"/>
            </a:endParaRPr>
          </a:p>
          <a:p>
            <a:pPr algn="ctr">
              <a:defRPr/>
            </a:pPr>
            <a:r>
              <a:rPr lang="es-CL" sz="2100" dirty="0">
                <a:solidFill>
                  <a:schemeClr val="bg1"/>
                </a:solidFill>
                <a:latin typeface="Trebuchet MS" panose="020B0703020202090204" pitchFamily="34" charset="0"/>
                <a:cs typeface="Calibri"/>
              </a:rPr>
              <a:t>Giras de Estudios</a:t>
            </a:r>
          </a:p>
          <a:p>
            <a:pPr algn="ctr">
              <a:defRPr/>
            </a:pPr>
            <a:r>
              <a:rPr lang="es-CL" sz="2100" dirty="0">
                <a:solidFill>
                  <a:schemeClr val="bg1"/>
                </a:solidFill>
                <a:latin typeface="Trebuchet MS" panose="020B0703020202090204" pitchFamily="34" charset="0"/>
                <a:cs typeface="Calibri"/>
              </a:rPr>
              <a:t>Pensiones de Montepío</a:t>
            </a:r>
          </a:p>
          <a:p>
            <a:pPr algn="ctr">
              <a:defRPr/>
            </a:pPr>
            <a:r>
              <a:rPr lang="es-CL" sz="2100" dirty="0">
                <a:solidFill>
                  <a:schemeClr val="bg1"/>
                </a:solidFill>
                <a:latin typeface="Trebuchet MS" panose="020B0703020202090204" pitchFamily="34" charset="0"/>
                <a:cs typeface="Calibri"/>
              </a:rPr>
              <a:t>Prestamos financieros </a:t>
            </a:r>
          </a:p>
          <a:p>
            <a:pPr marL="456565" indent="-456565" algn="just">
              <a:buFontTx/>
              <a:buAutoNum type="arabicParenR"/>
              <a:defRPr/>
            </a:pPr>
            <a:endParaRPr lang="es-CL" sz="2100" dirty="0">
              <a:solidFill>
                <a:srgbClr val="66FFCC"/>
              </a:solidFill>
              <a:latin typeface="Trebuchet MS" panose="020B0703020202090204" pitchFamily="34" charset="0"/>
              <a:cs typeface="Calibri"/>
            </a:endParaRPr>
          </a:p>
        </p:txBody>
      </p:sp>
      <p:sp>
        <p:nvSpPr>
          <p:cNvPr id="9" name="Rectángulo 8">
            <a:extLst>
              <a:ext uri="{FF2B5EF4-FFF2-40B4-BE49-F238E27FC236}">
                <a16:creationId xmlns:a16="http://schemas.microsoft.com/office/drawing/2014/main" id="{EB25E857-513A-4618-A88F-5802873E2596}"/>
              </a:ext>
            </a:extLst>
          </p:cNvPr>
          <p:cNvSpPr/>
          <p:nvPr/>
        </p:nvSpPr>
        <p:spPr>
          <a:xfrm>
            <a:off x="8363025" y="3386156"/>
            <a:ext cx="2032928" cy="923330"/>
          </a:xfrm>
          <a:prstGeom prst="rect">
            <a:avLst/>
          </a:prstGeom>
        </p:spPr>
        <p:txBody>
          <a:bodyPr wrap="none" anchor="t">
            <a:spAutoFit/>
          </a:bodyPr>
          <a:lstStyle/>
          <a:p>
            <a:pPr algn="ctr">
              <a:defRPr/>
            </a:pPr>
            <a:r>
              <a:rPr lang="es-ES" sz="2700" b="1" dirty="0">
                <a:solidFill>
                  <a:srgbClr val="66FFCC"/>
                </a:solidFill>
                <a:latin typeface="Trebuchet MS" panose="020B0703020202090204" pitchFamily="34" charset="0"/>
                <a:ea typeface="+mj-ea"/>
              </a:rPr>
              <a:t>Organismos</a:t>
            </a:r>
            <a:endParaRPr lang="es-ES" dirty="0">
              <a:solidFill>
                <a:srgbClr val="000000"/>
              </a:solidFill>
              <a:latin typeface="Trebuchet MS" panose="020B0703020202090204" pitchFamily="34" charset="0"/>
              <a:ea typeface="+mj-ea"/>
            </a:endParaRPr>
          </a:p>
          <a:p>
            <a:pPr algn="ctr">
              <a:defRPr/>
            </a:pPr>
            <a:endParaRPr lang="es-ES" sz="2700" dirty="0">
              <a:solidFill>
                <a:srgbClr val="66FFCC"/>
              </a:solidFill>
              <a:latin typeface="Trebuchet MS" panose="020B0703020202090204" pitchFamily="34" charset="0"/>
              <a:ea typeface="+mj-ea"/>
              <a:cs typeface="Calibri"/>
            </a:endParaRPr>
          </a:p>
        </p:txBody>
      </p:sp>
      <p:sp>
        <p:nvSpPr>
          <p:cNvPr id="10" name="Rectángulo 9">
            <a:extLst>
              <a:ext uri="{FF2B5EF4-FFF2-40B4-BE49-F238E27FC236}">
                <a16:creationId xmlns:a16="http://schemas.microsoft.com/office/drawing/2014/main" id="{C46F3E9E-1CA6-440B-B70A-50E86286AAE7}"/>
              </a:ext>
            </a:extLst>
          </p:cNvPr>
          <p:cNvSpPr/>
          <p:nvPr/>
        </p:nvSpPr>
        <p:spPr>
          <a:xfrm>
            <a:off x="7333371" y="3904049"/>
            <a:ext cx="4338620" cy="2677656"/>
          </a:xfrm>
          <a:prstGeom prst="rect">
            <a:avLst/>
          </a:prstGeom>
        </p:spPr>
        <p:txBody>
          <a:bodyPr wrap="square" anchor="t">
            <a:spAutoFit/>
          </a:bodyPr>
          <a:lstStyle/>
          <a:p>
            <a:pPr algn="ctr">
              <a:defRPr/>
            </a:pPr>
            <a:r>
              <a:rPr lang="es-CL" sz="2100" dirty="0">
                <a:solidFill>
                  <a:schemeClr val="bg1"/>
                </a:solidFill>
                <a:latin typeface="Trebuchet MS" panose="020B0703020202090204" pitchFamily="34" charset="0"/>
                <a:cs typeface="Calibri"/>
              </a:rPr>
              <a:t>Ejército de Chile</a:t>
            </a:r>
            <a:endParaRPr lang="es-ES" dirty="0">
              <a:latin typeface="Trebuchet MS" panose="020B0703020202090204" pitchFamily="34" charset="0"/>
              <a:cs typeface="Calibri"/>
            </a:endParaRPr>
          </a:p>
          <a:p>
            <a:pPr algn="ctr">
              <a:defRPr/>
            </a:pPr>
            <a:r>
              <a:rPr lang="es-CL" sz="2100" dirty="0">
                <a:solidFill>
                  <a:schemeClr val="bg1"/>
                </a:solidFill>
                <a:latin typeface="Trebuchet MS" panose="020B0703020202090204" pitchFamily="34" charset="0"/>
                <a:cs typeface="Calibri"/>
              </a:rPr>
              <a:t>Fuerza Aérea de Chile</a:t>
            </a:r>
          </a:p>
          <a:p>
            <a:pPr algn="ctr">
              <a:defRPr/>
            </a:pPr>
            <a:r>
              <a:rPr lang="es-CL" sz="2100" dirty="0">
                <a:solidFill>
                  <a:schemeClr val="bg1"/>
                </a:solidFill>
                <a:latin typeface="Trebuchet MS" panose="020B0703020202090204" pitchFamily="34" charset="0"/>
                <a:cs typeface="Calibri"/>
              </a:rPr>
              <a:t>Armada de Chile</a:t>
            </a:r>
          </a:p>
          <a:p>
            <a:pPr algn="ctr">
              <a:defRPr/>
            </a:pPr>
            <a:r>
              <a:rPr lang="es-CL" sz="2100" dirty="0">
                <a:solidFill>
                  <a:schemeClr val="bg1"/>
                </a:solidFill>
                <a:latin typeface="Trebuchet MS" panose="020B0703020202090204" pitchFamily="34" charset="0"/>
                <a:cs typeface="Calibri"/>
              </a:rPr>
              <a:t>Policía de Investigaciones</a:t>
            </a:r>
          </a:p>
          <a:p>
            <a:pPr algn="ctr">
              <a:defRPr/>
            </a:pPr>
            <a:r>
              <a:rPr lang="es-CL" sz="2100" dirty="0">
                <a:solidFill>
                  <a:schemeClr val="bg1"/>
                </a:solidFill>
                <a:latin typeface="Trebuchet MS" panose="020B0703020202090204" pitchFamily="34" charset="0"/>
                <a:cs typeface="Calibri"/>
              </a:rPr>
              <a:t>Gendarmería de Chile</a:t>
            </a:r>
          </a:p>
          <a:p>
            <a:pPr algn="ctr">
              <a:defRPr/>
            </a:pPr>
            <a:r>
              <a:rPr lang="es-CL" sz="2100" dirty="0">
                <a:solidFill>
                  <a:schemeClr val="bg1"/>
                </a:solidFill>
                <a:latin typeface="Trebuchet MS" panose="020B0703020202090204" pitchFamily="34" charset="0"/>
                <a:cs typeface="Calibri"/>
              </a:rPr>
              <a:t>Carabineros de Chile</a:t>
            </a:r>
          </a:p>
          <a:p>
            <a:pPr algn="ctr">
              <a:defRPr/>
            </a:pPr>
            <a:r>
              <a:rPr lang="es-CL" sz="2100" dirty="0">
                <a:solidFill>
                  <a:schemeClr val="bg1"/>
                </a:solidFill>
                <a:latin typeface="Trebuchet MS" panose="020B0703020202090204" pitchFamily="34" charset="0"/>
                <a:cs typeface="Calibri"/>
              </a:rPr>
              <a:t>CAPREDENA</a:t>
            </a:r>
          </a:p>
          <a:p>
            <a:pPr algn="ctr">
              <a:defRPr/>
            </a:pPr>
            <a:r>
              <a:rPr lang="es-CL" sz="2100" dirty="0">
                <a:solidFill>
                  <a:schemeClr val="bg1"/>
                </a:solidFill>
                <a:latin typeface="Trebuchet MS" panose="020B0703020202090204" pitchFamily="34" charset="0"/>
                <a:cs typeface="Calibri"/>
              </a:rPr>
              <a:t>DIPRECA</a:t>
            </a:r>
          </a:p>
        </p:txBody>
      </p:sp>
    </p:spTree>
    <p:extLst>
      <p:ext uri="{BB962C8B-B14F-4D97-AF65-F5344CB8AC3E}">
        <p14:creationId xmlns:p14="http://schemas.microsoft.com/office/powerpoint/2010/main" val="1505281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6912010-79D7-1C4C-88F1-552300F6EEB2}"/>
              </a:ext>
            </a:extLst>
          </p:cNvPr>
          <p:cNvPicPr>
            <a:picLocks noChangeAspect="1"/>
          </p:cNvPicPr>
          <p:nvPr/>
        </p:nvPicPr>
        <p:blipFill>
          <a:blip r:embed="rId3"/>
          <a:stretch>
            <a:fillRect/>
          </a:stretch>
        </p:blipFill>
        <p:spPr>
          <a:xfrm>
            <a:off x="9827997" y="5992764"/>
            <a:ext cx="2112961" cy="807015"/>
          </a:xfrm>
          <a:prstGeom prst="rect">
            <a:avLst/>
          </a:prstGeom>
        </p:spPr>
      </p:pic>
      <p:sp>
        <p:nvSpPr>
          <p:cNvPr id="4" name="Título 2">
            <a:extLst>
              <a:ext uri="{FF2B5EF4-FFF2-40B4-BE49-F238E27FC236}">
                <a16:creationId xmlns:a16="http://schemas.microsoft.com/office/drawing/2014/main" id="{E2EF7584-7544-4D7C-9451-892E282D0E14}"/>
              </a:ext>
            </a:extLst>
          </p:cNvPr>
          <p:cNvSpPr>
            <a:spLocks noGrp="1"/>
          </p:cNvSpPr>
          <p:nvPr>
            <p:ph type="title"/>
          </p:nvPr>
        </p:nvSpPr>
        <p:spPr>
          <a:xfrm>
            <a:off x="0" y="2592614"/>
            <a:ext cx="12192000" cy="738664"/>
          </a:xfrm>
        </p:spPr>
        <p:txBody>
          <a:bodyPr wrap="square" lIns="0" tIns="0" rIns="0" bIns="0" anchor="t">
            <a:spAutoFit/>
          </a:bodyPr>
          <a:lstStyle/>
          <a:p>
            <a:pPr algn="ctr"/>
            <a:r>
              <a:rPr lang="es-ES" sz="4800" kern="1200" dirty="0">
                <a:solidFill>
                  <a:srgbClr val="00B0F0"/>
                </a:solidFill>
                <a:latin typeface="Trebuchet MS" panose="020B0703020202090204" pitchFamily="34" charset="0"/>
                <a:cs typeface="Trebuchet MS"/>
              </a:rPr>
              <a:t>PRINCIPALES HALLAZGOS</a:t>
            </a:r>
            <a:endParaRPr lang="es-ES" sz="5400" kern="1200" dirty="0">
              <a:solidFill>
                <a:srgbClr val="66CDFF"/>
              </a:solidFill>
              <a:latin typeface="Trebuchet MS" panose="020B0703020202090204" pitchFamily="34" charset="0"/>
              <a:cs typeface="Trebuchet MS"/>
            </a:endParaRPr>
          </a:p>
        </p:txBody>
      </p:sp>
      <p:sp>
        <p:nvSpPr>
          <p:cNvPr id="8" name="Título 2">
            <a:extLst>
              <a:ext uri="{FF2B5EF4-FFF2-40B4-BE49-F238E27FC236}">
                <a16:creationId xmlns:a16="http://schemas.microsoft.com/office/drawing/2014/main" id="{F4EFDFDE-0419-9F4C-8934-85105D64954A}"/>
              </a:ext>
            </a:extLst>
          </p:cNvPr>
          <p:cNvSpPr txBox="1">
            <a:spLocks/>
          </p:cNvSpPr>
          <p:nvPr/>
        </p:nvSpPr>
        <p:spPr>
          <a:xfrm>
            <a:off x="0" y="3331278"/>
            <a:ext cx="12192000" cy="430887"/>
          </a:xfrm>
          <a:prstGeom prst="rect">
            <a:avLst/>
          </a:prstGeom>
        </p:spPr>
        <p:txBody>
          <a:bodyPr wrap="square" lIns="0" tIns="0" rIns="0" bIns="0" anchor="t">
            <a:spAutoFit/>
          </a:bodyPr>
          <a:lstStyle>
            <a:lvl1pPr eaLnBrk="1" hangingPunct="1">
              <a:defRPr sz="3600" b="0" i="0">
                <a:solidFill>
                  <a:srgbClr val="00637A"/>
                </a:solidFill>
                <a:latin typeface="Arial Black"/>
                <a:ea typeface="+mj-ea"/>
                <a:cs typeface="Arial Black"/>
              </a:defRPr>
            </a:lvl1pPr>
          </a:lstStyle>
          <a:p>
            <a:pPr algn="ctr"/>
            <a:r>
              <a:rPr lang="es-ES" sz="2800" b="1" kern="1200" dirty="0">
                <a:solidFill>
                  <a:srgbClr val="FFC000"/>
                </a:solidFill>
                <a:latin typeface="Trebuchet MS" panose="020B0703020202090204" pitchFamily="34" charset="0"/>
                <a:cs typeface="Trebuchet MS"/>
              </a:rPr>
              <a:t>Transparencia y Derecho de Acceso a la Información</a:t>
            </a:r>
            <a:endParaRPr lang="es-ES" sz="3200" b="1" kern="1200" dirty="0">
              <a:solidFill>
                <a:srgbClr val="FFC000"/>
              </a:solidFill>
              <a:latin typeface="Trebuchet MS" panose="020B0703020202090204" pitchFamily="34" charset="0"/>
              <a:cs typeface="Trebuchet MS"/>
            </a:endParaRPr>
          </a:p>
        </p:txBody>
      </p:sp>
    </p:spTree>
    <p:extLst>
      <p:ext uri="{BB962C8B-B14F-4D97-AF65-F5344CB8AC3E}">
        <p14:creationId xmlns:p14="http://schemas.microsoft.com/office/powerpoint/2010/main" val="1169449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6912010-79D7-1C4C-88F1-552300F6EEB2}"/>
              </a:ext>
            </a:extLst>
          </p:cNvPr>
          <p:cNvPicPr>
            <a:picLocks noChangeAspect="1"/>
          </p:cNvPicPr>
          <p:nvPr/>
        </p:nvPicPr>
        <p:blipFill>
          <a:blip r:embed="rId3"/>
          <a:stretch>
            <a:fillRect/>
          </a:stretch>
        </p:blipFill>
        <p:spPr>
          <a:xfrm>
            <a:off x="9902769" y="70819"/>
            <a:ext cx="2112961" cy="807015"/>
          </a:xfrm>
          <a:prstGeom prst="rect">
            <a:avLst/>
          </a:prstGeom>
        </p:spPr>
      </p:pic>
      <p:sp>
        <p:nvSpPr>
          <p:cNvPr id="4" name="Título 2">
            <a:extLst>
              <a:ext uri="{FF2B5EF4-FFF2-40B4-BE49-F238E27FC236}">
                <a16:creationId xmlns:a16="http://schemas.microsoft.com/office/drawing/2014/main" id="{E2EF7584-7544-4D7C-9451-892E282D0E14}"/>
              </a:ext>
            </a:extLst>
          </p:cNvPr>
          <p:cNvSpPr>
            <a:spLocks noGrp="1"/>
          </p:cNvSpPr>
          <p:nvPr>
            <p:ph type="title"/>
          </p:nvPr>
        </p:nvSpPr>
        <p:spPr>
          <a:xfrm>
            <a:off x="176270" y="157886"/>
            <a:ext cx="12192000" cy="430887"/>
          </a:xfrm>
        </p:spPr>
        <p:txBody>
          <a:bodyPr wrap="square" lIns="0" tIns="0" rIns="0" bIns="0" anchor="t">
            <a:spAutoFit/>
          </a:bodyPr>
          <a:lstStyle/>
          <a:p>
            <a:pPr algn="l"/>
            <a:r>
              <a:rPr lang="es-ES" sz="2800" kern="1200" dirty="0">
                <a:solidFill>
                  <a:srgbClr val="00B0F0"/>
                </a:solidFill>
                <a:latin typeface="Trebuchet MS" panose="020B0703020202090204" pitchFamily="34" charset="0"/>
                <a:cs typeface="Trebuchet MS"/>
              </a:rPr>
              <a:t>PRINCIPALES HALLAZGOS</a:t>
            </a:r>
            <a:endParaRPr lang="es-ES" sz="3200" kern="1200" dirty="0">
              <a:solidFill>
                <a:srgbClr val="66CDFF"/>
              </a:solidFill>
              <a:latin typeface="Trebuchet MS" panose="020B0703020202090204" pitchFamily="34" charset="0"/>
              <a:cs typeface="Trebuchet MS"/>
            </a:endParaRPr>
          </a:p>
        </p:txBody>
      </p:sp>
      <p:sp>
        <p:nvSpPr>
          <p:cNvPr id="8" name="Título 2">
            <a:extLst>
              <a:ext uri="{FF2B5EF4-FFF2-40B4-BE49-F238E27FC236}">
                <a16:creationId xmlns:a16="http://schemas.microsoft.com/office/drawing/2014/main" id="{F4EFDFDE-0419-9F4C-8934-85105D64954A}"/>
              </a:ext>
            </a:extLst>
          </p:cNvPr>
          <p:cNvSpPr txBox="1">
            <a:spLocks/>
          </p:cNvSpPr>
          <p:nvPr/>
        </p:nvSpPr>
        <p:spPr>
          <a:xfrm>
            <a:off x="176270" y="616677"/>
            <a:ext cx="12192000" cy="215444"/>
          </a:xfrm>
          <a:prstGeom prst="rect">
            <a:avLst/>
          </a:prstGeom>
        </p:spPr>
        <p:txBody>
          <a:bodyPr wrap="square" lIns="0" tIns="0" rIns="0" bIns="0" anchor="t">
            <a:spAutoFit/>
          </a:bodyPr>
          <a:lstStyle>
            <a:lvl1pPr eaLnBrk="1" hangingPunct="1">
              <a:defRPr sz="3600" b="0" i="0">
                <a:solidFill>
                  <a:srgbClr val="00637A"/>
                </a:solidFill>
                <a:latin typeface="Arial Black"/>
                <a:ea typeface="+mj-ea"/>
                <a:cs typeface="Arial Black"/>
              </a:defRPr>
            </a:lvl1pPr>
          </a:lstStyle>
          <a:p>
            <a:r>
              <a:rPr lang="es-ES" sz="1400" b="1" kern="1200" dirty="0">
                <a:solidFill>
                  <a:srgbClr val="FFC000"/>
                </a:solidFill>
                <a:latin typeface="Trebuchet MS" panose="020B0703020202090204" pitchFamily="34" charset="0"/>
                <a:cs typeface="Trebuchet MS"/>
              </a:rPr>
              <a:t>Síntesis situación - Derecho de Acceso a la Información</a:t>
            </a:r>
            <a:endParaRPr lang="es-ES" sz="1600" b="1" kern="1200" dirty="0">
              <a:solidFill>
                <a:srgbClr val="FFC000"/>
              </a:solidFill>
              <a:latin typeface="Trebuchet MS" panose="020B0703020202090204" pitchFamily="34" charset="0"/>
              <a:cs typeface="Trebuchet MS"/>
            </a:endParaRPr>
          </a:p>
        </p:txBody>
      </p:sp>
      <p:graphicFrame>
        <p:nvGraphicFramePr>
          <p:cNvPr id="11" name="Tabla 10">
            <a:extLst>
              <a:ext uri="{FF2B5EF4-FFF2-40B4-BE49-F238E27FC236}">
                <a16:creationId xmlns:a16="http://schemas.microsoft.com/office/drawing/2014/main" id="{AEEA1F57-A6D3-AF4F-8F73-0EDCEE83B2C9}"/>
              </a:ext>
            </a:extLst>
          </p:cNvPr>
          <p:cNvGraphicFramePr>
            <a:graphicFrameLocks noGrp="1"/>
          </p:cNvGraphicFramePr>
          <p:nvPr>
            <p:extLst>
              <p:ext uri="{D42A27DB-BD31-4B8C-83A1-F6EECF244321}">
                <p14:modId xmlns:p14="http://schemas.microsoft.com/office/powerpoint/2010/main" val="1260439401"/>
              </p:ext>
            </p:extLst>
          </p:nvPr>
        </p:nvGraphicFramePr>
        <p:xfrm>
          <a:off x="176270" y="940919"/>
          <a:ext cx="11839459" cy="5709744"/>
        </p:xfrm>
        <a:graphic>
          <a:graphicData uri="http://schemas.openxmlformats.org/drawingml/2006/table">
            <a:tbl>
              <a:tblPr bandRow="1">
                <a:tableStyleId>{2D5ABB26-0587-4C30-8999-92F81FD0307C}</a:tableStyleId>
              </a:tblPr>
              <a:tblGrid>
                <a:gridCol w="2393867">
                  <a:extLst>
                    <a:ext uri="{9D8B030D-6E8A-4147-A177-3AD203B41FA5}">
                      <a16:colId xmlns:a16="http://schemas.microsoft.com/office/drawing/2014/main" val="2936058156"/>
                    </a:ext>
                  </a:extLst>
                </a:gridCol>
                <a:gridCol w="9445592">
                  <a:extLst>
                    <a:ext uri="{9D8B030D-6E8A-4147-A177-3AD203B41FA5}">
                      <a16:colId xmlns:a16="http://schemas.microsoft.com/office/drawing/2014/main" val="1168158395"/>
                    </a:ext>
                  </a:extLst>
                </a:gridCol>
              </a:tblGrid>
              <a:tr h="237906">
                <a:tc>
                  <a:txBody>
                    <a:bodyPr/>
                    <a:lstStyle/>
                    <a:p>
                      <a:pPr algn="ctr">
                        <a:lnSpc>
                          <a:spcPct val="107000"/>
                        </a:lnSpc>
                        <a:spcAft>
                          <a:spcPts val="0"/>
                        </a:spcAft>
                      </a:pPr>
                      <a:r>
                        <a:rPr lang="es-ES" sz="1400" dirty="0">
                          <a:solidFill>
                            <a:schemeClr val="bg1"/>
                          </a:solidFill>
                          <a:effectLst/>
                          <a:latin typeface="Trebuchet MS" panose="020B0703020202090204" pitchFamily="34" charset="0"/>
                        </a:rPr>
                        <a:t>Institución </a:t>
                      </a:r>
                      <a:endParaRPr lang="es-CL" sz="1600" dirty="0">
                        <a:solidFill>
                          <a:schemeClr val="bg1"/>
                        </a:solidFill>
                        <a:effectLst/>
                        <a:latin typeface="Trebuchet MS" panose="020B0703020202090204" pitchFamily="34" charset="0"/>
                        <a:ea typeface="Calibri" panose="020F0502020204030204" pitchFamily="34" charset="0"/>
                      </a:endParaRPr>
                    </a:p>
                  </a:txBody>
                  <a:tcPr marL="11717" marR="11717"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lnSpc>
                          <a:spcPct val="107000"/>
                        </a:lnSpc>
                        <a:spcAft>
                          <a:spcPts val="0"/>
                        </a:spcAft>
                      </a:pPr>
                      <a:r>
                        <a:rPr lang="es-ES" sz="1400" dirty="0">
                          <a:solidFill>
                            <a:schemeClr val="bg1"/>
                          </a:solidFill>
                          <a:effectLst/>
                          <a:latin typeface="Trebuchet MS" panose="020B0703020202090204" pitchFamily="34" charset="0"/>
                        </a:rPr>
                        <a:t>Situación por solicitud de acceso a la información analizada, según Línea* </a:t>
                      </a:r>
                      <a:endParaRPr lang="es-CL" sz="1600" dirty="0">
                        <a:solidFill>
                          <a:schemeClr val="bg1"/>
                        </a:solidFill>
                        <a:effectLst/>
                        <a:latin typeface="Trebuchet MS" panose="020B0703020202090204" pitchFamily="34" charset="0"/>
                        <a:ea typeface="Calibri" panose="020F0502020204030204" pitchFamily="34" charset="0"/>
                      </a:endParaRPr>
                    </a:p>
                  </a:txBody>
                  <a:tcPr marL="11717" marR="11717"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6029552"/>
                  </a:ext>
                </a:extLst>
              </a:tr>
              <a:tr h="237906">
                <a:tc>
                  <a:txBody>
                    <a:bodyPr/>
                    <a:lstStyle/>
                    <a:p>
                      <a:pPr>
                        <a:lnSpc>
                          <a:spcPct val="107000"/>
                        </a:lnSpc>
                        <a:spcAft>
                          <a:spcPts val="0"/>
                        </a:spcAft>
                      </a:pPr>
                      <a:r>
                        <a:rPr lang="es-ES" sz="1400" dirty="0">
                          <a:solidFill>
                            <a:schemeClr val="bg1"/>
                          </a:solidFill>
                          <a:effectLst/>
                          <a:latin typeface="Trebuchet MS" panose="020B0703020202090204" pitchFamily="34" charset="0"/>
                        </a:rPr>
                        <a:t>Ejército </a:t>
                      </a:r>
                      <a:endParaRPr lang="es-CL" sz="1600" dirty="0">
                        <a:solidFill>
                          <a:schemeClr val="bg1"/>
                        </a:solidFill>
                        <a:effectLst/>
                        <a:latin typeface="Trebuchet MS" panose="020B0703020202090204" pitchFamily="34" charset="0"/>
                        <a:ea typeface="Calibri" panose="020F0502020204030204" pitchFamily="34" charset="0"/>
                      </a:endParaRPr>
                    </a:p>
                  </a:txBody>
                  <a:tcPr marL="11717" marR="11717"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a:lnSpc>
                          <a:spcPct val="107000"/>
                        </a:lnSpc>
                        <a:spcAft>
                          <a:spcPts val="0"/>
                        </a:spcAft>
                      </a:pPr>
                      <a:r>
                        <a:rPr lang="es-ES" sz="1400">
                          <a:solidFill>
                            <a:schemeClr val="bg1"/>
                          </a:solidFill>
                          <a:effectLst/>
                          <a:latin typeface="Trebuchet MS" panose="020B0703020202090204" pitchFamily="34" charset="0"/>
                        </a:rPr>
                        <a:t>Asignaciones de riesgo (AD006T0005611): No fue posible acceder a la información solicitada.</a:t>
                      </a:r>
                      <a:endParaRPr lang="es-CL" sz="1600">
                        <a:solidFill>
                          <a:schemeClr val="bg1"/>
                        </a:solidFill>
                        <a:effectLst/>
                        <a:latin typeface="Trebuchet MS" panose="020B0703020202090204" pitchFamily="34" charset="0"/>
                        <a:ea typeface="Calibri" panose="020F0502020204030204" pitchFamily="34" charset="0"/>
                      </a:endParaRPr>
                    </a:p>
                  </a:txBody>
                  <a:tcPr marL="11717" marR="11717"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793569943"/>
                  </a:ext>
                </a:extLst>
              </a:tr>
              <a:tr h="237906">
                <a:tc>
                  <a:txBody>
                    <a:bodyPr/>
                    <a:lstStyle/>
                    <a:p>
                      <a:pPr>
                        <a:lnSpc>
                          <a:spcPct val="107000"/>
                        </a:lnSpc>
                        <a:spcAft>
                          <a:spcPts val="0"/>
                        </a:spcAft>
                      </a:pPr>
                      <a:r>
                        <a:rPr lang="es-ES" sz="1400" dirty="0">
                          <a:solidFill>
                            <a:schemeClr val="bg1"/>
                          </a:solidFill>
                          <a:effectLst/>
                          <a:latin typeface="Trebuchet MS" panose="020B0703020202090204" pitchFamily="34" charset="0"/>
                        </a:rPr>
                        <a:t>Armada </a:t>
                      </a:r>
                      <a:endParaRPr lang="es-CL" sz="1600" dirty="0">
                        <a:solidFill>
                          <a:schemeClr val="bg1"/>
                        </a:solidFill>
                        <a:effectLst/>
                        <a:latin typeface="Trebuchet MS" panose="020B0703020202090204" pitchFamily="34" charset="0"/>
                        <a:ea typeface="Calibri" panose="020F0502020204030204" pitchFamily="34" charset="0"/>
                      </a:endParaRPr>
                    </a:p>
                  </a:txBody>
                  <a:tcPr marL="11717" marR="11717" marT="0" marB="0" anchor="ctr">
                    <a:lnL w="28575" cap="flat" cmpd="sng" algn="ctr">
                      <a:solidFill>
                        <a:schemeClr val="bg1"/>
                      </a:solidFill>
                      <a:prstDash val="solid"/>
                      <a:round/>
                      <a:headEnd type="none" w="med" len="med"/>
                      <a:tailEnd type="none" w="med" len="med"/>
                    </a:lnL>
                  </a:tcPr>
                </a:tc>
                <a:tc>
                  <a:txBody>
                    <a:bodyPr/>
                    <a:lstStyle/>
                    <a:p>
                      <a:pPr>
                        <a:lnSpc>
                          <a:spcPct val="107000"/>
                        </a:lnSpc>
                        <a:spcAft>
                          <a:spcPts val="0"/>
                        </a:spcAft>
                      </a:pPr>
                      <a:r>
                        <a:rPr lang="es-ES" sz="1400">
                          <a:solidFill>
                            <a:schemeClr val="bg1"/>
                          </a:solidFill>
                          <a:effectLst/>
                          <a:latin typeface="Trebuchet MS" panose="020B0703020202090204" pitchFamily="34" charset="0"/>
                        </a:rPr>
                        <a:t>Asignaciones de Riesgo (AD007T0004117): Acceso parcial por denegación (aplicación artículo 21º LT).</a:t>
                      </a:r>
                      <a:endParaRPr lang="es-CL" sz="1600">
                        <a:solidFill>
                          <a:schemeClr val="bg1"/>
                        </a:solidFill>
                        <a:effectLst/>
                        <a:latin typeface="Trebuchet MS" panose="020B0703020202090204" pitchFamily="34" charset="0"/>
                        <a:ea typeface="Calibri" panose="020F0502020204030204" pitchFamily="34" charset="0"/>
                      </a:endParaRPr>
                    </a:p>
                  </a:txBody>
                  <a:tcPr marL="11717" marR="11717" marT="0" marB="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527751152"/>
                  </a:ext>
                </a:extLst>
              </a:tr>
              <a:tr h="237906">
                <a:tc>
                  <a:txBody>
                    <a:bodyPr/>
                    <a:lstStyle/>
                    <a:p>
                      <a:pPr>
                        <a:lnSpc>
                          <a:spcPct val="107000"/>
                        </a:lnSpc>
                        <a:spcAft>
                          <a:spcPts val="0"/>
                        </a:spcAft>
                      </a:pPr>
                      <a:r>
                        <a:rPr lang="es-ES" sz="1400">
                          <a:solidFill>
                            <a:schemeClr val="bg1"/>
                          </a:solidFill>
                          <a:effectLst/>
                          <a:latin typeface="Trebuchet MS" panose="020B0703020202090204" pitchFamily="34" charset="0"/>
                        </a:rPr>
                        <a:t>Fuerza Aérea </a:t>
                      </a:r>
                      <a:endParaRPr lang="es-CL" sz="1600">
                        <a:solidFill>
                          <a:schemeClr val="bg1"/>
                        </a:solidFill>
                        <a:effectLst/>
                        <a:latin typeface="Trebuchet MS" panose="020B0703020202090204" pitchFamily="34" charset="0"/>
                        <a:ea typeface="Calibri" panose="020F0502020204030204" pitchFamily="34" charset="0"/>
                      </a:endParaRPr>
                    </a:p>
                  </a:txBody>
                  <a:tcPr marL="11717" marR="11717" marT="0" marB="0" anchor="ctr">
                    <a:lnL w="28575" cap="flat" cmpd="sng" algn="ctr">
                      <a:solidFill>
                        <a:schemeClr val="bg1"/>
                      </a:solidFill>
                      <a:prstDash val="solid"/>
                      <a:round/>
                      <a:headEnd type="none" w="med" len="med"/>
                      <a:tailEnd type="none" w="med" len="med"/>
                    </a:lnL>
                  </a:tcPr>
                </a:tc>
                <a:tc>
                  <a:txBody>
                    <a:bodyPr/>
                    <a:lstStyle/>
                    <a:p>
                      <a:pPr>
                        <a:lnSpc>
                          <a:spcPct val="107000"/>
                        </a:lnSpc>
                        <a:spcAft>
                          <a:spcPts val="0"/>
                        </a:spcAft>
                      </a:pPr>
                      <a:r>
                        <a:rPr lang="es-ES" sz="1400">
                          <a:solidFill>
                            <a:schemeClr val="bg1"/>
                          </a:solidFill>
                          <a:effectLst/>
                          <a:latin typeface="Trebuchet MS" panose="020B0703020202090204" pitchFamily="34" charset="0"/>
                        </a:rPr>
                        <a:t>Asignaciones de Riesgo (AD008T0001869): Acceso parcial por denegación (aplicación artículo 21º LT). </a:t>
                      </a:r>
                      <a:endParaRPr lang="es-CL" sz="1600">
                        <a:solidFill>
                          <a:schemeClr val="bg1"/>
                        </a:solidFill>
                        <a:effectLst/>
                        <a:latin typeface="Trebuchet MS" panose="020B0703020202090204" pitchFamily="34" charset="0"/>
                        <a:ea typeface="Calibri" panose="020F0502020204030204" pitchFamily="34" charset="0"/>
                      </a:endParaRPr>
                    </a:p>
                  </a:txBody>
                  <a:tcPr marL="11717" marR="11717" marT="0" marB="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180270702"/>
                  </a:ext>
                </a:extLst>
              </a:tr>
              <a:tr h="237906">
                <a:tc>
                  <a:txBody>
                    <a:bodyPr/>
                    <a:lstStyle/>
                    <a:p>
                      <a:pPr>
                        <a:lnSpc>
                          <a:spcPct val="107000"/>
                        </a:lnSpc>
                        <a:spcAft>
                          <a:spcPts val="0"/>
                        </a:spcAft>
                      </a:pPr>
                      <a:r>
                        <a:rPr lang="es-ES" sz="1400">
                          <a:solidFill>
                            <a:schemeClr val="bg1"/>
                          </a:solidFill>
                          <a:effectLst/>
                          <a:latin typeface="Trebuchet MS" panose="020B0703020202090204" pitchFamily="34" charset="0"/>
                        </a:rPr>
                        <a:t>Carabineros </a:t>
                      </a:r>
                      <a:endParaRPr lang="es-CL" sz="1600">
                        <a:solidFill>
                          <a:schemeClr val="bg1"/>
                        </a:solidFill>
                        <a:effectLst/>
                        <a:latin typeface="Trebuchet MS" panose="020B0703020202090204" pitchFamily="34" charset="0"/>
                        <a:ea typeface="Calibri" panose="020F0502020204030204" pitchFamily="34" charset="0"/>
                      </a:endParaRPr>
                    </a:p>
                  </a:txBody>
                  <a:tcPr marL="11717" marR="11717" marT="0" marB="0" anchor="ctr">
                    <a:lnL w="28575" cap="flat" cmpd="sng" algn="ctr">
                      <a:solidFill>
                        <a:schemeClr val="bg1"/>
                      </a:solidFill>
                      <a:prstDash val="solid"/>
                      <a:round/>
                      <a:headEnd type="none" w="med" len="med"/>
                      <a:tailEnd type="none" w="med" len="med"/>
                    </a:lnL>
                  </a:tcPr>
                </a:tc>
                <a:tc>
                  <a:txBody>
                    <a:bodyPr/>
                    <a:lstStyle/>
                    <a:p>
                      <a:pPr>
                        <a:lnSpc>
                          <a:spcPct val="107000"/>
                        </a:lnSpc>
                        <a:spcAft>
                          <a:spcPts val="0"/>
                        </a:spcAft>
                      </a:pPr>
                      <a:r>
                        <a:rPr lang="es-ES" sz="1400">
                          <a:solidFill>
                            <a:schemeClr val="bg1"/>
                          </a:solidFill>
                          <a:effectLst/>
                          <a:latin typeface="Trebuchet MS" panose="020B0703020202090204" pitchFamily="34" charset="0"/>
                        </a:rPr>
                        <a:t>Asignaciones de Riesgo (AD009W0050321): Fue posible acceder a toda la información solicitada. </a:t>
                      </a:r>
                      <a:endParaRPr lang="es-CL" sz="1600">
                        <a:solidFill>
                          <a:schemeClr val="bg1"/>
                        </a:solidFill>
                        <a:effectLst/>
                        <a:latin typeface="Trebuchet MS" panose="020B0703020202090204" pitchFamily="34" charset="0"/>
                        <a:ea typeface="Calibri" panose="020F0502020204030204" pitchFamily="34" charset="0"/>
                      </a:endParaRPr>
                    </a:p>
                  </a:txBody>
                  <a:tcPr marL="11717" marR="11717" marT="0" marB="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455187344"/>
                  </a:ext>
                </a:extLst>
              </a:tr>
              <a:tr h="237906">
                <a:tc>
                  <a:txBody>
                    <a:bodyPr/>
                    <a:lstStyle/>
                    <a:p>
                      <a:pPr>
                        <a:lnSpc>
                          <a:spcPct val="107000"/>
                        </a:lnSpc>
                        <a:spcAft>
                          <a:spcPts val="0"/>
                        </a:spcAft>
                      </a:pPr>
                      <a:r>
                        <a:rPr lang="es-ES" sz="1400">
                          <a:solidFill>
                            <a:schemeClr val="bg1"/>
                          </a:solidFill>
                          <a:effectLst/>
                          <a:latin typeface="Trebuchet MS" panose="020B0703020202090204" pitchFamily="34" charset="0"/>
                        </a:rPr>
                        <a:t>Policía de Investigaciones </a:t>
                      </a:r>
                      <a:endParaRPr lang="es-CL" sz="1600">
                        <a:solidFill>
                          <a:schemeClr val="bg1"/>
                        </a:solidFill>
                        <a:effectLst/>
                        <a:latin typeface="Trebuchet MS" panose="020B0703020202090204" pitchFamily="34" charset="0"/>
                        <a:ea typeface="Calibri" panose="020F0502020204030204" pitchFamily="34" charset="0"/>
                      </a:endParaRPr>
                    </a:p>
                  </a:txBody>
                  <a:tcPr marL="11717" marR="11717" marT="0" marB="0" anchor="ctr">
                    <a:lnL w="28575" cap="flat" cmpd="sng" algn="ctr">
                      <a:solidFill>
                        <a:schemeClr val="bg1"/>
                      </a:solidFill>
                      <a:prstDash val="solid"/>
                      <a:round/>
                      <a:headEnd type="none" w="med" len="med"/>
                      <a:tailEnd type="none" w="med" len="med"/>
                    </a:lnL>
                  </a:tcPr>
                </a:tc>
                <a:tc>
                  <a:txBody>
                    <a:bodyPr/>
                    <a:lstStyle/>
                    <a:p>
                      <a:pPr>
                        <a:lnSpc>
                          <a:spcPct val="107000"/>
                        </a:lnSpc>
                        <a:spcAft>
                          <a:spcPts val="0"/>
                        </a:spcAft>
                      </a:pPr>
                      <a:r>
                        <a:rPr lang="es-ES" sz="1400" dirty="0">
                          <a:solidFill>
                            <a:schemeClr val="bg1"/>
                          </a:solidFill>
                          <a:effectLst/>
                          <a:latin typeface="Trebuchet MS" panose="020B0703020202090204" pitchFamily="34" charset="0"/>
                        </a:rPr>
                        <a:t>Asignaciones de riesgo (AD010T0009595): Acceso parcial por omisión. </a:t>
                      </a:r>
                      <a:endParaRPr lang="es-CL" sz="1600" dirty="0">
                        <a:solidFill>
                          <a:schemeClr val="bg1"/>
                        </a:solidFill>
                        <a:effectLst/>
                        <a:latin typeface="Trebuchet MS" panose="020B0703020202090204" pitchFamily="34" charset="0"/>
                        <a:ea typeface="Calibri" panose="020F0502020204030204" pitchFamily="34" charset="0"/>
                      </a:endParaRPr>
                    </a:p>
                  </a:txBody>
                  <a:tcPr marL="11717" marR="11717" marT="0" marB="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785402269"/>
                  </a:ext>
                </a:extLst>
              </a:tr>
              <a:tr h="237906">
                <a:tc>
                  <a:txBody>
                    <a:bodyPr/>
                    <a:lstStyle/>
                    <a:p>
                      <a:pPr>
                        <a:lnSpc>
                          <a:spcPct val="107000"/>
                        </a:lnSpc>
                        <a:spcAft>
                          <a:spcPts val="0"/>
                        </a:spcAft>
                      </a:pPr>
                      <a:r>
                        <a:rPr lang="es-ES" sz="1400">
                          <a:solidFill>
                            <a:schemeClr val="bg1"/>
                          </a:solidFill>
                          <a:effectLst/>
                          <a:latin typeface="Trebuchet MS" panose="020B0703020202090204" pitchFamily="34" charset="0"/>
                        </a:rPr>
                        <a:t>Gendarmería </a:t>
                      </a:r>
                      <a:endParaRPr lang="es-CL" sz="1600">
                        <a:solidFill>
                          <a:schemeClr val="bg1"/>
                        </a:solidFill>
                        <a:effectLst/>
                        <a:latin typeface="Trebuchet MS" panose="020B0703020202090204" pitchFamily="34" charset="0"/>
                        <a:ea typeface="Calibri" panose="020F0502020204030204" pitchFamily="34" charset="0"/>
                      </a:endParaRPr>
                    </a:p>
                  </a:txBody>
                  <a:tcPr marL="11717" marR="11717"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es-ES" sz="1400" dirty="0">
                          <a:solidFill>
                            <a:schemeClr val="bg1"/>
                          </a:solidFill>
                          <a:effectLst/>
                          <a:latin typeface="Trebuchet MS" panose="020B0703020202090204" pitchFamily="34" charset="0"/>
                        </a:rPr>
                        <a:t>Asignaciones de Riesgo (AK006T0015096): Informa inexistencia de la información solicitada. </a:t>
                      </a:r>
                      <a:endParaRPr lang="es-CL" sz="1600" dirty="0">
                        <a:solidFill>
                          <a:schemeClr val="bg1"/>
                        </a:solidFill>
                        <a:effectLst/>
                        <a:latin typeface="Trebuchet MS" panose="020B0703020202090204" pitchFamily="34" charset="0"/>
                        <a:ea typeface="Calibri" panose="020F0502020204030204" pitchFamily="34" charset="0"/>
                      </a:endParaRPr>
                    </a:p>
                  </a:txBody>
                  <a:tcPr marL="11717" marR="11717"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71892047"/>
                  </a:ext>
                </a:extLst>
              </a:tr>
              <a:tr h="237906">
                <a:tc>
                  <a:txBody>
                    <a:bodyPr/>
                    <a:lstStyle/>
                    <a:p>
                      <a:pPr>
                        <a:lnSpc>
                          <a:spcPct val="107000"/>
                        </a:lnSpc>
                        <a:spcAft>
                          <a:spcPts val="0"/>
                        </a:spcAft>
                      </a:pPr>
                      <a:r>
                        <a:rPr lang="es-ES" sz="1400" dirty="0">
                          <a:solidFill>
                            <a:schemeClr val="bg1"/>
                          </a:solidFill>
                          <a:effectLst/>
                          <a:latin typeface="Trebuchet MS" panose="020B0703020202090204" pitchFamily="34" charset="0"/>
                        </a:rPr>
                        <a:t>Ejército </a:t>
                      </a:r>
                      <a:endParaRPr lang="es-CL" sz="1600" dirty="0">
                        <a:solidFill>
                          <a:schemeClr val="bg1"/>
                        </a:solidFill>
                        <a:effectLst/>
                        <a:latin typeface="Trebuchet MS" panose="020B0703020202090204" pitchFamily="34" charset="0"/>
                        <a:ea typeface="Calibri" panose="020F0502020204030204" pitchFamily="34" charset="0"/>
                      </a:endParaRPr>
                    </a:p>
                  </a:txBody>
                  <a:tcPr marL="11717" marR="11717"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a:lnSpc>
                          <a:spcPct val="107000"/>
                        </a:lnSpc>
                        <a:spcAft>
                          <a:spcPts val="0"/>
                        </a:spcAft>
                      </a:pPr>
                      <a:r>
                        <a:rPr lang="es-ES" sz="1400" dirty="0">
                          <a:solidFill>
                            <a:schemeClr val="bg1"/>
                          </a:solidFill>
                          <a:effectLst/>
                          <a:latin typeface="Trebuchet MS" panose="020B0703020202090204" pitchFamily="34" charset="0"/>
                        </a:rPr>
                        <a:t>Casas Fiscales (AD006T0005612): Acceso parcial por omisión. </a:t>
                      </a:r>
                      <a:endParaRPr lang="es-CL" sz="1600" dirty="0">
                        <a:solidFill>
                          <a:schemeClr val="bg1"/>
                        </a:solidFill>
                        <a:effectLst/>
                        <a:latin typeface="Trebuchet MS" panose="020B0703020202090204" pitchFamily="34" charset="0"/>
                        <a:ea typeface="Calibri" panose="020F0502020204030204" pitchFamily="34" charset="0"/>
                      </a:endParaRPr>
                    </a:p>
                  </a:txBody>
                  <a:tcPr marL="11717" marR="11717"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551738053"/>
                  </a:ext>
                </a:extLst>
              </a:tr>
              <a:tr h="237906">
                <a:tc>
                  <a:txBody>
                    <a:bodyPr/>
                    <a:lstStyle/>
                    <a:p>
                      <a:pPr>
                        <a:lnSpc>
                          <a:spcPct val="107000"/>
                        </a:lnSpc>
                        <a:spcAft>
                          <a:spcPts val="0"/>
                        </a:spcAft>
                      </a:pPr>
                      <a:r>
                        <a:rPr lang="es-ES" sz="1400" dirty="0">
                          <a:solidFill>
                            <a:schemeClr val="bg1"/>
                          </a:solidFill>
                          <a:effectLst/>
                          <a:latin typeface="Trebuchet MS" panose="020B0703020202090204" pitchFamily="34" charset="0"/>
                        </a:rPr>
                        <a:t>Armada </a:t>
                      </a:r>
                      <a:endParaRPr lang="es-CL" sz="1600" dirty="0">
                        <a:solidFill>
                          <a:schemeClr val="bg1"/>
                        </a:solidFill>
                        <a:effectLst/>
                        <a:latin typeface="Trebuchet MS" panose="020B0703020202090204" pitchFamily="34" charset="0"/>
                        <a:ea typeface="Calibri" panose="020F0502020204030204" pitchFamily="34" charset="0"/>
                      </a:endParaRPr>
                    </a:p>
                  </a:txBody>
                  <a:tcPr marL="11717" marR="11717" marT="0" marB="0" anchor="ctr">
                    <a:lnL w="28575" cap="flat" cmpd="sng" algn="ctr">
                      <a:solidFill>
                        <a:schemeClr val="bg1"/>
                      </a:solidFill>
                      <a:prstDash val="solid"/>
                      <a:round/>
                      <a:headEnd type="none" w="med" len="med"/>
                      <a:tailEnd type="none" w="med" len="med"/>
                    </a:lnL>
                  </a:tcPr>
                </a:tc>
                <a:tc>
                  <a:txBody>
                    <a:bodyPr/>
                    <a:lstStyle/>
                    <a:p>
                      <a:pPr>
                        <a:lnSpc>
                          <a:spcPct val="107000"/>
                        </a:lnSpc>
                        <a:spcAft>
                          <a:spcPts val="0"/>
                        </a:spcAft>
                      </a:pPr>
                      <a:r>
                        <a:rPr lang="es-ES" sz="1400" dirty="0">
                          <a:solidFill>
                            <a:schemeClr val="bg1"/>
                          </a:solidFill>
                          <a:effectLst/>
                          <a:latin typeface="Trebuchet MS" panose="020B0703020202090204" pitchFamily="34" charset="0"/>
                        </a:rPr>
                        <a:t>Casas Fiscales (AD007T0004116): Acceso parcial por denegación (aplicación artículo 21º LT). </a:t>
                      </a:r>
                      <a:endParaRPr lang="es-CL" sz="1600" dirty="0">
                        <a:solidFill>
                          <a:schemeClr val="bg1"/>
                        </a:solidFill>
                        <a:effectLst/>
                        <a:latin typeface="Trebuchet MS" panose="020B0703020202090204" pitchFamily="34" charset="0"/>
                        <a:ea typeface="Calibri" panose="020F0502020204030204" pitchFamily="34" charset="0"/>
                      </a:endParaRPr>
                    </a:p>
                  </a:txBody>
                  <a:tcPr marL="11717" marR="11717" marT="0" marB="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990509942"/>
                  </a:ext>
                </a:extLst>
              </a:tr>
              <a:tr h="237906">
                <a:tc>
                  <a:txBody>
                    <a:bodyPr/>
                    <a:lstStyle/>
                    <a:p>
                      <a:pPr>
                        <a:lnSpc>
                          <a:spcPct val="107000"/>
                        </a:lnSpc>
                        <a:spcAft>
                          <a:spcPts val="0"/>
                        </a:spcAft>
                      </a:pPr>
                      <a:r>
                        <a:rPr lang="es-ES" sz="1400" dirty="0">
                          <a:solidFill>
                            <a:schemeClr val="bg1"/>
                          </a:solidFill>
                          <a:effectLst/>
                          <a:latin typeface="Trebuchet MS" panose="020B0703020202090204" pitchFamily="34" charset="0"/>
                        </a:rPr>
                        <a:t>Fuerza Aérea </a:t>
                      </a:r>
                      <a:endParaRPr lang="es-CL" sz="1600" dirty="0">
                        <a:solidFill>
                          <a:schemeClr val="bg1"/>
                        </a:solidFill>
                        <a:effectLst/>
                        <a:latin typeface="Trebuchet MS" panose="020B0703020202090204" pitchFamily="34" charset="0"/>
                        <a:ea typeface="Calibri" panose="020F0502020204030204" pitchFamily="34" charset="0"/>
                      </a:endParaRPr>
                    </a:p>
                  </a:txBody>
                  <a:tcPr marL="11717" marR="11717"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es-ES" sz="1400" dirty="0">
                          <a:solidFill>
                            <a:schemeClr val="bg1"/>
                          </a:solidFill>
                          <a:effectLst/>
                          <a:latin typeface="Trebuchet MS" panose="020B0703020202090204" pitchFamily="34" charset="0"/>
                        </a:rPr>
                        <a:t>Casas Fiscales (AD008T0001870): Acceso parcial por denegación (aplicación artículo 21º LT). </a:t>
                      </a:r>
                      <a:endParaRPr lang="es-CL" sz="1600" dirty="0">
                        <a:solidFill>
                          <a:schemeClr val="bg1"/>
                        </a:solidFill>
                        <a:effectLst/>
                        <a:latin typeface="Trebuchet MS" panose="020B0703020202090204" pitchFamily="34" charset="0"/>
                        <a:ea typeface="Calibri" panose="020F0502020204030204" pitchFamily="34" charset="0"/>
                      </a:endParaRPr>
                    </a:p>
                  </a:txBody>
                  <a:tcPr marL="11717" marR="11717"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90003684"/>
                  </a:ext>
                </a:extLst>
              </a:tr>
              <a:tr h="237906">
                <a:tc>
                  <a:txBody>
                    <a:bodyPr/>
                    <a:lstStyle/>
                    <a:p>
                      <a:pPr>
                        <a:lnSpc>
                          <a:spcPct val="107000"/>
                        </a:lnSpc>
                        <a:spcAft>
                          <a:spcPts val="0"/>
                        </a:spcAft>
                      </a:pPr>
                      <a:r>
                        <a:rPr lang="es-ES" sz="1400" dirty="0">
                          <a:solidFill>
                            <a:schemeClr val="bg1"/>
                          </a:solidFill>
                          <a:effectLst/>
                          <a:latin typeface="Trebuchet MS" panose="020B0703020202090204" pitchFamily="34" charset="0"/>
                        </a:rPr>
                        <a:t>Ejército </a:t>
                      </a:r>
                      <a:endParaRPr lang="es-CL" sz="1600" dirty="0">
                        <a:solidFill>
                          <a:schemeClr val="bg1"/>
                        </a:solidFill>
                        <a:effectLst/>
                        <a:latin typeface="Trebuchet MS" panose="020B0703020202090204" pitchFamily="34" charset="0"/>
                        <a:ea typeface="Calibri" panose="020F0502020204030204" pitchFamily="34" charset="0"/>
                      </a:endParaRPr>
                    </a:p>
                  </a:txBody>
                  <a:tcPr marL="11717" marR="11717"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a:lnSpc>
                          <a:spcPct val="107000"/>
                        </a:lnSpc>
                        <a:spcAft>
                          <a:spcPts val="0"/>
                        </a:spcAft>
                      </a:pPr>
                      <a:r>
                        <a:rPr lang="es-ES" sz="1400" dirty="0">
                          <a:solidFill>
                            <a:schemeClr val="bg1"/>
                          </a:solidFill>
                          <a:effectLst/>
                          <a:latin typeface="Trebuchet MS" panose="020B0703020202090204" pitchFamily="34" charset="0"/>
                        </a:rPr>
                        <a:t>Giras de Estudio (AD006T0005610): No fue posible acceder a la información (costos directos de reproducción).</a:t>
                      </a:r>
                      <a:endParaRPr lang="es-CL" sz="1600" dirty="0">
                        <a:solidFill>
                          <a:schemeClr val="bg1"/>
                        </a:solidFill>
                        <a:effectLst/>
                        <a:latin typeface="Trebuchet MS" panose="020B0703020202090204" pitchFamily="34" charset="0"/>
                        <a:ea typeface="Calibri" panose="020F0502020204030204" pitchFamily="34" charset="0"/>
                      </a:endParaRPr>
                    </a:p>
                  </a:txBody>
                  <a:tcPr marL="11717" marR="11717"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410235514"/>
                  </a:ext>
                </a:extLst>
              </a:tr>
              <a:tr h="237906">
                <a:tc>
                  <a:txBody>
                    <a:bodyPr/>
                    <a:lstStyle/>
                    <a:p>
                      <a:pPr>
                        <a:lnSpc>
                          <a:spcPct val="107000"/>
                        </a:lnSpc>
                        <a:spcAft>
                          <a:spcPts val="0"/>
                        </a:spcAft>
                      </a:pPr>
                      <a:r>
                        <a:rPr lang="es-ES" sz="1400">
                          <a:solidFill>
                            <a:schemeClr val="bg1"/>
                          </a:solidFill>
                          <a:effectLst/>
                          <a:latin typeface="Trebuchet MS" panose="020B0703020202090204" pitchFamily="34" charset="0"/>
                        </a:rPr>
                        <a:t>Armada </a:t>
                      </a:r>
                      <a:endParaRPr lang="es-CL" sz="1600">
                        <a:solidFill>
                          <a:schemeClr val="bg1"/>
                        </a:solidFill>
                        <a:effectLst/>
                        <a:latin typeface="Trebuchet MS" panose="020B0703020202090204" pitchFamily="34" charset="0"/>
                        <a:ea typeface="Calibri" panose="020F0502020204030204" pitchFamily="34" charset="0"/>
                      </a:endParaRPr>
                    </a:p>
                  </a:txBody>
                  <a:tcPr marL="11717" marR="11717" marT="0" marB="0" anchor="ctr">
                    <a:lnL w="28575" cap="flat" cmpd="sng" algn="ctr">
                      <a:solidFill>
                        <a:schemeClr val="bg1"/>
                      </a:solidFill>
                      <a:prstDash val="solid"/>
                      <a:round/>
                      <a:headEnd type="none" w="med" len="med"/>
                      <a:tailEnd type="none" w="med" len="med"/>
                    </a:lnL>
                  </a:tcPr>
                </a:tc>
                <a:tc>
                  <a:txBody>
                    <a:bodyPr/>
                    <a:lstStyle/>
                    <a:p>
                      <a:pPr>
                        <a:lnSpc>
                          <a:spcPct val="107000"/>
                        </a:lnSpc>
                        <a:spcAft>
                          <a:spcPts val="0"/>
                        </a:spcAft>
                      </a:pPr>
                      <a:r>
                        <a:rPr lang="es-ES" sz="1400" dirty="0">
                          <a:solidFill>
                            <a:schemeClr val="bg1"/>
                          </a:solidFill>
                          <a:effectLst/>
                          <a:latin typeface="Trebuchet MS" panose="020B0703020202090204" pitchFamily="34" charset="0"/>
                        </a:rPr>
                        <a:t>Giras de Estudio (AD007T0004118): Acceso parcial por denegación (aplicación artículo 21º LT). </a:t>
                      </a:r>
                      <a:endParaRPr lang="es-CL" sz="1600" dirty="0">
                        <a:solidFill>
                          <a:schemeClr val="bg1"/>
                        </a:solidFill>
                        <a:effectLst/>
                        <a:latin typeface="Trebuchet MS" panose="020B0703020202090204" pitchFamily="34" charset="0"/>
                        <a:ea typeface="Calibri" panose="020F0502020204030204" pitchFamily="34" charset="0"/>
                      </a:endParaRPr>
                    </a:p>
                  </a:txBody>
                  <a:tcPr marL="11717" marR="11717" marT="0" marB="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46060002"/>
                  </a:ext>
                </a:extLst>
              </a:tr>
              <a:tr h="237906">
                <a:tc>
                  <a:txBody>
                    <a:bodyPr/>
                    <a:lstStyle/>
                    <a:p>
                      <a:pPr>
                        <a:lnSpc>
                          <a:spcPct val="107000"/>
                        </a:lnSpc>
                        <a:spcAft>
                          <a:spcPts val="0"/>
                        </a:spcAft>
                      </a:pPr>
                      <a:r>
                        <a:rPr lang="es-ES" sz="1400">
                          <a:solidFill>
                            <a:schemeClr val="bg1"/>
                          </a:solidFill>
                          <a:effectLst/>
                          <a:latin typeface="Trebuchet MS" panose="020B0703020202090204" pitchFamily="34" charset="0"/>
                        </a:rPr>
                        <a:t>Fuerza Aérea </a:t>
                      </a:r>
                      <a:endParaRPr lang="es-CL" sz="1600">
                        <a:solidFill>
                          <a:schemeClr val="bg1"/>
                        </a:solidFill>
                        <a:effectLst/>
                        <a:latin typeface="Trebuchet MS" panose="020B0703020202090204" pitchFamily="34" charset="0"/>
                        <a:ea typeface="Calibri" panose="020F0502020204030204" pitchFamily="34" charset="0"/>
                      </a:endParaRPr>
                    </a:p>
                  </a:txBody>
                  <a:tcPr marL="11717" marR="11717" marT="0" marB="0" anchor="ctr">
                    <a:lnL w="28575" cap="flat" cmpd="sng" algn="ctr">
                      <a:solidFill>
                        <a:schemeClr val="bg1"/>
                      </a:solidFill>
                      <a:prstDash val="solid"/>
                      <a:round/>
                      <a:headEnd type="none" w="med" len="med"/>
                      <a:tailEnd type="none" w="med" len="med"/>
                    </a:lnL>
                  </a:tcPr>
                </a:tc>
                <a:tc>
                  <a:txBody>
                    <a:bodyPr/>
                    <a:lstStyle/>
                    <a:p>
                      <a:pPr>
                        <a:lnSpc>
                          <a:spcPct val="107000"/>
                        </a:lnSpc>
                        <a:spcAft>
                          <a:spcPts val="0"/>
                        </a:spcAft>
                      </a:pPr>
                      <a:r>
                        <a:rPr lang="es-ES" sz="1400" dirty="0">
                          <a:solidFill>
                            <a:schemeClr val="bg1"/>
                          </a:solidFill>
                          <a:effectLst/>
                          <a:latin typeface="Trebuchet MS" panose="020B0703020202090204" pitchFamily="34" charset="0"/>
                        </a:rPr>
                        <a:t>Giras de Estudio (AD008T0001868): Fue posible acceder a toda la información solicitada. </a:t>
                      </a:r>
                      <a:endParaRPr lang="es-CL" sz="1600" dirty="0">
                        <a:solidFill>
                          <a:schemeClr val="bg1"/>
                        </a:solidFill>
                        <a:effectLst/>
                        <a:latin typeface="Trebuchet MS" panose="020B0703020202090204" pitchFamily="34" charset="0"/>
                        <a:ea typeface="Calibri" panose="020F0502020204030204" pitchFamily="34" charset="0"/>
                      </a:endParaRPr>
                    </a:p>
                  </a:txBody>
                  <a:tcPr marL="11717" marR="11717" marT="0" marB="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825277471"/>
                  </a:ext>
                </a:extLst>
              </a:tr>
              <a:tr h="237906">
                <a:tc>
                  <a:txBody>
                    <a:bodyPr/>
                    <a:lstStyle/>
                    <a:p>
                      <a:pPr>
                        <a:lnSpc>
                          <a:spcPct val="107000"/>
                        </a:lnSpc>
                        <a:spcAft>
                          <a:spcPts val="0"/>
                        </a:spcAft>
                      </a:pPr>
                      <a:r>
                        <a:rPr lang="es-ES" sz="1400">
                          <a:solidFill>
                            <a:schemeClr val="bg1"/>
                          </a:solidFill>
                          <a:effectLst/>
                          <a:latin typeface="Trebuchet MS" panose="020B0703020202090204" pitchFamily="34" charset="0"/>
                        </a:rPr>
                        <a:t>Carabineros </a:t>
                      </a:r>
                      <a:endParaRPr lang="es-CL" sz="1600">
                        <a:solidFill>
                          <a:schemeClr val="bg1"/>
                        </a:solidFill>
                        <a:effectLst/>
                        <a:latin typeface="Trebuchet MS" panose="020B0703020202090204" pitchFamily="34" charset="0"/>
                        <a:ea typeface="Calibri" panose="020F0502020204030204" pitchFamily="34" charset="0"/>
                      </a:endParaRPr>
                    </a:p>
                  </a:txBody>
                  <a:tcPr marL="11717" marR="11717" marT="0" marB="0" anchor="ctr">
                    <a:lnL w="28575" cap="flat" cmpd="sng" algn="ctr">
                      <a:solidFill>
                        <a:schemeClr val="bg1"/>
                      </a:solidFill>
                      <a:prstDash val="solid"/>
                      <a:round/>
                      <a:headEnd type="none" w="med" len="med"/>
                      <a:tailEnd type="none" w="med" len="med"/>
                    </a:lnL>
                  </a:tcPr>
                </a:tc>
                <a:tc>
                  <a:txBody>
                    <a:bodyPr/>
                    <a:lstStyle/>
                    <a:p>
                      <a:pPr>
                        <a:lnSpc>
                          <a:spcPct val="107000"/>
                        </a:lnSpc>
                        <a:spcAft>
                          <a:spcPts val="0"/>
                        </a:spcAft>
                      </a:pPr>
                      <a:r>
                        <a:rPr lang="es-ES" sz="1400" dirty="0">
                          <a:solidFill>
                            <a:schemeClr val="bg1"/>
                          </a:solidFill>
                          <a:effectLst/>
                          <a:latin typeface="Trebuchet MS" panose="020B0703020202090204" pitchFamily="34" charset="0"/>
                        </a:rPr>
                        <a:t>Giras de Estudio (AD009W0050322): Fue posible acceder a toda la información solicitada. </a:t>
                      </a:r>
                      <a:endParaRPr lang="es-CL" sz="1600" dirty="0">
                        <a:solidFill>
                          <a:schemeClr val="bg1"/>
                        </a:solidFill>
                        <a:effectLst/>
                        <a:latin typeface="Trebuchet MS" panose="020B0703020202090204" pitchFamily="34" charset="0"/>
                        <a:ea typeface="Calibri" panose="020F0502020204030204" pitchFamily="34" charset="0"/>
                      </a:endParaRPr>
                    </a:p>
                  </a:txBody>
                  <a:tcPr marL="11717" marR="11717" marT="0" marB="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167616595"/>
                  </a:ext>
                </a:extLst>
              </a:tr>
              <a:tr h="237906">
                <a:tc>
                  <a:txBody>
                    <a:bodyPr/>
                    <a:lstStyle/>
                    <a:p>
                      <a:pPr>
                        <a:lnSpc>
                          <a:spcPct val="107000"/>
                        </a:lnSpc>
                        <a:spcAft>
                          <a:spcPts val="0"/>
                        </a:spcAft>
                      </a:pPr>
                      <a:r>
                        <a:rPr lang="es-ES" sz="1400">
                          <a:solidFill>
                            <a:schemeClr val="bg1"/>
                          </a:solidFill>
                          <a:effectLst/>
                          <a:latin typeface="Trebuchet MS" panose="020B0703020202090204" pitchFamily="34" charset="0"/>
                        </a:rPr>
                        <a:t>Policía de Investigaciones </a:t>
                      </a:r>
                      <a:endParaRPr lang="es-CL" sz="1600">
                        <a:solidFill>
                          <a:schemeClr val="bg1"/>
                        </a:solidFill>
                        <a:effectLst/>
                        <a:latin typeface="Trebuchet MS" panose="020B0703020202090204" pitchFamily="34" charset="0"/>
                        <a:ea typeface="Calibri" panose="020F0502020204030204" pitchFamily="34" charset="0"/>
                      </a:endParaRPr>
                    </a:p>
                  </a:txBody>
                  <a:tcPr marL="11717" marR="11717" marT="0" marB="0" anchor="ctr">
                    <a:lnL w="28575" cap="flat" cmpd="sng" algn="ctr">
                      <a:solidFill>
                        <a:schemeClr val="bg1"/>
                      </a:solidFill>
                      <a:prstDash val="solid"/>
                      <a:round/>
                      <a:headEnd type="none" w="med" len="med"/>
                      <a:tailEnd type="none" w="med" len="med"/>
                    </a:lnL>
                  </a:tcPr>
                </a:tc>
                <a:tc>
                  <a:txBody>
                    <a:bodyPr/>
                    <a:lstStyle/>
                    <a:p>
                      <a:pPr>
                        <a:lnSpc>
                          <a:spcPct val="107000"/>
                        </a:lnSpc>
                        <a:spcAft>
                          <a:spcPts val="0"/>
                        </a:spcAft>
                      </a:pPr>
                      <a:r>
                        <a:rPr lang="es-ES" sz="1400" dirty="0">
                          <a:solidFill>
                            <a:schemeClr val="bg1"/>
                          </a:solidFill>
                          <a:effectLst/>
                          <a:latin typeface="Trebuchet MS" panose="020B0703020202090204" pitchFamily="34" charset="0"/>
                        </a:rPr>
                        <a:t>Giras de Estudio (AD010T0009594): Fue posible acceder a toda la información solicitada. </a:t>
                      </a:r>
                      <a:endParaRPr lang="es-CL" sz="1600" dirty="0">
                        <a:solidFill>
                          <a:schemeClr val="bg1"/>
                        </a:solidFill>
                        <a:effectLst/>
                        <a:latin typeface="Trebuchet MS" panose="020B0703020202090204" pitchFamily="34" charset="0"/>
                        <a:ea typeface="Calibri" panose="020F0502020204030204" pitchFamily="34" charset="0"/>
                      </a:endParaRPr>
                    </a:p>
                  </a:txBody>
                  <a:tcPr marL="11717" marR="11717" marT="0" marB="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711161375"/>
                  </a:ext>
                </a:extLst>
              </a:tr>
              <a:tr h="237906">
                <a:tc>
                  <a:txBody>
                    <a:bodyPr/>
                    <a:lstStyle/>
                    <a:p>
                      <a:pPr>
                        <a:lnSpc>
                          <a:spcPct val="107000"/>
                        </a:lnSpc>
                        <a:spcAft>
                          <a:spcPts val="0"/>
                        </a:spcAft>
                      </a:pPr>
                      <a:r>
                        <a:rPr lang="es-ES" sz="1400">
                          <a:solidFill>
                            <a:schemeClr val="bg1"/>
                          </a:solidFill>
                          <a:effectLst/>
                          <a:latin typeface="Trebuchet MS" panose="020B0703020202090204" pitchFamily="34" charset="0"/>
                        </a:rPr>
                        <a:t>Gendarmería </a:t>
                      </a:r>
                      <a:endParaRPr lang="es-CL" sz="1600">
                        <a:solidFill>
                          <a:schemeClr val="bg1"/>
                        </a:solidFill>
                        <a:effectLst/>
                        <a:latin typeface="Trebuchet MS" panose="020B0703020202090204" pitchFamily="34" charset="0"/>
                        <a:ea typeface="Calibri" panose="020F0502020204030204" pitchFamily="34" charset="0"/>
                      </a:endParaRPr>
                    </a:p>
                  </a:txBody>
                  <a:tcPr marL="11717" marR="11717"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es-ES" sz="1400" dirty="0">
                          <a:solidFill>
                            <a:schemeClr val="bg1"/>
                          </a:solidFill>
                          <a:effectLst/>
                          <a:latin typeface="Trebuchet MS" panose="020B0703020202090204" pitchFamily="34" charset="0"/>
                        </a:rPr>
                        <a:t>Giras de Estudio (AK006T0015095): Fue posible acceder a toda la información solicitada. </a:t>
                      </a:r>
                      <a:endParaRPr lang="es-CL" sz="1600" dirty="0">
                        <a:solidFill>
                          <a:schemeClr val="bg1"/>
                        </a:solidFill>
                        <a:effectLst/>
                        <a:latin typeface="Trebuchet MS" panose="020B0703020202090204" pitchFamily="34" charset="0"/>
                        <a:ea typeface="Calibri" panose="020F0502020204030204" pitchFamily="34" charset="0"/>
                      </a:endParaRPr>
                    </a:p>
                  </a:txBody>
                  <a:tcPr marL="11717" marR="11717"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30281599"/>
                  </a:ext>
                </a:extLst>
              </a:tr>
              <a:tr h="237906">
                <a:tc>
                  <a:txBody>
                    <a:bodyPr/>
                    <a:lstStyle/>
                    <a:p>
                      <a:pPr>
                        <a:lnSpc>
                          <a:spcPct val="107000"/>
                        </a:lnSpc>
                        <a:spcAft>
                          <a:spcPts val="0"/>
                        </a:spcAft>
                      </a:pPr>
                      <a:r>
                        <a:rPr lang="es-ES" sz="1400" dirty="0">
                          <a:solidFill>
                            <a:schemeClr val="bg1"/>
                          </a:solidFill>
                          <a:effectLst/>
                          <a:latin typeface="Trebuchet MS" panose="020B0703020202090204" pitchFamily="34" charset="0"/>
                        </a:rPr>
                        <a:t>DIPRECA </a:t>
                      </a:r>
                      <a:endParaRPr lang="es-CL" sz="1600" dirty="0">
                        <a:solidFill>
                          <a:schemeClr val="bg1"/>
                        </a:solidFill>
                        <a:effectLst/>
                        <a:latin typeface="Trebuchet MS" panose="020B0703020202090204" pitchFamily="34" charset="0"/>
                        <a:ea typeface="Calibri" panose="020F0502020204030204" pitchFamily="34" charset="0"/>
                      </a:endParaRPr>
                    </a:p>
                  </a:txBody>
                  <a:tcPr marL="11717" marR="11717"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a:lnSpc>
                          <a:spcPct val="107000"/>
                        </a:lnSpc>
                        <a:spcAft>
                          <a:spcPts val="0"/>
                        </a:spcAft>
                      </a:pPr>
                      <a:r>
                        <a:rPr lang="es-ES" sz="1400">
                          <a:solidFill>
                            <a:schemeClr val="bg1"/>
                          </a:solidFill>
                          <a:effectLst/>
                          <a:latin typeface="Trebuchet MS" panose="020B0703020202090204" pitchFamily="34" charset="0"/>
                        </a:rPr>
                        <a:t>Pensiones de Montepío (AD016T0001148- AD016T0001149): Acceso parcial por denegación. </a:t>
                      </a:r>
                      <a:endParaRPr lang="es-CL" sz="1600">
                        <a:solidFill>
                          <a:schemeClr val="bg1"/>
                        </a:solidFill>
                        <a:effectLst/>
                        <a:latin typeface="Trebuchet MS" panose="020B0703020202090204" pitchFamily="34" charset="0"/>
                        <a:ea typeface="Calibri" panose="020F0502020204030204" pitchFamily="34" charset="0"/>
                      </a:endParaRPr>
                    </a:p>
                  </a:txBody>
                  <a:tcPr marL="11717" marR="11717"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145475823"/>
                  </a:ext>
                </a:extLst>
              </a:tr>
              <a:tr h="237906">
                <a:tc>
                  <a:txBody>
                    <a:bodyPr/>
                    <a:lstStyle/>
                    <a:p>
                      <a:pPr>
                        <a:lnSpc>
                          <a:spcPct val="107000"/>
                        </a:lnSpc>
                        <a:spcAft>
                          <a:spcPts val="0"/>
                        </a:spcAft>
                      </a:pPr>
                      <a:r>
                        <a:rPr lang="es-ES" sz="1400">
                          <a:solidFill>
                            <a:schemeClr val="bg1"/>
                          </a:solidFill>
                          <a:effectLst/>
                          <a:latin typeface="Trebuchet MS" panose="020B0703020202090204" pitchFamily="34" charset="0"/>
                        </a:rPr>
                        <a:t>CAPREDENA </a:t>
                      </a:r>
                      <a:endParaRPr lang="es-CL" sz="1600">
                        <a:solidFill>
                          <a:schemeClr val="bg1"/>
                        </a:solidFill>
                        <a:effectLst/>
                        <a:latin typeface="Trebuchet MS" panose="020B0703020202090204" pitchFamily="34" charset="0"/>
                        <a:ea typeface="Calibri" panose="020F0502020204030204" pitchFamily="34" charset="0"/>
                      </a:endParaRPr>
                    </a:p>
                  </a:txBody>
                  <a:tcPr marL="11717" marR="11717"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es-ES" sz="1400" dirty="0">
                          <a:solidFill>
                            <a:schemeClr val="bg1"/>
                          </a:solidFill>
                          <a:effectLst/>
                          <a:latin typeface="Trebuchet MS" panose="020B0703020202090204" pitchFamily="34" charset="0"/>
                        </a:rPr>
                        <a:t>Pensiones de Montepío (AD015T0001118- AD015T0001119): Fue posible acceder a toda la información solicitada. </a:t>
                      </a:r>
                      <a:endParaRPr lang="es-CL" sz="1600" dirty="0">
                        <a:solidFill>
                          <a:schemeClr val="bg1"/>
                        </a:solidFill>
                        <a:effectLst/>
                        <a:latin typeface="Trebuchet MS" panose="020B0703020202090204" pitchFamily="34" charset="0"/>
                        <a:ea typeface="Calibri" panose="020F0502020204030204" pitchFamily="34" charset="0"/>
                      </a:endParaRPr>
                    </a:p>
                  </a:txBody>
                  <a:tcPr marL="11717" marR="11717"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1175897"/>
                  </a:ext>
                </a:extLst>
              </a:tr>
              <a:tr h="237906">
                <a:tc>
                  <a:txBody>
                    <a:bodyPr/>
                    <a:lstStyle/>
                    <a:p>
                      <a:pPr>
                        <a:lnSpc>
                          <a:spcPct val="107000"/>
                        </a:lnSpc>
                        <a:spcAft>
                          <a:spcPts val="0"/>
                        </a:spcAft>
                      </a:pPr>
                      <a:r>
                        <a:rPr lang="es-ES" sz="1400" dirty="0">
                          <a:solidFill>
                            <a:schemeClr val="bg1"/>
                          </a:solidFill>
                          <a:effectLst/>
                          <a:latin typeface="Trebuchet MS" panose="020B0703020202090204" pitchFamily="34" charset="0"/>
                        </a:rPr>
                        <a:t>Ejército </a:t>
                      </a:r>
                      <a:endParaRPr lang="es-CL" sz="1600" dirty="0">
                        <a:solidFill>
                          <a:schemeClr val="bg1"/>
                        </a:solidFill>
                        <a:effectLst/>
                        <a:latin typeface="Trebuchet MS" panose="020B0703020202090204" pitchFamily="34" charset="0"/>
                        <a:ea typeface="Calibri" panose="020F0502020204030204" pitchFamily="34" charset="0"/>
                      </a:endParaRPr>
                    </a:p>
                  </a:txBody>
                  <a:tcPr marL="11717" marR="11717"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a:lnSpc>
                          <a:spcPct val="107000"/>
                        </a:lnSpc>
                        <a:spcAft>
                          <a:spcPts val="0"/>
                        </a:spcAft>
                      </a:pPr>
                      <a:r>
                        <a:rPr lang="es-ES" sz="1400" dirty="0">
                          <a:solidFill>
                            <a:schemeClr val="bg1"/>
                          </a:solidFill>
                          <a:effectLst/>
                          <a:latin typeface="Trebuchet MS" panose="020B0703020202090204" pitchFamily="34" charset="0"/>
                        </a:rPr>
                        <a:t>Préstamos (AD006T0005608): Acceso parcial: parte del requerimiento sujeto al pago de costos de reproducción.</a:t>
                      </a:r>
                      <a:endParaRPr lang="es-CL" sz="1600" dirty="0">
                        <a:solidFill>
                          <a:schemeClr val="bg1"/>
                        </a:solidFill>
                        <a:effectLst/>
                        <a:latin typeface="Trebuchet MS" panose="020B0703020202090204" pitchFamily="34" charset="0"/>
                        <a:ea typeface="Calibri" panose="020F0502020204030204" pitchFamily="34" charset="0"/>
                      </a:endParaRPr>
                    </a:p>
                  </a:txBody>
                  <a:tcPr marL="11717" marR="11717"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28661655"/>
                  </a:ext>
                </a:extLst>
              </a:tr>
              <a:tr h="237906">
                <a:tc>
                  <a:txBody>
                    <a:bodyPr/>
                    <a:lstStyle/>
                    <a:p>
                      <a:pPr>
                        <a:lnSpc>
                          <a:spcPct val="107000"/>
                        </a:lnSpc>
                        <a:spcAft>
                          <a:spcPts val="0"/>
                        </a:spcAft>
                      </a:pPr>
                      <a:r>
                        <a:rPr lang="es-ES" sz="1400">
                          <a:solidFill>
                            <a:schemeClr val="bg1"/>
                          </a:solidFill>
                          <a:effectLst/>
                          <a:latin typeface="Trebuchet MS" panose="020B0703020202090204" pitchFamily="34" charset="0"/>
                        </a:rPr>
                        <a:t>Armada </a:t>
                      </a:r>
                      <a:endParaRPr lang="es-CL" sz="1600">
                        <a:solidFill>
                          <a:schemeClr val="bg1"/>
                        </a:solidFill>
                        <a:effectLst/>
                        <a:latin typeface="Trebuchet MS" panose="020B0703020202090204" pitchFamily="34" charset="0"/>
                        <a:ea typeface="Calibri" panose="020F0502020204030204" pitchFamily="34" charset="0"/>
                      </a:endParaRPr>
                    </a:p>
                  </a:txBody>
                  <a:tcPr marL="11717" marR="11717" marT="0" marB="0" anchor="ctr">
                    <a:lnL w="28575" cap="flat" cmpd="sng" algn="ctr">
                      <a:solidFill>
                        <a:schemeClr val="bg1"/>
                      </a:solidFill>
                      <a:prstDash val="solid"/>
                      <a:round/>
                      <a:headEnd type="none" w="med" len="med"/>
                      <a:tailEnd type="none" w="med" len="med"/>
                    </a:lnL>
                  </a:tcPr>
                </a:tc>
                <a:tc>
                  <a:txBody>
                    <a:bodyPr/>
                    <a:lstStyle/>
                    <a:p>
                      <a:pPr>
                        <a:lnSpc>
                          <a:spcPct val="107000"/>
                        </a:lnSpc>
                        <a:spcAft>
                          <a:spcPts val="0"/>
                        </a:spcAft>
                      </a:pPr>
                      <a:r>
                        <a:rPr lang="es-ES" sz="1400" dirty="0">
                          <a:solidFill>
                            <a:schemeClr val="bg1"/>
                          </a:solidFill>
                          <a:effectLst/>
                          <a:latin typeface="Trebuchet MS" panose="020B0703020202090204" pitchFamily="34" charset="0"/>
                        </a:rPr>
                        <a:t>Préstamos (AD007T0004119): Fue posible acceder a toda la información solicitada. </a:t>
                      </a:r>
                      <a:endParaRPr lang="es-CL" sz="1600" dirty="0">
                        <a:solidFill>
                          <a:schemeClr val="bg1"/>
                        </a:solidFill>
                        <a:effectLst/>
                        <a:latin typeface="Trebuchet MS" panose="020B0703020202090204" pitchFamily="34" charset="0"/>
                        <a:ea typeface="Calibri" panose="020F0502020204030204" pitchFamily="34" charset="0"/>
                      </a:endParaRPr>
                    </a:p>
                  </a:txBody>
                  <a:tcPr marL="11717" marR="11717" marT="0" marB="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843867376"/>
                  </a:ext>
                </a:extLst>
              </a:tr>
              <a:tr h="237906">
                <a:tc>
                  <a:txBody>
                    <a:bodyPr/>
                    <a:lstStyle/>
                    <a:p>
                      <a:pPr>
                        <a:lnSpc>
                          <a:spcPct val="107000"/>
                        </a:lnSpc>
                        <a:spcAft>
                          <a:spcPts val="0"/>
                        </a:spcAft>
                      </a:pPr>
                      <a:r>
                        <a:rPr lang="es-ES" sz="1400">
                          <a:solidFill>
                            <a:schemeClr val="bg1"/>
                          </a:solidFill>
                          <a:effectLst/>
                          <a:latin typeface="Trebuchet MS" panose="020B0703020202090204" pitchFamily="34" charset="0"/>
                        </a:rPr>
                        <a:t>Fuerza Aérea </a:t>
                      </a:r>
                      <a:endParaRPr lang="es-CL" sz="1600">
                        <a:solidFill>
                          <a:schemeClr val="bg1"/>
                        </a:solidFill>
                        <a:effectLst/>
                        <a:latin typeface="Trebuchet MS" panose="020B0703020202090204" pitchFamily="34" charset="0"/>
                        <a:ea typeface="Calibri" panose="020F0502020204030204" pitchFamily="34" charset="0"/>
                      </a:endParaRPr>
                    </a:p>
                  </a:txBody>
                  <a:tcPr marL="11717" marR="11717" marT="0" marB="0" anchor="ctr">
                    <a:lnL w="28575" cap="flat" cmpd="sng" algn="ctr">
                      <a:solidFill>
                        <a:schemeClr val="bg1"/>
                      </a:solidFill>
                      <a:prstDash val="solid"/>
                      <a:round/>
                      <a:headEnd type="none" w="med" len="med"/>
                      <a:tailEnd type="none" w="med" len="med"/>
                    </a:lnL>
                  </a:tcPr>
                </a:tc>
                <a:tc>
                  <a:txBody>
                    <a:bodyPr/>
                    <a:lstStyle/>
                    <a:p>
                      <a:pPr>
                        <a:lnSpc>
                          <a:spcPct val="107000"/>
                        </a:lnSpc>
                        <a:spcAft>
                          <a:spcPts val="0"/>
                        </a:spcAft>
                      </a:pPr>
                      <a:r>
                        <a:rPr lang="es-ES" sz="1400" dirty="0">
                          <a:solidFill>
                            <a:schemeClr val="bg1"/>
                          </a:solidFill>
                          <a:effectLst/>
                          <a:latin typeface="Trebuchet MS" panose="020B0703020202090204" pitchFamily="34" charset="0"/>
                        </a:rPr>
                        <a:t>Préstamos (AD008T0001867): No fue posible acceder a la información (costos directos de reproducción).</a:t>
                      </a:r>
                      <a:endParaRPr lang="es-CL" sz="1600" dirty="0">
                        <a:solidFill>
                          <a:schemeClr val="bg1"/>
                        </a:solidFill>
                        <a:effectLst/>
                        <a:latin typeface="Trebuchet MS" panose="020B0703020202090204" pitchFamily="34" charset="0"/>
                        <a:ea typeface="Calibri" panose="020F0502020204030204" pitchFamily="34" charset="0"/>
                      </a:endParaRPr>
                    </a:p>
                  </a:txBody>
                  <a:tcPr marL="11717" marR="11717" marT="0" marB="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183791719"/>
                  </a:ext>
                </a:extLst>
              </a:tr>
              <a:tr h="237906">
                <a:tc>
                  <a:txBody>
                    <a:bodyPr/>
                    <a:lstStyle/>
                    <a:p>
                      <a:pPr>
                        <a:lnSpc>
                          <a:spcPct val="107000"/>
                        </a:lnSpc>
                        <a:spcAft>
                          <a:spcPts val="0"/>
                        </a:spcAft>
                      </a:pPr>
                      <a:r>
                        <a:rPr lang="es-ES" sz="1400">
                          <a:solidFill>
                            <a:schemeClr val="bg1"/>
                          </a:solidFill>
                          <a:effectLst/>
                          <a:latin typeface="Trebuchet MS" panose="020B0703020202090204" pitchFamily="34" charset="0"/>
                        </a:rPr>
                        <a:t>Carabineros </a:t>
                      </a:r>
                      <a:endParaRPr lang="es-CL" sz="1600">
                        <a:solidFill>
                          <a:schemeClr val="bg1"/>
                        </a:solidFill>
                        <a:effectLst/>
                        <a:latin typeface="Trebuchet MS" panose="020B0703020202090204" pitchFamily="34" charset="0"/>
                        <a:ea typeface="Calibri" panose="020F0502020204030204" pitchFamily="34" charset="0"/>
                      </a:endParaRPr>
                    </a:p>
                  </a:txBody>
                  <a:tcPr marL="11717" marR="11717" marT="0" marB="0" anchor="ctr">
                    <a:lnL w="28575" cap="flat" cmpd="sng" algn="ctr">
                      <a:solidFill>
                        <a:schemeClr val="bg1"/>
                      </a:solidFill>
                      <a:prstDash val="solid"/>
                      <a:round/>
                      <a:headEnd type="none" w="med" len="med"/>
                      <a:tailEnd type="none" w="med" len="med"/>
                    </a:lnL>
                  </a:tcPr>
                </a:tc>
                <a:tc>
                  <a:txBody>
                    <a:bodyPr/>
                    <a:lstStyle/>
                    <a:p>
                      <a:pPr>
                        <a:lnSpc>
                          <a:spcPct val="107000"/>
                        </a:lnSpc>
                        <a:spcAft>
                          <a:spcPts val="0"/>
                        </a:spcAft>
                      </a:pPr>
                      <a:r>
                        <a:rPr lang="es-ES" sz="1400">
                          <a:solidFill>
                            <a:schemeClr val="bg1"/>
                          </a:solidFill>
                          <a:effectLst/>
                          <a:latin typeface="Trebuchet MS" panose="020B0703020202090204" pitchFamily="34" charset="0"/>
                        </a:rPr>
                        <a:t>Préstamos (AD009W0050324): Fue posible acceder a toda la información solicitada. </a:t>
                      </a:r>
                      <a:endParaRPr lang="es-CL" sz="1600">
                        <a:solidFill>
                          <a:schemeClr val="bg1"/>
                        </a:solidFill>
                        <a:effectLst/>
                        <a:latin typeface="Trebuchet MS" panose="020B0703020202090204" pitchFamily="34" charset="0"/>
                        <a:ea typeface="Calibri" panose="020F0502020204030204" pitchFamily="34" charset="0"/>
                      </a:endParaRPr>
                    </a:p>
                  </a:txBody>
                  <a:tcPr marL="11717" marR="11717" marT="0" marB="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242610021"/>
                  </a:ext>
                </a:extLst>
              </a:tr>
              <a:tr h="237906">
                <a:tc>
                  <a:txBody>
                    <a:bodyPr/>
                    <a:lstStyle/>
                    <a:p>
                      <a:pPr>
                        <a:lnSpc>
                          <a:spcPct val="107000"/>
                        </a:lnSpc>
                        <a:spcAft>
                          <a:spcPts val="0"/>
                        </a:spcAft>
                      </a:pPr>
                      <a:r>
                        <a:rPr lang="es-ES" sz="1400">
                          <a:solidFill>
                            <a:schemeClr val="bg1"/>
                          </a:solidFill>
                          <a:effectLst/>
                          <a:latin typeface="Trebuchet MS" panose="020B0703020202090204" pitchFamily="34" charset="0"/>
                        </a:rPr>
                        <a:t>Policía de Investigaciones </a:t>
                      </a:r>
                      <a:endParaRPr lang="es-CL" sz="1600">
                        <a:solidFill>
                          <a:schemeClr val="bg1"/>
                        </a:solidFill>
                        <a:effectLst/>
                        <a:latin typeface="Trebuchet MS" panose="020B0703020202090204" pitchFamily="34" charset="0"/>
                        <a:ea typeface="Calibri" panose="020F0502020204030204" pitchFamily="34" charset="0"/>
                      </a:endParaRPr>
                    </a:p>
                  </a:txBody>
                  <a:tcPr marL="11717" marR="11717" marT="0" marB="0" anchor="ctr">
                    <a:lnL w="28575" cap="flat" cmpd="sng" algn="ctr">
                      <a:solidFill>
                        <a:schemeClr val="bg1"/>
                      </a:solidFill>
                      <a:prstDash val="solid"/>
                      <a:round/>
                      <a:headEnd type="none" w="med" len="med"/>
                      <a:tailEnd type="none" w="med" len="med"/>
                    </a:lnL>
                  </a:tcPr>
                </a:tc>
                <a:tc>
                  <a:txBody>
                    <a:bodyPr/>
                    <a:lstStyle/>
                    <a:p>
                      <a:pPr>
                        <a:lnSpc>
                          <a:spcPct val="107000"/>
                        </a:lnSpc>
                        <a:spcAft>
                          <a:spcPts val="0"/>
                        </a:spcAft>
                      </a:pPr>
                      <a:r>
                        <a:rPr lang="es-ES" sz="1400" dirty="0">
                          <a:solidFill>
                            <a:schemeClr val="bg1"/>
                          </a:solidFill>
                          <a:effectLst/>
                          <a:latin typeface="Trebuchet MS" panose="020B0703020202090204" pitchFamily="34" charset="0"/>
                        </a:rPr>
                        <a:t>Préstamos (AD010T0009592): Acceso parcial por omisión. </a:t>
                      </a:r>
                      <a:endParaRPr lang="es-CL" sz="1600" dirty="0">
                        <a:solidFill>
                          <a:schemeClr val="bg1"/>
                        </a:solidFill>
                        <a:effectLst/>
                        <a:latin typeface="Trebuchet MS" panose="020B0703020202090204" pitchFamily="34" charset="0"/>
                        <a:ea typeface="Calibri" panose="020F0502020204030204" pitchFamily="34" charset="0"/>
                      </a:endParaRPr>
                    </a:p>
                  </a:txBody>
                  <a:tcPr marL="11717" marR="11717" marT="0" marB="0" anchor="ctr">
                    <a:lnR w="285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888089722"/>
                  </a:ext>
                </a:extLst>
              </a:tr>
              <a:tr h="237906">
                <a:tc>
                  <a:txBody>
                    <a:bodyPr/>
                    <a:lstStyle/>
                    <a:p>
                      <a:pPr>
                        <a:lnSpc>
                          <a:spcPct val="107000"/>
                        </a:lnSpc>
                        <a:spcAft>
                          <a:spcPts val="0"/>
                        </a:spcAft>
                      </a:pPr>
                      <a:r>
                        <a:rPr lang="es-ES" sz="1400">
                          <a:solidFill>
                            <a:schemeClr val="bg1"/>
                          </a:solidFill>
                          <a:effectLst/>
                          <a:latin typeface="Trebuchet MS" panose="020B0703020202090204" pitchFamily="34" charset="0"/>
                        </a:rPr>
                        <a:t>Gendarmería </a:t>
                      </a:r>
                      <a:endParaRPr lang="es-CL" sz="1600">
                        <a:solidFill>
                          <a:schemeClr val="bg1"/>
                        </a:solidFill>
                        <a:effectLst/>
                        <a:latin typeface="Trebuchet MS" panose="020B0703020202090204" pitchFamily="34" charset="0"/>
                        <a:ea typeface="Calibri" panose="020F0502020204030204" pitchFamily="34" charset="0"/>
                      </a:endParaRPr>
                    </a:p>
                  </a:txBody>
                  <a:tcPr marL="11717" marR="11717"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es-ES" sz="1400" dirty="0">
                          <a:solidFill>
                            <a:schemeClr val="bg1"/>
                          </a:solidFill>
                          <a:effectLst/>
                          <a:latin typeface="Trebuchet MS" panose="020B0703020202090204" pitchFamily="34" charset="0"/>
                        </a:rPr>
                        <a:t>Préstamos (AK006T0015094): Acceso parcial por omisión. </a:t>
                      </a:r>
                      <a:endParaRPr lang="es-CL" sz="1600" dirty="0">
                        <a:solidFill>
                          <a:schemeClr val="bg1"/>
                        </a:solidFill>
                        <a:effectLst/>
                        <a:latin typeface="Trebuchet MS" panose="020B0703020202090204" pitchFamily="34" charset="0"/>
                        <a:ea typeface="Calibri" panose="020F0502020204030204" pitchFamily="34" charset="0"/>
                      </a:endParaRPr>
                    </a:p>
                  </a:txBody>
                  <a:tcPr marL="11717" marR="11717"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13885309"/>
                  </a:ext>
                </a:extLst>
              </a:tr>
            </a:tbl>
          </a:graphicData>
        </a:graphic>
      </p:graphicFrame>
      <p:sp>
        <p:nvSpPr>
          <p:cNvPr id="14" name="Rectangle 1">
            <a:extLst>
              <a:ext uri="{FF2B5EF4-FFF2-40B4-BE49-F238E27FC236}">
                <a16:creationId xmlns:a16="http://schemas.microsoft.com/office/drawing/2014/main" id="{8B19DF82-9BCA-4844-8D88-6DE87E41EEA5}"/>
              </a:ext>
            </a:extLst>
          </p:cNvPr>
          <p:cNvSpPr>
            <a:spLocks noChangeArrowheads="1"/>
          </p:cNvSpPr>
          <p:nvPr/>
        </p:nvSpPr>
        <p:spPr bwMode="auto">
          <a:xfrm>
            <a:off x="5527675" y="2393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L" altLang="es-CL" sz="1800" b="0" i="0" u="none" strike="noStrike" cap="none" normalizeH="0" baseline="0">
                <a:ln>
                  <a:noFill/>
                </a:ln>
                <a:solidFill>
                  <a:schemeClr val="tx1"/>
                </a:solidFill>
                <a:effectLst/>
                <a:latin typeface="Arial" panose="020B0604020202020204" pitchFamily="34" charset="0"/>
              </a:rPr>
            </a:b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16" name="Rectangle 3">
            <a:extLst>
              <a:ext uri="{FF2B5EF4-FFF2-40B4-BE49-F238E27FC236}">
                <a16:creationId xmlns:a16="http://schemas.microsoft.com/office/drawing/2014/main" id="{69662C5F-A28E-5D46-A9EE-1FBA49AE9C8F}"/>
              </a:ext>
            </a:extLst>
          </p:cNvPr>
          <p:cNvSpPr>
            <a:spLocks noChangeArrowheads="1"/>
          </p:cNvSpPr>
          <p:nvPr/>
        </p:nvSpPr>
        <p:spPr bwMode="auto">
          <a:xfrm>
            <a:off x="0" y="6700114"/>
            <a:ext cx="4063933" cy="20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es-CL" sz="700" baseline="30000" dirty="0">
                <a:solidFill>
                  <a:schemeClr val="bg1"/>
                </a:solidFill>
                <a:latin typeface="Trebuchet MS" panose="020B0703020202090204" pitchFamily="34" charset="0"/>
                <a:ea typeface="Trebuchet MS" panose="020B0703020202090204" pitchFamily="34" charset="0"/>
                <a:cs typeface="Traditional Arabic" panose="020F0502020204030204" pitchFamily="34" charset="0"/>
              </a:rPr>
              <a:t>*</a:t>
            </a:r>
            <a:r>
              <a:rPr kumimoji="0" lang="es-ES" altLang="es-CL" sz="700" b="0" i="0" u="none" strike="noStrike" cap="none" normalizeH="0" baseline="0" dirty="0">
                <a:ln>
                  <a:noFill/>
                </a:ln>
                <a:solidFill>
                  <a:schemeClr val="bg1"/>
                </a:solidFill>
                <a:effectLst/>
                <a:latin typeface="Trebuchet MS" panose="020B0703020202090204" pitchFamily="34" charset="0"/>
                <a:ea typeface="Trebuchet MS" panose="020B0703020202090204" pitchFamily="34" charset="0"/>
                <a:cs typeface="Traditional Arabic" panose="020F0502020204030204" pitchFamily="34" charset="0"/>
              </a:rPr>
              <a:t>Resultados preliminares: actualmente en proceso de notificación a los organismos fiscalizados.</a:t>
            </a:r>
            <a:endParaRPr kumimoji="0" lang="es-ES" altLang="es-CL" sz="700" b="0" i="0" u="none" strike="noStrike" cap="none" normalizeH="0" baseline="0" dirty="0">
              <a:ln>
                <a:noFill/>
              </a:ln>
              <a:solidFill>
                <a:schemeClr val="bg1"/>
              </a:solidFill>
              <a:effectLst/>
              <a:latin typeface="Trebuchet MS" panose="020B0703020202090204" pitchFamily="34" charset="0"/>
              <a:cs typeface="Traditional Arabic" panose="020F0502020204030204" pitchFamily="34" charset="0"/>
            </a:endParaRPr>
          </a:p>
        </p:txBody>
      </p:sp>
    </p:spTree>
    <p:extLst>
      <p:ext uri="{BB962C8B-B14F-4D97-AF65-F5344CB8AC3E}">
        <p14:creationId xmlns:p14="http://schemas.microsoft.com/office/powerpoint/2010/main" val="1314669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6912010-79D7-1C4C-88F1-552300F6EEB2}"/>
              </a:ext>
            </a:extLst>
          </p:cNvPr>
          <p:cNvPicPr>
            <a:picLocks noChangeAspect="1"/>
          </p:cNvPicPr>
          <p:nvPr/>
        </p:nvPicPr>
        <p:blipFill>
          <a:blip r:embed="rId3"/>
          <a:stretch>
            <a:fillRect/>
          </a:stretch>
        </p:blipFill>
        <p:spPr>
          <a:xfrm>
            <a:off x="9827997" y="5992764"/>
            <a:ext cx="2112961" cy="807015"/>
          </a:xfrm>
          <a:prstGeom prst="rect">
            <a:avLst/>
          </a:prstGeom>
        </p:spPr>
      </p:pic>
      <p:sp>
        <p:nvSpPr>
          <p:cNvPr id="4" name="Título 2">
            <a:extLst>
              <a:ext uri="{FF2B5EF4-FFF2-40B4-BE49-F238E27FC236}">
                <a16:creationId xmlns:a16="http://schemas.microsoft.com/office/drawing/2014/main" id="{E2EF7584-7544-4D7C-9451-892E282D0E14}"/>
              </a:ext>
            </a:extLst>
          </p:cNvPr>
          <p:cNvSpPr>
            <a:spLocks noGrp="1"/>
          </p:cNvSpPr>
          <p:nvPr>
            <p:ph type="title"/>
          </p:nvPr>
        </p:nvSpPr>
        <p:spPr>
          <a:xfrm>
            <a:off x="0" y="2592614"/>
            <a:ext cx="12192000" cy="738664"/>
          </a:xfrm>
        </p:spPr>
        <p:txBody>
          <a:bodyPr wrap="square" lIns="0" tIns="0" rIns="0" bIns="0" anchor="t">
            <a:spAutoFit/>
          </a:bodyPr>
          <a:lstStyle/>
          <a:p>
            <a:pPr algn="ctr"/>
            <a:r>
              <a:rPr lang="es-ES" sz="4800" kern="1200" dirty="0">
                <a:solidFill>
                  <a:srgbClr val="00B0F0"/>
                </a:solidFill>
                <a:latin typeface="Trebuchet MS" panose="020B0703020202090204" pitchFamily="34" charset="0"/>
                <a:cs typeface="Trebuchet MS"/>
              </a:rPr>
              <a:t>PRINCIPALES HALLAZGOS</a:t>
            </a:r>
            <a:endParaRPr lang="es-ES" sz="5400" kern="1200" dirty="0">
              <a:solidFill>
                <a:srgbClr val="66CDFF"/>
              </a:solidFill>
              <a:latin typeface="Trebuchet MS" panose="020B0703020202090204" pitchFamily="34" charset="0"/>
              <a:cs typeface="Trebuchet MS"/>
            </a:endParaRPr>
          </a:p>
        </p:txBody>
      </p:sp>
      <p:sp>
        <p:nvSpPr>
          <p:cNvPr id="8" name="Título 2">
            <a:extLst>
              <a:ext uri="{FF2B5EF4-FFF2-40B4-BE49-F238E27FC236}">
                <a16:creationId xmlns:a16="http://schemas.microsoft.com/office/drawing/2014/main" id="{F4EFDFDE-0419-9F4C-8934-85105D64954A}"/>
              </a:ext>
            </a:extLst>
          </p:cNvPr>
          <p:cNvSpPr txBox="1">
            <a:spLocks/>
          </p:cNvSpPr>
          <p:nvPr/>
        </p:nvSpPr>
        <p:spPr>
          <a:xfrm>
            <a:off x="0" y="3331278"/>
            <a:ext cx="12192000" cy="615553"/>
          </a:xfrm>
          <a:prstGeom prst="rect">
            <a:avLst/>
          </a:prstGeom>
        </p:spPr>
        <p:txBody>
          <a:bodyPr wrap="square" lIns="0" tIns="0" rIns="0" bIns="0" anchor="t">
            <a:spAutoFit/>
          </a:bodyPr>
          <a:lstStyle>
            <a:lvl1pPr eaLnBrk="1" hangingPunct="1">
              <a:defRPr sz="3600" b="0" i="0">
                <a:solidFill>
                  <a:srgbClr val="00637A"/>
                </a:solidFill>
                <a:latin typeface="Arial Black"/>
                <a:ea typeface="+mj-ea"/>
                <a:cs typeface="Arial Black"/>
              </a:defRPr>
            </a:lvl1pPr>
          </a:lstStyle>
          <a:p>
            <a:pPr algn="ctr"/>
            <a:r>
              <a:rPr lang="es-ES" sz="4000" b="1" dirty="0">
                <a:solidFill>
                  <a:srgbClr val="FFC000"/>
                </a:solidFill>
                <a:latin typeface="Trebuchet MS" panose="020B0703020202090204" pitchFamily="34" charset="0"/>
                <a:cs typeface="Trebuchet MS"/>
              </a:rPr>
              <a:t>Según líneas de interés</a:t>
            </a:r>
            <a:endParaRPr lang="es-ES" sz="3200" kern="1200" dirty="0">
              <a:solidFill>
                <a:srgbClr val="FFC000"/>
              </a:solidFill>
              <a:latin typeface="Trebuchet MS" panose="020B0703020202090204" pitchFamily="34" charset="0"/>
              <a:cs typeface="Trebuchet MS"/>
            </a:endParaRPr>
          </a:p>
        </p:txBody>
      </p:sp>
    </p:spTree>
    <p:extLst>
      <p:ext uri="{BB962C8B-B14F-4D97-AF65-F5344CB8AC3E}">
        <p14:creationId xmlns:p14="http://schemas.microsoft.com/office/powerpoint/2010/main" val="1414144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6912010-79D7-1C4C-88F1-552300F6EEB2}"/>
              </a:ext>
            </a:extLst>
          </p:cNvPr>
          <p:cNvPicPr>
            <a:picLocks noChangeAspect="1"/>
          </p:cNvPicPr>
          <p:nvPr/>
        </p:nvPicPr>
        <p:blipFill>
          <a:blip r:embed="rId3"/>
          <a:stretch>
            <a:fillRect/>
          </a:stretch>
        </p:blipFill>
        <p:spPr>
          <a:xfrm>
            <a:off x="9879838" y="68473"/>
            <a:ext cx="2112961" cy="807015"/>
          </a:xfrm>
          <a:prstGeom prst="rect">
            <a:avLst/>
          </a:prstGeom>
        </p:spPr>
      </p:pic>
      <p:sp>
        <p:nvSpPr>
          <p:cNvPr id="3" name="CuadroTexto 2">
            <a:extLst>
              <a:ext uri="{FF2B5EF4-FFF2-40B4-BE49-F238E27FC236}">
                <a16:creationId xmlns:a16="http://schemas.microsoft.com/office/drawing/2014/main" id="{08C54235-E7C9-4F73-BF18-E8379902E6CC}"/>
              </a:ext>
            </a:extLst>
          </p:cNvPr>
          <p:cNvSpPr txBox="1"/>
          <p:nvPr/>
        </p:nvSpPr>
        <p:spPr>
          <a:xfrm>
            <a:off x="199201" y="168390"/>
            <a:ext cx="1157783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solidFill>
                  <a:srgbClr val="FFC000"/>
                </a:solidFill>
                <a:latin typeface="Trebuchet MS" panose="020B0703020202090204" pitchFamily="34" charset="0"/>
                <a:cs typeface="Segoe UI"/>
              </a:rPr>
              <a:t>​</a:t>
            </a:r>
            <a:r>
              <a:rPr lang="es-ES" sz="3200" b="1" dirty="0">
                <a:solidFill>
                  <a:srgbClr val="FFC000"/>
                </a:solidFill>
                <a:latin typeface="Trebuchet MS" panose="020B0703020202090204" pitchFamily="34" charset="0"/>
                <a:cs typeface="Segoe UI"/>
              </a:rPr>
              <a:t>Línea: ASIGNACIONES DE RIESGO</a:t>
            </a:r>
          </a:p>
          <a:p>
            <a:r>
              <a:rPr lang="es-ES" b="1" dirty="0">
                <a:solidFill>
                  <a:srgbClr val="FFC000"/>
                </a:solidFill>
                <a:latin typeface="Trebuchet MS" panose="020B0703020202090204" pitchFamily="34" charset="0"/>
                <a:cs typeface="Segoe UI"/>
              </a:rPr>
              <a:t>Cantidad de personal que la recibe, monto promedio y escalafón.</a:t>
            </a:r>
          </a:p>
        </p:txBody>
      </p:sp>
      <p:sp>
        <p:nvSpPr>
          <p:cNvPr id="13" name="CuadroTexto 12">
            <a:extLst>
              <a:ext uri="{FF2B5EF4-FFF2-40B4-BE49-F238E27FC236}">
                <a16:creationId xmlns:a16="http://schemas.microsoft.com/office/drawing/2014/main" id="{CD937409-452E-4743-8376-0C0B88939FC6}"/>
              </a:ext>
            </a:extLst>
          </p:cNvPr>
          <p:cNvSpPr txBox="1"/>
          <p:nvPr/>
        </p:nvSpPr>
        <p:spPr>
          <a:xfrm>
            <a:off x="0" y="1790187"/>
            <a:ext cx="6722635"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s-ES" sz="2400" b="1" dirty="0">
                <a:solidFill>
                  <a:srgbClr val="66FFCC"/>
                </a:solidFill>
                <a:latin typeface="Trebuchet MS" panose="020B0703020202090204" pitchFamily="34" charset="0"/>
              </a:rPr>
              <a:t>CARABINEROS</a:t>
            </a:r>
            <a:r>
              <a:rPr lang="es-ES" sz="2400" b="1" dirty="0">
                <a:solidFill>
                  <a:srgbClr val="FFFFFF"/>
                </a:solidFill>
                <a:latin typeface="Trebuchet MS" panose="020B0703020202090204" pitchFamily="34" charset="0"/>
              </a:rPr>
              <a:t>:</a:t>
            </a:r>
            <a:r>
              <a:rPr lang="es-ES" sz="2400" b="1" dirty="0">
                <a:solidFill>
                  <a:srgbClr val="FFFFFF"/>
                </a:solidFill>
                <a:latin typeface="Trebuchet MS" panose="020B0703020202090204" pitchFamily="34" charset="0"/>
                <a:cs typeface="Segoe UI"/>
              </a:rPr>
              <a:t> informa número de personal, escalafón y montos entregados el año 2019. </a:t>
            </a:r>
            <a:endParaRPr lang="es-ES" sz="2400" b="1" dirty="0">
              <a:solidFill>
                <a:srgbClr val="FFC000"/>
              </a:solidFill>
              <a:latin typeface="Trebuchet MS" panose="020B0703020202090204" pitchFamily="34" charset="0"/>
              <a:cs typeface="Segoe UI"/>
            </a:endParaRPr>
          </a:p>
          <a:p>
            <a:pPr marL="342900" indent="-342900">
              <a:buFont typeface="Arial" panose="020B0604020202020204" pitchFamily="34" charset="0"/>
              <a:buChar char="•"/>
            </a:pPr>
            <a:endParaRPr lang="es-ES" sz="2400" dirty="0">
              <a:solidFill>
                <a:srgbClr val="FFC000"/>
              </a:solidFill>
              <a:latin typeface="Trebuchet MS" panose="020B0703020202090204" pitchFamily="34" charset="0"/>
              <a:ea typeface="+mn-lt"/>
              <a:cs typeface="Segoe UI"/>
            </a:endParaRPr>
          </a:p>
          <a:p>
            <a:pPr marL="342900" indent="-342900">
              <a:buFont typeface="Arial" panose="020B0604020202020204" pitchFamily="34" charset="0"/>
              <a:buChar char="•"/>
            </a:pPr>
            <a:r>
              <a:rPr lang="es-ES" sz="2400" b="1" dirty="0">
                <a:solidFill>
                  <a:srgbClr val="66FFCC"/>
                </a:solidFill>
                <a:latin typeface="Trebuchet MS" panose="020B0703020202090204" pitchFamily="34" charset="0"/>
                <a:ea typeface="+mn-lt"/>
                <a:cs typeface="+mn-lt"/>
              </a:rPr>
              <a:t>ARMADA y</a:t>
            </a:r>
            <a:r>
              <a:rPr lang="es-ES" sz="2400" b="1" dirty="0">
                <a:solidFill>
                  <a:srgbClr val="66FFCC"/>
                </a:solidFill>
                <a:latin typeface="Trebuchet MS" panose="020B0703020202090204" pitchFamily="34" charset="0"/>
              </a:rPr>
              <a:t> FACH: </a:t>
            </a:r>
            <a:r>
              <a:rPr lang="es-ES" sz="2400" b="1" dirty="0">
                <a:solidFill>
                  <a:schemeClr val="bg1"/>
                </a:solidFill>
                <a:latin typeface="Trebuchet MS" panose="020B0703020202090204" pitchFamily="34" charset="0"/>
              </a:rPr>
              <a:t>s</a:t>
            </a:r>
            <a:r>
              <a:rPr lang="es-ES" sz="2400" dirty="0">
                <a:solidFill>
                  <a:schemeClr val="bg1"/>
                </a:solidFill>
                <a:latin typeface="Trebuchet MS" panose="020B0703020202090204" pitchFamily="34" charset="0"/>
                <a:ea typeface="+mn-lt"/>
                <a:cs typeface="+mn-lt"/>
              </a:rPr>
              <a:t>olo informaron el monto promedio mensual por escalafón durante el año 2019. </a:t>
            </a:r>
            <a:r>
              <a:rPr lang="es-ES" sz="2400" b="1" dirty="0">
                <a:solidFill>
                  <a:srgbClr val="66FFCC"/>
                </a:solidFill>
                <a:latin typeface="Trebuchet MS" panose="020B0703020202090204" pitchFamily="34" charset="0"/>
                <a:ea typeface="+mn-lt"/>
                <a:cs typeface="+mn-lt"/>
              </a:rPr>
              <a:t>PDI</a:t>
            </a:r>
            <a:r>
              <a:rPr lang="es-ES" sz="2400" b="1" dirty="0">
                <a:solidFill>
                  <a:schemeClr val="bg1"/>
                </a:solidFill>
                <a:latin typeface="Trebuchet MS" panose="020B0703020202090204" pitchFamily="34" charset="0"/>
                <a:ea typeface="+mn-lt"/>
                <a:cs typeface="+mn-lt"/>
              </a:rPr>
              <a:t>, por su parte,</a:t>
            </a:r>
            <a:r>
              <a:rPr lang="es-ES" sz="2400" dirty="0">
                <a:solidFill>
                  <a:schemeClr val="bg1"/>
                </a:solidFill>
                <a:latin typeface="Trebuchet MS" panose="020B0703020202090204" pitchFamily="34" charset="0"/>
                <a:ea typeface="+mn-lt"/>
                <a:cs typeface="+mn-lt"/>
              </a:rPr>
              <a:t> indicó únicamente los % sobre el sueldo base, según cargo o grado.</a:t>
            </a:r>
          </a:p>
          <a:p>
            <a:pPr marL="800100" lvl="1" indent="-342900">
              <a:buFont typeface="Arial" panose="020B0604020202020204" pitchFamily="34" charset="0"/>
              <a:buChar char="•"/>
            </a:pPr>
            <a:r>
              <a:rPr lang="es-ES" b="1" dirty="0">
                <a:solidFill>
                  <a:srgbClr val="FFC000"/>
                </a:solidFill>
                <a:latin typeface="Trebuchet MS" panose="020B0703020202090204" pitchFamily="34" charset="0"/>
                <a:ea typeface="+mn-lt"/>
                <a:cs typeface="+mn-lt"/>
              </a:rPr>
              <a:t>En estos casos: no fue posible acceder a información sobre monto global ni cantidad de personal que recibe las asignaciones</a:t>
            </a:r>
          </a:p>
          <a:p>
            <a:endParaRPr lang="es-ES" sz="2400" dirty="0">
              <a:solidFill>
                <a:schemeClr val="bg1"/>
              </a:solidFill>
              <a:latin typeface="Trebuchet MS" panose="020B0703020202090204" pitchFamily="34" charset="0"/>
              <a:ea typeface="+mn-lt"/>
              <a:cs typeface="+mn-lt"/>
            </a:endParaRPr>
          </a:p>
        </p:txBody>
      </p:sp>
      <p:sp>
        <p:nvSpPr>
          <p:cNvPr id="15" name="CuadroTexto 14">
            <a:extLst>
              <a:ext uri="{FF2B5EF4-FFF2-40B4-BE49-F238E27FC236}">
                <a16:creationId xmlns:a16="http://schemas.microsoft.com/office/drawing/2014/main" id="{2D74DDC4-3487-43BE-B239-846F42046A55}"/>
              </a:ext>
            </a:extLst>
          </p:cNvPr>
          <p:cNvSpPr txBox="1"/>
          <p:nvPr/>
        </p:nvSpPr>
        <p:spPr>
          <a:xfrm>
            <a:off x="7171982" y="1674673"/>
            <a:ext cx="4820818" cy="26468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s-CL" sz="2000" b="1" dirty="0">
                <a:solidFill>
                  <a:srgbClr val="66FFCC"/>
                </a:solidFill>
                <a:latin typeface="Trebuchet MS"/>
              </a:rPr>
              <a:t>Gendarmería y Ejército</a:t>
            </a:r>
            <a:endParaRPr lang="es-ES" sz="2000" dirty="0">
              <a:solidFill>
                <a:srgbClr val="FFFFFF"/>
              </a:solidFill>
              <a:latin typeface="Trebuchet MS"/>
              <a:cs typeface="Calibri"/>
            </a:endParaRPr>
          </a:p>
          <a:p>
            <a:pPr algn="r"/>
            <a:r>
              <a:rPr lang="es-CL" sz="2000" b="1" dirty="0">
                <a:solidFill>
                  <a:srgbClr val="66FFCC"/>
                </a:solidFill>
                <a:latin typeface="Trebuchet MS"/>
              </a:rPr>
              <a:t> NO entregaron información. </a:t>
            </a:r>
            <a:r>
              <a:rPr lang="es-CL" sz="2000" dirty="0">
                <a:latin typeface="Trebuchet MS"/>
                <a:ea typeface="+mn-lt"/>
                <a:cs typeface="+mn-lt"/>
              </a:rPr>
              <a:t> </a:t>
            </a:r>
            <a:endParaRPr lang="es-ES" sz="2000" dirty="0">
              <a:solidFill>
                <a:schemeClr val="bg1"/>
              </a:solidFill>
              <a:latin typeface="Trebuchet MS"/>
              <a:ea typeface="+mn-lt"/>
              <a:cs typeface="+mn-lt"/>
            </a:endParaRPr>
          </a:p>
          <a:p>
            <a:pPr algn="r"/>
            <a:endParaRPr lang="es-CL" sz="1400" dirty="0">
              <a:solidFill>
                <a:schemeClr val="bg1"/>
              </a:solidFill>
              <a:latin typeface="Trebuchet MS" panose="020B0703020202090204" pitchFamily="34" charset="0"/>
              <a:ea typeface="+mn-lt"/>
              <a:cs typeface="+mn-lt"/>
            </a:endParaRPr>
          </a:p>
          <a:p>
            <a:pPr algn="r"/>
            <a:r>
              <a:rPr lang="es-CL" sz="1400" b="1" dirty="0">
                <a:solidFill>
                  <a:srgbClr val="73FDD6"/>
                </a:solidFill>
                <a:latin typeface="Trebuchet MS"/>
                <a:ea typeface="+mn-lt"/>
                <a:cs typeface="+mn-lt"/>
              </a:rPr>
              <a:t>GEMCHI</a:t>
            </a:r>
            <a:r>
              <a:rPr lang="es-CL" sz="1400" b="1" dirty="0">
                <a:solidFill>
                  <a:schemeClr val="bg1"/>
                </a:solidFill>
                <a:latin typeface="Trebuchet MS"/>
                <a:ea typeface="+mn-lt"/>
                <a:cs typeface="+mn-lt"/>
              </a:rPr>
              <a:t>: </a:t>
            </a:r>
            <a:r>
              <a:rPr lang="es-CL" sz="1400" dirty="0">
                <a:solidFill>
                  <a:schemeClr val="bg1"/>
                </a:solidFill>
                <a:latin typeface="Trebuchet MS"/>
                <a:ea typeface="+mn-lt"/>
                <a:cs typeface="+mn-lt"/>
              </a:rPr>
              <a:t>declara inexistencia de la información, "</a:t>
            </a:r>
            <a:r>
              <a:rPr lang="es-CL" sz="1400" i="1" dirty="0">
                <a:solidFill>
                  <a:schemeClr val="bg1"/>
                </a:solidFill>
                <a:latin typeface="Trebuchet MS"/>
                <a:ea typeface="+mn-lt"/>
                <a:cs typeface="+mn-lt"/>
              </a:rPr>
              <a:t>puesto que las asignaciones de riesgos no es parte integrante de la remuneración de Gendarmería de Chile</a:t>
            </a:r>
            <a:r>
              <a:rPr lang="es-CL" sz="1400" dirty="0">
                <a:solidFill>
                  <a:schemeClr val="bg1"/>
                </a:solidFill>
                <a:latin typeface="Trebuchet MS"/>
                <a:ea typeface="+mn-lt"/>
                <a:cs typeface="+mn-lt"/>
              </a:rPr>
              <a:t>”.</a:t>
            </a:r>
            <a:endParaRPr lang="es-CL" dirty="0">
              <a:solidFill>
                <a:schemeClr val="bg1"/>
              </a:solidFill>
              <a:latin typeface="Trebuchet MS" panose="020B0703020202090204" pitchFamily="34" charset="0"/>
              <a:cs typeface="Calibri"/>
            </a:endParaRPr>
          </a:p>
          <a:p>
            <a:pPr algn="r"/>
            <a:endParaRPr lang="es-CL" sz="1400" dirty="0">
              <a:solidFill>
                <a:schemeClr val="bg1"/>
              </a:solidFill>
              <a:latin typeface="Trebuchet MS" panose="020B0703020202090204" pitchFamily="34" charset="0"/>
              <a:ea typeface="+mn-lt"/>
              <a:cs typeface="+mn-lt"/>
            </a:endParaRPr>
          </a:p>
          <a:p>
            <a:pPr algn="r"/>
            <a:r>
              <a:rPr lang="es-CL" sz="1400" b="1" dirty="0">
                <a:solidFill>
                  <a:srgbClr val="73FDD6"/>
                </a:solidFill>
                <a:latin typeface="Trebuchet MS"/>
                <a:ea typeface="+mn-lt"/>
                <a:cs typeface="+mn-lt"/>
              </a:rPr>
              <a:t>EJÉRCITO</a:t>
            </a:r>
            <a:r>
              <a:rPr lang="es-CL" sz="1400" dirty="0">
                <a:solidFill>
                  <a:schemeClr val="bg1"/>
                </a:solidFill>
                <a:latin typeface="Trebuchet MS"/>
                <a:ea typeface="+mn-lt"/>
                <a:cs typeface="+mn-lt"/>
              </a:rPr>
              <a:t>: “las bonificaciones de riesgo y sus porcentajes se aplican a todo el personal que cumplen con los requisitos..." </a:t>
            </a:r>
            <a:r>
              <a:rPr lang="es-CL" sz="1400" b="1" dirty="0">
                <a:solidFill>
                  <a:schemeClr val="bg1"/>
                </a:solidFill>
                <a:latin typeface="Trebuchet MS"/>
                <a:ea typeface="+mn-lt"/>
                <a:cs typeface="+mn-lt"/>
              </a:rPr>
              <a:t>Deriva al ítem escala de remuneraciones en TA, que solo presenta </a:t>
            </a:r>
            <a:r>
              <a:rPr lang="es-CL" sz="1400" b="1" dirty="0">
                <a:solidFill>
                  <a:srgbClr val="FFC000"/>
                </a:solidFill>
                <a:latin typeface="Trebuchet MS"/>
                <a:ea typeface="+mn-lt"/>
                <a:cs typeface="+mn-lt"/>
              </a:rPr>
              <a:t>“Asignación Total”</a:t>
            </a:r>
            <a:r>
              <a:rPr lang="es-CL" sz="1400" dirty="0">
                <a:solidFill>
                  <a:srgbClr val="FFC000"/>
                </a:solidFill>
                <a:latin typeface="Trebuchet MS"/>
                <a:ea typeface="+mn-lt"/>
                <a:cs typeface="+mn-lt"/>
              </a:rPr>
              <a:t>.</a:t>
            </a:r>
            <a:endParaRPr lang="es-CL" dirty="0">
              <a:latin typeface="Trebuchet MS"/>
              <a:cs typeface="Calibri"/>
            </a:endParaRPr>
          </a:p>
        </p:txBody>
      </p:sp>
    </p:spTree>
    <p:extLst>
      <p:ext uri="{BB962C8B-B14F-4D97-AF65-F5344CB8AC3E}">
        <p14:creationId xmlns:p14="http://schemas.microsoft.com/office/powerpoint/2010/main" val="1434507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6912010-79D7-1C4C-88F1-552300F6EEB2}"/>
              </a:ext>
            </a:extLst>
          </p:cNvPr>
          <p:cNvPicPr>
            <a:picLocks noChangeAspect="1"/>
          </p:cNvPicPr>
          <p:nvPr/>
        </p:nvPicPr>
        <p:blipFill>
          <a:blip r:embed="rId3"/>
          <a:stretch>
            <a:fillRect/>
          </a:stretch>
        </p:blipFill>
        <p:spPr>
          <a:xfrm>
            <a:off x="9879838" y="68473"/>
            <a:ext cx="2112961" cy="807015"/>
          </a:xfrm>
          <a:prstGeom prst="rect">
            <a:avLst/>
          </a:prstGeom>
        </p:spPr>
      </p:pic>
      <p:sp>
        <p:nvSpPr>
          <p:cNvPr id="3" name="CuadroTexto 2">
            <a:extLst>
              <a:ext uri="{FF2B5EF4-FFF2-40B4-BE49-F238E27FC236}">
                <a16:creationId xmlns:a16="http://schemas.microsoft.com/office/drawing/2014/main" id="{08C54235-E7C9-4F73-BF18-E8379902E6CC}"/>
              </a:ext>
            </a:extLst>
          </p:cNvPr>
          <p:cNvSpPr txBox="1"/>
          <p:nvPr/>
        </p:nvSpPr>
        <p:spPr>
          <a:xfrm>
            <a:off x="199201" y="168390"/>
            <a:ext cx="1157783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solidFill>
                  <a:srgbClr val="FFC000"/>
                </a:solidFill>
                <a:latin typeface="Trebuchet MS" panose="020B0703020202090204" pitchFamily="34" charset="0"/>
                <a:cs typeface="Segoe UI"/>
              </a:rPr>
              <a:t>​</a:t>
            </a:r>
            <a:r>
              <a:rPr lang="es-ES" sz="3200" b="1" dirty="0">
                <a:solidFill>
                  <a:srgbClr val="FFC000"/>
                </a:solidFill>
                <a:latin typeface="Trebuchet MS" panose="020B0703020202090204" pitchFamily="34" charset="0"/>
                <a:cs typeface="Segoe UI"/>
              </a:rPr>
              <a:t>Línea: ASIGNACIONES DE RIESGO</a:t>
            </a:r>
          </a:p>
          <a:p>
            <a:r>
              <a:rPr lang="es-ES" b="1" dirty="0">
                <a:solidFill>
                  <a:srgbClr val="FFC000"/>
                </a:solidFill>
                <a:latin typeface="Trebuchet MS" panose="020B0703020202090204" pitchFamily="34" charset="0"/>
                <a:cs typeface="Segoe UI"/>
              </a:rPr>
              <a:t>Cantidad de personal que la recibe, monto promedio y escalafón.</a:t>
            </a:r>
          </a:p>
        </p:txBody>
      </p:sp>
      <p:sp>
        <p:nvSpPr>
          <p:cNvPr id="13" name="CuadroTexto 12">
            <a:extLst>
              <a:ext uri="{FF2B5EF4-FFF2-40B4-BE49-F238E27FC236}">
                <a16:creationId xmlns:a16="http://schemas.microsoft.com/office/drawing/2014/main" id="{CD937409-452E-4743-8376-0C0B88939FC6}"/>
              </a:ext>
            </a:extLst>
          </p:cNvPr>
          <p:cNvSpPr txBox="1"/>
          <p:nvPr/>
        </p:nvSpPr>
        <p:spPr>
          <a:xfrm>
            <a:off x="199201" y="1419894"/>
            <a:ext cx="672263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dirty="0">
                <a:solidFill>
                  <a:srgbClr val="66FFCC"/>
                </a:solidFill>
                <a:latin typeface="Trebuchet MS" panose="020B0703020202090204" pitchFamily="34" charset="0"/>
              </a:rPr>
              <a:t>CARABINEROS</a:t>
            </a:r>
            <a:endParaRPr lang="es-ES" sz="2400" dirty="0">
              <a:solidFill>
                <a:srgbClr val="FFC000"/>
              </a:solidFill>
              <a:latin typeface="Trebuchet MS" panose="020B0703020202090204" pitchFamily="34" charset="0"/>
              <a:ea typeface="+mn-lt"/>
              <a:cs typeface="Segoe UI"/>
            </a:endParaRPr>
          </a:p>
          <a:p>
            <a:endParaRPr lang="es-ES" sz="2400" dirty="0">
              <a:solidFill>
                <a:schemeClr val="bg1"/>
              </a:solidFill>
              <a:latin typeface="Trebuchet MS" panose="020B0703020202090204" pitchFamily="34" charset="0"/>
              <a:ea typeface="+mn-lt"/>
              <a:cs typeface="+mn-lt"/>
            </a:endParaRPr>
          </a:p>
        </p:txBody>
      </p:sp>
      <p:graphicFrame>
        <p:nvGraphicFramePr>
          <p:cNvPr id="2" name="Tabla 1">
            <a:extLst>
              <a:ext uri="{FF2B5EF4-FFF2-40B4-BE49-F238E27FC236}">
                <a16:creationId xmlns:a16="http://schemas.microsoft.com/office/drawing/2014/main" id="{B15A0112-B53A-F842-BB10-093A0E5550BC}"/>
              </a:ext>
            </a:extLst>
          </p:cNvPr>
          <p:cNvGraphicFramePr>
            <a:graphicFrameLocks noGrp="1"/>
          </p:cNvGraphicFramePr>
          <p:nvPr>
            <p:extLst>
              <p:ext uri="{D42A27DB-BD31-4B8C-83A1-F6EECF244321}">
                <p14:modId xmlns:p14="http://schemas.microsoft.com/office/powerpoint/2010/main" val="3521894006"/>
              </p:ext>
            </p:extLst>
          </p:nvPr>
        </p:nvGraphicFramePr>
        <p:xfrm>
          <a:off x="352988" y="1837115"/>
          <a:ext cx="10740999" cy="1597005"/>
        </p:xfrm>
        <a:graphic>
          <a:graphicData uri="http://schemas.openxmlformats.org/drawingml/2006/table">
            <a:tbl>
              <a:tblPr firstRow="1" firstCol="1">
                <a:tableStyleId>{5940675A-B579-460E-94D1-54222C63F5DA}</a:tableStyleId>
              </a:tblPr>
              <a:tblGrid>
                <a:gridCol w="1123447">
                  <a:extLst>
                    <a:ext uri="{9D8B030D-6E8A-4147-A177-3AD203B41FA5}">
                      <a16:colId xmlns:a16="http://schemas.microsoft.com/office/drawing/2014/main" val="773763792"/>
                    </a:ext>
                  </a:extLst>
                </a:gridCol>
                <a:gridCol w="3401405">
                  <a:extLst>
                    <a:ext uri="{9D8B030D-6E8A-4147-A177-3AD203B41FA5}">
                      <a16:colId xmlns:a16="http://schemas.microsoft.com/office/drawing/2014/main" val="1387932471"/>
                    </a:ext>
                  </a:extLst>
                </a:gridCol>
                <a:gridCol w="1820280">
                  <a:extLst>
                    <a:ext uri="{9D8B030D-6E8A-4147-A177-3AD203B41FA5}">
                      <a16:colId xmlns:a16="http://schemas.microsoft.com/office/drawing/2014/main" val="2709598199"/>
                    </a:ext>
                  </a:extLst>
                </a:gridCol>
                <a:gridCol w="1548309">
                  <a:extLst>
                    <a:ext uri="{9D8B030D-6E8A-4147-A177-3AD203B41FA5}">
                      <a16:colId xmlns:a16="http://schemas.microsoft.com/office/drawing/2014/main" val="2299584627"/>
                    </a:ext>
                  </a:extLst>
                </a:gridCol>
                <a:gridCol w="2847558">
                  <a:extLst>
                    <a:ext uri="{9D8B030D-6E8A-4147-A177-3AD203B41FA5}">
                      <a16:colId xmlns:a16="http://schemas.microsoft.com/office/drawing/2014/main" val="2801525387"/>
                    </a:ext>
                  </a:extLst>
                </a:gridCol>
              </a:tblGrid>
              <a:tr h="355242">
                <a:tc>
                  <a:txBody>
                    <a:bodyPr/>
                    <a:lstStyle/>
                    <a:p>
                      <a:pPr algn="ctr">
                        <a:lnSpc>
                          <a:spcPct val="107000"/>
                        </a:lnSpc>
                        <a:spcAft>
                          <a:spcPts val="0"/>
                        </a:spcAft>
                      </a:pPr>
                      <a:r>
                        <a:rPr lang="es-ES" sz="1800" dirty="0">
                          <a:solidFill>
                            <a:schemeClr val="tx1"/>
                          </a:solidFill>
                          <a:effectLst/>
                          <a:latin typeface="Trebuchet MS" panose="020B0703020202090204" pitchFamily="34" charset="0"/>
                        </a:rPr>
                        <a:t>Meses</a:t>
                      </a:r>
                      <a:endParaRPr lang="es-CL" sz="2000"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618" marR="18618" marT="0" marB="0" anchor="ctr">
                    <a:solidFill>
                      <a:srgbClr val="73FDD6"/>
                    </a:solidFill>
                  </a:tcPr>
                </a:tc>
                <a:tc>
                  <a:txBody>
                    <a:bodyPr/>
                    <a:lstStyle/>
                    <a:p>
                      <a:pPr algn="ctr">
                        <a:lnSpc>
                          <a:spcPct val="107000"/>
                        </a:lnSpc>
                        <a:spcAft>
                          <a:spcPts val="0"/>
                        </a:spcAft>
                      </a:pPr>
                      <a:r>
                        <a:rPr lang="es-ES" sz="1800">
                          <a:solidFill>
                            <a:schemeClr val="tx1"/>
                          </a:solidFill>
                          <a:effectLst/>
                          <a:latin typeface="Trebuchet MS" panose="020B0703020202090204" pitchFamily="34" charset="0"/>
                        </a:rPr>
                        <a:t>Escalafón</a:t>
                      </a:r>
                      <a:endParaRPr lang="es-CL" sz="200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618" marR="18618" marT="0" marB="0" anchor="ctr">
                    <a:solidFill>
                      <a:srgbClr val="73FDD6"/>
                    </a:solidFill>
                  </a:tcPr>
                </a:tc>
                <a:tc>
                  <a:txBody>
                    <a:bodyPr/>
                    <a:lstStyle/>
                    <a:p>
                      <a:pPr algn="ctr">
                        <a:lnSpc>
                          <a:spcPct val="107000"/>
                        </a:lnSpc>
                        <a:spcAft>
                          <a:spcPts val="0"/>
                        </a:spcAft>
                      </a:pPr>
                      <a:r>
                        <a:rPr lang="es-ES" sz="1200" dirty="0">
                          <a:solidFill>
                            <a:schemeClr val="tx1"/>
                          </a:solidFill>
                          <a:effectLst/>
                          <a:latin typeface="Trebuchet MS" panose="020B0703020202090204" pitchFamily="34" charset="0"/>
                        </a:rPr>
                        <a:t>Monto promedio (mensual)</a:t>
                      </a:r>
                      <a:endParaRPr lang="es-CL" sz="1400"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618" marR="18618" marT="0" marB="0" anchor="ctr">
                    <a:solidFill>
                      <a:srgbClr val="73FDD6"/>
                    </a:solidFill>
                  </a:tcPr>
                </a:tc>
                <a:tc>
                  <a:txBody>
                    <a:bodyPr/>
                    <a:lstStyle/>
                    <a:p>
                      <a:pPr algn="ctr">
                        <a:lnSpc>
                          <a:spcPct val="107000"/>
                        </a:lnSpc>
                        <a:spcAft>
                          <a:spcPts val="0"/>
                        </a:spcAft>
                      </a:pPr>
                      <a:r>
                        <a:rPr lang="es-ES" sz="1200" dirty="0">
                          <a:solidFill>
                            <a:schemeClr val="tx1"/>
                          </a:solidFill>
                          <a:effectLst/>
                          <a:latin typeface="Trebuchet MS" panose="020B0703020202090204" pitchFamily="34" charset="0"/>
                        </a:rPr>
                        <a:t>Nº de personas que recibe (mensual)</a:t>
                      </a:r>
                      <a:endParaRPr lang="es-CL" sz="1400"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618" marR="18618" marT="0" marB="0" anchor="ctr">
                    <a:solidFill>
                      <a:srgbClr val="73FDD6"/>
                    </a:solidFill>
                  </a:tcPr>
                </a:tc>
                <a:tc>
                  <a:txBody>
                    <a:bodyPr/>
                    <a:lstStyle/>
                    <a:p>
                      <a:pPr algn="ctr">
                        <a:lnSpc>
                          <a:spcPct val="107000"/>
                        </a:lnSpc>
                        <a:spcAft>
                          <a:spcPts val="0"/>
                        </a:spcAft>
                      </a:pPr>
                      <a:r>
                        <a:rPr lang="es-ES" sz="1800" dirty="0">
                          <a:solidFill>
                            <a:schemeClr val="tx1"/>
                          </a:solidFill>
                          <a:effectLst/>
                          <a:latin typeface="Trebuchet MS" panose="020B0703020202090204" pitchFamily="34" charset="0"/>
                        </a:rPr>
                        <a:t>Monto Total Estimado* </a:t>
                      </a:r>
                      <a:r>
                        <a:rPr lang="es-ES" sz="1400" dirty="0">
                          <a:solidFill>
                            <a:schemeClr val="tx1"/>
                          </a:solidFill>
                          <a:effectLst/>
                          <a:latin typeface="Trebuchet MS" panose="020B0703020202090204" pitchFamily="34" charset="0"/>
                        </a:rPr>
                        <a:t>(durante el período)</a:t>
                      </a:r>
                      <a:endParaRPr lang="es-CL" sz="2000"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618" marR="18618" marT="0" marB="0" anchor="ctr">
                    <a:solidFill>
                      <a:srgbClr val="73FDD6"/>
                    </a:solidFill>
                  </a:tcPr>
                </a:tc>
                <a:extLst>
                  <a:ext uri="{0D108BD9-81ED-4DB2-BD59-A6C34878D82A}">
                    <a16:rowId xmlns:a16="http://schemas.microsoft.com/office/drawing/2014/main" val="1545504944"/>
                  </a:ext>
                </a:extLst>
              </a:tr>
              <a:tr h="194550">
                <a:tc rowSpan="2">
                  <a:txBody>
                    <a:bodyPr/>
                    <a:lstStyle/>
                    <a:p>
                      <a:pPr algn="ctr">
                        <a:lnSpc>
                          <a:spcPct val="107000"/>
                        </a:lnSpc>
                        <a:spcAft>
                          <a:spcPts val="0"/>
                        </a:spcAft>
                      </a:pPr>
                      <a:r>
                        <a:rPr lang="es-ES" sz="1600" dirty="0">
                          <a:solidFill>
                            <a:schemeClr val="bg1"/>
                          </a:solidFill>
                          <a:effectLst/>
                          <a:latin typeface="Trebuchet MS" panose="020B0703020202090204" pitchFamily="34" charset="0"/>
                        </a:rPr>
                        <a:t>Ene-</a:t>
                      </a:r>
                      <a:r>
                        <a:rPr lang="es-ES" sz="1600" dirty="0" err="1">
                          <a:solidFill>
                            <a:schemeClr val="bg1"/>
                          </a:solidFill>
                          <a:effectLst/>
                          <a:latin typeface="Trebuchet MS" panose="020B0703020202090204" pitchFamily="34" charset="0"/>
                        </a:rPr>
                        <a:t>Ago</a:t>
                      </a:r>
                      <a:r>
                        <a:rPr lang="es-ES" sz="1600" dirty="0">
                          <a:solidFill>
                            <a:schemeClr val="bg1"/>
                          </a:solidFill>
                          <a:effectLst/>
                          <a:latin typeface="Trebuchet MS" panose="020B0703020202090204" pitchFamily="34" charset="0"/>
                        </a:rPr>
                        <a:t> 2019</a:t>
                      </a:r>
                      <a:endParaRPr lang="es-CL" sz="18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618" marR="18618"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Personal de Nombramiento Institucional </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618" marR="18618" marT="0" marB="0" anchor="ctr"/>
                </a:tc>
                <a:tc>
                  <a:txBody>
                    <a:bodyPr/>
                    <a:lstStyle/>
                    <a:p>
                      <a:pPr algn="ctr">
                        <a:lnSpc>
                          <a:spcPct val="107000"/>
                        </a:lnSpc>
                        <a:spcAft>
                          <a:spcPts val="0"/>
                        </a:spcAft>
                      </a:pPr>
                      <a:r>
                        <a:rPr lang="es-ES" sz="1800">
                          <a:solidFill>
                            <a:schemeClr val="bg1"/>
                          </a:solidFill>
                          <a:effectLst/>
                          <a:latin typeface="Trebuchet MS" panose="020B0703020202090204" pitchFamily="34" charset="0"/>
                        </a:rPr>
                        <a:t>$37.694</a:t>
                      </a:r>
                      <a:endParaRPr lang="es-CL" sz="20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618" marR="18618" marT="0" marB="0" anchor="ctr"/>
                </a:tc>
                <a:tc>
                  <a:txBody>
                    <a:bodyPr/>
                    <a:lstStyle/>
                    <a:p>
                      <a:pPr algn="ctr">
                        <a:lnSpc>
                          <a:spcPct val="107000"/>
                        </a:lnSpc>
                        <a:spcAft>
                          <a:spcPts val="0"/>
                        </a:spcAft>
                      </a:pPr>
                      <a:r>
                        <a:rPr lang="es-ES" sz="1800">
                          <a:solidFill>
                            <a:schemeClr val="bg1"/>
                          </a:solidFill>
                          <a:effectLst/>
                          <a:latin typeface="Trebuchet MS" panose="020B0703020202090204" pitchFamily="34" charset="0"/>
                        </a:rPr>
                        <a:t>24.074</a:t>
                      </a:r>
                      <a:endParaRPr lang="es-CL" sz="20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618" marR="18618" marT="0" marB="0" anchor="ctr"/>
                </a:tc>
                <a:tc>
                  <a:txBody>
                    <a:bodyPr/>
                    <a:lstStyle/>
                    <a:p>
                      <a:pPr algn="ctr">
                        <a:lnSpc>
                          <a:spcPct val="107000"/>
                        </a:lnSpc>
                        <a:spcAft>
                          <a:spcPts val="0"/>
                        </a:spcAft>
                      </a:pPr>
                      <a:r>
                        <a:rPr lang="es-ES" sz="1800" dirty="0">
                          <a:solidFill>
                            <a:schemeClr val="bg1"/>
                          </a:solidFill>
                          <a:effectLst/>
                          <a:latin typeface="Trebuchet MS" panose="020B0703020202090204" pitchFamily="34" charset="0"/>
                        </a:rPr>
                        <a:t>$7.259.562.848</a:t>
                      </a:r>
                      <a:endParaRPr lang="es-CL" sz="20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618" marR="18618" marT="0" marB="0" anchor="ctr"/>
                </a:tc>
                <a:extLst>
                  <a:ext uri="{0D108BD9-81ED-4DB2-BD59-A6C34878D82A}">
                    <a16:rowId xmlns:a16="http://schemas.microsoft.com/office/drawing/2014/main" val="437309064"/>
                  </a:ext>
                </a:extLst>
              </a:tr>
              <a:tr h="0">
                <a:tc vMerge="1">
                  <a:txBody>
                    <a:bodyPr/>
                    <a:lstStyle/>
                    <a:p>
                      <a:endParaRPr lang="es-CL"/>
                    </a:p>
                  </a:txBody>
                  <a:tcPr/>
                </a:tc>
                <a:tc>
                  <a:txBody>
                    <a:bodyPr/>
                    <a:lstStyle/>
                    <a:p>
                      <a:pPr algn="ctr">
                        <a:lnSpc>
                          <a:spcPct val="107000"/>
                        </a:lnSpc>
                        <a:spcAft>
                          <a:spcPts val="0"/>
                        </a:spcAft>
                      </a:pPr>
                      <a:r>
                        <a:rPr lang="es-ES" sz="1400" dirty="0">
                          <a:solidFill>
                            <a:schemeClr val="bg1"/>
                          </a:solidFill>
                          <a:effectLst/>
                          <a:latin typeface="Trebuchet MS" panose="020B0703020202090204" pitchFamily="34" charset="0"/>
                        </a:rPr>
                        <a:t>Personal de Nombramiento Supremo</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618" marR="18618" marT="0" marB="0" anchor="ctr"/>
                </a:tc>
                <a:tc>
                  <a:txBody>
                    <a:bodyPr/>
                    <a:lstStyle/>
                    <a:p>
                      <a:pPr algn="ctr">
                        <a:lnSpc>
                          <a:spcPct val="107000"/>
                        </a:lnSpc>
                        <a:spcAft>
                          <a:spcPts val="0"/>
                        </a:spcAft>
                      </a:pPr>
                      <a:r>
                        <a:rPr lang="es-ES" sz="1800">
                          <a:solidFill>
                            <a:schemeClr val="bg1"/>
                          </a:solidFill>
                          <a:effectLst/>
                          <a:latin typeface="Trebuchet MS" panose="020B0703020202090204" pitchFamily="34" charset="0"/>
                        </a:rPr>
                        <a:t>$64.663</a:t>
                      </a:r>
                      <a:endParaRPr lang="es-CL" sz="20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618" marR="18618" marT="0" marB="0" anchor="ctr"/>
                </a:tc>
                <a:tc>
                  <a:txBody>
                    <a:bodyPr/>
                    <a:lstStyle/>
                    <a:p>
                      <a:pPr algn="ctr">
                        <a:lnSpc>
                          <a:spcPct val="107000"/>
                        </a:lnSpc>
                        <a:spcAft>
                          <a:spcPts val="0"/>
                        </a:spcAft>
                      </a:pPr>
                      <a:r>
                        <a:rPr lang="es-ES" sz="1800">
                          <a:solidFill>
                            <a:schemeClr val="bg1"/>
                          </a:solidFill>
                          <a:effectLst/>
                          <a:latin typeface="Trebuchet MS" panose="020B0703020202090204" pitchFamily="34" charset="0"/>
                        </a:rPr>
                        <a:t>1.458</a:t>
                      </a:r>
                      <a:endParaRPr lang="es-CL" sz="20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618" marR="18618" marT="0" marB="0" anchor="ctr"/>
                </a:tc>
                <a:tc>
                  <a:txBody>
                    <a:bodyPr/>
                    <a:lstStyle/>
                    <a:p>
                      <a:pPr algn="ctr">
                        <a:lnSpc>
                          <a:spcPct val="107000"/>
                        </a:lnSpc>
                        <a:spcAft>
                          <a:spcPts val="0"/>
                        </a:spcAft>
                      </a:pPr>
                      <a:r>
                        <a:rPr lang="es-ES" sz="1800">
                          <a:solidFill>
                            <a:schemeClr val="bg1"/>
                          </a:solidFill>
                          <a:effectLst/>
                          <a:latin typeface="Trebuchet MS" panose="020B0703020202090204" pitchFamily="34" charset="0"/>
                        </a:rPr>
                        <a:t>$754.229.232</a:t>
                      </a:r>
                      <a:endParaRPr lang="es-CL" sz="20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618" marR="18618" marT="0" marB="0" anchor="ctr"/>
                </a:tc>
                <a:extLst>
                  <a:ext uri="{0D108BD9-81ED-4DB2-BD59-A6C34878D82A}">
                    <a16:rowId xmlns:a16="http://schemas.microsoft.com/office/drawing/2014/main" val="3782747890"/>
                  </a:ext>
                </a:extLst>
              </a:tr>
              <a:tr h="273600">
                <a:tc rowSpan="2">
                  <a:txBody>
                    <a:bodyPr/>
                    <a:lstStyle/>
                    <a:p>
                      <a:pPr algn="ctr">
                        <a:lnSpc>
                          <a:spcPct val="107000"/>
                        </a:lnSpc>
                        <a:spcAft>
                          <a:spcPts val="0"/>
                        </a:spcAft>
                      </a:pPr>
                      <a:r>
                        <a:rPr lang="es-ES" sz="1600" dirty="0" err="1">
                          <a:solidFill>
                            <a:schemeClr val="bg1"/>
                          </a:solidFill>
                          <a:effectLst/>
                          <a:latin typeface="Trebuchet MS" panose="020B0703020202090204" pitchFamily="34" charset="0"/>
                        </a:rPr>
                        <a:t>Sep</a:t>
                      </a:r>
                      <a:r>
                        <a:rPr lang="es-ES" sz="1600" dirty="0">
                          <a:solidFill>
                            <a:schemeClr val="bg1"/>
                          </a:solidFill>
                          <a:effectLst/>
                          <a:latin typeface="Trebuchet MS" panose="020B0703020202090204" pitchFamily="34" charset="0"/>
                        </a:rPr>
                        <a:t>-Dic 2019</a:t>
                      </a:r>
                      <a:endParaRPr lang="es-CL" sz="18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618" marR="18618" marT="0" marB="0" anchor="ctr"/>
                </a:tc>
                <a:tc>
                  <a:txBody>
                    <a:bodyPr/>
                    <a:lstStyle/>
                    <a:p>
                      <a:pPr algn="ctr">
                        <a:lnSpc>
                          <a:spcPct val="107000"/>
                        </a:lnSpc>
                        <a:spcAft>
                          <a:spcPts val="0"/>
                        </a:spcAft>
                      </a:pPr>
                      <a:r>
                        <a:rPr lang="es-ES" sz="1400" dirty="0">
                          <a:solidFill>
                            <a:schemeClr val="bg1"/>
                          </a:solidFill>
                          <a:effectLst/>
                          <a:latin typeface="Trebuchet MS" panose="020B0703020202090204" pitchFamily="34" charset="0"/>
                        </a:rPr>
                        <a:t>Personal de Nombramiento Institucional</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618" marR="18618" marT="0" marB="0" anchor="ctr"/>
                </a:tc>
                <a:tc>
                  <a:txBody>
                    <a:bodyPr/>
                    <a:lstStyle/>
                    <a:p>
                      <a:pPr algn="ctr">
                        <a:lnSpc>
                          <a:spcPct val="107000"/>
                        </a:lnSpc>
                        <a:spcAft>
                          <a:spcPts val="0"/>
                        </a:spcAft>
                      </a:pPr>
                      <a:r>
                        <a:rPr lang="es-ES" sz="1800" dirty="0">
                          <a:solidFill>
                            <a:schemeClr val="bg1"/>
                          </a:solidFill>
                          <a:effectLst/>
                          <a:latin typeface="Trebuchet MS" panose="020B0703020202090204" pitchFamily="34" charset="0"/>
                        </a:rPr>
                        <a:t>$55.782</a:t>
                      </a:r>
                      <a:endParaRPr lang="es-CL" sz="20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618" marR="18618" marT="0" marB="0" anchor="ctr"/>
                </a:tc>
                <a:tc>
                  <a:txBody>
                    <a:bodyPr/>
                    <a:lstStyle/>
                    <a:p>
                      <a:pPr algn="ctr">
                        <a:lnSpc>
                          <a:spcPct val="107000"/>
                        </a:lnSpc>
                        <a:spcAft>
                          <a:spcPts val="0"/>
                        </a:spcAft>
                      </a:pPr>
                      <a:r>
                        <a:rPr lang="es-ES" sz="1800">
                          <a:solidFill>
                            <a:schemeClr val="bg1"/>
                          </a:solidFill>
                          <a:effectLst/>
                          <a:latin typeface="Trebuchet MS" panose="020B0703020202090204" pitchFamily="34" charset="0"/>
                        </a:rPr>
                        <a:t>21.555</a:t>
                      </a:r>
                      <a:endParaRPr lang="es-CL" sz="20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618" marR="18618" marT="0" marB="0" anchor="ctr"/>
                </a:tc>
                <a:tc>
                  <a:txBody>
                    <a:bodyPr/>
                    <a:lstStyle/>
                    <a:p>
                      <a:pPr algn="ctr">
                        <a:lnSpc>
                          <a:spcPct val="107000"/>
                        </a:lnSpc>
                        <a:spcAft>
                          <a:spcPts val="0"/>
                        </a:spcAft>
                      </a:pPr>
                      <a:r>
                        <a:rPr lang="es-ES" sz="1800">
                          <a:solidFill>
                            <a:schemeClr val="bg1"/>
                          </a:solidFill>
                          <a:effectLst/>
                          <a:latin typeface="Trebuchet MS" panose="020B0703020202090204" pitchFamily="34" charset="0"/>
                        </a:rPr>
                        <a:t>$4.809.524.040</a:t>
                      </a:r>
                      <a:endParaRPr lang="es-CL" sz="20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618" marR="18618" marT="0" marB="0" anchor="ctr"/>
                </a:tc>
                <a:extLst>
                  <a:ext uri="{0D108BD9-81ED-4DB2-BD59-A6C34878D82A}">
                    <a16:rowId xmlns:a16="http://schemas.microsoft.com/office/drawing/2014/main" val="3600136993"/>
                  </a:ext>
                </a:extLst>
              </a:tr>
              <a:tr h="0">
                <a:tc vMerge="1">
                  <a:txBody>
                    <a:bodyPr/>
                    <a:lstStyle/>
                    <a:p>
                      <a:endParaRPr lang="es-CL"/>
                    </a:p>
                  </a:txBody>
                  <a:tcPr/>
                </a:tc>
                <a:tc>
                  <a:txBody>
                    <a:bodyPr/>
                    <a:lstStyle/>
                    <a:p>
                      <a:pPr algn="ctr">
                        <a:lnSpc>
                          <a:spcPct val="107000"/>
                        </a:lnSpc>
                        <a:spcAft>
                          <a:spcPts val="0"/>
                        </a:spcAft>
                      </a:pPr>
                      <a:r>
                        <a:rPr lang="es-ES" sz="1400" dirty="0">
                          <a:solidFill>
                            <a:schemeClr val="bg1"/>
                          </a:solidFill>
                          <a:effectLst/>
                          <a:latin typeface="Trebuchet MS" panose="020B0703020202090204" pitchFamily="34" charset="0"/>
                        </a:rPr>
                        <a:t>Personal de Nombramiento Supremo</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618" marR="18618" marT="0" marB="0" anchor="ctr"/>
                </a:tc>
                <a:tc>
                  <a:txBody>
                    <a:bodyPr/>
                    <a:lstStyle/>
                    <a:p>
                      <a:pPr algn="ctr">
                        <a:lnSpc>
                          <a:spcPct val="107000"/>
                        </a:lnSpc>
                        <a:spcAft>
                          <a:spcPts val="0"/>
                        </a:spcAft>
                      </a:pPr>
                      <a:r>
                        <a:rPr lang="es-ES" sz="1800">
                          <a:solidFill>
                            <a:schemeClr val="bg1"/>
                          </a:solidFill>
                          <a:effectLst/>
                          <a:latin typeface="Trebuchet MS" panose="020B0703020202090204" pitchFamily="34" charset="0"/>
                        </a:rPr>
                        <a:t>$99.125</a:t>
                      </a:r>
                      <a:endParaRPr lang="es-CL" sz="20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618" marR="18618" marT="0" marB="0" anchor="ctr"/>
                </a:tc>
                <a:tc>
                  <a:txBody>
                    <a:bodyPr/>
                    <a:lstStyle/>
                    <a:p>
                      <a:pPr algn="ctr">
                        <a:lnSpc>
                          <a:spcPct val="107000"/>
                        </a:lnSpc>
                        <a:spcAft>
                          <a:spcPts val="0"/>
                        </a:spcAft>
                      </a:pPr>
                      <a:r>
                        <a:rPr lang="es-ES" sz="1800">
                          <a:solidFill>
                            <a:schemeClr val="bg1"/>
                          </a:solidFill>
                          <a:effectLst/>
                          <a:latin typeface="Trebuchet MS" panose="020B0703020202090204" pitchFamily="34" charset="0"/>
                        </a:rPr>
                        <a:t>1.286</a:t>
                      </a:r>
                      <a:endParaRPr lang="es-CL" sz="20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618" marR="18618" marT="0" marB="0" anchor="ctr"/>
                </a:tc>
                <a:tc>
                  <a:txBody>
                    <a:bodyPr/>
                    <a:lstStyle/>
                    <a:p>
                      <a:pPr algn="ctr">
                        <a:lnSpc>
                          <a:spcPct val="107000"/>
                        </a:lnSpc>
                        <a:spcAft>
                          <a:spcPts val="0"/>
                        </a:spcAft>
                      </a:pPr>
                      <a:r>
                        <a:rPr lang="es-ES" sz="1800" dirty="0">
                          <a:solidFill>
                            <a:schemeClr val="bg1"/>
                          </a:solidFill>
                          <a:effectLst/>
                          <a:latin typeface="Trebuchet MS" panose="020B0703020202090204" pitchFamily="34" charset="0"/>
                        </a:rPr>
                        <a:t>$509.899.000</a:t>
                      </a:r>
                      <a:endParaRPr lang="es-CL" sz="20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8618" marR="18618" marT="0" marB="0" anchor="ctr"/>
                </a:tc>
                <a:extLst>
                  <a:ext uri="{0D108BD9-81ED-4DB2-BD59-A6C34878D82A}">
                    <a16:rowId xmlns:a16="http://schemas.microsoft.com/office/drawing/2014/main" val="1977557977"/>
                  </a:ext>
                </a:extLst>
              </a:tr>
            </a:tbl>
          </a:graphicData>
        </a:graphic>
      </p:graphicFrame>
      <p:graphicFrame>
        <p:nvGraphicFramePr>
          <p:cNvPr id="8" name="Tabla 7">
            <a:extLst>
              <a:ext uri="{FF2B5EF4-FFF2-40B4-BE49-F238E27FC236}">
                <a16:creationId xmlns:a16="http://schemas.microsoft.com/office/drawing/2014/main" id="{7075A190-3C4F-3C45-AA70-0B751290ECF6}"/>
              </a:ext>
            </a:extLst>
          </p:cNvPr>
          <p:cNvGraphicFramePr>
            <a:graphicFrameLocks noGrp="1"/>
          </p:cNvGraphicFramePr>
          <p:nvPr/>
        </p:nvGraphicFramePr>
        <p:xfrm>
          <a:off x="352988" y="4931812"/>
          <a:ext cx="8064032" cy="1635636"/>
        </p:xfrm>
        <a:graphic>
          <a:graphicData uri="http://schemas.openxmlformats.org/drawingml/2006/table">
            <a:tbl>
              <a:tblPr firstRow="1" firstCol="1">
                <a:tableStyleId>{5940675A-B579-460E-94D1-54222C63F5DA}</a:tableStyleId>
              </a:tblPr>
              <a:tblGrid>
                <a:gridCol w="1740218">
                  <a:extLst>
                    <a:ext uri="{9D8B030D-6E8A-4147-A177-3AD203B41FA5}">
                      <a16:colId xmlns:a16="http://schemas.microsoft.com/office/drawing/2014/main" val="3374167788"/>
                    </a:ext>
                  </a:extLst>
                </a:gridCol>
                <a:gridCol w="2443890">
                  <a:extLst>
                    <a:ext uri="{9D8B030D-6E8A-4147-A177-3AD203B41FA5}">
                      <a16:colId xmlns:a16="http://schemas.microsoft.com/office/drawing/2014/main" val="756025283"/>
                    </a:ext>
                  </a:extLst>
                </a:gridCol>
                <a:gridCol w="3879924">
                  <a:extLst>
                    <a:ext uri="{9D8B030D-6E8A-4147-A177-3AD203B41FA5}">
                      <a16:colId xmlns:a16="http://schemas.microsoft.com/office/drawing/2014/main" val="335864897"/>
                    </a:ext>
                  </a:extLst>
                </a:gridCol>
              </a:tblGrid>
              <a:tr h="100518">
                <a:tc>
                  <a:txBody>
                    <a:bodyPr/>
                    <a:lstStyle/>
                    <a:p>
                      <a:pPr algn="ctr">
                        <a:lnSpc>
                          <a:spcPct val="107000"/>
                        </a:lnSpc>
                        <a:spcAft>
                          <a:spcPts val="0"/>
                        </a:spcAft>
                      </a:pPr>
                      <a:r>
                        <a:rPr lang="es-ES" sz="1800" dirty="0">
                          <a:solidFill>
                            <a:schemeClr val="tx1"/>
                          </a:solidFill>
                          <a:effectLst/>
                          <a:latin typeface="Trebuchet MS" panose="020B0703020202090204" pitchFamily="34" charset="0"/>
                        </a:rPr>
                        <a:t>Institución</a:t>
                      </a:r>
                      <a:endParaRPr lang="es-CL" sz="2400"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41639" marR="41639" marT="0" marB="0" anchor="ctr">
                    <a:solidFill>
                      <a:srgbClr val="73FDD6"/>
                    </a:solidFill>
                  </a:tcPr>
                </a:tc>
                <a:tc>
                  <a:txBody>
                    <a:bodyPr/>
                    <a:lstStyle/>
                    <a:p>
                      <a:pPr algn="ctr">
                        <a:lnSpc>
                          <a:spcPct val="107000"/>
                        </a:lnSpc>
                        <a:spcAft>
                          <a:spcPts val="0"/>
                        </a:spcAft>
                      </a:pPr>
                      <a:r>
                        <a:rPr lang="es-ES" sz="1800">
                          <a:solidFill>
                            <a:schemeClr val="tx1"/>
                          </a:solidFill>
                          <a:effectLst/>
                          <a:latin typeface="Trebuchet MS" panose="020B0703020202090204" pitchFamily="34" charset="0"/>
                        </a:rPr>
                        <a:t>Escalafón</a:t>
                      </a:r>
                      <a:endParaRPr lang="es-CL" sz="240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41639" marR="41639" marT="0" marB="0" anchor="ctr">
                    <a:solidFill>
                      <a:srgbClr val="73FDD6"/>
                    </a:solidFill>
                  </a:tcPr>
                </a:tc>
                <a:tc>
                  <a:txBody>
                    <a:bodyPr/>
                    <a:lstStyle/>
                    <a:p>
                      <a:pPr algn="ctr">
                        <a:lnSpc>
                          <a:spcPct val="107000"/>
                        </a:lnSpc>
                        <a:spcAft>
                          <a:spcPts val="0"/>
                        </a:spcAft>
                      </a:pPr>
                      <a:r>
                        <a:rPr lang="es-ES" sz="1800" dirty="0">
                          <a:solidFill>
                            <a:schemeClr val="tx1"/>
                          </a:solidFill>
                          <a:effectLst/>
                          <a:latin typeface="Trebuchet MS" panose="020B0703020202090204" pitchFamily="34" charset="0"/>
                        </a:rPr>
                        <a:t>Monto promedio mensual</a:t>
                      </a:r>
                      <a:endParaRPr lang="es-CL" sz="2400"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41639" marR="41639" marT="0" marB="0" anchor="ctr">
                    <a:solidFill>
                      <a:srgbClr val="73FDD6"/>
                    </a:solidFill>
                  </a:tcPr>
                </a:tc>
                <a:extLst>
                  <a:ext uri="{0D108BD9-81ED-4DB2-BD59-A6C34878D82A}">
                    <a16:rowId xmlns:a16="http://schemas.microsoft.com/office/drawing/2014/main" val="1211749876"/>
                  </a:ext>
                </a:extLst>
              </a:tr>
              <a:tr h="100518">
                <a:tc rowSpan="2">
                  <a:txBody>
                    <a:bodyPr/>
                    <a:lstStyle/>
                    <a:p>
                      <a:pPr algn="ctr">
                        <a:lnSpc>
                          <a:spcPct val="107000"/>
                        </a:lnSpc>
                        <a:spcAft>
                          <a:spcPts val="0"/>
                        </a:spcAft>
                      </a:pPr>
                      <a:r>
                        <a:rPr lang="es-ES" sz="1800">
                          <a:solidFill>
                            <a:schemeClr val="bg1"/>
                          </a:solidFill>
                          <a:effectLst/>
                          <a:latin typeface="Trebuchet MS" panose="020B0703020202090204" pitchFamily="34" charset="0"/>
                        </a:rPr>
                        <a:t>Armada</a:t>
                      </a:r>
                      <a:endParaRPr lang="es-CL" sz="2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41639" marR="41639"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Oficiales</a:t>
                      </a:r>
                      <a:endParaRPr lang="es-CL" sz="18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41639" marR="41639" marT="0" marB="0" anchor="ctr"/>
                </a:tc>
                <a:tc>
                  <a:txBody>
                    <a:bodyPr/>
                    <a:lstStyle/>
                    <a:p>
                      <a:pPr algn="ctr">
                        <a:lnSpc>
                          <a:spcPct val="107000"/>
                        </a:lnSpc>
                        <a:spcAft>
                          <a:spcPts val="0"/>
                        </a:spcAft>
                      </a:pPr>
                      <a:r>
                        <a:rPr lang="es-ES" sz="1800" dirty="0">
                          <a:solidFill>
                            <a:schemeClr val="bg1"/>
                          </a:solidFill>
                          <a:effectLst/>
                          <a:latin typeface="Trebuchet MS" panose="020B0703020202090204" pitchFamily="34" charset="0"/>
                        </a:rPr>
                        <a:t> $179.160</a:t>
                      </a:r>
                      <a:endParaRPr lang="es-CL" sz="24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41639" marR="41639" marT="0" marB="0" anchor="ctr"/>
                </a:tc>
                <a:extLst>
                  <a:ext uri="{0D108BD9-81ED-4DB2-BD59-A6C34878D82A}">
                    <a16:rowId xmlns:a16="http://schemas.microsoft.com/office/drawing/2014/main" val="1066643221"/>
                  </a:ext>
                </a:extLst>
              </a:tr>
              <a:tr h="100518">
                <a:tc vMerge="1">
                  <a:txBody>
                    <a:bodyPr/>
                    <a:lstStyle/>
                    <a:p>
                      <a:endParaRPr lang="es-CL"/>
                    </a:p>
                  </a:txBody>
                  <a:tcPr/>
                </a:tc>
                <a:tc>
                  <a:txBody>
                    <a:bodyPr/>
                    <a:lstStyle/>
                    <a:p>
                      <a:pPr algn="ctr">
                        <a:lnSpc>
                          <a:spcPct val="107000"/>
                        </a:lnSpc>
                        <a:spcAft>
                          <a:spcPts val="0"/>
                        </a:spcAft>
                      </a:pPr>
                      <a:r>
                        <a:rPr lang="es-ES" sz="1400" dirty="0">
                          <a:solidFill>
                            <a:schemeClr val="bg1"/>
                          </a:solidFill>
                          <a:effectLst/>
                          <a:latin typeface="Trebuchet MS" panose="020B0703020202090204" pitchFamily="34" charset="0"/>
                        </a:rPr>
                        <a:t>Gente de Mar</a:t>
                      </a:r>
                      <a:endParaRPr lang="es-CL" sz="18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41639" marR="41639" marT="0" marB="0" anchor="ctr"/>
                </a:tc>
                <a:tc>
                  <a:txBody>
                    <a:bodyPr/>
                    <a:lstStyle/>
                    <a:p>
                      <a:pPr algn="ctr">
                        <a:lnSpc>
                          <a:spcPct val="107000"/>
                        </a:lnSpc>
                        <a:spcAft>
                          <a:spcPts val="0"/>
                        </a:spcAft>
                      </a:pPr>
                      <a:r>
                        <a:rPr lang="es-ES" sz="1800" dirty="0">
                          <a:solidFill>
                            <a:schemeClr val="bg1"/>
                          </a:solidFill>
                          <a:effectLst/>
                          <a:latin typeface="Trebuchet MS" panose="020B0703020202090204" pitchFamily="34" charset="0"/>
                        </a:rPr>
                        <a:t> $108.990</a:t>
                      </a:r>
                      <a:endParaRPr lang="es-CL" sz="24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41639" marR="41639" marT="0" marB="0" anchor="ctr"/>
                </a:tc>
                <a:extLst>
                  <a:ext uri="{0D108BD9-81ED-4DB2-BD59-A6C34878D82A}">
                    <a16:rowId xmlns:a16="http://schemas.microsoft.com/office/drawing/2014/main" val="760105010"/>
                  </a:ext>
                </a:extLst>
              </a:tr>
              <a:tr h="100518">
                <a:tc rowSpan="3">
                  <a:txBody>
                    <a:bodyPr/>
                    <a:lstStyle/>
                    <a:p>
                      <a:pPr algn="ctr">
                        <a:lnSpc>
                          <a:spcPct val="107000"/>
                        </a:lnSpc>
                        <a:spcAft>
                          <a:spcPts val="0"/>
                        </a:spcAft>
                      </a:pPr>
                      <a:r>
                        <a:rPr lang="es-ES" sz="1800" dirty="0">
                          <a:solidFill>
                            <a:schemeClr val="bg1"/>
                          </a:solidFill>
                          <a:effectLst/>
                          <a:latin typeface="Trebuchet MS" panose="020B0703020202090204" pitchFamily="34" charset="0"/>
                        </a:rPr>
                        <a:t>Fuerza Aérea</a:t>
                      </a:r>
                      <a:endParaRPr lang="es-CL" sz="24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41639" marR="41639"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Oficiales</a:t>
                      </a:r>
                      <a:endParaRPr lang="es-CL" sz="18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41639" marR="41639" marT="0" marB="0" anchor="ctr"/>
                </a:tc>
                <a:tc>
                  <a:txBody>
                    <a:bodyPr/>
                    <a:lstStyle/>
                    <a:p>
                      <a:pPr algn="ctr">
                        <a:lnSpc>
                          <a:spcPct val="107000"/>
                        </a:lnSpc>
                        <a:spcAft>
                          <a:spcPts val="0"/>
                        </a:spcAft>
                      </a:pPr>
                      <a:r>
                        <a:rPr lang="es-ES" sz="1800" dirty="0">
                          <a:solidFill>
                            <a:schemeClr val="bg1"/>
                          </a:solidFill>
                          <a:effectLst/>
                          <a:latin typeface="Trebuchet MS" panose="020B0703020202090204" pitchFamily="34" charset="0"/>
                        </a:rPr>
                        <a:t>$177.102</a:t>
                      </a:r>
                      <a:endParaRPr lang="es-CL" sz="24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41639" marR="41639" marT="0" marB="0" anchor="ctr"/>
                </a:tc>
                <a:extLst>
                  <a:ext uri="{0D108BD9-81ED-4DB2-BD59-A6C34878D82A}">
                    <a16:rowId xmlns:a16="http://schemas.microsoft.com/office/drawing/2014/main" val="4260867259"/>
                  </a:ext>
                </a:extLst>
              </a:tr>
              <a:tr h="100518">
                <a:tc vMerge="1">
                  <a:txBody>
                    <a:bodyPr/>
                    <a:lstStyle/>
                    <a:p>
                      <a:endParaRPr lang="es-CL"/>
                    </a:p>
                  </a:txBody>
                  <a:tcPr/>
                </a:tc>
                <a:tc>
                  <a:txBody>
                    <a:bodyPr/>
                    <a:lstStyle/>
                    <a:p>
                      <a:pPr algn="ctr">
                        <a:lnSpc>
                          <a:spcPct val="107000"/>
                        </a:lnSpc>
                        <a:spcAft>
                          <a:spcPts val="0"/>
                        </a:spcAft>
                      </a:pPr>
                      <a:r>
                        <a:rPr lang="es-ES" sz="1400">
                          <a:solidFill>
                            <a:schemeClr val="bg1"/>
                          </a:solidFill>
                          <a:effectLst/>
                          <a:latin typeface="Trebuchet MS" panose="020B0703020202090204" pitchFamily="34" charset="0"/>
                        </a:rPr>
                        <a:t>Personal Cuadro Permanente</a:t>
                      </a:r>
                      <a:endParaRPr lang="es-CL" sz="18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41639" marR="41639" marT="0" marB="0" anchor="ctr"/>
                </a:tc>
                <a:tc>
                  <a:txBody>
                    <a:bodyPr/>
                    <a:lstStyle/>
                    <a:p>
                      <a:pPr algn="ctr">
                        <a:lnSpc>
                          <a:spcPct val="107000"/>
                        </a:lnSpc>
                        <a:spcAft>
                          <a:spcPts val="0"/>
                        </a:spcAft>
                      </a:pPr>
                      <a:r>
                        <a:rPr lang="es-ES" sz="1800">
                          <a:solidFill>
                            <a:schemeClr val="bg1"/>
                          </a:solidFill>
                          <a:effectLst/>
                          <a:latin typeface="Trebuchet MS" panose="020B0703020202090204" pitchFamily="34" charset="0"/>
                        </a:rPr>
                        <a:t>$107.722</a:t>
                      </a:r>
                      <a:endParaRPr lang="es-CL" sz="24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41639" marR="41639" marT="0" marB="0" anchor="ctr"/>
                </a:tc>
                <a:extLst>
                  <a:ext uri="{0D108BD9-81ED-4DB2-BD59-A6C34878D82A}">
                    <a16:rowId xmlns:a16="http://schemas.microsoft.com/office/drawing/2014/main" val="1877632532"/>
                  </a:ext>
                </a:extLst>
              </a:tr>
              <a:tr h="100518">
                <a:tc vMerge="1">
                  <a:txBody>
                    <a:bodyPr/>
                    <a:lstStyle/>
                    <a:p>
                      <a:endParaRPr lang="es-CL"/>
                    </a:p>
                  </a:txBody>
                  <a:tcPr/>
                </a:tc>
                <a:tc>
                  <a:txBody>
                    <a:bodyPr/>
                    <a:lstStyle/>
                    <a:p>
                      <a:pPr algn="ctr">
                        <a:lnSpc>
                          <a:spcPct val="107000"/>
                        </a:lnSpc>
                        <a:spcAft>
                          <a:spcPts val="0"/>
                        </a:spcAft>
                      </a:pPr>
                      <a:r>
                        <a:rPr lang="es-ES" sz="1400" dirty="0">
                          <a:solidFill>
                            <a:schemeClr val="bg1"/>
                          </a:solidFill>
                          <a:effectLst/>
                          <a:latin typeface="Trebuchet MS" panose="020B0703020202090204" pitchFamily="34" charset="0"/>
                        </a:rPr>
                        <a:t>Soldado Tropa Profesional</a:t>
                      </a:r>
                      <a:endParaRPr lang="es-CL" sz="18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41639" marR="41639" marT="0" marB="0" anchor="ctr"/>
                </a:tc>
                <a:tc>
                  <a:txBody>
                    <a:bodyPr/>
                    <a:lstStyle/>
                    <a:p>
                      <a:pPr algn="ctr">
                        <a:lnSpc>
                          <a:spcPct val="107000"/>
                        </a:lnSpc>
                        <a:spcAft>
                          <a:spcPts val="0"/>
                        </a:spcAft>
                      </a:pPr>
                      <a:r>
                        <a:rPr lang="es-ES" sz="1800" dirty="0">
                          <a:solidFill>
                            <a:schemeClr val="bg1"/>
                          </a:solidFill>
                          <a:effectLst/>
                          <a:latin typeface="Trebuchet MS" panose="020B0703020202090204" pitchFamily="34" charset="0"/>
                        </a:rPr>
                        <a:t>$64.830</a:t>
                      </a:r>
                      <a:endParaRPr lang="es-CL" sz="24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41639" marR="41639" marT="0" marB="0" anchor="ctr"/>
                </a:tc>
                <a:extLst>
                  <a:ext uri="{0D108BD9-81ED-4DB2-BD59-A6C34878D82A}">
                    <a16:rowId xmlns:a16="http://schemas.microsoft.com/office/drawing/2014/main" val="4290325686"/>
                  </a:ext>
                </a:extLst>
              </a:tr>
            </a:tbl>
          </a:graphicData>
        </a:graphic>
      </p:graphicFrame>
      <p:sp>
        <p:nvSpPr>
          <p:cNvPr id="14" name="CuadroTexto 13">
            <a:extLst>
              <a:ext uri="{FF2B5EF4-FFF2-40B4-BE49-F238E27FC236}">
                <a16:creationId xmlns:a16="http://schemas.microsoft.com/office/drawing/2014/main" id="{1A804B28-7F44-1946-A75A-CB0C267162D8}"/>
              </a:ext>
            </a:extLst>
          </p:cNvPr>
          <p:cNvSpPr txBox="1"/>
          <p:nvPr/>
        </p:nvSpPr>
        <p:spPr>
          <a:xfrm>
            <a:off x="352988" y="4318240"/>
            <a:ext cx="672263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dirty="0">
                <a:solidFill>
                  <a:srgbClr val="66FFCC"/>
                </a:solidFill>
                <a:latin typeface="Trebuchet MS" panose="020B0703020202090204" pitchFamily="34" charset="0"/>
              </a:rPr>
              <a:t>ARMADA y FACH</a:t>
            </a:r>
            <a:endParaRPr lang="es-ES" sz="2400" dirty="0">
              <a:solidFill>
                <a:srgbClr val="FFC000"/>
              </a:solidFill>
              <a:latin typeface="Trebuchet MS" panose="020B0703020202090204" pitchFamily="34" charset="0"/>
              <a:ea typeface="+mn-lt"/>
              <a:cs typeface="Segoe UI"/>
            </a:endParaRPr>
          </a:p>
          <a:p>
            <a:endParaRPr lang="es-ES" sz="2400" dirty="0">
              <a:solidFill>
                <a:schemeClr val="bg1"/>
              </a:solidFill>
              <a:latin typeface="Trebuchet MS" panose="020B0703020202090204" pitchFamily="34" charset="0"/>
              <a:ea typeface="+mn-lt"/>
              <a:cs typeface="+mn-lt"/>
            </a:endParaRPr>
          </a:p>
        </p:txBody>
      </p:sp>
      <p:sp>
        <p:nvSpPr>
          <p:cNvPr id="12" name="Rectángulo 11">
            <a:extLst>
              <a:ext uri="{FF2B5EF4-FFF2-40B4-BE49-F238E27FC236}">
                <a16:creationId xmlns:a16="http://schemas.microsoft.com/office/drawing/2014/main" id="{BFD9A7DB-62E9-5749-9163-3AE9446C7CAF}"/>
              </a:ext>
            </a:extLst>
          </p:cNvPr>
          <p:cNvSpPr/>
          <p:nvPr/>
        </p:nvSpPr>
        <p:spPr>
          <a:xfrm>
            <a:off x="296890" y="3471584"/>
            <a:ext cx="4977645" cy="276999"/>
          </a:xfrm>
          <a:prstGeom prst="rect">
            <a:avLst/>
          </a:prstGeom>
        </p:spPr>
        <p:txBody>
          <a:bodyPr wrap="none">
            <a:spAutoFit/>
          </a:bodyPr>
          <a:lstStyle/>
          <a:p>
            <a:r>
              <a:rPr lang="es-ES" sz="1200" i="1" dirty="0">
                <a:solidFill>
                  <a:schemeClr val="bg1"/>
                </a:solidFill>
                <a:latin typeface="Trebuchet MS" panose="020B0703020202090204" pitchFamily="34" charset="0"/>
              </a:rPr>
              <a:t>*Estimación. Datos reconstruidos a partir de la información obtenida</a:t>
            </a:r>
            <a:endParaRPr lang="es-CL" sz="1200" i="1" dirty="0"/>
          </a:p>
        </p:txBody>
      </p:sp>
    </p:spTree>
    <p:extLst>
      <p:ext uri="{BB962C8B-B14F-4D97-AF65-F5344CB8AC3E}">
        <p14:creationId xmlns:p14="http://schemas.microsoft.com/office/powerpoint/2010/main" val="3756116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CD937409-452E-4743-8376-0C0B88939FC6}"/>
              </a:ext>
            </a:extLst>
          </p:cNvPr>
          <p:cNvSpPr txBox="1"/>
          <p:nvPr/>
        </p:nvSpPr>
        <p:spPr>
          <a:xfrm>
            <a:off x="533399" y="2620242"/>
            <a:ext cx="3920836"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CL" sz="2400" dirty="0">
              <a:solidFill>
                <a:schemeClr val="bg1"/>
              </a:solidFill>
              <a:latin typeface="Trebuchet MS" panose="020B0703020202090204" pitchFamily="34" charset="0"/>
              <a:cs typeface="Calibri"/>
            </a:endParaRPr>
          </a:p>
          <a:p>
            <a:endParaRPr lang="es-ES" dirty="0">
              <a:solidFill>
                <a:schemeClr val="bg1"/>
              </a:solidFill>
              <a:latin typeface="Trebuchet MS" panose="020B0703020202090204" pitchFamily="34" charset="0"/>
            </a:endParaRPr>
          </a:p>
          <a:p>
            <a:endParaRPr lang="es-ES" sz="2400" dirty="0">
              <a:solidFill>
                <a:srgbClr val="66FFCC"/>
              </a:solidFill>
              <a:latin typeface="Trebuchet MS" panose="020B0703020202090204" pitchFamily="34" charset="0"/>
              <a:ea typeface="+mn-lt"/>
              <a:cs typeface="+mn-lt"/>
            </a:endParaRPr>
          </a:p>
          <a:p>
            <a:endParaRPr lang="es-ES" sz="2400" dirty="0">
              <a:solidFill>
                <a:schemeClr val="bg1"/>
              </a:solidFill>
              <a:latin typeface="Trebuchet MS" panose="020B0703020202090204" pitchFamily="34" charset="0"/>
              <a:ea typeface="+mn-lt"/>
              <a:cs typeface="+mn-lt"/>
            </a:endParaRPr>
          </a:p>
          <a:p>
            <a:endParaRPr lang="es-ES" sz="2400" dirty="0">
              <a:solidFill>
                <a:schemeClr val="bg1"/>
              </a:solidFill>
              <a:latin typeface="Trebuchet MS" panose="020B0703020202090204" pitchFamily="34" charset="0"/>
              <a:ea typeface="+mn-lt"/>
              <a:cs typeface="+mn-lt"/>
            </a:endParaRPr>
          </a:p>
        </p:txBody>
      </p:sp>
      <p:sp>
        <p:nvSpPr>
          <p:cNvPr id="10" name="CuadroTexto 9">
            <a:extLst>
              <a:ext uri="{FF2B5EF4-FFF2-40B4-BE49-F238E27FC236}">
                <a16:creationId xmlns:a16="http://schemas.microsoft.com/office/drawing/2014/main" id="{8B13072E-E576-5248-83C2-183797AAE903}"/>
              </a:ext>
            </a:extLst>
          </p:cNvPr>
          <p:cNvSpPr txBox="1"/>
          <p:nvPr/>
        </p:nvSpPr>
        <p:spPr>
          <a:xfrm>
            <a:off x="199201" y="168390"/>
            <a:ext cx="1157783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solidFill>
                  <a:srgbClr val="FFC000"/>
                </a:solidFill>
                <a:latin typeface="Trebuchet MS" panose="020B0703020202090204" pitchFamily="34" charset="0"/>
                <a:cs typeface="Segoe UI"/>
              </a:rPr>
              <a:t>​</a:t>
            </a:r>
            <a:r>
              <a:rPr lang="es-ES" sz="3200" b="1" dirty="0">
                <a:solidFill>
                  <a:srgbClr val="FFC000"/>
                </a:solidFill>
                <a:latin typeface="Trebuchet MS" panose="020B0703020202090204" pitchFamily="34" charset="0"/>
                <a:cs typeface="Segoe UI"/>
              </a:rPr>
              <a:t>Línea: CASAS FISCALES</a:t>
            </a:r>
          </a:p>
          <a:p>
            <a:r>
              <a:rPr lang="es-ES" b="1" dirty="0">
                <a:solidFill>
                  <a:srgbClr val="FFC000"/>
                </a:solidFill>
                <a:latin typeface="Trebuchet MS" panose="020B0703020202090204" pitchFamily="34" charset="0"/>
                <a:cs typeface="Segoe UI"/>
              </a:rPr>
              <a:t>Fuerza Aérea, Armada y Ejército (Año 2019)</a:t>
            </a:r>
          </a:p>
        </p:txBody>
      </p:sp>
      <p:graphicFrame>
        <p:nvGraphicFramePr>
          <p:cNvPr id="3" name="Tabla 2">
            <a:extLst>
              <a:ext uri="{FF2B5EF4-FFF2-40B4-BE49-F238E27FC236}">
                <a16:creationId xmlns:a16="http://schemas.microsoft.com/office/drawing/2014/main" id="{B348697B-3B69-AB45-8CA3-44C88066243D}"/>
              </a:ext>
            </a:extLst>
          </p:cNvPr>
          <p:cNvGraphicFramePr>
            <a:graphicFrameLocks noGrp="1"/>
          </p:cNvGraphicFramePr>
          <p:nvPr>
            <p:extLst>
              <p:ext uri="{D42A27DB-BD31-4B8C-83A1-F6EECF244321}">
                <p14:modId xmlns:p14="http://schemas.microsoft.com/office/powerpoint/2010/main" val="946227080"/>
              </p:ext>
            </p:extLst>
          </p:nvPr>
        </p:nvGraphicFramePr>
        <p:xfrm>
          <a:off x="533399" y="1140826"/>
          <a:ext cx="8434331" cy="5422013"/>
        </p:xfrm>
        <a:graphic>
          <a:graphicData uri="http://schemas.openxmlformats.org/drawingml/2006/table">
            <a:tbl>
              <a:tblPr firstRow="1" firstCol="1">
                <a:tableStyleId>{5940675A-B579-460E-94D1-54222C63F5DA}</a:tableStyleId>
              </a:tblPr>
              <a:tblGrid>
                <a:gridCol w="3152571">
                  <a:extLst>
                    <a:ext uri="{9D8B030D-6E8A-4147-A177-3AD203B41FA5}">
                      <a16:colId xmlns:a16="http://schemas.microsoft.com/office/drawing/2014/main" val="1528325787"/>
                    </a:ext>
                  </a:extLst>
                </a:gridCol>
                <a:gridCol w="1469924">
                  <a:extLst>
                    <a:ext uri="{9D8B030D-6E8A-4147-A177-3AD203B41FA5}">
                      <a16:colId xmlns:a16="http://schemas.microsoft.com/office/drawing/2014/main" val="3650606125"/>
                    </a:ext>
                  </a:extLst>
                </a:gridCol>
                <a:gridCol w="991518">
                  <a:extLst>
                    <a:ext uri="{9D8B030D-6E8A-4147-A177-3AD203B41FA5}">
                      <a16:colId xmlns:a16="http://schemas.microsoft.com/office/drawing/2014/main" val="2374339997"/>
                    </a:ext>
                  </a:extLst>
                </a:gridCol>
                <a:gridCol w="2820318">
                  <a:extLst>
                    <a:ext uri="{9D8B030D-6E8A-4147-A177-3AD203B41FA5}">
                      <a16:colId xmlns:a16="http://schemas.microsoft.com/office/drawing/2014/main" val="2996371675"/>
                    </a:ext>
                  </a:extLst>
                </a:gridCol>
              </a:tblGrid>
              <a:tr h="424232">
                <a:tc>
                  <a:txBody>
                    <a:bodyPr/>
                    <a:lstStyle/>
                    <a:p>
                      <a:pPr algn="ctr">
                        <a:lnSpc>
                          <a:spcPct val="107000"/>
                        </a:lnSpc>
                        <a:spcAft>
                          <a:spcPts val="0"/>
                        </a:spcAft>
                      </a:pPr>
                      <a:r>
                        <a:rPr lang="es-ES" sz="1400" b="1" dirty="0">
                          <a:solidFill>
                            <a:schemeClr val="tx1"/>
                          </a:solidFill>
                          <a:effectLst/>
                          <a:latin typeface="Trebuchet MS" panose="020B0703020202090204" pitchFamily="34" charset="0"/>
                        </a:rPr>
                        <a:t>Zona</a:t>
                      </a:r>
                      <a:endParaRPr lang="es-CL" sz="1600" b="1"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38" marR="10338" marT="0" marB="0" anchor="ctr">
                    <a:solidFill>
                      <a:srgbClr val="73FDD6"/>
                    </a:solidFill>
                  </a:tcPr>
                </a:tc>
                <a:tc>
                  <a:txBody>
                    <a:bodyPr/>
                    <a:lstStyle/>
                    <a:p>
                      <a:pPr algn="ctr">
                        <a:lnSpc>
                          <a:spcPct val="107000"/>
                        </a:lnSpc>
                        <a:spcAft>
                          <a:spcPts val="0"/>
                        </a:spcAft>
                      </a:pPr>
                      <a:r>
                        <a:rPr lang="es-ES" sz="1400" b="1" dirty="0">
                          <a:solidFill>
                            <a:schemeClr val="tx1"/>
                          </a:solidFill>
                          <a:effectLst/>
                          <a:latin typeface="Trebuchet MS" panose="020B0703020202090204" pitchFamily="34" charset="0"/>
                        </a:rPr>
                        <a:t>Institución</a:t>
                      </a:r>
                      <a:endParaRPr lang="es-CL" sz="1600" b="1"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38" marR="10338" marT="0" marB="0" anchor="ctr">
                    <a:solidFill>
                      <a:srgbClr val="73FDD6"/>
                    </a:solidFill>
                  </a:tcPr>
                </a:tc>
                <a:tc>
                  <a:txBody>
                    <a:bodyPr/>
                    <a:lstStyle/>
                    <a:p>
                      <a:pPr algn="ctr">
                        <a:lnSpc>
                          <a:spcPct val="107000"/>
                        </a:lnSpc>
                        <a:spcAft>
                          <a:spcPts val="0"/>
                        </a:spcAft>
                      </a:pPr>
                      <a:r>
                        <a:rPr lang="es-ES" sz="1400" b="1">
                          <a:solidFill>
                            <a:schemeClr val="tx1"/>
                          </a:solidFill>
                          <a:effectLst/>
                          <a:latin typeface="Trebuchet MS" panose="020B0703020202090204" pitchFamily="34" charset="0"/>
                        </a:rPr>
                        <a:t>Cantidad Total</a:t>
                      </a:r>
                      <a:endParaRPr lang="es-CL" sz="1600" b="1">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38" marR="10338" marT="0" marB="0" anchor="ctr">
                    <a:solidFill>
                      <a:srgbClr val="73FDD6"/>
                    </a:solidFill>
                  </a:tcPr>
                </a:tc>
                <a:tc>
                  <a:txBody>
                    <a:bodyPr/>
                    <a:lstStyle/>
                    <a:p>
                      <a:pPr algn="ctr">
                        <a:lnSpc>
                          <a:spcPct val="107000"/>
                        </a:lnSpc>
                        <a:spcAft>
                          <a:spcPts val="0"/>
                        </a:spcAft>
                      </a:pPr>
                      <a:r>
                        <a:rPr lang="es-ES" sz="1400" b="1" dirty="0">
                          <a:solidFill>
                            <a:schemeClr val="tx1"/>
                          </a:solidFill>
                          <a:effectLst/>
                          <a:latin typeface="Trebuchet MS" panose="020B0703020202090204" pitchFamily="34" charset="0"/>
                        </a:rPr>
                        <a:t>Cantidad de Oficiales, Alto Mando y otros</a:t>
                      </a:r>
                      <a:endParaRPr lang="es-CL" sz="1600" b="1"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38" marR="10338" marT="0" marB="0">
                    <a:solidFill>
                      <a:srgbClr val="73FDD6"/>
                    </a:solidFill>
                  </a:tcPr>
                </a:tc>
                <a:extLst>
                  <a:ext uri="{0D108BD9-81ED-4DB2-BD59-A6C34878D82A}">
                    <a16:rowId xmlns:a16="http://schemas.microsoft.com/office/drawing/2014/main" val="1063792474"/>
                  </a:ext>
                </a:extLst>
              </a:tr>
              <a:tr h="784839">
                <a:tc rowSpan="2">
                  <a:txBody>
                    <a:bodyPr/>
                    <a:lstStyle/>
                    <a:p>
                      <a:pPr algn="ctr">
                        <a:lnSpc>
                          <a:spcPct val="107000"/>
                        </a:lnSpc>
                        <a:spcAft>
                          <a:spcPts val="0"/>
                        </a:spcAft>
                      </a:pPr>
                      <a:r>
                        <a:rPr lang="es-ES" sz="1400" dirty="0">
                          <a:solidFill>
                            <a:schemeClr val="bg1"/>
                          </a:solidFill>
                          <a:effectLst/>
                          <a:latin typeface="Trebuchet MS" panose="020B0703020202090204" pitchFamily="34" charset="0"/>
                        </a:rPr>
                        <a:t>Norte:</a:t>
                      </a:r>
                      <a:endParaRPr lang="es-CL" sz="1600" dirty="0">
                        <a:solidFill>
                          <a:schemeClr val="bg1"/>
                        </a:solidFill>
                        <a:effectLst/>
                        <a:latin typeface="Trebuchet MS" panose="020B0703020202090204" pitchFamily="34" charset="0"/>
                      </a:endParaRPr>
                    </a:p>
                    <a:p>
                      <a:pPr algn="ctr">
                        <a:lnSpc>
                          <a:spcPct val="107000"/>
                        </a:lnSpc>
                        <a:spcAft>
                          <a:spcPts val="0"/>
                        </a:spcAft>
                      </a:pPr>
                      <a:r>
                        <a:rPr lang="es-ES" sz="1400" dirty="0">
                          <a:solidFill>
                            <a:schemeClr val="bg1"/>
                          </a:solidFill>
                          <a:effectLst/>
                          <a:latin typeface="Trebuchet MS" panose="020B0703020202090204" pitchFamily="34" charset="0"/>
                        </a:rPr>
                        <a:t>Regiones de Arica y Parinacota, Tarapacá y Antofagasta.</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38" marR="10338" marT="0" marB="0" anchor="ctr"/>
                </a:tc>
                <a:tc>
                  <a:txBody>
                    <a:bodyPr/>
                    <a:lstStyle/>
                    <a:p>
                      <a:pPr algn="ctr">
                        <a:lnSpc>
                          <a:spcPct val="107000"/>
                        </a:lnSpc>
                        <a:spcAft>
                          <a:spcPts val="0"/>
                        </a:spcAft>
                      </a:pPr>
                      <a:r>
                        <a:rPr lang="es-ES" sz="1400" dirty="0">
                          <a:solidFill>
                            <a:schemeClr val="bg1"/>
                          </a:solidFill>
                          <a:effectLst/>
                          <a:latin typeface="Trebuchet MS" panose="020B0703020202090204" pitchFamily="34" charset="0"/>
                        </a:rPr>
                        <a:t>Ejército</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38" marR="10338" marT="0" marB="0" anchor="ctr"/>
                </a:tc>
                <a:tc>
                  <a:txBody>
                    <a:bodyPr/>
                    <a:lstStyle/>
                    <a:p>
                      <a:pPr algn="ctr">
                        <a:lnSpc>
                          <a:spcPct val="107000"/>
                        </a:lnSpc>
                        <a:spcAft>
                          <a:spcPts val="0"/>
                        </a:spcAft>
                      </a:pPr>
                      <a:r>
                        <a:rPr lang="es-ES" sz="1400" dirty="0">
                          <a:solidFill>
                            <a:schemeClr val="bg1"/>
                          </a:solidFill>
                          <a:effectLst/>
                          <a:latin typeface="Trebuchet MS" panose="020B0703020202090204" pitchFamily="34" charset="0"/>
                        </a:rPr>
                        <a:t>111</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38" marR="10338" marT="0" marB="0" anchor="ctr"/>
                </a:tc>
                <a:tc>
                  <a:txBody>
                    <a:bodyPr/>
                    <a:lstStyle/>
                    <a:p>
                      <a:pPr>
                        <a:lnSpc>
                          <a:spcPct val="107000"/>
                        </a:lnSpc>
                        <a:spcAft>
                          <a:spcPts val="0"/>
                        </a:spcAft>
                      </a:pPr>
                      <a:r>
                        <a:rPr lang="es-ES" sz="1200" dirty="0">
                          <a:solidFill>
                            <a:schemeClr val="bg1"/>
                          </a:solidFill>
                          <a:effectLst/>
                          <a:latin typeface="Trebuchet MS" panose="020B0703020202090204" pitchFamily="34" charset="0"/>
                        </a:rPr>
                        <a:t>No informa sobre Alto Mando.</a:t>
                      </a:r>
                      <a:endParaRPr lang="es-CL" sz="1400" dirty="0">
                        <a:solidFill>
                          <a:schemeClr val="bg1"/>
                        </a:solidFill>
                        <a:effectLst/>
                        <a:latin typeface="Trebuchet MS" panose="020B0703020202090204" pitchFamily="34" charset="0"/>
                      </a:endParaRPr>
                    </a:p>
                    <a:p>
                      <a:pPr>
                        <a:lnSpc>
                          <a:spcPct val="107000"/>
                        </a:lnSpc>
                        <a:spcAft>
                          <a:spcPts val="0"/>
                        </a:spcAft>
                      </a:pPr>
                      <a:r>
                        <a:rPr lang="es-ES" sz="1200" dirty="0">
                          <a:solidFill>
                            <a:schemeClr val="bg1"/>
                          </a:solidFill>
                          <a:effectLst/>
                          <a:latin typeface="Trebuchet MS" panose="020B0703020202090204" pitchFamily="34" charset="0"/>
                        </a:rPr>
                        <a:t>Oficiales: 101</a:t>
                      </a:r>
                      <a:endParaRPr lang="es-CL" sz="1400" dirty="0">
                        <a:solidFill>
                          <a:schemeClr val="bg1"/>
                        </a:solidFill>
                        <a:effectLst/>
                        <a:latin typeface="Trebuchet MS" panose="020B0703020202090204" pitchFamily="34" charset="0"/>
                      </a:endParaRPr>
                    </a:p>
                    <a:p>
                      <a:pPr>
                        <a:lnSpc>
                          <a:spcPct val="107000"/>
                        </a:lnSpc>
                        <a:spcAft>
                          <a:spcPts val="0"/>
                        </a:spcAft>
                      </a:pPr>
                      <a:r>
                        <a:rPr lang="es-ES" sz="1200" dirty="0">
                          <a:solidFill>
                            <a:schemeClr val="bg1"/>
                          </a:solidFill>
                          <a:effectLst/>
                          <a:latin typeface="Trebuchet MS" panose="020B0703020202090204" pitchFamily="34" charset="0"/>
                        </a:rPr>
                        <a:t>No informa sobre civiles.</a:t>
                      </a:r>
                      <a:endParaRPr lang="es-CL" sz="1400" dirty="0">
                        <a:solidFill>
                          <a:schemeClr val="bg1"/>
                        </a:solidFill>
                        <a:effectLst/>
                        <a:latin typeface="Trebuchet MS" panose="020B0703020202090204" pitchFamily="34" charset="0"/>
                      </a:endParaRPr>
                    </a:p>
                    <a:p>
                      <a:pPr>
                        <a:lnSpc>
                          <a:spcPct val="107000"/>
                        </a:lnSpc>
                        <a:spcAft>
                          <a:spcPts val="0"/>
                        </a:spcAft>
                      </a:pPr>
                      <a:r>
                        <a:rPr lang="es-ES" sz="1200" dirty="0">
                          <a:solidFill>
                            <a:schemeClr val="bg1"/>
                          </a:solidFill>
                          <a:effectLst/>
                          <a:latin typeface="Trebuchet MS" panose="020B0703020202090204" pitchFamily="34" charset="0"/>
                        </a:rPr>
                        <a:t>Otros: 10</a:t>
                      </a:r>
                      <a:endParaRPr lang="es-CL" sz="14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38" marR="10338" marT="0" marB="0"/>
                </a:tc>
                <a:extLst>
                  <a:ext uri="{0D108BD9-81ED-4DB2-BD59-A6C34878D82A}">
                    <a16:rowId xmlns:a16="http://schemas.microsoft.com/office/drawing/2014/main" val="272490881"/>
                  </a:ext>
                </a:extLst>
              </a:tr>
              <a:tr h="784839">
                <a:tc vMerge="1">
                  <a:txBody>
                    <a:bodyPr/>
                    <a:lstStyle/>
                    <a:p>
                      <a:endParaRPr lang="es-CL"/>
                    </a:p>
                  </a:txBody>
                  <a:tcPr/>
                </a:tc>
                <a:tc>
                  <a:txBody>
                    <a:bodyPr/>
                    <a:lstStyle/>
                    <a:p>
                      <a:pPr algn="ctr">
                        <a:lnSpc>
                          <a:spcPct val="107000"/>
                        </a:lnSpc>
                        <a:spcAft>
                          <a:spcPts val="0"/>
                        </a:spcAft>
                      </a:pPr>
                      <a:r>
                        <a:rPr lang="es-ES" sz="1400" dirty="0">
                          <a:solidFill>
                            <a:schemeClr val="bg1"/>
                          </a:solidFill>
                          <a:effectLst/>
                          <a:latin typeface="Trebuchet MS" panose="020B0703020202090204" pitchFamily="34" charset="0"/>
                        </a:rPr>
                        <a:t>Fuerza Aérea</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38" marR="10338"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869</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38" marR="10338" marT="0" marB="0" anchor="ctr"/>
                </a:tc>
                <a:tc>
                  <a:txBody>
                    <a:bodyPr/>
                    <a:lstStyle/>
                    <a:p>
                      <a:pPr>
                        <a:lnSpc>
                          <a:spcPct val="107000"/>
                        </a:lnSpc>
                        <a:spcAft>
                          <a:spcPts val="0"/>
                        </a:spcAft>
                      </a:pPr>
                      <a:r>
                        <a:rPr lang="es-ES" sz="1200" dirty="0">
                          <a:solidFill>
                            <a:schemeClr val="bg1"/>
                          </a:solidFill>
                          <a:effectLst/>
                          <a:latin typeface="Trebuchet MS" panose="020B0703020202090204" pitchFamily="34" charset="0"/>
                        </a:rPr>
                        <a:t>Alto Mando: 2</a:t>
                      </a:r>
                      <a:endParaRPr lang="es-CL" sz="1400" dirty="0">
                        <a:solidFill>
                          <a:schemeClr val="bg1"/>
                        </a:solidFill>
                        <a:effectLst/>
                        <a:latin typeface="Trebuchet MS" panose="020B0703020202090204" pitchFamily="34" charset="0"/>
                      </a:endParaRPr>
                    </a:p>
                    <a:p>
                      <a:pPr>
                        <a:lnSpc>
                          <a:spcPct val="107000"/>
                        </a:lnSpc>
                        <a:spcAft>
                          <a:spcPts val="0"/>
                        </a:spcAft>
                      </a:pPr>
                      <a:r>
                        <a:rPr lang="es-ES" sz="1200" dirty="0">
                          <a:solidFill>
                            <a:schemeClr val="bg1"/>
                          </a:solidFill>
                          <a:effectLst/>
                          <a:latin typeface="Trebuchet MS" panose="020B0703020202090204" pitchFamily="34" charset="0"/>
                        </a:rPr>
                        <a:t>Oficiales: 133</a:t>
                      </a:r>
                      <a:endParaRPr lang="es-CL" sz="1400" dirty="0">
                        <a:solidFill>
                          <a:schemeClr val="bg1"/>
                        </a:solidFill>
                        <a:effectLst/>
                        <a:latin typeface="Trebuchet MS" panose="020B0703020202090204" pitchFamily="34" charset="0"/>
                      </a:endParaRPr>
                    </a:p>
                    <a:p>
                      <a:pPr>
                        <a:lnSpc>
                          <a:spcPct val="107000"/>
                        </a:lnSpc>
                        <a:spcAft>
                          <a:spcPts val="0"/>
                        </a:spcAft>
                      </a:pPr>
                      <a:r>
                        <a:rPr lang="es-ES" sz="1200" dirty="0">
                          <a:solidFill>
                            <a:schemeClr val="bg1"/>
                          </a:solidFill>
                          <a:effectLst/>
                          <a:latin typeface="Trebuchet MS" panose="020B0703020202090204" pitchFamily="34" charset="0"/>
                        </a:rPr>
                        <a:t>Civiles: 4</a:t>
                      </a:r>
                      <a:endParaRPr lang="es-CL" sz="1400" dirty="0">
                        <a:solidFill>
                          <a:schemeClr val="bg1"/>
                        </a:solidFill>
                        <a:effectLst/>
                        <a:latin typeface="Trebuchet MS" panose="020B0703020202090204" pitchFamily="34" charset="0"/>
                      </a:endParaRPr>
                    </a:p>
                    <a:p>
                      <a:pPr>
                        <a:lnSpc>
                          <a:spcPct val="107000"/>
                        </a:lnSpc>
                        <a:spcAft>
                          <a:spcPts val="0"/>
                        </a:spcAft>
                      </a:pPr>
                      <a:r>
                        <a:rPr lang="es-ES" sz="1200" dirty="0">
                          <a:solidFill>
                            <a:schemeClr val="bg1"/>
                          </a:solidFill>
                          <a:effectLst/>
                          <a:latin typeface="Trebuchet MS" panose="020B0703020202090204" pitchFamily="34" charset="0"/>
                        </a:rPr>
                        <a:t>Otros: 730</a:t>
                      </a:r>
                      <a:endParaRPr lang="es-CL" sz="14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38" marR="10338" marT="0" marB="0"/>
                </a:tc>
                <a:extLst>
                  <a:ext uri="{0D108BD9-81ED-4DB2-BD59-A6C34878D82A}">
                    <a16:rowId xmlns:a16="http://schemas.microsoft.com/office/drawing/2014/main" val="3938222603"/>
                  </a:ext>
                </a:extLst>
              </a:tr>
              <a:tr h="784839">
                <a:tc rowSpan="2">
                  <a:txBody>
                    <a:bodyPr/>
                    <a:lstStyle/>
                    <a:p>
                      <a:pPr algn="ctr">
                        <a:lnSpc>
                          <a:spcPct val="107000"/>
                        </a:lnSpc>
                        <a:spcAft>
                          <a:spcPts val="0"/>
                        </a:spcAft>
                      </a:pPr>
                      <a:r>
                        <a:rPr lang="es-ES" sz="1400">
                          <a:solidFill>
                            <a:schemeClr val="bg1"/>
                          </a:solidFill>
                          <a:effectLst/>
                          <a:latin typeface="Trebuchet MS" panose="020B0703020202090204" pitchFamily="34" charset="0"/>
                        </a:rPr>
                        <a:t>Centro:</a:t>
                      </a:r>
                      <a:endParaRPr lang="es-CL" sz="1600">
                        <a:solidFill>
                          <a:schemeClr val="bg1"/>
                        </a:solidFill>
                        <a:effectLst/>
                        <a:latin typeface="Trebuchet MS" panose="020B0703020202090204" pitchFamily="34" charset="0"/>
                      </a:endParaRPr>
                    </a:p>
                    <a:p>
                      <a:pPr algn="ctr">
                        <a:lnSpc>
                          <a:spcPct val="107000"/>
                        </a:lnSpc>
                        <a:spcAft>
                          <a:spcPts val="0"/>
                        </a:spcAft>
                      </a:pPr>
                      <a:r>
                        <a:rPr lang="es-ES" sz="1400">
                          <a:solidFill>
                            <a:schemeClr val="bg1"/>
                          </a:solidFill>
                          <a:effectLst/>
                          <a:latin typeface="Trebuchet MS" panose="020B0703020202090204" pitchFamily="34" charset="0"/>
                        </a:rPr>
                        <a:t>Regiones de Valparaíso y Metropolitana.</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38" marR="10338"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Ejército</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38" marR="10338"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269</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38" marR="10338" marT="0" marB="0" anchor="ctr"/>
                </a:tc>
                <a:tc>
                  <a:txBody>
                    <a:bodyPr/>
                    <a:lstStyle/>
                    <a:p>
                      <a:pPr>
                        <a:lnSpc>
                          <a:spcPct val="107000"/>
                        </a:lnSpc>
                        <a:spcAft>
                          <a:spcPts val="0"/>
                        </a:spcAft>
                      </a:pPr>
                      <a:r>
                        <a:rPr lang="es-ES" sz="1200" dirty="0">
                          <a:solidFill>
                            <a:schemeClr val="bg1"/>
                          </a:solidFill>
                          <a:effectLst/>
                          <a:latin typeface="Trebuchet MS" panose="020B0703020202090204" pitchFamily="34" charset="0"/>
                        </a:rPr>
                        <a:t>No informa sobre Alto Mando.</a:t>
                      </a:r>
                      <a:endParaRPr lang="es-CL" sz="1400" dirty="0">
                        <a:solidFill>
                          <a:schemeClr val="bg1"/>
                        </a:solidFill>
                        <a:effectLst/>
                        <a:latin typeface="Trebuchet MS" panose="020B0703020202090204" pitchFamily="34" charset="0"/>
                      </a:endParaRPr>
                    </a:p>
                    <a:p>
                      <a:pPr>
                        <a:lnSpc>
                          <a:spcPct val="107000"/>
                        </a:lnSpc>
                        <a:spcAft>
                          <a:spcPts val="0"/>
                        </a:spcAft>
                      </a:pPr>
                      <a:r>
                        <a:rPr lang="es-ES" sz="1200" dirty="0">
                          <a:solidFill>
                            <a:schemeClr val="bg1"/>
                          </a:solidFill>
                          <a:effectLst/>
                          <a:latin typeface="Trebuchet MS" panose="020B0703020202090204" pitchFamily="34" charset="0"/>
                        </a:rPr>
                        <a:t>Oficiales: 263</a:t>
                      </a:r>
                      <a:endParaRPr lang="es-CL" sz="1400" dirty="0">
                        <a:solidFill>
                          <a:schemeClr val="bg1"/>
                        </a:solidFill>
                        <a:effectLst/>
                        <a:latin typeface="Trebuchet MS" panose="020B0703020202090204" pitchFamily="34" charset="0"/>
                      </a:endParaRPr>
                    </a:p>
                    <a:p>
                      <a:pPr>
                        <a:lnSpc>
                          <a:spcPct val="107000"/>
                        </a:lnSpc>
                        <a:spcAft>
                          <a:spcPts val="0"/>
                        </a:spcAft>
                      </a:pPr>
                      <a:r>
                        <a:rPr lang="es-ES" sz="1200" dirty="0">
                          <a:solidFill>
                            <a:schemeClr val="bg1"/>
                          </a:solidFill>
                          <a:effectLst/>
                          <a:latin typeface="Trebuchet MS" panose="020B0703020202090204" pitchFamily="34" charset="0"/>
                        </a:rPr>
                        <a:t>No informa sobre civiles.</a:t>
                      </a:r>
                      <a:endParaRPr lang="es-CL" sz="1400" dirty="0">
                        <a:solidFill>
                          <a:schemeClr val="bg1"/>
                        </a:solidFill>
                        <a:effectLst/>
                        <a:latin typeface="Trebuchet MS" panose="020B0703020202090204" pitchFamily="34" charset="0"/>
                      </a:endParaRPr>
                    </a:p>
                    <a:p>
                      <a:pPr>
                        <a:lnSpc>
                          <a:spcPct val="107000"/>
                        </a:lnSpc>
                        <a:spcAft>
                          <a:spcPts val="0"/>
                        </a:spcAft>
                      </a:pPr>
                      <a:r>
                        <a:rPr lang="es-ES" sz="1200" dirty="0">
                          <a:solidFill>
                            <a:schemeClr val="bg1"/>
                          </a:solidFill>
                          <a:effectLst/>
                          <a:latin typeface="Trebuchet MS" panose="020B0703020202090204" pitchFamily="34" charset="0"/>
                        </a:rPr>
                        <a:t>Otros: 6</a:t>
                      </a:r>
                      <a:endParaRPr lang="es-CL" sz="14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38" marR="10338" marT="0" marB="0"/>
                </a:tc>
                <a:extLst>
                  <a:ext uri="{0D108BD9-81ED-4DB2-BD59-A6C34878D82A}">
                    <a16:rowId xmlns:a16="http://schemas.microsoft.com/office/drawing/2014/main" val="1625210150"/>
                  </a:ext>
                </a:extLst>
              </a:tr>
              <a:tr h="784839">
                <a:tc vMerge="1">
                  <a:txBody>
                    <a:bodyPr/>
                    <a:lstStyle/>
                    <a:p>
                      <a:endParaRPr lang="es-CL"/>
                    </a:p>
                  </a:txBody>
                  <a:tcPr/>
                </a:tc>
                <a:tc>
                  <a:txBody>
                    <a:bodyPr/>
                    <a:lstStyle/>
                    <a:p>
                      <a:pPr algn="ctr">
                        <a:lnSpc>
                          <a:spcPct val="107000"/>
                        </a:lnSpc>
                        <a:spcAft>
                          <a:spcPts val="0"/>
                        </a:spcAft>
                      </a:pPr>
                      <a:r>
                        <a:rPr lang="es-ES" sz="1400" dirty="0">
                          <a:solidFill>
                            <a:schemeClr val="bg1"/>
                          </a:solidFill>
                          <a:effectLst/>
                          <a:latin typeface="Trebuchet MS" panose="020B0703020202090204" pitchFamily="34" charset="0"/>
                        </a:rPr>
                        <a:t>Fuerza Aérea</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38" marR="10338"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1.635</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38" marR="10338" marT="0" marB="0" anchor="ctr"/>
                </a:tc>
                <a:tc>
                  <a:txBody>
                    <a:bodyPr/>
                    <a:lstStyle/>
                    <a:p>
                      <a:pPr>
                        <a:lnSpc>
                          <a:spcPct val="107000"/>
                        </a:lnSpc>
                        <a:spcAft>
                          <a:spcPts val="0"/>
                        </a:spcAft>
                      </a:pPr>
                      <a:r>
                        <a:rPr lang="es-ES" sz="1200" dirty="0">
                          <a:solidFill>
                            <a:schemeClr val="bg1"/>
                          </a:solidFill>
                          <a:effectLst/>
                          <a:latin typeface="Trebuchet MS" panose="020B0703020202090204" pitchFamily="34" charset="0"/>
                        </a:rPr>
                        <a:t>Alto Mando: 17</a:t>
                      </a:r>
                      <a:endParaRPr lang="es-CL" sz="1400" dirty="0">
                        <a:solidFill>
                          <a:schemeClr val="bg1"/>
                        </a:solidFill>
                        <a:effectLst/>
                        <a:latin typeface="Trebuchet MS" panose="020B0703020202090204" pitchFamily="34" charset="0"/>
                      </a:endParaRPr>
                    </a:p>
                    <a:p>
                      <a:pPr>
                        <a:lnSpc>
                          <a:spcPct val="107000"/>
                        </a:lnSpc>
                        <a:spcAft>
                          <a:spcPts val="0"/>
                        </a:spcAft>
                      </a:pPr>
                      <a:r>
                        <a:rPr lang="es-ES" sz="1200" dirty="0">
                          <a:solidFill>
                            <a:schemeClr val="bg1"/>
                          </a:solidFill>
                          <a:effectLst/>
                          <a:latin typeface="Trebuchet MS" panose="020B0703020202090204" pitchFamily="34" charset="0"/>
                        </a:rPr>
                        <a:t>Oficiales: 313</a:t>
                      </a:r>
                      <a:endParaRPr lang="es-CL" sz="1400" dirty="0">
                        <a:solidFill>
                          <a:schemeClr val="bg1"/>
                        </a:solidFill>
                        <a:effectLst/>
                        <a:latin typeface="Trebuchet MS" panose="020B0703020202090204" pitchFamily="34" charset="0"/>
                      </a:endParaRPr>
                    </a:p>
                    <a:p>
                      <a:pPr>
                        <a:lnSpc>
                          <a:spcPct val="107000"/>
                        </a:lnSpc>
                        <a:spcAft>
                          <a:spcPts val="0"/>
                        </a:spcAft>
                      </a:pPr>
                      <a:r>
                        <a:rPr lang="es-ES" sz="1200" dirty="0">
                          <a:solidFill>
                            <a:schemeClr val="bg1"/>
                          </a:solidFill>
                          <a:effectLst/>
                          <a:latin typeface="Trebuchet MS" panose="020B0703020202090204" pitchFamily="34" charset="0"/>
                        </a:rPr>
                        <a:t>Civiles: 114</a:t>
                      </a:r>
                      <a:endParaRPr lang="es-CL" sz="1400" dirty="0">
                        <a:solidFill>
                          <a:schemeClr val="bg1"/>
                        </a:solidFill>
                        <a:effectLst/>
                        <a:latin typeface="Trebuchet MS" panose="020B0703020202090204" pitchFamily="34" charset="0"/>
                      </a:endParaRPr>
                    </a:p>
                    <a:p>
                      <a:pPr>
                        <a:lnSpc>
                          <a:spcPct val="107000"/>
                        </a:lnSpc>
                        <a:spcAft>
                          <a:spcPts val="0"/>
                        </a:spcAft>
                      </a:pPr>
                      <a:r>
                        <a:rPr lang="es-ES" sz="1200" dirty="0">
                          <a:solidFill>
                            <a:schemeClr val="bg1"/>
                          </a:solidFill>
                          <a:effectLst/>
                          <a:latin typeface="Trebuchet MS" panose="020B0703020202090204" pitchFamily="34" charset="0"/>
                        </a:rPr>
                        <a:t>Otros: 1.191</a:t>
                      </a:r>
                      <a:endParaRPr lang="es-CL" sz="14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38" marR="10338" marT="0" marB="0"/>
                </a:tc>
                <a:extLst>
                  <a:ext uri="{0D108BD9-81ED-4DB2-BD59-A6C34878D82A}">
                    <a16:rowId xmlns:a16="http://schemas.microsoft.com/office/drawing/2014/main" val="3596417863"/>
                  </a:ext>
                </a:extLst>
              </a:tr>
              <a:tr h="784839">
                <a:tc rowSpan="2">
                  <a:txBody>
                    <a:bodyPr/>
                    <a:lstStyle/>
                    <a:p>
                      <a:pPr algn="ctr">
                        <a:lnSpc>
                          <a:spcPct val="107000"/>
                        </a:lnSpc>
                        <a:spcAft>
                          <a:spcPts val="0"/>
                        </a:spcAft>
                      </a:pPr>
                      <a:r>
                        <a:rPr lang="es-ES" sz="1400">
                          <a:solidFill>
                            <a:schemeClr val="bg1"/>
                          </a:solidFill>
                          <a:effectLst/>
                          <a:latin typeface="Trebuchet MS" panose="020B0703020202090204" pitchFamily="34" charset="0"/>
                        </a:rPr>
                        <a:t>Sur:</a:t>
                      </a:r>
                      <a:endParaRPr lang="es-CL" sz="1600">
                        <a:solidFill>
                          <a:schemeClr val="bg1"/>
                        </a:solidFill>
                        <a:effectLst/>
                        <a:latin typeface="Trebuchet MS" panose="020B0703020202090204" pitchFamily="34" charset="0"/>
                      </a:endParaRPr>
                    </a:p>
                    <a:p>
                      <a:pPr algn="ctr">
                        <a:lnSpc>
                          <a:spcPct val="107000"/>
                        </a:lnSpc>
                        <a:spcAft>
                          <a:spcPts val="0"/>
                        </a:spcAft>
                      </a:pPr>
                      <a:r>
                        <a:rPr lang="es-ES" sz="1400">
                          <a:solidFill>
                            <a:schemeClr val="bg1"/>
                          </a:solidFill>
                          <a:effectLst/>
                          <a:latin typeface="Trebuchet MS" panose="020B0703020202090204" pitchFamily="34" charset="0"/>
                        </a:rPr>
                        <a:t>Regiones del Biobío, La Araucanía, Los Ríos, Los Lagos, Aysén y Magallanes.</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38" marR="10338" marT="0" marB="0" anchor="ctr"/>
                </a:tc>
                <a:tc>
                  <a:txBody>
                    <a:bodyPr/>
                    <a:lstStyle/>
                    <a:p>
                      <a:pPr algn="ctr">
                        <a:lnSpc>
                          <a:spcPct val="107000"/>
                        </a:lnSpc>
                        <a:spcAft>
                          <a:spcPts val="0"/>
                        </a:spcAft>
                      </a:pPr>
                      <a:r>
                        <a:rPr lang="es-ES" sz="1400" dirty="0">
                          <a:solidFill>
                            <a:schemeClr val="bg1"/>
                          </a:solidFill>
                          <a:effectLst/>
                          <a:latin typeface="Trebuchet MS" panose="020B0703020202090204" pitchFamily="34" charset="0"/>
                        </a:rPr>
                        <a:t>Ejército</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38" marR="10338"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127</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38" marR="10338" marT="0" marB="0" anchor="ctr"/>
                </a:tc>
                <a:tc>
                  <a:txBody>
                    <a:bodyPr/>
                    <a:lstStyle/>
                    <a:p>
                      <a:pPr>
                        <a:lnSpc>
                          <a:spcPct val="107000"/>
                        </a:lnSpc>
                        <a:spcAft>
                          <a:spcPts val="0"/>
                        </a:spcAft>
                      </a:pPr>
                      <a:r>
                        <a:rPr lang="es-ES" sz="1200" dirty="0">
                          <a:solidFill>
                            <a:schemeClr val="bg1"/>
                          </a:solidFill>
                          <a:effectLst/>
                          <a:latin typeface="Trebuchet MS" panose="020B0703020202090204" pitchFamily="34" charset="0"/>
                        </a:rPr>
                        <a:t>No informa sobre Alto Mando.</a:t>
                      </a:r>
                      <a:endParaRPr lang="es-CL" sz="1400" dirty="0">
                        <a:solidFill>
                          <a:schemeClr val="bg1"/>
                        </a:solidFill>
                        <a:effectLst/>
                        <a:latin typeface="Trebuchet MS" panose="020B0703020202090204" pitchFamily="34" charset="0"/>
                      </a:endParaRPr>
                    </a:p>
                    <a:p>
                      <a:pPr>
                        <a:lnSpc>
                          <a:spcPct val="107000"/>
                        </a:lnSpc>
                        <a:spcAft>
                          <a:spcPts val="0"/>
                        </a:spcAft>
                      </a:pPr>
                      <a:r>
                        <a:rPr lang="es-ES" sz="1200" dirty="0">
                          <a:solidFill>
                            <a:schemeClr val="bg1"/>
                          </a:solidFill>
                          <a:effectLst/>
                          <a:latin typeface="Trebuchet MS" panose="020B0703020202090204" pitchFamily="34" charset="0"/>
                        </a:rPr>
                        <a:t>Oficiales: 110</a:t>
                      </a:r>
                      <a:endParaRPr lang="es-CL" sz="1400" dirty="0">
                        <a:solidFill>
                          <a:schemeClr val="bg1"/>
                        </a:solidFill>
                        <a:effectLst/>
                        <a:latin typeface="Trebuchet MS" panose="020B0703020202090204" pitchFamily="34" charset="0"/>
                      </a:endParaRPr>
                    </a:p>
                    <a:p>
                      <a:pPr>
                        <a:lnSpc>
                          <a:spcPct val="107000"/>
                        </a:lnSpc>
                        <a:spcAft>
                          <a:spcPts val="0"/>
                        </a:spcAft>
                      </a:pPr>
                      <a:r>
                        <a:rPr lang="es-ES" sz="1200" dirty="0">
                          <a:solidFill>
                            <a:schemeClr val="bg1"/>
                          </a:solidFill>
                          <a:effectLst/>
                          <a:latin typeface="Trebuchet MS" panose="020B0703020202090204" pitchFamily="34" charset="0"/>
                        </a:rPr>
                        <a:t>No informa sobre civiles.</a:t>
                      </a:r>
                      <a:endParaRPr lang="es-CL" sz="1400" dirty="0">
                        <a:solidFill>
                          <a:schemeClr val="bg1"/>
                        </a:solidFill>
                        <a:effectLst/>
                        <a:latin typeface="Trebuchet MS" panose="020B0703020202090204" pitchFamily="34" charset="0"/>
                      </a:endParaRPr>
                    </a:p>
                    <a:p>
                      <a:pPr>
                        <a:lnSpc>
                          <a:spcPct val="107000"/>
                        </a:lnSpc>
                        <a:spcAft>
                          <a:spcPts val="0"/>
                        </a:spcAft>
                      </a:pPr>
                      <a:r>
                        <a:rPr lang="es-ES" sz="1200" dirty="0">
                          <a:solidFill>
                            <a:schemeClr val="bg1"/>
                          </a:solidFill>
                          <a:effectLst/>
                          <a:latin typeface="Trebuchet MS" panose="020B0703020202090204" pitchFamily="34" charset="0"/>
                        </a:rPr>
                        <a:t>Otros: 17</a:t>
                      </a:r>
                      <a:endParaRPr lang="es-CL" sz="14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38" marR="10338" marT="0" marB="0"/>
                </a:tc>
                <a:extLst>
                  <a:ext uri="{0D108BD9-81ED-4DB2-BD59-A6C34878D82A}">
                    <a16:rowId xmlns:a16="http://schemas.microsoft.com/office/drawing/2014/main" val="3388912316"/>
                  </a:ext>
                </a:extLst>
              </a:tr>
              <a:tr h="784839">
                <a:tc vMerge="1">
                  <a:txBody>
                    <a:bodyPr/>
                    <a:lstStyle/>
                    <a:p>
                      <a:endParaRPr lang="es-CL"/>
                    </a:p>
                  </a:txBody>
                  <a:tcPr/>
                </a:tc>
                <a:tc>
                  <a:txBody>
                    <a:bodyPr/>
                    <a:lstStyle/>
                    <a:p>
                      <a:pPr algn="ctr">
                        <a:lnSpc>
                          <a:spcPct val="107000"/>
                        </a:lnSpc>
                        <a:spcAft>
                          <a:spcPts val="0"/>
                        </a:spcAft>
                      </a:pPr>
                      <a:r>
                        <a:rPr lang="es-ES" sz="1400" dirty="0">
                          <a:solidFill>
                            <a:schemeClr val="bg1"/>
                          </a:solidFill>
                          <a:effectLst/>
                          <a:latin typeface="Trebuchet MS" panose="020B0703020202090204" pitchFamily="34" charset="0"/>
                        </a:rPr>
                        <a:t>Fuerza Aérea</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38" marR="10338" marT="0" marB="0" anchor="ctr"/>
                </a:tc>
                <a:tc>
                  <a:txBody>
                    <a:bodyPr/>
                    <a:lstStyle/>
                    <a:p>
                      <a:pPr algn="ctr">
                        <a:lnSpc>
                          <a:spcPct val="107000"/>
                        </a:lnSpc>
                        <a:spcAft>
                          <a:spcPts val="0"/>
                        </a:spcAft>
                      </a:pPr>
                      <a:r>
                        <a:rPr lang="es-ES" sz="1400" dirty="0">
                          <a:solidFill>
                            <a:schemeClr val="bg1"/>
                          </a:solidFill>
                          <a:effectLst/>
                          <a:latin typeface="Trebuchet MS" panose="020B0703020202090204" pitchFamily="34" charset="0"/>
                        </a:rPr>
                        <a:t>479</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38" marR="10338" marT="0" marB="0" anchor="ctr"/>
                </a:tc>
                <a:tc>
                  <a:txBody>
                    <a:bodyPr/>
                    <a:lstStyle/>
                    <a:p>
                      <a:pPr>
                        <a:lnSpc>
                          <a:spcPct val="107000"/>
                        </a:lnSpc>
                        <a:spcAft>
                          <a:spcPts val="0"/>
                        </a:spcAft>
                      </a:pPr>
                      <a:r>
                        <a:rPr lang="es-ES" sz="1200" dirty="0">
                          <a:solidFill>
                            <a:schemeClr val="bg1"/>
                          </a:solidFill>
                          <a:effectLst/>
                          <a:latin typeface="Trebuchet MS" panose="020B0703020202090204" pitchFamily="34" charset="0"/>
                        </a:rPr>
                        <a:t>Alto Mando: 2</a:t>
                      </a:r>
                      <a:endParaRPr lang="es-CL" sz="1400" dirty="0">
                        <a:solidFill>
                          <a:schemeClr val="bg1"/>
                        </a:solidFill>
                        <a:effectLst/>
                        <a:latin typeface="Trebuchet MS" panose="020B0703020202090204" pitchFamily="34" charset="0"/>
                      </a:endParaRPr>
                    </a:p>
                    <a:p>
                      <a:pPr>
                        <a:lnSpc>
                          <a:spcPct val="107000"/>
                        </a:lnSpc>
                        <a:spcAft>
                          <a:spcPts val="0"/>
                        </a:spcAft>
                      </a:pPr>
                      <a:r>
                        <a:rPr lang="es-ES" sz="1200" dirty="0">
                          <a:solidFill>
                            <a:schemeClr val="bg1"/>
                          </a:solidFill>
                          <a:effectLst/>
                          <a:latin typeface="Trebuchet MS" panose="020B0703020202090204" pitchFamily="34" charset="0"/>
                        </a:rPr>
                        <a:t>Oficiales: 69</a:t>
                      </a:r>
                      <a:endParaRPr lang="es-CL" sz="1400" dirty="0">
                        <a:solidFill>
                          <a:schemeClr val="bg1"/>
                        </a:solidFill>
                        <a:effectLst/>
                        <a:latin typeface="Trebuchet MS" panose="020B0703020202090204" pitchFamily="34" charset="0"/>
                      </a:endParaRPr>
                    </a:p>
                    <a:p>
                      <a:pPr>
                        <a:lnSpc>
                          <a:spcPct val="107000"/>
                        </a:lnSpc>
                        <a:spcAft>
                          <a:spcPts val="0"/>
                        </a:spcAft>
                      </a:pPr>
                      <a:r>
                        <a:rPr lang="es-ES" sz="1200" dirty="0">
                          <a:solidFill>
                            <a:schemeClr val="bg1"/>
                          </a:solidFill>
                          <a:effectLst/>
                          <a:latin typeface="Trebuchet MS" panose="020B0703020202090204" pitchFamily="34" charset="0"/>
                        </a:rPr>
                        <a:t>Civiles: 18</a:t>
                      </a:r>
                      <a:endParaRPr lang="es-CL" sz="1400" dirty="0">
                        <a:solidFill>
                          <a:schemeClr val="bg1"/>
                        </a:solidFill>
                        <a:effectLst/>
                        <a:latin typeface="Trebuchet MS" panose="020B0703020202090204" pitchFamily="34" charset="0"/>
                      </a:endParaRPr>
                    </a:p>
                    <a:p>
                      <a:pPr>
                        <a:lnSpc>
                          <a:spcPct val="107000"/>
                        </a:lnSpc>
                        <a:spcAft>
                          <a:spcPts val="0"/>
                        </a:spcAft>
                      </a:pPr>
                      <a:r>
                        <a:rPr lang="es-ES" sz="1200" dirty="0">
                          <a:solidFill>
                            <a:schemeClr val="bg1"/>
                          </a:solidFill>
                          <a:effectLst/>
                          <a:latin typeface="Trebuchet MS" panose="020B0703020202090204" pitchFamily="34" charset="0"/>
                        </a:rPr>
                        <a:t>Otros: 390</a:t>
                      </a:r>
                      <a:endParaRPr lang="es-CL" sz="14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38" marR="10338" marT="0" marB="0"/>
                </a:tc>
                <a:extLst>
                  <a:ext uri="{0D108BD9-81ED-4DB2-BD59-A6C34878D82A}">
                    <a16:rowId xmlns:a16="http://schemas.microsoft.com/office/drawing/2014/main" val="1206310233"/>
                  </a:ext>
                </a:extLst>
              </a:tr>
              <a:tr h="204316">
                <a:tc gridSpan="2">
                  <a:txBody>
                    <a:bodyPr/>
                    <a:lstStyle/>
                    <a:p>
                      <a:pPr algn="r">
                        <a:lnSpc>
                          <a:spcPct val="107000"/>
                        </a:lnSpc>
                        <a:spcAft>
                          <a:spcPts val="0"/>
                        </a:spcAft>
                      </a:pPr>
                      <a:r>
                        <a:rPr lang="es-ES" sz="1800" dirty="0">
                          <a:solidFill>
                            <a:schemeClr val="bg1"/>
                          </a:solidFill>
                          <a:effectLst/>
                          <a:latin typeface="Trebuchet MS" panose="020B0703020202090204" pitchFamily="34" charset="0"/>
                        </a:rPr>
                        <a:t>TOTAL</a:t>
                      </a:r>
                      <a:endParaRPr lang="es-CL" sz="20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38" marR="10338" marT="0" marB="0" anchor="ctr"/>
                </a:tc>
                <a:tc hMerge="1">
                  <a:txBody>
                    <a:bodyPr/>
                    <a:lstStyle/>
                    <a:p>
                      <a:pPr algn="ctr">
                        <a:lnSpc>
                          <a:spcPct val="107000"/>
                        </a:lnSpc>
                        <a:spcAft>
                          <a:spcPts val="0"/>
                        </a:spcAft>
                      </a:pPr>
                      <a:endParaRPr lang="es-CL" sz="20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38" marR="10338" marT="0" marB="0" anchor="ctr"/>
                </a:tc>
                <a:tc gridSpan="2">
                  <a:txBody>
                    <a:bodyPr/>
                    <a:lstStyle/>
                    <a:p>
                      <a:pPr algn="l">
                        <a:lnSpc>
                          <a:spcPct val="107000"/>
                        </a:lnSpc>
                        <a:spcAft>
                          <a:spcPts val="0"/>
                        </a:spcAft>
                      </a:pPr>
                      <a:r>
                        <a:rPr lang="es-ES" sz="1800" dirty="0">
                          <a:solidFill>
                            <a:schemeClr val="bg1"/>
                          </a:solidFill>
                          <a:effectLst/>
                          <a:latin typeface="Trebuchet MS" panose="020B0703020202090204" pitchFamily="34" charset="0"/>
                        </a:rPr>
                        <a:t>   3.490 funcionarios</a:t>
                      </a:r>
                      <a:endParaRPr lang="es-CL" sz="20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38" marR="10338" marT="0" marB="0" anchor="ctr"/>
                </a:tc>
                <a:tc hMerge="1">
                  <a:txBody>
                    <a:bodyPr/>
                    <a:lstStyle/>
                    <a:p>
                      <a:pPr algn="ctr">
                        <a:lnSpc>
                          <a:spcPct val="107000"/>
                        </a:lnSpc>
                        <a:spcAft>
                          <a:spcPts val="0"/>
                        </a:spcAft>
                      </a:pPr>
                      <a:endParaRPr lang="es-CL" sz="20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38" marR="10338" marT="0" marB="0"/>
                </a:tc>
                <a:extLst>
                  <a:ext uri="{0D108BD9-81ED-4DB2-BD59-A6C34878D82A}">
                    <a16:rowId xmlns:a16="http://schemas.microsoft.com/office/drawing/2014/main" val="1244202145"/>
                  </a:ext>
                </a:extLst>
              </a:tr>
            </a:tbl>
          </a:graphicData>
        </a:graphic>
      </p:graphicFrame>
      <p:sp>
        <p:nvSpPr>
          <p:cNvPr id="6" name="Rectángulo 5">
            <a:extLst>
              <a:ext uri="{FF2B5EF4-FFF2-40B4-BE49-F238E27FC236}">
                <a16:creationId xmlns:a16="http://schemas.microsoft.com/office/drawing/2014/main" id="{8DE7850A-7FEC-A14E-8381-C67824EA0B13}"/>
              </a:ext>
            </a:extLst>
          </p:cNvPr>
          <p:cNvSpPr/>
          <p:nvPr/>
        </p:nvSpPr>
        <p:spPr>
          <a:xfrm>
            <a:off x="9237476" y="3219097"/>
            <a:ext cx="2704808" cy="1815882"/>
          </a:xfrm>
          <a:prstGeom prst="rect">
            <a:avLst/>
          </a:prstGeom>
        </p:spPr>
        <p:txBody>
          <a:bodyPr wrap="square">
            <a:spAutoFit/>
          </a:bodyPr>
          <a:lstStyle/>
          <a:p>
            <a:pPr algn="r"/>
            <a:r>
              <a:rPr lang="es-ES" sz="2800" b="1" dirty="0">
                <a:solidFill>
                  <a:schemeClr val="bg1"/>
                </a:solidFill>
                <a:latin typeface="Trebuchet MS" panose="020B0703020202090204" pitchFamily="34" charset="0"/>
              </a:rPr>
              <a:t>La </a:t>
            </a:r>
            <a:r>
              <a:rPr lang="es-ES" sz="2800" b="1" dirty="0">
                <a:solidFill>
                  <a:srgbClr val="73FDD6"/>
                </a:solidFill>
                <a:latin typeface="Trebuchet MS" panose="020B0703020202090204" pitchFamily="34" charset="0"/>
              </a:rPr>
              <a:t>ARMADA</a:t>
            </a:r>
            <a:r>
              <a:rPr lang="es-ES" sz="2800" b="1" dirty="0">
                <a:solidFill>
                  <a:schemeClr val="bg1"/>
                </a:solidFill>
                <a:latin typeface="Trebuchet MS" panose="020B0703020202090204" pitchFamily="34" charset="0"/>
              </a:rPr>
              <a:t> denegó acceso a esta información</a:t>
            </a:r>
            <a:endParaRPr lang="es-CL" sz="2800" dirty="0">
              <a:solidFill>
                <a:schemeClr val="bg1"/>
              </a:solidFill>
            </a:endParaRPr>
          </a:p>
        </p:txBody>
      </p:sp>
      <p:pic>
        <p:nvPicPr>
          <p:cNvPr id="11" name="Imagen 10">
            <a:extLst>
              <a:ext uri="{FF2B5EF4-FFF2-40B4-BE49-F238E27FC236}">
                <a16:creationId xmlns:a16="http://schemas.microsoft.com/office/drawing/2014/main" id="{62C992D4-F3F5-8442-AE7C-4BE96BBA9449}"/>
              </a:ext>
            </a:extLst>
          </p:cNvPr>
          <p:cNvPicPr>
            <a:picLocks noChangeAspect="1"/>
          </p:cNvPicPr>
          <p:nvPr/>
        </p:nvPicPr>
        <p:blipFill>
          <a:blip r:embed="rId3"/>
          <a:stretch>
            <a:fillRect/>
          </a:stretch>
        </p:blipFill>
        <p:spPr>
          <a:xfrm>
            <a:off x="9879838" y="68473"/>
            <a:ext cx="2112961" cy="807015"/>
          </a:xfrm>
          <a:prstGeom prst="rect">
            <a:avLst/>
          </a:prstGeom>
        </p:spPr>
      </p:pic>
    </p:spTree>
    <p:extLst>
      <p:ext uri="{BB962C8B-B14F-4D97-AF65-F5344CB8AC3E}">
        <p14:creationId xmlns:p14="http://schemas.microsoft.com/office/powerpoint/2010/main" val="2657385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CD937409-452E-4743-8376-0C0B88939FC6}"/>
              </a:ext>
            </a:extLst>
          </p:cNvPr>
          <p:cNvSpPr txBox="1"/>
          <p:nvPr/>
        </p:nvSpPr>
        <p:spPr>
          <a:xfrm>
            <a:off x="533399" y="2620242"/>
            <a:ext cx="3920836"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CL" sz="2400" dirty="0">
              <a:solidFill>
                <a:schemeClr val="bg1"/>
              </a:solidFill>
              <a:latin typeface="Trebuchet MS" panose="020B0703020202090204" pitchFamily="34" charset="0"/>
              <a:cs typeface="Calibri"/>
            </a:endParaRPr>
          </a:p>
          <a:p>
            <a:endParaRPr lang="es-ES" dirty="0">
              <a:solidFill>
                <a:schemeClr val="bg1"/>
              </a:solidFill>
              <a:latin typeface="Trebuchet MS" panose="020B0703020202090204" pitchFamily="34" charset="0"/>
            </a:endParaRPr>
          </a:p>
          <a:p>
            <a:endParaRPr lang="es-ES" sz="2400" dirty="0">
              <a:solidFill>
                <a:srgbClr val="66FFCC"/>
              </a:solidFill>
              <a:latin typeface="Trebuchet MS" panose="020B0703020202090204" pitchFamily="34" charset="0"/>
              <a:ea typeface="+mn-lt"/>
              <a:cs typeface="+mn-lt"/>
            </a:endParaRPr>
          </a:p>
          <a:p>
            <a:endParaRPr lang="es-ES" sz="2400" dirty="0">
              <a:solidFill>
                <a:schemeClr val="bg1"/>
              </a:solidFill>
              <a:latin typeface="Trebuchet MS" panose="020B0703020202090204" pitchFamily="34" charset="0"/>
              <a:ea typeface="+mn-lt"/>
              <a:cs typeface="+mn-lt"/>
            </a:endParaRPr>
          </a:p>
          <a:p>
            <a:endParaRPr lang="es-ES" sz="2400" dirty="0">
              <a:solidFill>
                <a:schemeClr val="bg1"/>
              </a:solidFill>
              <a:latin typeface="Trebuchet MS" panose="020B0703020202090204" pitchFamily="34" charset="0"/>
              <a:ea typeface="+mn-lt"/>
              <a:cs typeface="+mn-lt"/>
            </a:endParaRPr>
          </a:p>
        </p:txBody>
      </p:sp>
      <p:sp>
        <p:nvSpPr>
          <p:cNvPr id="10" name="CuadroTexto 9">
            <a:extLst>
              <a:ext uri="{FF2B5EF4-FFF2-40B4-BE49-F238E27FC236}">
                <a16:creationId xmlns:a16="http://schemas.microsoft.com/office/drawing/2014/main" id="{8B13072E-E576-5248-83C2-183797AAE903}"/>
              </a:ext>
            </a:extLst>
          </p:cNvPr>
          <p:cNvSpPr txBox="1"/>
          <p:nvPr/>
        </p:nvSpPr>
        <p:spPr>
          <a:xfrm>
            <a:off x="199201" y="168390"/>
            <a:ext cx="1157783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solidFill>
                  <a:srgbClr val="FFC000"/>
                </a:solidFill>
                <a:latin typeface="Trebuchet MS" panose="020B0703020202090204" pitchFamily="34" charset="0"/>
                <a:cs typeface="Segoe UI"/>
              </a:rPr>
              <a:t>​</a:t>
            </a:r>
            <a:r>
              <a:rPr lang="es-ES" sz="3200" b="1" dirty="0">
                <a:solidFill>
                  <a:srgbClr val="FFC000"/>
                </a:solidFill>
                <a:latin typeface="Trebuchet MS" panose="020B0703020202090204" pitchFamily="34" charset="0"/>
                <a:cs typeface="Segoe UI"/>
              </a:rPr>
              <a:t>Línea: CASAS FISCALES</a:t>
            </a:r>
          </a:p>
          <a:p>
            <a:r>
              <a:rPr lang="es-ES" b="1" dirty="0">
                <a:solidFill>
                  <a:srgbClr val="FFC000"/>
                </a:solidFill>
                <a:latin typeface="Trebuchet MS" panose="020B0703020202090204" pitchFamily="34" charset="0"/>
                <a:cs typeface="Segoe UI"/>
              </a:rPr>
              <a:t>Fuerza Aérea, Armada y Ejército (Año 2019)</a:t>
            </a:r>
          </a:p>
        </p:txBody>
      </p:sp>
      <p:graphicFrame>
        <p:nvGraphicFramePr>
          <p:cNvPr id="2" name="Tabla 1">
            <a:extLst>
              <a:ext uri="{FF2B5EF4-FFF2-40B4-BE49-F238E27FC236}">
                <a16:creationId xmlns:a16="http://schemas.microsoft.com/office/drawing/2014/main" id="{947740C1-D06E-1843-98FB-38D88607A76E}"/>
              </a:ext>
            </a:extLst>
          </p:cNvPr>
          <p:cNvGraphicFramePr>
            <a:graphicFrameLocks noGrp="1"/>
          </p:cNvGraphicFramePr>
          <p:nvPr>
            <p:extLst>
              <p:ext uri="{D42A27DB-BD31-4B8C-83A1-F6EECF244321}">
                <p14:modId xmlns:p14="http://schemas.microsoft.com/office/powerpoint/2010/main" val="2658359846"/>
              </p:ext>
            </p:extLst>
          </p:nvPr>
        </p:nvGraphicFramePr>
        <p:xfrm>
          <a:off x="199201" y="1399496"/>
          <a:ext cx="11893319" cy="5106353"/>
        </p:xfrm>
        <a:graphic>
          <a:graphicData uri="http://schemas.openxmlformats.org/drawingml/2006/table">
            <a:tbl>
              <a:tblPr firstRow="1" firstCol="1">
                <a:tableStyleId>{5940675A-B579-460E-94D1-54222C63F5DA}</a:tableStyleId>
              </a:tblPr>
              <a:tblGrid>
                <a:gridCol w="2973327">
                  <a:extLst>
                    <a:ext uri="{9D8B030D-6E8A-4147-A177-3AD203B41FA5}">
                      <a16:colId xmlns:a16="http://schemas.microsoft.com/office/drawing/2014/main" val="2491410807"/>
                    </a:ext>
                  </a:extLst>
                </a:gridCol>
                <a:gridCol w="2339728">
                  <a:extLst>
                    <a:ext uri="{9D8B030D-6E8A-4147-A177-3AD203B41FA5}">
                      <a16:colId xmlns:a16="http://schemas.microsoft.com/office/drawing/2014/main" val="1180775676"/>
                    </a:ext>
                  </a:extLst>
                </a:gridCol>
                <a:gridCol w="3009909">
                  <a:extLst>
                    <a:ext uri="{9D8B030D-6E8A-4147-A177-3AD203B41FA5}">
                      <a16:colId xmlns:a16="http://schemas.microsoft.com/office/drawing/2014/main" val="70998158"/>
                    </a:ext>
                  </a:extLst>
                </a:gridCol>
                <a:gridCol w="3570355">
                  <a:extLst>
                    <a:ext uri="{9D8B030D-6E8A-4147-A177-3AD203B41FA5}">
                      <a16:colId xmlns:a16="http://schemas.microsoft.com/office/drawing/2014/main" val="509675059"/>
                    </a:ext>
                  </a:extLst>
                </a:gridCol>
              </a:tblGrid>
              <a:tr h="123275">
                <a:tc>
                  <a:txBody>
                    <a:bodyPr/>
                    <a:lstStyle/>
                    <a:p>
                      <a:pPr algn="ctr">
                        <a:lnSpc>
                          <a:spcPct val="107000"/>
                        </a:lnSpc>
                        <a:spcAft>
                          <a:spcPts val="0"/>
                        </a:spcAft>
                      </a:pPr>
                      <a:r>
                        <a:rPr lang="es-ES" sz="1400">
                          <a:solidFill>
                            <a:schemeClr val="tx1"/>
                          </a:solidFill>
                          <a:effectLst/>
                          <a:latin typeface="Trebuchet MS" panose="020B0703020202090204" pitchFamily="34" charset="0"/>
                        </a:rPr>
                        <a:t>Escalafón </a:t>
                      </a:r>
                      <a:endParaRPr lang="es-CL" sz="160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solidFill>
                      <a:srgbClr val="73FDD6"/>
                    </a:solidFill>
                  </a:tcPr>
                </a:tc>
                <a:tc>
                  <a:txBody>
                    <a:bodyPr/>
                    <a:lstStyle/>
                    <a:p>
                      <a:pPr algn="ctr">
                        <a:lnSpc>
                          <a:spcPct val="107000"/>
                        </a:lnSpc>
                        <a:spcAft>
                          <a:spcPts val="0"/>
                        </a:spcAft>
                      </a:pPr>
                      <a:r>
                        <a:rPr lang="es-ES" sz="1400">
                          <a:solidFill>
                            <a:schemeClr val="tx1"/>
                          </a:solidFill>
                          <a:effectLst/>
                          <a:latin typeface="Trebuchet MS" panose="020B0703020202090204" pitchFamily="34" charset="0"/>
                        </a:rPr>
                        <a:t>Sueldo Base </a:t>
                      </a:r>
                      <a:endParaRPr lang="es-CL" sz="160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solidFill>
                      <a:srgbClr val="73FDD6"/>
                    </a:solidFill>
                  </a:tcPr>
                </a:tc>
                <a:tc>
                  <a:txBody>
                    <a:bodyPr/>
                    <a:lstStyle/>
                    <a:p>
                      <a:pPr algn="ctr">
                        <a:lnSpc>
                          <a:spcPct val="107000"/>
                        </a:lnSpc>
                        <a:spcAft>
                          <a:spcPts val="0"/>
                        </a:spcAft>
                      </a:pPr>
                      <a:r>
                        <a:rPr lang="es-ES" sz="1400" dirty="0">
                          <a:solidFill>
                            <a:schemeClr val="tx1"/>
                          </a:solidFill>
                          <a:effectLst/>
                          <a:latin typeface="Trebuchet MS" panose="020B0703020202090204" pitchFamily="34" charset="0"/>
                        </a:rPr>
                        <a:t>Monto mensual uso de Casa Fiscal*</a:t>
                      </a:r>
                      <a:endParaRPr lang="es-CL" sz="1600"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solidFill>
                      <a:srgbClr val="73FDD6"/>
                    </a:solidFill>
                  </a:tcPr>
                </a:tc>
                <a:tc>
                  <a:txBody>
                    <a:bodyPr/>
                    <a:lstStyle/>
                    <a:p>
                      <a:pPr algn="ctr">
                        <a:lnSpc>
                          <a:spcPct val="107000"/>
                        </a:lnSpc>
                        <a:spcAft>
                          <a:spcPts val="0"/>
                        </a:spcAft>
                      </a:pPr>
                      <a:r>
                        <a:rPr lang="es-ES" sz="1400" dirty="0">
                          <a:solidFill>
                            <a:schemeClr val="tx1"/>
                          </a:solidFill>
                          <a:effectLst/>
                          <a:latin typeface="Trebuchet MS" panose="020B0703020202090204" pitchFamily="34" charset="0"/>
                        </a:rPr>
                        <a:t>Monto a Pagar por uso de Casa Fiscal durante el año*</a:t>
                      </a:r>
                      <a:endParaRPr lang="es-CL" sz="1600" dirty="0">
                        <a:solidFill>
                          <a:schemeClr val="tx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solidFill>
                      <a:srgbClr val="73FDD6"/>
                    </a:solidFill>
                  </a:tcPr>
                </a:tc>
                <a:extLst>
                  <a:ext uri="{0D108BD9-81ED-4DB2-BD59-A6C34878D82A}">
                    <a16:rowId xmlns:a16="http://schemas.microsoft.com/office/drawing/2014/main" val="2167883318"/>
                  </a:ext>
                </a:extLst>
              </a:tr>
              <a:tr h="123275">
                <a:tc>
                  <a:txBody>
                    <a:bodyPr/>
                    <a:lstStyle/>
                    <a:p>
                      <a:pPr algn="ctr">
                        <a:lnSpc>
                          <a:spcPct val="107000"/>
                        </a:lnSpc>
                        <a:spcAft>
                          <a:spcPts val="0"/>
                        </a:spcAft>
                      </a:pPr>
                      <a:r>
                        <a:rPr lang="es-ES" sz="1400">
                          <a:solidFill>
                            <a:schemeClr val="bg1"/>
                          </a:solidFill>
                          <a:effectLst/>
                          <a:latin typeface="Trebuchet MS" panose="020B0703020202090204" pitchFamily="34" charset="0"/>
                        </a:rPr>
                        <a:t>General de ejército  </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$822.311</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$45.227</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$542.724</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extLst>
                  <a:ext uri="{0D108BD9-81ED-4DB2-BD59-A6C34878D82A}">
                    <a16:rowId xmlns:a16="http://schemas.microsoft.com/office/drawing/2014/main" val="1436744159"/>
                  </a:ext>
                </a:extLst>
              </a:tr>
              <a:tr h="123275">
                <a:tc>
                  <a:txBody>
                    <a:bodyPr/>
                    <a:lstStyle/>
                    <a:p>
                      <a:pPr algn="ctr">
                        <a:lnSpc>
                          <a:spcPct val="107000"/>
                        </a:lnSpc>
                        <a:spcAft>
                          <a:spcPts val="0"/>
                        </a:spcAft>
                      </a:pPr>
                      <a:r>
                        <a:rPr lang="es-ES" sz="1400">
                          <a:solidFill>
                            <a:schemeClr val="bg1"/>
                          </a:solidFill>
                          <a:effectLst/>
                          <a:latin typeface="Trebuchet MS" panose="020B0703020202090204" pitchFamily="34" charset="0"/>
                        </a:rPr>
                        <a:t>General de División </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$778.412</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$42.813</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$513.756</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extLst>
                  <a:ext uri="{0D108BD9-81ED-4DB2-BD59-A6C34878D82A}">
                    <a16:rowId xmlns:a16="http://schemas.microsoft.com/office/drawing/2014/main" val="3097484243"/>
                  </a:ext>
                </a:extLst>
              </a:tr>
              <a:tr h="123275">
                <a:tc>
                  <a:txBody>
                    <a:bodyPr/>
                    <a:lstStyle/>
                    <a:p>
                      <a:pPr algn="ctr">
                        <a:lnSpc>
                          <a:spcPct val="107000"/>
                        </a:lnSpc>
                        <a:spcAft>
                          <a:spcPts val="0"/>
                        </a:spcAft>
                      </a:pPr>
                      <a:r>
                        <a:rPr lang="es-ES" sz="1400">
                          <a:solidFill>
                            <a:schemeClr val="bg1"/>
                          </a:solidFill>
                          <a:effectLst/>
                          <a:latin typeface="Trebuchet MS" panose="020B0703020202090204" pitchFamily="34" charset="0"/>
                        </a:rPr>
                        <a:t>General de Brigada </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$741.676</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$40.792</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$489.504</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extLst>
                  <a:ext uri="{0D108BD9-81ED-4DB2-BD59-A6C34878D82A}">
                    <a16:rowId xmlns:a16="http://schemas.microsoft.com/office/drawing/2014/main" val="1645841029"/>
                  </a:ext>
                </a:extLst>
              </a:tr>
              <a:tr h="123275">
                <a:tc>
                  <a:txBody>
                    <a:bodyPr/>
                    <a:lstStyle/>
                    <a:p>
                      <a:pPr algn="ctr">
                        <a:lnSpc>
                          <a:spcPct val="107000"/>
                        </a:lnSpc>
                        <a:spcAft>
                          <a:spcPts val="0"/>
                        </a:spcAft>
                      </a:pPr>
                      <a:r>
                        <a:rPr lang="es-ES" sz="1400" dirty="0">
                          <a:solidFill>
                            <a:schemeClr val="bg1"/>
                          </a:solidFill>
                          <a:effectLst/>
                          <a:latin typeface="Trebuchet MS" panose="020B0703020202090204" pitchFamily="34" charset="0"/>
                        </a:rPr>
                        <a:t>ECP** </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$707.959</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$38.938</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$467.256</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extLst>
                  <a:ext uri="{0D108BD9-81ED-4DB2-BD59-A6C34878D82A}">
                    <a16:rowId xmlns:a16="http://schemas.microsoft.com/office/drawing/2014/main" val="4063275976"/>
                  </a:ext>
                </a:extLst>
              </a:tr>
              <a:tr h="123275">
                <a:tc>
                  <a:txBody>
                    <a:bodyPr/>
                    <a:lstStyle/>
                    <a:p>
                      <a:pPr algn="ctr">
                        <a:lnSpc>
                          <a:spcPct val="107000"/>
                        </a:lnSpc>
                        <a:spcAft>
                          <a:spcPts val="0"/>
                        </a:spcAft>
                      </a:pPr>
                      <a:r>
                        <a:rPr lang="es-ES" sz="1400">
                          <a:solidFill>
                            <a:schemeClr val="bg1"/>
                          </a:solidFill>
                          <a:effectLst/>
                          <a:latin typeface="Trebuchet MS" panose="020B0703020202090204" pitchFamily="34" charset="0"/>
                        </a:rPr>
                        <a:t>BRG/CRL/ECP </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$683.847</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$37.612</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$451.344</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extLst>
                  <a:ext uri="{0D108BD9-81ED-4DB2-BD59-A6C34878D82A}">
                    <a16:rowId xmlns:a16="http://schemas.microsoft.com/office/drawing/2014/main" val="2566784818"/>
                  </a:ext>
                </a:extLst>
              </a:tr>
              <a:tr h="123275">
                <a:tc>
                  <a:txBody>
                    <a:bodyPr/>
                    <a:lstStyle/>
                    <a:p>
                      <a:pPr algn="ctr">
                        <a:lnSpc>
                          <a:spcPct val="107000"/>
                        </a:lnSpc>
                        <a:spcAft>
                          <a:spcPts val="0"/>
                        </a:spcAft>
                      </a:pPr>
                      <a:r>
                        <a:rPr lang="es-ES" sz="1400">
                          <a:solidFill>
                            <a:schemeClr val="bg1"/>
                          </a:solidFill>
                          <a:effectLst/>
                          <a:latin typeface="Trebuchet MS" panose="020B0703020202090204" pitchFamily="34" charset="0"/>
                        </a:rPr>
                        <a:t>ECP </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$637.969</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dirty="0">
                          <a:solidFill>
                            <a:schemeClr val="bg1"/>
                          </a:solidFill>
                          <a:effectLst/>
                          <a:latin typeface="Trebuchet MS" panose="020B0703020202090204" pitchFamily="34" charset="0"/>
                        </a:rPr>
                        <a:t>$35.088</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$421.056</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extLst>
                  <a:ext uri="{0D108BD9-81ED-4DB2-BD59-A6C34878D82A}">
                    <a16:rowId xmlns:a16="http://schemas.microsoft.com/office/drawing/2014/main" val="2248194991"/>
                  </a:ext>
                </a:extLst>
              </a:tr>
              <a:tr h="123275">
                <a:tc>
                  <a:txBody>
                    <a:bodyPr/>
                    <a:lstStyle/>
                    <a:p>
                      <a:pPr algn="ctr">
                        <a:lnSpc>
                          <a:spcPct val="107000"/>
                        </a:lnSpc>
                        <a:spcAft>
                          <a:spcPts val="0"/>
                        </a:spcAft>
                      </a:pPr>
                      <a:r>
                        <a:rPr lang="es-ES" sz="1400">
                          <a:solidFill>
                            <a:schemeClr val="bg1"/>
                          </a:solidFill>
                          <a:effectLst/>
                          <a:latin typeface="Trebuchet MS" panose="020B0703020202090204" pitchFamily="34" charset="0"/>
                        </a:rPr>
                        <a:t>Teniente Coronel /ECPJ </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$582.818</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$32.055</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$384.660</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extLst>
                  <a:ext uri="{0D108BD9-81ED-4DB2-BD59-A6C34878D82A}">
                    <a16:rowId xmlns:a16="http://schemas.microsoft.com/office/drawing/2014/main" val="3363450142"/>
                  </a:ext>
                </a:extLst>
              </a:tr>
              <a:tr h="123275">
                <a:tc>
                  <a:txBody>
                    <a:bodyPr/>
                    <a:lstStyle/>
                    <a:p>
                      <a:pPr algn="ctr">
                        <a:lnSpc>
                          <a:spcPct val="107000"/>
                        </a:lnSpc>
                        <a:spcAft>
                          <a:spcPts val="0"/>
                        </a:spcAft>
                      </a:pPr>
                      <a:r>
                        <a:rPr lang="es-ES" sz="1400">
                          <a:solidFill>
                            <a:schemeClr val="bg1"/>
                          </a:solidFill>
                          <a:effectLst/>
                          <a:latin typeface="Trebuchet MS" panose="020B0703020202090204" pitchFamily="34" charset="0"/>
                        </a:rPr>
                        <a:t>Mayor/EC </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$537.293</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$29.551</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$354.612</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extLst>
                  <a:ext uri="{0D108BD9-81ED-4DB2-BD59-A6C34878D82A}">
                    <a16:rowId xmlns:a16="http://schemas.microsoft.com/office/drawing/2014/main" val="2140886951"/>
                  </a:ext>
                </a:extLst>
              </a:tr>
              <a:tr h="123275">
                <a:tc>
                  <a:txBody>
                    <a:bodyPr/>
                    <a:lstStyle/>
                    <a:p>
                      <a:pPr algn="ctr">
                        <a:lnSpc>
                          <a:spcPct val="107000"/>
                        </a:lnSpc>
                        <a:spcAft>
                          <a:spcPts val="0"/>
                        </a:spcAft>
                      </a:pPr>
                      <a:r>
                        <a:rPr lang="es-ES" sz="1400">
                          <a:solidFill>
                            <a:schemeClr val="bg1"/>
                          </a:solidFill>
                          <a:effectLst/>
                          <a:latin typeface="Trebuchet MS" panose="020B0703020202090204" pitchFamily="34" charset="0"/>
                        </a:rPr>
                        <a:t>Capitán/ECP </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$503.260</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$27.679</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$332.148</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extLst>
                  <a:ext uri="{0D108BD9-81ED-4DB2-BD59-A6C34878D82A}">
                    <a16:rowId xmlns:a16="http://schemas.microsoft.com/office/drawing/2014/main" val="1190609106"/>
                  </a:ext>
                </a:extLst>
              </a:tr>
              <a:tr h="123275">
                <a:tc>
                  <a:txBody>
                    <a:bodyPr/>
                    <a:lstStyle/>
                    <a:p>
                      <a:pPr algn="ctr">
                        <a:lnSpc>
                          <a:spcPct val="107000"/>
                        </a:lnSpc>
                        <a:spcAft>
                          <a:spcPts val="0"/>
                        </a:spcAft>
                      </a:pPr>
                      <a:r>
                        <a:rPr lang="es-ES" sz="1400">
                          <a:solidFill>
                            <a:schemeClr val="bg1"/>
                          </a:solidFill>
                          <a:effectLst/>
                          <a:latin typeface="Trebuchet MS" panose="020B0703020202090204" pitchFamily="34" charset="0"/>
                        </a:rPr>
                        <a:t>ECP </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$454.597</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$25.003</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$300.036</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extLst>
                  <a:ext uri="{0D108BD9-81ED-4DB2-BD59-A6C34878D82A}">
                    <a16:rowId xmlns:a16="http://schemas.microsoft.com/office/drawing/2014/main" val="4101953302"/>
                  </a:ext>
                </a:extLst>
              </a:tr>
              <a:tr h="123275">
                <a:tc>
                  <a:txBody>
                    <a:bodyPr/>
                    <a:lstStyle/>
                    <a:p>
                      <a:pPr algn="ctr">
                        <a:lnSpc>
                          <a:spcPct val="107000"/>
                        </a:lnSpc>
                        <a:spcAft>
                          <a:spcPts val="0"/>
                        </a:spcAft>
                      </a:pPr>
                      <a:r>
                        <a:rPr lang="es-ES" sz="1400">
                          <a:solidFill>
                            <a:schemeClr val="bg1"/>
                          </a:solidFill>
                          <a:effectLst/>
                          <a:latin typeface="Trebuchet MS" panose="020B0703020202090204" pitchFamily="34" charset="0"/>
                        </a:rPr>
                        <a:t>Teniente/ ECP </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$428.064</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$23.544</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dirty="0">
                          <a:solidFill>
                            <a:schemeClr val="bg1"/>
                          </a:solidFill>
                          <a:effectLst/>
                          <a:latin typeface="Trebuchet MS" panose="020B0703020202090204" pitchFamily="34" charset="0"/>
                        </a:rPr>
                        <a:t>$282.528</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extLst>
                  <a:ext uri="{0D108BD9-81ED-4DB2-BD59-A6C34878D82A}">
                    <a16:rowId xmlns:a16="http://schemas.microsoft.com/office/drawing/2014/main" val="1651244297"/>
                  </a:ext>
                </a:extLst>
              </a:tr>
              <a:tr h="123275">
                <a:tc>
                  <a:txBody>
                    <a:bodyPr/>
                    <a:lstStyle/>
                    <a:p>
                      <a:pPr algn="ctr">
                        <a:lnSpc>
                          <a:spcPct val="107000"/>
                        </a:lnSpc>
                        <a:spcAft>
                          <a:spcPts val="0"/>
                        </a:spcAft>
                      </a:pPr>
                      <a:r>
                        <a:rPr lang="es-ES" sz="1400">
                          <a:solidFill>
                            <a:schemeClr val="bg1"/>
                          </a:solidFill>
                          <a:effectLst/>
                          <a:latin typeface="Trebuchet MS" panose="020B0703020202090204" pitchFamily="34" charset="0"/>
                        </a:rPr>
                        <a:t>Subteniente/ECP </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$377.966</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$20.788</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$249.456</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extLst>
                  <a:ext uri="{0D108BD9-81ED-4DB2-BD59-A6C34878D82A}">
                    <a16:rowId xmlns:a16="http://schemas.microsoft.com/office/drawing/2014/main" val="3068547455"/>
                  </a:ext>
                </a:extLst>
              </a:tr>
              <a:tr h="123275">
                <a:tc>
                  <a:txBody>
                    <a:bodyPr/>
                    <a:lstStyle/>
                    <a:p>
                      <a:pPr algn="ctr">
                        <a:lnSpc>
                          <a:spcPct val="107000"/>
                        </a:lnSpc>
                        <a:spcAft>
                          <a:spcPts val="0"/>
                        </a:spcAft>
                      </a:pPr>
                      <a:r>
                        <a:rPr lang="es-ES" sz="1400">
                          <a:solidFill>
                            <a:schemeClr val="bg1"/>
                          </a:solidFill>
                          <a:effectLst/>
                          <a:latin typeface="Trebuchet MS" panose="020B0703020202090204" pitchFamily="34" charset="0"/>
                        </a:rPr>
                        <a:t>Alférez/ECP </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$329.923</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$18.146</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$217.752</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extLst>
                  <a:ext uri="{0D108BD9-81ED-4DB2-BD59-A6C34878D82A}">
                    <a16:rowId xmlns:a16="http://schemas.microsoft.com/office/drawing/2014/main" val="398326759"/>
                  </a:ext>
                </a:extLst>
              </a:tr>
              <a:tr h="123275">
                <a:tc>
                  <a:txBody>
                    <a:bodyPr/>
                    <a:lstStyle/>
                    <a:p>
                      <a:pPr algn="ctr">
                        <a:lnSpc>
                          <a:spcPct val="107000"/>
                        </a:lnSpc>
                        <a:spcAft>
                          <a:spcPts val="0"/>
                        </a:spcAft>
                      </a:pPr>
                      <a:r>
                        <a:rPr lang="es-ES" sz="1400">
                          <a:solidFill>
                            <a:schemeClr val="bg1"/>
                          </a:solidFill>
                          <a:effectLst/>
                          <a:latin typeface="Trebuchet MS" panose="020B0703020202090204" pitchFamily="34" charset="0"/>
                        </a:rPr>
                        <a:t>Suboficial Mayor </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$428.064</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$23.544</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$282.528</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extLst>
                  <a:ext uri="{0D108BD9-81ED-4DB2-BD59-A6C34878D82A}">
                    <a16:rowId xmlns:a16="http://schemas.microsoft.com/office/drawing/2014/main" val="3834906305"/>
                  </a:ext>
                </a:extLst>
              </a:tr>
              <a:tr h="123275">
                <a:tc>
                  <a:txBody>
                    <a:bodyPr/>
                    <a:lstStyle/>
                    <a:p>
                      <a:pPr algn="ctr">
                        <a:lnSpc>
                          <a:spcPct val="107000"/>
                        </a:lnSpc>
                        <a:spcAft>
                          <a:spcPts val="0"/>
                        </a:spcAft>
                      </a:pPr>
                      <a:r>
                        <a:rPr lang="es-ES" sz="1400">
                          <a:solidFill>
                            <a:schemeClr val="bg1"/>
                          </a:solidFill>
                          <a:effectLst/>
                          <a:latin typeface="Trebuchet MS" panose="020B0703020202090204" pitchFamily="34" charset="0"/>
                        </a:rPr>
                        <a:t>Suboficial  </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$377.966</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$20.788</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$249.456</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extLst>
                  <a:ext uri="{0D108BD9-81ED-4DB2-BD59-A6C34878D82A}">
                    <a16:rowId xmlns:a16="http://schemas.microsoft.com/office/drawing/2014/main" val="796610068"/>
                  </a:ext>
                </a:extLst>
              </a:tr>
              <a:tr h="123275">
                <a:tc>
                  <a:txBody>
                    <a:bodyPr/>
                    <a:lstStyle/>
                    <a:p>
                      <a:pPr algn="ctr">
                        <a:lnSpc>
                          <a:spcPct val="107000"/>
                        </a:lnSpc>
                        <a:spcAft>
                          <a:spcPts val="0"/>
                        </a:spcAft>
                      </a:pPr>
                      <a:r>
                        <a:rPr lang="es-ES" sz="1400">
                          <a:solidFill>
                            <a:schemeClr val="bg1"/>
                          </a:solidFill>
                          <a:effectLst/>
                          <a:latin typeface="Trebuchet MS" panose="020B0703020202090204" pitchFamily="34" charset="0"/>
                        </a:rPr>
                        <a:t>Sargento Primero </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$329.923</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$18.146</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$217.752</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extLst>
                  <a:ext uri="{0D108BD9-81ED-4DB2-BD59-A6C34878D82A}">
                    <a16:rowId xmlns:a16="http://schemas.microsoft.com/office/drawing/2014/main" val="3616288148"/>
                  </a:ext>
                </a:extLst>
              </a:tr>
              <a:tr h="123275">
                <a:tc>
                  <a:txBody>
                    <a:bodyPr/>
                    <a:lstStyle/>
                    <a:p>
                      <a:pPr algn="ctr">
                        <a:lnSpc>
                          <a:spcPct val="107000"/>
                        </a:lnSpc>
                        <a:spcAft>
                          <a:spcPts val="0"/>
                        </a:spcAft>
                      </a:pPr>
                      <a:r>
                        <a:rPr lang="es-ES" sz="1400">
                          <a:solidFill>
                            <a:schemeClr val="bg1"/>
                          </a:solidFill>
                          <a:effectLst/>
                          <a:latin typeface="Trebuchet MS" panose="020B0703020202090204" pitchFamily="34" charset="0"/>
                        </a:rPr>
                        <a:t>Sargento Segundo/ECP </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$301.122</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$16.562</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$198.744</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extLst>
                  <a:ext uri="{0D108BD9-81ED-4DB2-BD59-A6C34878D82A}">
                    <a16:rowId xmlns:a16="http://schemas.microsoft.com/office/drawing/2014/main" val="318503205"/>
                  </a:ext>
                </a:extLst>
              </a:tr>
              <a:tr h="123275">
                <a:tc>
                  <a:txBody>
                    <a:bodyPr/>
                    <a:lstStyle/>
                    <a:p>
                      <a:pPr algn="ctr">
                        <a:lnSpc>
                          <a:spcPct val="107000"/>
                        </a:lnSpc>
                        <a:spcAft>
                          <a:spcPts val="0"/>
                        </a:spcAft>
                      </a:pPr>
                      <a:r>
                        <a:rPr lang="es-ES" sz="1400">
                          <a:solidFill>
                            <a:schemeClr val="bg1"/>
                          </a:solidFill>
                          <a:effectLst/>
                          <a:latin typeface="Trebuchet MS" panose="020B0703020202090204" pitchFamily="34" charset="0"/>
                        </a:rPr>
                        <a:t>Cabo Primero </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$255.620</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$14.059</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$168.708</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extLst>
                  <a:ext uri="{0D108BD9-81ED-4DB2-BD59-A6C34878D82A}">
                    <a16:rowId xmlns:a16="http://schemas.microsoft.com/office/drawing/2014/main" val="1078850189"/>
                  </a:ext>
                </a:extLst>
              </a:tr>
              <a:tr h="123275">
                <a:tc>
                  <a:txBody>
                    <a:bodyPr/>
                    <a:lstStyle/>
                    <a:p>
                      <a:pPr algn="ctr">
                        <a:lnSpc>
                          <a:spcPct val="107000"/>
                        </a:lnSpc>
                        <a:spcAft>
                          <a:spcPts val="0"/>
                        </a:spcAft>
                      </a:pPr>
                      <a:r>
                        <a:rPr lang="es-ES" sz="1400">
                          <a:solidFill>
                            <a:schemeClr val="bg1"/>
                          </a:solidFill>
                          <a:effectLst/>
                          <a:latin typeface="Trebuchet MS" panose="020B0703020202090204" pitchFamily="34" charset="0"/>
                        </a:rPr>
                        <a:t>Cabo Segundo </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$232.492</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$12.787</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$153.444</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extLst>
                  <a:ext uri="{0D108BD9-81ED-4DB2-BD59-A6C34878D82A}">
                    <a16:rowId xmlns:a16="http://schemas.microsoft.com/office/drawing/2014/main" val="2628477260"/>
                  </a:ext>
                </a:extLst>
              </a:tr>
              <a:tr h="123275">
                <a:tc>
                  <a:txBody>
                    <a:bodyPr/>
                    <a:lstStyle/>
                    <a:p>
                      <a:pPr algn="ctr">
                        <a:lnSpc>
                          <a:spcPct val="107000"/>
                        </a:lnSpc>
                        <a:spcAft>
                          <a:spcPts val="0"/>
                        </a:spcAft>
                      </a:pPr>
                      <a:r>
                        <a:rPr lang="es-ES" sz="1400">
                          <a:solidFill>
                            <a:schemeClr val="bg1"/>
                          </a:solidFill>
                          <a:effectLst/>
                          <a:latin typeface="Trebuchet MS" panose="020B0703020202090204" pitchFamily="34" charset="0"/>
                        </a:rPr>
                        <a:t>Cabo Segundo </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$197.282</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$10.851</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$130.212</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extLst>
                  <a:ext uri="{0D108BD9-81ED-4DB2-BD59-A6C34878D82A}">
                    <a16:rowId xmlns:a16="http://schemas.microsoft.com/office/drawing/2014/main" val="3779830526"/>
                  </a:ext>
                </a:extLst>
              </a:tr>
              <a:tr h="123275">
                <a:tc>
                  <a:txBody>
                    <a:bodyPr/>
                    <a:lstStyle/>
                    <a:p>
                      <a:pPr algn="ctr">
                        <a:lnSpc>
                          <a:spcPct val="107000"/>
                        </a:lnSpc>
                        <a:spcAft>
                          <a:spcPts val="0"/>
                        </a:spcAft>
                      </a:pPr>
                      <a:r>
                        <a:rPr lang="es-ES" sz="1400">
                          <a:solidFill>
                            <a:schemeClr val="bg1"/>
                          </a:solidFill>
                          <a:effectLst/>
                          <a:latin typeface="Trebuchet MS" panose="020B0703020202090204" pitchFamily="34" charset="0"/>
                        </a:rPr>
                        <a:t>Cabo </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$182.890</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$10.059</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$120.708</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extLst>
                  <a:ext uri="{0D108BD9-81ED-4DB2-BD59-A6C34878D82A}">
                    <a16:rowId xmlns:a16="http://schemas.microsoft.com/office/drawing/2014/main" val="509008644"/>
                  </a:ext>
                </a:extLst>
              </a:tr>
              <a:tr h="123275">
                <a:tc>
                  <a:txBody>
                    <a:bodyPr/>
                    <a:lstStyle/>
                    <a:p>
                      <a:pPr algn="ctr">
                        <a:lnSpc>
                          <a:spcPct val="107000"/>
                        </a:lnSpc>
                        <a:spcAft>
                          <a:spcPts val="0"/>
                        </a:spcAft>
                      </a:pPr>
                      <a:r>
                        <a:rPr lang="es-ES" sz="1400" dirty="0">
                          <a:solidFill>
                            <a:schemeClr val="bg1"/>
                          </a:solidFill>
                          <a:effectLst/>
                          <a:latin typeface="Trebuchet MS" panose="020B0703020202090204" pitchFamily="34" charset="0"/>
                        </a:rPr>
                        <a:t>Cabo </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$167.421</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a:solidFill>
                            <a:schemeClr val="bg1"/>
                          </a:solidFill>
                          <a:effectLst/>
                          <a:latin typeface="Trebuchet MS" panose="020B0703020202090204" pitchFamily="34" charset="0"/>
                        </a:rPr>
                        <a:t>$9.208</a:t>
                      </a:r>
                      <a:endParaRPr lang="es-CL" sz="160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tc>
                  <a:txBody>
                    <a:bodyPr/>
                    <a:lstStyle/>
                    <a:p>
                      <a:pPr algn="ctr">
                        <a:lnSpc>
                          <a:spcPct val="107000"/>
                        </a:lnSpc>
                        <a:spcAft>
                          <a:spcPts val="0"/>
                        </a:spcAft>
                      </a:pPr>
                      <a:r>
                        <a:rPr lang="es-ES" sz="1400" dirty="0">
                          <a:solidFill>
                            <a:schemeClr val="bg1"/>
                          </a:solidFill>
                          <a:effectLst/>
                          <a:latin typeface="Trebuchet MS" panose="020B0703020202090204" pitchFamily="34" charset="0"/>
                        </a:rPr>
                        <a:t>$110.496</a:t>
                      </a:r>
                      <a:endParaRPr lang="es-CL" sz="1600" dirty="0">
                        <a:solidFill>
                          <a:schemeClr val="bg1"/>
                        </a:solidFill>
                        <a:effectLst/>
                        <a:latin typeface="Trebuchet MS" panose="020B0703020202090204" pitchFamily="34" charset="0"/>
                        <a:ea typeface="Calibri" panose="020F0502020204030204" pitchFamily="34" charset="0"/>
                        <a:cs typeface="Times New Roman" panose="02020603050405020304" pitchFamily="18" charset="0"/>
                      </a:endParaRPr>
                    </a:p>
                  </a:txBody>
                  <a:tcPr marL="10387" marR="10387" marT="0" marB="0" anchor="ctr"/>
                </a:tc>
                <a:extLst>
                  <a:ext uri="{0D108BD9-81ED-4DB2-BD59-A6C34878D82A}">
                    <a16:rowId xmlns:a16="http://schemas.microsoft.com/office/drawing/2014/main" val="1269412619"/>
                  </a:ext>
                </a:extLst>
              </a:tr>
            </a:tbl>
          </a:graphicData>
        </a:graphic>
      </p:graphicFrame>
      <p:sp>
        <p:nvSpPr>
          <p:cNvPr id="4" name="Rectángulo 3">
            <a:extLst>
              <a:ext uri="{FF2B5EF4-FFF2-40B4-BE49-F238E27FC236}">
                <a16:creationId xmlns:a16="http://schemas.microsoft.com/office/drawing/2014/main" id="{548D8909-D343-E440-A41D-2FB21A5EB65E}"/>
              </a:ext>
            </a:extLst>
          </p:cNvPr>
          <p:cNvSpPr/>
          <p:nvPr/>
        </p:nvSpPr>
        <p:spPr>
          <a:xfrm>
            <a:off x="121920" y="1030164"/>
            <a:ext cx="9998956" cy="369332"/>
          </a:xfrm>
          <a:prstGeom prst="rect">
            <a:avLst/>
          </a:prstGeom>
        </p:spPr>
        <p:txBody>
          <a:bodyPr wrap="none">
            <a:spAutoFit/>
          </a:bodyPr>
          <a:lstStyle/>
          <a:p>
            <a:r>
              <a:rPr lang="es-ES" b="1" dirty="0">
                <a:solidFill>
                  <a:srgbClr val="73FDD6"/>
                </a:solidFill>
                <a:latin typeface="Trebuchet MS" panose="020B0703020202090204" pitchFamily="34" charset="0"/>
                <a:cs typeface="Segoe UI"/>
              </a:rPr>
              <a:t>EJÉRCITO: </a:t>
            </a:r>
            <a:r>
              <a:rPr lang="es-ES" b="1" dirty="0">
                <a:solidFill>
                  <a:schemeClr val="bg1"/>
                </a:solidFill>
                <a:latin typeface="Trebuchet MS" panose="020B0703020202090204" pitchFamily="34" charset="0"/>
                <a:cs typeface="Segoe UI"/>
              </a:rPr>
              <a:t>el monto a pagar por uso de una casa fiscal corresponde al 5,5% del sueldo base</a:t>
            </a:r>
            <a:endParaRPr lang="es-CL" dirty="0">
              <a:solidFill>
                <a:schemeClr val="bg1"/>
              </a:solidFill>
            </a:endParaRPr>
          </a:p>
        </p:txBody>
      </p:sp>
      <p:sp>
        <p:nvSpPr>
          <p:cNvPr id="8" name="Rectángulo 7">
            <a:extLst>
              <a:ext uri="{FF2B5EF4-FFF2-40B4-BE49-F238E27FC236}">
                <a16:creationId xmlns:a16="http://schemas.microsoft.com/office/drawing/2014/main" id="{09B32B8A-C43F-6342-9796-42BF6586C27B}"/>
              </a:ext>
            </a:extLst>
          </p:cNvPr>
          <p:cNvSpPr/>
          <p:nvPr/>
        </p:nvSpPr>
        <p:spPr>
          <a:xfrm>
            <a:off x="0" y="6505849"/>
            <a:ext cx="7361311" cy="400110"/>
          </a:xfrm>
          <a:prstGeom prst="rect">
            <a:avLst/>
          </a:prstGeom>
        </p:spPr>
        <p:txBody>
          <a:bodyPr wrap="none">
            <a:spAutoFit/>
          </a:bodyPr>
          <a:lstStyle/>
          <a:p>
            <a:r>
              <a:rPr lang="es-ES" sz="1000" i="1" dirty="0">
                <a:solidFill>
                  <a:schemeClr val="bg1"/>
                </a:solidFill>
                <a:latin typeface="Trebuchet MS" panose="020B0703020202090204" pitchFamily="34" charset="0"/>
              </a:rPr>
              <a:t>*Estimación: Dato reconstruido a partir de la información obtenida y su cruce con la escala de remuneraciones del periodo.</a:t>
            </a:r>
          </a:p>
          <a:p>
            <a:r>
              <a:rPr lang="es-ES" sz="1000" i="1" dirty="0">
                <a:solidFill>
                  <a:schemeClr val="bg1"/>
                </a:solidFill>
                <a:latin typeface="Trebuchet MS" panose="020B0703020202090204" pitchFamily="34" charset="0"/>
              </a:rPr>
              <a:t>** Empleados Civiles de Planta</a:t>
            </a:r>
            <a:endParaRPr lang="es-CL" sz="1000" i="1" dirty="0"/>
          </a:p>
        </p:txBody>
      </p:sp>
      <p:pic>
        <p:nvPicPr>
          <p:cNvPr id="9" name="Imagen 8">
            <a:extLst>
              <a:ext uri="{FF2B5EF4-FFF2-40B4-BE49-F238E27FC236}">
                <a16:creationId xmlns:a16="http://schemas.microsoft.com/office/drawing/2014/main" id="{C8F782A3-6669-8742-9330-1E55418DA87D}"/>
              </a:ext>
            </a:extLst>
          </p:cNvPr>
          <p:cNvPicPr>
            <a:picLocks noChangeAspect="1"/>
          </p:cNvPicPr>
          <p:nvPr/>
        </p:nvPicPr>
        <p:blipFill>
          <a:blip r:embed="rId3"/>
          <a:stretch>
            <a:fillRect/>
          </a:stretch>
        </p:blipFill>
        <p:spPr>
          <a:xfrm>
            <a:off x="9879838" y="68473"/>
            <a:ext cx="2112961" cy="807015"/>
          </a:xfrm>
          <a:prstGeom prst="rect">
            <a:avLst/>
          </a:prstGeom>
        </p:spPr>
      </p:pic>
    </p:spTree>
    <p:extLst>
      <p:ext uri="{BB962C8B-B14F-4D97-AF65-F5344CB8AC3E}">
        <p14:creationId xmlns:p14="http://schemas.microsoft.com/office/powerpoint/2010/main" val="28773731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d523721-1bbc-46da-923a-eb183b83349b">
      <UserInfo>
        <DisplayName>Diego Gonzalez Labarca</DisplayName>
        <AccountId>14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CF840D790F246A458BF182FDB92EE93C" ma:contentTypeVersion="4" ma:contentTypeDescription="Crear nuevo documento." ma:contentTypeScope="" ma:versionID="a9e4920f74a8439a765aaf5f504851fe">
  <xsd:schema xmlns:xsd="http://www.w3.org/2001/XMLSchema" xmlns:xs="http://www.w3.org/2001/XMLSchema" xmlns:p="http://schemas.microsoft.com/office/2006/metadata/properties" xmlns:ns2="0f2d70b5-ea5f-49ab-91f9-1134c6f212f0" xmlns:ns3="9d523721-1bbc-46da-923a-eb183b83349b" targetNamespace="http://schemas.microsoft.com/office/2006/metadata/properties" ma:root="true" ma:fieldsID="1ee079a12f1ab6abd16023a6b2d9aaab" ns2:_="" ns3:_="">
    <xsd:import namespace="0f2d70b5-ea5f-49ab-91f9-1134c6f212f0"/>
    <xsd:import namespace="9d523721-1bbc-46da-923a-eb183b83349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d70b5-ea5f-49ab-91f9-1134c6f212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523721-1bbc-46da-923a-eb183b83349b"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FEED69-8A39-411A-A0BE-BFD8616DB091}">
  <ds:schemaRefs>
    <ds:schemaRef ds:uri="http://schemas.microsoft.com/sharepoint/v3/contenttype/forms"/>
  </ds:schemaRefs>
</ds:datastoreItem>
</file>

<file path=customXml/itemProps2.xml><?xml version="1.0" encoding="utf-8"?>
<ds:datastoreItem xmlns:ds="http://schemas.openxmlformats.org/officeDocument/2006/customXml" ds:itemID="{5C31D315-E7D7-4B3A-8300-9B425D5BD33F}">
  <ds:schemaRefs>
    <ds:schemaRef ds:uri="9d523721-1bbc-46da-923a-eb183b83349b"/>
    <ds:schemaRef ds:uri="0f2d70b5-ea5f-49ab-91f9-1134c6f212f0"/>
    <ds:schemaRef ds:uri="http://purl.org/dc/terms/"/>
    <ds:schemaRef ds:uri="http://purl.org/dc/elements/1.1/"/>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1C0F189-1420-4460-8C97-29F58AA849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2d70b5-ea5f-49ab-91f9-1134c6f212f0"/>
    <ds:schemaRef ds:uri="9d523721-1bbc-46da-923a-eb183b8334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323</TotalTime>
  <Words>2889</Words>
  <Application>Microsoft Macintosh PowerPoint</Application>
  <PresentationFormat>Panorámica</PresentationFormat>
  <Paragraphs>732</Paragraphs>
  <Slides>17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Arial</vt:lpstr>
      <vt:lpstr>Arial Black</vt:lpstr>
      <vt:lpstr>Calibri</vt:lpstr>
      <vt:lpstr>Century Gothic</vt:lpstr>
      <vt:lpstr>Symbol</vt:lpstr>
      <vt:lpstr>Trebuchet MS</vt:lpstr>
      <vt:lpstr>Tema de Office</vt:lpstr>
      <vt:lpstr>Presentación de PowerPoint</vt:lpstr>
      <vt:lpstr>CONTEXTO </vt:lpstr>
      <vt:lpstr>PRINCIPALES HALLAZGOS</vt:lpstr>
      <vt:lpstr>PRINCIPALES HALLAZGOS</vt:lpstr>
      <vt:lpstr>PRINCIPALES HALLAZGOS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PRINCIPALES CONCLUSIONES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Diego Gonzalez Labarca</cp:lastModifiedBy>
  <cp:revision>795</cp:revision>
  <dcterms:created xsi:type="dcterms:W3CDTF">2020-06-03T20:53:16Z</dcterms:created>
  <dcterms:modified xsi:type="dcterms:W3CDTF">2020-06-30T22:12:11Z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0x010100CF840D790F246A458BF182FDB92EE93C</vt:lpwstr>
  </property>
</Properties>
</file>