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6.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7.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8.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9.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0.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11.xml" ContentType="application/vnd.openxmlformats-officedocument.themeOverr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12.xml" ContentType="application/vnd.openxmlformats-officedocument.themeOverr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13.xml" ContentType="application/vnd.openxmlformats-officedocument.themeOverr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14.xml" ContentType="application/vnd.openxmlformats-officedocument.themeOverr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15.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16.xml" ContentType="application/vnd.openxmlformats-officedocument.themeOverr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17.xml" ContentType="application/vnd.openxmlformats-officedocument.themeOverr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18.xml" ContentType="application/vnd.openxmlformats-officedocument.themeOverr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19.xml" ContentType="application/vnd.openxmlformats-officedocument.themeOverr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20.xml" ContentType="application/vnd.openxmlformats-officedocument.themeOverr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21.xml" ContentType="application/vnd.openxmlformats-officedocument.themeOverr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22.xml" ContentType="application/vnd.openxmlformats-officedocument.themeOverr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23.xml" ContentType="application/vnd.openxmlformats-officedocument.themeOverr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24.xml" ContentType="application/vnd.openxmlformats-officedocument.themeOverr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25.xml" ContentType="application/vnd.openxmlformats-officedocument.themeOverr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26.xml" ContentType="application/vnd.openxmlformats-officedocument.themeOverr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27.xml" ContentType="application/vnd.openxmlformats-officedocument.themeOverr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28.xml" ContentType="application/vnd.openxmlformats-officedocument.themeOverr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heme/themeOverride29.xml" ContentType="application/vnd.openxmlformats-officedocument.themeOverr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heme/themeOverride30.xml" ContentType="application/vnd.openxmlformats-officedocument.themeOverr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31.xml" ContentType="application/vnd.openxmlformats-officedocument.themeOverr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heme/themeOverride32.xml" ContentType="application/vnd.openxmlformats-officedocument.themeOverr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heme/themeOverride33.xml" ContentType="application/vnd.openxmlformats-officedocument.themeOverr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heme/themeOverride34.xml" ContentType="application/vnd.openxmlformats-officedocument.themeOverr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heme/themeOverride35.xml" ContentType="application/vnd.openxmlformats-officedocument.themeOverr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heme/themeOverride36.xml" ContentType="application/vnd.openxmlformats-officedocument.themeOverr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95.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96.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97.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98.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9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0.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01.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02.xml" ContentType="application/vnd.openxmlformats-officedocument.drawingml.chart+xml"/>
  <Override PartName="/ppt/charts/style102.xml" ContentType="application/vnd.ms-office.chartstyle+xml"/>
  <Override PartName="/ppt/charts/colors10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 id="2147483671" r:id="rId3"/>
    <p:sldMasterId id="2147483676" r:id="rId4"/>
    <p:sldMasterId id="2147483681" r:id="rId5"/>
  </p:sldMasterIdLst>
  <p:sldIdLst>
    <p:sldId id="257" r:id="rId6"/>
    <p:sldId id="395" r:id="rId7"/>
    <p:sldId id="375" r:id="rId8"/>
    <p:sldId id="374" r:id="rId9"/>
    <p:sldId id="401" r:id="rId10"/>
    <p:sldId id="637" r:id="rId11"/>
    <p:sldId id="636" r:id="rId12"/>
    <p:sldId id="638" r:id="rId13"/>
    <p:sldId id="736" r:id="rId14"/>
    <p:sldId id="730" r:id="rId15"/>
    <p:sldId id="732" r:id="rId16"/>
    <p:sldId id="731" r:id="rId17"/>
    <p:sldId id="635" r:id="rId18"/>
    <p:sldId id="400" r:id="rId19"/>
    <p:sldId id="685" r:id="rId20"/>
    <p:sldId id="686" r:id="rId21"/>
    <p:sldId id="688" r:id="rId22"/>
    <p:sldId id="687" r:id="rId23"/>
    <p:sldId id="690" r:id="rId24"/>
    <p:sldId id="733" r:id="rId25"/>
    <p:sldId id="689" r:id="rId26"/>
    <p:sldId id="691" r:id="rId27"/>
    <p:sldId id="692" r:id="rId28"/>
    <p:sldId id="644" r:id="rId29"/>
    <p:sldId id="700" r:id="rId30"/>
    <p:sldId id="701" r:id="rId31"/>
    <p:sldId id="702" r:id="rId32"/>
    <p:sldId id="703" r:id="rId33"/>
    <p:sldId id="704" r:id="rId34"/>
    <p:sldId id="705" r:id="rId35"/>
    <p:sldId id="706" r:id="rId36"/>
    <p:sldId id="707" r:id="rId37"/>
    <p:sldId id="709" r:id="rId38"/>
    <p:sldId id="412" r:id="rId39"/>
    <p:sldId id="646" r:id="rId40"/>
    <p:sldId id="694" r:id="rId41"/>
    <p:sldId id="696" r:id="rId42"/>
    <p:sldId id="697" r:id="rId43"/>
    <p:sldId id="695" r:id="rId44"/>
    <p:sldId id="699" r:id="rId45"/>
    <p:sldId id="425" r:id="rId46"/>
    <p:sldId id="647" r:id="rId47"/>
    <p:sldId id="648" r:id="rId48"/>
    <p:sldId id="671" r:id="rId49"/>
    <p:sldId id="672" r:id="rId50"/>
    <p:sldId id="673" r:id="rId51"/>
    <p:sldId id="676" r:id="rId52"/>
    <p:sldId id="677" r:id="rId53"/>
    <p:sldId id="678" r:id="rId54"/>
    <p:sldId id="674" r:id="rId55"/>
    <p:sldId id="679" r:id="rId56"/>
    <p:sldId id="680" r:id="rId57"/>
    <p:sldId id="681" r:id="rId58"/>
    <p:sldId id="683" r:id="rId59"/>
    <p:sldId id="684" r:id="rId60"/>
    <p:sldId id="738" r:id="rId61"/>
    <p:sldId id="649" r:id="rId62"/>
    <p:sldId id="666" r:id="rId63"/>
    <p:sldId id="667" r:id="rId64"/>
    <p:sldId id="669" r:id="rId65"/>
    <p:sldId id="739" r:id="rId66"/>
    <p:sldId id="728" r:id="rId67"/>
    <p:sldId id="729" r:id="rId68"/>
    <p:sldId id="720" r:id="rId69"/>
    <p:sldId id="721" r:id="rId70"/>
    <p:sldId id="722" r:id="rId71"/>
    <p:sldId id="723" r:id="rId72"/>
    <p:sldId id="725" r:id="rId73"/>
    <p:sldId id="710" r:id="rId74"/>
    <p:sldId id="711" r:id="rId75"/>
    <p:sldId id="712" r:id="rId76"/>
    <p:sldId id="713" r:id="rId77"/>
    <p:sldId id="714" r:id="rId78"/>
    <p:sldId id="715" r:id="rId79"/>
    <p:sldId id="652" r:id="rId80"/>
    <p:sldId id="660" r:id="rId81"/>
    <p:sldId id="661" r:id="rId82"/>
    <p:sldId id="662" r:id="rId83"/>
    <p:sldId id="663" r:id="rId84"/>
    <p:sldId id="664" r:id="rId85"/>
    <p:sldId id="501" r:id="rId86"/>
  </p:sldIdLst>
  <p:sldSz cx="12192000" cy="6858000"/>
  <p:notesSz cx="6858000" cy="9144000"/>
  <p:defaultTextStyle>
    <a:defPPr>
      <a:defRPr lang="es-C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DF850A-5DDB-C851-C2D1-D642D64EDECA}" name="María Paz Torres Alcalde" initials="MPTA" userId="S::mtorres@cplt.cl::86c722be-26fb-4210-9bba-e1e86198f81c" providerId="AD"/>
  <p188:author id="{49190392-E612-9C94-4A16-30F93DF2BFDB}" name="Daniela Moreno Tacchi" initials="DMT" userId="S::dmoreno@cplt.cl::dff2f34a-21aa-411b-a40c-0d6308b83c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5775"/>
  </p:normalViewPr>
  <p:slideViewPr>
    <p:cSldViewPr snapToGrid="0" snapToObjects="1">
      <p:cViewPr varScale="1">
        <p:scale>
          <a:sx n="44" d="100"/>
          <a:sy n="44" d="100"/>
        </p:scale>
        <p:origin x="8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00.xml"/><Relationship Id="rId1" Type="http://schemas.microsoft.com/office/2011/relationships/chartStyle" Target="style100.xml"/></Relationships>
</file>

<file path=ppt/charts/_rels/chart10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01.xml"/><Relationship Id="rId1" Type="http://schemas.microsoft.com/office/2011/relationships/chartStyle" Target="style101.xml"/></Relationships>
</file>

<file path=ppt/charts/_rels/chart10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02.xml"/><Relationship Id="rId1" Type="http://schemas.microsoft.com/office/2011/relationships/chartStyle" Target="style10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3.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file:///\\cpt.lan\documentos\Direcci&#243;n%20de%20Estudios\.DE\2.%20Estudios%20e%20Investigaci&#243;n\Estudios%20Permanentes\2.%20Satisfacci&#243;n%20de%20Usuarios%20Externos\1.%20Usuarios%20Privados\Traspaso%20Encuesta%20Sat%20Ext%202022\3.Resumen%20Consultantes.xlsx" TargetMode="Externa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59.xml.rels><?xml version="1.0" encoding="UTF-8" standalone="yes"?>
<Relationships xmlns="http://schemas.openxmlformats.org/package/2006/relationships"><Relationship Id="rId3" Type="http://schemas.openxmlformats.org/officeDocument/2006/relationships/oleObject" Target="https://consejoparatransparencia-my.sharepoint.com/personal/mtorres_cplt_cl/Documents/Escritorio/SAT%20EXT/PPT%20final%202022/4.1Resumen%20Solicitantes%20Derivados.xlsx" TargetMode="External"/><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oleObject" Target="https://consejoparatransparencia-my.sharepoint.com/personal/mtorres_cplt_cl/Documents/Escritorio/SAT%20EXT/PPT%20final%202022/4.1Resumen%20Solicitantes%20Derivados.xlsx" TargetMode="External"/></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oleObject" Target="https://consejoparatransparencia-my.sharepoint.com/personal/mtorres_cplt_cl/Documents/Escritorio/SAT%20EXT/PPT%20final%202022/4.1Resumen%20Solicitantes%20Derivados.xlsx" TargetMode="External"/></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oleObject" Target="https://consejoparatransparencia-my.sharepoint.com/personal/mtorres_cplt_cl/Documents/Escritorio/SAT%20EXT/PPT%20final%202022/4.1Resumen%20Solicitantes%20Derivados.xlsx" TargetMode="External"/></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63.xml"/><Relationship Id="rId1" Type="http://schemas.microsoft.com/office/2011/relationships/chartStyle" Target="style63.xml"/><Relationship Id="rId4" Type="http://schemas.openxmlformats.org/officeDocument/2006/relationships/oleObject" Target="https://consejoparatransparencia-my.sharepoint.com/personal/mtorres_cplt_cl/Documents/Escritorio/SAT%20EXT/PPT%20final%202022/4.1Resumen%20Solicitantes%20Derivados.xlsx" TargetMode="Externa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64.xml"/><Relationship Id="rId1" Type="http://schemas.microsoft.com/office/2011/relationships/chartStyle" Target="style64.xml"/><Relationship Id="rId4" Type="http://schemas.openxmlformats.org/officeDocument/2006/relationships/oleObject" Target="https://consejoparatransparencia-my.sharepoint.com/personal/mtorres_cplt_cl/Documents/Escritorio/SAT%20EXT/PPT%20final%202022/4.1Resumen%20Solicitantes%20Derivados.xlsx" TargetMode="External"/></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oleObject" Target="https://consejoparatransparencia-my.sharepoint.com/personal/mtorres_cplt_cl/Documents/Escritorio/SAT%20EXT/PPT%20final%202022/4.1Resumen%20Solicitantes%20Derivados.xlsx" TargetMode="External"/></Relationships>
</file>

<file path=ppt/charts/_rels/chart66.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66.xml"/><Relationship Id="rId1" Type="http://schemas.microsoft.com/office/2011/relationships/chartStyle" Target="style66.xml"/><Relationship Id="rId4" Type="http://schemas.openxmlformats.org/officeDocument/2006/relationships/oleObject" Target="https://consejoparatransparencia-my.sharepoint.com/personal/mtorres_cplt_cl/Documents/Escritorio/SAT%20EXT/PPT%20final%202022/4.1Resumen%20Solicitantes%20Derivados.xlsx" TargetMode="External"/></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67.xml"/><Relationship Id="rId1" Type="http://schemas.microsoft.com/office/2011/relationships/chartStyle" Target="style67.xml"/><Relationship Id="rId4" Type="http://schemas.openxmlformats.org/officeDocument/2006/relationships/oleObject" Target="https://consejoparatransparencia-my.sharepoint.com/personal/mtorres_cplt_cl/Documents/Escritorio/SAT%20EXT/PPT%20final%202022/4.1Resumen%20Solicitantes%20Derivados.xlsx" TargetMode="External"/></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68.xml"/><Relationship Id="rId1" Type="http://schemas.microsoft.com/office/2011/relationships/chartStyle" Target="style68.xml"/><Relationship Id="rId4" Type="http://schemas.openxmlformats.org/officeDocument/2006/relationships/oleObject" Target="https://consejoparatransparencia-my.sharepoint.com/personal/mtorres_cplt_cl/Documents/Escritorio/SAT%20EXT/PPT%20final%202022/4.1Resumen%20Solicitantes%20Derivados.xlsx" TargetMode="External"/></Relationships>
</file>

<file path=ppt/charts/_rels/chart69.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70.xml"/><Relationship Id="rId1" Type="http://schemas.microsoft.com/office/2011/relationships/chartStyle" Target="style70.xml"/><Relationship Id="rId4" Type="http://schemas.openxmlformats.org/officeDocument/2006/relationships/oleObject" Target="file:///Y:\Direcci&#243;n%20de%20Estudios\.DE\2.%20Estudios%20e%20Investigaci&#243;n\Estudios%20Permanentes\2.%20Satisfacci&#243;n%20de%20Usuarios%20Externos\1.%20Usuarios%20Privados\Traspaso%20Encuesta%20Sat%20Ext%202022\Enviado%20x%20Carlos\Copia%20de%20An&#225;lisis%20Reporte%20Anual%202022%20(OP%20Capacitados%20Sensibilizaci&#243;n).xlsx" TargetMode="External"/></Relationships>
</file>

<file path=ppt/charts/_rels/chart7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oleObject" Target="https://consejoparatransparencia-my.sharepoint.com/personal/ccarrasco_cplt_cl/Documents/2022/.%20Satisfacci&#243;n%20Externa/Reporte%20Anual/2022/An&#225;lisis%20Reporte%20Anual%202022%20(OP,%20Capacitados,%20Sensibilizaci&#243;n).xlsx" TargetMode="External"/><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oleObject" Target="https://consejoparatransparencia-my.sharepoint.com/personal/ccarrasco_cplt_cl/Documents/2022/.%20Satisfacci&#243;n%20Externa/Reporte%20Anual/2022/An&#225;lisis%20Reporte%20Anual%202022%20(OP,%20Capacitados,%20Sensibilizaci&#243;n).xlsx" TargetMode="External"/><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oleObject" Target="https://consejoparatransparencia-my.sharepoint.com/personal/ccarrasco_cplt_cl/Documents/2022/.%20Satisfacci&#243;n%20Externa/Reporte%20Anual/2022/An&#225;lisis%20Reporte%20Anual%202022%20(OP,%20Capacitados,%20Sensibilizaci&#243;n).xlsx" TargetMode="External"/><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oleObject" Target="https://consejoparatransparencia-my.sharepoint.com/personal/ccarrasco_cplt_cl/Documents/2022/.%20Satisfacci&#243;n%20Externa/Reporte%20Anual/2022/An&#225;lisis%20Reporte%20Anual%202022%20(OP,%20Capacitados,%20Sensibilizaci&#243;n).xlsx" TargetMode="External"/><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oleObject" Target="https://consejoparatransparencia-my.sharepoint.com/personal/ccarrasco_cplt_cl/Documents/2022/.%20Satisfacci&#243;n%20Externa/Reporte%20Anual/2022/An&#225;lisis%20Reporte%20Anual%202022%20(OP,%20Capacitados,%20Sensibilizaci&#243;n).xlsx" TargetMode="External"/><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oleObject" Target="https://consejoparatransparencia-my.sharepoint.com/personal/ccarrasco_cplt_cl/Documents/2022/.%20Satisfacci&#243;n%20Externa/Reporte%20Anual/2022/An&#225;lisis%20Reporte%20Anual%202022%20(OP,%20Capacitados,%20Sensibilizaci&#243;n).xlsx" TargetMode="External"/><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oleObject" Target="https://consejoparatransparencia-my.sharepoint.com/personal/ccarrasco_cplt_cl/Documents/2022/.%20Satisfacci&#243;n%20Externa/Reporte%20Anual/2022/An&#225;lisis%20Reporte%20Anual%202022%20(OP,%20Capacitados,%20Sensibilizaci&#243;n).xlsx" TargetMode="External"/><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82.xml"/><Relationship Id="rId1" Type="http://schemas.microsoft.com/office/2011/relationships/chartStyle" Target="style82.xml"/><Relationship Id="rId4" Type="http://schemas.openxmlformats.org/officeDocument/2006/relationships/oleObject" Target="https://consejoparatransparencia-my.sharepoint.com/personal/mtorres_cplt_cl/Documents/Escritorio/SAT%20EXT/PPT%20final%202022/4.%20Resumen%20Solicitantes%20CPLT.xlsx" TargetMode="External"/></Relationships>
</file>

<file path=ppt/charts/_rels/chart83.xml.rels><?xml version="1.0" encoding="UTF-8" standalone="yes"?>
<Relationships xmlns="http://schemas.openxmlformats.org/package/2006/relationships"><Relationship Id="rId3" Type="http://schemas.openxmlformats.org/officeDocument/2006/relationships/oleObject" Target="https://consejoparatransparencia-my.sharepoint.com/personal/ccarrasco_cplt_cl/Documents/2022/.%20Satisfacci&#243;n%20Externa/Reporte%20Anual/2022/An&#225;lisis%20Reporte%20Anual%202022%20(OP,%20Capacitados,%20Sensibilizaci&#243;n).xlsx" TargetMode="External"/><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3.xml"/><Relationship Id="rId1" Type="http://schemas.microsoft.com/office/2011/relationships/chartStyle" Target="style93.xml"/></Relationships>
</file>

<file path=ppt/charts/_rels/chart9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4.xml"/><Relationship Id="rId1" Type="http://schemas.microsoft.com/office/2011/relationships/chartStyle" Target="style94.xml"/></Relationships>
</file>

<file path=ppt/charts/_rels/chart9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5.xml"/><Relationship Id="rId1" Type="http://schemas.microsoft.com/office/2011/relationships/chartStyle" Target="style95.xml"/></Relationships>
</file>

<file path=ppt/charts/_rels/chart9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6.xml"/><Relationship Id="rId1" Type="http://schemas.microsoft.com/office/2011/relationships/chartStyle" Target="style96.xml"/></Relationships>
</file>

<file path=ppt/charts/_rels/chart97.xml.rels><?xml version="1.0" encoding="UTF-8" standalone="yes"?>
<Relationships xmlns="http://schemas.openxmlformats.org/package/2006/relationships"><Relationship Id="rId3" Type="http://schemas.openxmlformats.org/officeDocument/2006/relationships/oleObject" Target="https://consejoparatransparencia-my.sharepoint.com/personal/ccarrasco_cplt_cl/Documents/2022/.%20Satisfacci&#243;n%20Externa/Reporte%20Anual/2022/An&#225;lisis%20Reporte%20Anual%202022%20(OP,%20Capacitados,%20Sensibilizaci&#243;n).xlsx" TargetMode="External"/><Relationship Id="rId2" Type="http://schemas.microsoft.com/office/2011/relationships/chartColorStyle" Target="colors97.xml"/><Relationship Id="rId1" Type="http://schemas.microsoft.com/office/2011/relationships/chartStyle" Target="style97.xml"/></Relationships>
</file>

<file path=ppt/charts/_rels/chart98.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8.xml"/><Relationship Id="rId1" Type="http://schemas.microsoft.com/office/2011/relationships/chartStyle" Target="style98.xml"/></Relationships>
</file>

<file path=ppt/charts/_rels/chart99.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99.xml"/><Relationship Id="rId1" Type="http://schemas.microsoft.com/office/2011/relationships/chartStyle" Target="style9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dirty="0"/>
              <a:t>Promedio de notas de Satisfacción General, según tipo de usuario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transversales!$C$3</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transversales!$B$4:$B$12</c:f>
              <c:strCache>
                <c:ptCount val="9"/>
                <c:pt idx="0">
                  <c:v>Reclamantes</c:v>
                </c:pt>
                <c:pt idx="1">
                  <c:v>Consultantes</c:v>
                </c:pt>
                <c:pt idx="2">
                  <c:v>Seguimiento de Decisiones</c:v>
                </c:pt>
                <c:pt idx="3">
                  <c:v>Defensoría y OP</c:v>
                </c:pt>
                <c:pt idx="4">
                  <c:v>Solicitantes CPLT</c:v>
                </c:pt>
                <c:pt idx="5">
                  <c:v>Solicitantes Derivados</c:v>
                </c:pt>
                <c:pt idx="6">
                  <c:v>Capacitados Funcionarios</c:v>
                </c:pt>
                <c:pt idx="7">
                  <c:v>Capacitados Docentes</c:v>
                </c:pt>
                <c:pt idx="8">
                  <c:v>Sensibilización</c:v>
                </c:pt>
              </c:strCache>
            </c:strRef>
          </c:cat>
          <c:val>
            <c:numRef>
              <c:f>transversales!$C$4:$C$12</c:f>
              <c:numCache>
                <c:formatCode>General</c:formatCode>
                <c:ptCount val="9"/>
                <c:pt idx="0">
                  <c:v>4.2</c:v>
                </c:pt>
                <c:pt idx="1">
                  <c:v>5.3</c:v>
                </c:pt>
                <c:pt idx="2">
                  <c:v>4.5</c:v>
                </c:pt>
                <c:pt idx="3">
                  <c:v>3.8</c:v>
                </c:pt>
                <c:pt idx="4">
                  <c:v>5.4</c:v>
                </c:pt>
                <c:pt idx="5">
                  <c:v>5</c:v>
                </c:pt>
                <c:pt idx="6">
                  <c:v>6.3</c:v>
                </c:pt>
                <c:pt idx="7">
                  <c:v>5</c:v>
                </c:pt>
                <c:pt idx="8">
                  <c:v>6.7</c:v>
                </c:pt>
              </c:numCache>
            </c:numRef>
          </c:val>
          <c:extLst>
            <c:ext xmlns:c16="http://schemas.microsoft.com/office/drawing/2014/chart" uri="{C3380CC4-5D6E-409C-BE32-E72D297353CC}">
              <c16:uniqueId val="{00000000-3D46-49DC-9139-A5C3EAD9DF8E}"/>
            </c:ext>
          </c:extLst>
        </c:ser>
        <c:ser>
          <c:idx val="1"/>
          <c:order val="1"/>
          <c:tx>
            <c:strRef>
              <c:f>transversales!$D$3</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transversales!$B$4:$B$12</c:f>
              <c:strCache>
                <c:ptCount val="9"/>
                <c:pt idx="0">
                  <c:v>Reclamantes</c:v>
                </c:pt>
                <c:pt idx="1">
                  <c:v>Consultantes</c:v>
                </c:pt>
                <c:pt idx="2">
                  <c:v>Seguimiento de Decisiones</c:v>
                </c:pt>
                <c:pt idx="3">
                  <c:v>Defensoría y OP</c:v>
                </c:pt>
                <c:pt idx="4">
                  <c:v>Solicitantes CPLT</c:v>
                </c:pt>
                <c:pt idx="5">
                  <c:v>Solicitantes Derivados</c:v>
                </c:pt>
                <c:pt idx="6">
                  <c:v>Capacitados Funcionarios</c:v>
                </c:pt>
                <c:pt idx="7">
                  <c:v>Capacitados Docentes</c:v>
                </c:pt>
                <c:pt idx="8">
                  <c:v>Sensibilización</c:v>
                </c:pt>
              </c:strCache>
            </c:strRef>
          </c:cat>
          <c:val>
            <c:numRef>
              <c:f>transversales!$D$4:$D$12</c:f>
              <c:numCache>
                <c:formatCode>General</c:formatCode>
                <c:ptCount val="9"/>
                <c:pt idx="0">
                  <c:v>4.7</c:v>
                </c:pt>
                <c:pt idx="1">
                  <c:v>5</c:v>
                </c:pt>
                <c:pt idx="2">
                  <c:v>5.0999999999999996</c:v>
                </c:pt>
                <c:pt idx="3">
                  <c:v>4.4000000000000004</c:v>
                </c:pt>
                <c:pt idx="4">
                  <c:v>5.9</c:v>
                </c:pt>
                <c:pt idx="5">
                  <c:v>5.4</c:v>
                </c:pt>
                <c:pt idx="6">
                  <c:v>6.1</c:v>
                </c:pt>
                <c:pt idx="7">
                  <c:v>6.4</c:v>
                </c:pt>
                <c:pt idx="8">
                  <c:v>6.5</c:v>
                </c:pt>
              </c:numCache>
            </c:numRef>
          </c:val>
          <c:extLst>
            <c:ext xmlns:c16="http://schemas.microsoft.com/office/drawing/2014/chart" uri="{C3380CC4-5D6E-409C-BE32-E72D297353CC}">
              <c16:uniqueId val="{00000001-3D46-49DC-9139-A5C3EAD9DF8E}"/>
            </c:ext>
          </c:extLst>
        </c:ser>
        <c:ser>
          <c:idx val="2"/>
          <c:order val="2"/>
          <c:tx>
            <c:strRef>
              <c:f>transversales!$E$3</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transversales!$B$4:$B$12</c:f>
              <c:strCache>
                <c:ptCount val="9"/>
                <c:pt idx="0">
                  <c:v>Reclamantes</c:v>
                </c:pt>
                <c:pt idx="1">
                  <c:v>Consultantes</c:v>
                </c:pt>
                <c:pt idx="2">
                  <c:v>Seguimiento de Decisiones</c:v>
                </c:pt>
                <c:pt idx="3">
                  <c:v>Defensoría y OP</c:v>
                </c:pt>
                <c:pt idx="4">
                  <c:v>Solicitantes CPLT</c:v>
                </c:pt>
                <c:pt idx="5">
                  <c:v>Solicitantes Derivados</c:v>
                </c:pt>
                <c:pt idx="6">
                  <c:v>Capacitados Funcionarios</c:v>
                </c:pt>
                <c:pt idx="7">
                  <c:v>Capacitados Docentes</c:v>
                </c:pt>
                <c:pt idx="8">
                  <c:v>Sensibilización</c:v>
                </c:pt>
              </c:strCache>
            </c:strRef>
          </c:cat>
          <c:val>
            <c:numRef>
              <c:f>transversales!$E$4:$E$12</c:f>
              <c:numCache>
                <c:formatCode>General</c:formatCode>
                <c:ptCount val="9"/>
                <c:pt idx="0">
                  <c:v>4.3</c:v>
                </c:pt>
                <c:pt idx="1">
                  <c:v>4.5999999999999996</c:v>
                </c:pt>
                <c:pt idx="2">
                  <c:v>4.7</c:v>
                </c:pt>
                <c:pt idx="3">
                  <c:v>5.0999999999999996</c:v>
                </c:pt>
                <c:pt idx="4">
                  <c:v>5.0999999999999996</c:v>
                </c:pt>
                <c:pt idx="5">
                  <c:v>5.5</c:v>
                </c:pt>
                <c:pt idx="6">
                  <c:v>6.1</c:v>
                </c:pt>
                <c:pt idx="7">
                  <c:v>6.2</c:v>
                </c:pt>
                <c:pt idx="8">
                  <c:v>6.5</c:v>
                </c:pt>
              </c:numCache>
            </c:numRef>
          </c:val>
          <c:extLst>
            <c:ext xmlns:c16="http://schemas.microsoft.com/office/drawing/2014/chart" uri="{C3380CC4-5D6E-409C-BE32-E72D297353CC}">
              <c16:uniqueId val="{00000002-3D46-49DC-9139-A5C3EAD9DF8E}"/>
            </c:ext>
          </c:extLst>
        </c:ser>
        <c:dLbls>
          <c:dLblPos val="outEnd"/>
          <c:showLegendKey val="0"/>
          <c:showVal val="1"/>
          <c:showCatName val="0"/>
          <c:showSerName val="0"/>
          <c:showPercent val="0"/>
          <c:showBubbleSize val="0"/>
        </c:dLbls>
        <c:gapWidth val="219"/>
        <c:overlap val="-27"/>
        <c:axId val="291877184"/>
        <c:axId val="291875520"/>
      </c:barChart>
      <c:catAx>
        <c:axId val="29187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1875520"/>
        <c:crosses val="autoZero"/>
        <c:auto val="1"/>
        <c:lblAlgn val="ctr"/>
        <c:lblOffset val="100"/>
        <c:noMultiLvlLbl val="0"/>
      </c:catAx>
      <c:valAx>
        <c:axId val="291875520"/>
        <c:scaling>
          <c:orientation val="minMax"/>
        </c:scaling>
        <c:delete val="1"/>
        <c:axPos val="l"/>
        <c:numFmt formatCode="General" sourceLinked="1"/>
        <c:majorTickMark val="none"/>
        <c:minorTickMark val="none"/>
        <c:tickLblPos val="nextTo"/>
        <c:crossAx val="2918771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Satisfacción general según canal de ingreso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'Ingreso y tramitación'!$C$37</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y tramitación'!$B$38:$B$43</c:f>
              <c:strCache>
                <c:ptCount val="6"/>
                <c:pt idx="0">
                  <c:v>Personalmente al Consejo</c:v>
                </c:pt>
                <c:pt idx="1">
                  <c:v>Reclamo en línea en la web del CPLT</c:v>
                </c:pt>
                <c:pt idx="2">
                  <c:v>Correo postal</c:v>
                </c:pt>
                <c:pt idx="3">
                  <c:v>Portal de Transparencia</c:v>
                </c:pt>
                <c:pt idx="4">
                  <c:v>Personalmente a una Gobernación</c:v>
                </c:pt>
                <c:pt idx="5">
                  <c:v>No lo recuerdo</c:v>
                </c:pt>
              </c:strCache>
            </c:strRef>
          </c:cat>
          <c:val>
            <c:numRef>
              <c:f>'Ingreso y tramitación'!$C$38:$C$43</c:f>
              <c:numCache>
                <c:formatCode>###0.0</c:formatCode>
                <c:ptCount val="6"/>
                <c:pt idx="0">
                  <c:v>5.0625000000000009</c:v>
                </c:pt>
                <c:pt idx="1">
                  <c:v>4.2377717391304346</c:v>
                </c:pt>
                <c:pt idx="2">
                  <c:v>2.8571428571428577</c:v>
                </c:pt>
                <c:pt idx="3">
                  <c:v>4.3293172690763049</c:v>
                </c:pt>
                <c:pt idx="4">
                  <c:v>4.333333333333333</c:v>
                </c:pt>
                <c:pt idx="5">
                  <c:v>4.05</c:v>
                </c:pt>
              </c:numCache>
            </c:numRef>
          </c:val>
          <c:extLst>
            <c:ext xmlns:c16="http://schemas.microsoft.com/office/drawing/2014/chart" uri="{C3380CC4-5D6E-409C-BE32-E72D297353CC}">
              <c16:uniqueId val="{00000000-32F1-4CB3-8937-6C84EF739B67}"/>
            </c:ext>
          </c:extLst>
        </c:ser>
        <c:ser>
          <c:idx val="1"/>
          <c:order val="1"/>
          <c:tx>
            <c:strRef>
              <c:f>'Ingreso y tramitación'!$D$37</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y tramitación'!$B$38:$B$43</c:f>
              <c:strCache>
                <c:ptCount val="6"/>
                <c:pt idx="0">
                  <c:v>Personalmente al Consejo</c:v>
                </c:pt>
                <c:pt idx="1">
                  <c:v>Reclamo en línea en la web del CPLT</c:v>
                </c:pt>
                <c:pt idx="2">
                  <c:v>Correo postal</c:v>
                </c:pt>
                <c:pt idx="3">
                  <c:v>Portal de Transparencia</c:v>
                </c:pt>
                <c:pt idx="4">
                  <c:v>Personalmente a una Gobernación</c:v>
                </c:pt>
                <c:pt idx="5">
                  <c:v>No lo recuerdo</c:v>
                </c:pt>
              </c:strCache>
            </c:strRef>
          </c:cat>
          <c:val>
            <c:numRef>
              <c:f>'Ingreso y tramitación'!$D$38:$D$43</c:f>
              <c:numCache>
                <c:formatCode>###0.0</c:formatCode>
                <c:ptCount val="6"/>
                <c:pt idx="0">
                  <c:v>5.125</c:v>
                </c:pt>
                <c:pt idx="1">
                  <c:v>4.6893095768374211</c:v>
                </c:pt>
                <c:pt idx="2">
                  <c:v>4.3529411764705879</c:v>
                </c:pt>
                <c:pt idx="3">
                  <c:v>4.6606498194945836</c:v>
                </c:pt>
                <c:pt idx="4">
                  <c:v>4.333333333333333</c:v>
                </c:pt>
                <c:pt idx="5">
                  <c:v>4.526315789473685</c:v>
                </c:pt>
              </c:numCache>
            </c:numRef>
          </c:val>
          <c:extLst>
            <c:ext xmlns:c16="http://schemas.microsoft.com/office/drawing/2014/chart" uri="{C3380CC4-5D6E-409C-BE32-E72D297353CC}">
              <c16:uniqueId val="{00000001-32F1-4CB3-8937-6C84EF739B67}"/>
            </c:ext>
          </c:extLst>
        </c:ser>
        <c:ser>
          <c:idx val="2"/>
          <c:order val="2"/>
          <c:tx>
            <c:strRef>
              <c:f>'Ingreso y tramitación'!$E$37</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y tramitación'!$B$38:$B$43</c:f>
              <c:strCache>
                <c:ptCount val="6"/>
                <c:pt idx="0">
                  <c:v>Personalmente al Consejo</c:v>
                </c:pt>
                <c:pt idx="1">
                  <c:v>Reclamo en línea en la web del CPLT</c:v>
                </c:pt>
                <c:pt idx="2">
                  <c:v>Correo postal</c:v>
                </c:pt>
                <c:pt idx="3">
                  <c:v>Portal de Transparencia</c:v>
                </c:pt>
                <c:pt idx="4">
                  <c:v>Personalmente a una Gobernación</c:v>
                </c:pt>
                <c:pt idx="5">
                  <c:v>No lo recuerdo</c:v>
                </c:pt>
              </c:strCache>
            </c:strRef>
          </c:cat>
          <c:val>
            <c:numRef>
              <c:f>'Ingreso y tramitación'!$E$38:$E$43</c:f>
              <c:numCache>
                <c:formatCode>###0.0</c:formatCode>
                <c:ptCount val="6"/>
                <c:pt idx="0">
                  <c:v>4.8181818181818183</c:v>
                </c:pt>
                <c:pt idx="1">
                  <c:v>4.3605769230769296</c:v>
                </c:pt>
                <c:pt idx="2">
                  <c:v>4.2727272727272725</c:v>
                </c:pt>
                <c:pt idx="3">
                  <c:v>4.1492957746478876</c:v>
                </c:pt>
                <c:pt idx="4">
                  <c:v>3.8</c:v>
                </c:pt>
                <c:pt idx="5">
                  <c:v>3.3275862068965516</c:v>
                </c:pt>
              </c:numCache>
            </c:numRef>
          </c:val>
          <c:extLst>
            <c:ext xmlns:c16="http://schemas.microsoft.com/office/drawing/2014/chart" uri="{C3380CC4-5D6E-409C-BE32-E72D297353CC}">
              <c16:uniqueId val="{00000002-32F1-4CB3-8937-6C84EF739B67}"/>
            </c:ext>
          </c:extLst>
        </c:ser>
        <c:dLbls>
          <c:showLegendKey val="0"/>
          <c:showVal val="1"/>
          <c:showCatName val="0"/>
          <c:showSerName val="0"/>
          <c:showPercent val="0"/>
          <c:showBubbleSize val="0"/>
        </c:dLbls>
        <c:gapWidth val="150"/>
        <c:overlap val="-25"/>
        <c:axId val="348833168"/>
        <c:axId val="348839408"/>
      </c:barChart>
      <c:catAx>
        <c:axId val="34883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48839408"/>
        <c:crosses val="autoZero"/>
        <c:auto val="1"/>
        <c:lblAlgn val="ctr"/>
        <c:lblOffset val="100"/>
        <c:noMultiLvlLbl val="0"/>
      </c:catAx>
      <c:valAx>
        <c:axId val="348839408"/>
        <c:scaling>
          <c:orientation val="minMax"/>
        </c:scaling>
        <c:delete val="1"/>
        <c:axPos val="l"/>
        <c:numFmt formatCode="###0.0" sourceLinked="1"/>
        <c:majorTickMark val="none"/>
        <c:minorTickMark val="none"/>
        <c:tickLblPos val="nextTo"/>
        <c:crossAx val="3488331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i="0" baseline="0" dirty="0">
                <a:effectLst/>
              </a:rPr>
              <a:t>Pensando en su experiencia con la actividad entregada por el Consejo para la Transparencia, ¿diría Ud. que ésta fue?... </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Hoja27!$B$4</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Hoja27!$A$5:$A$7</c:f>
              <c:strCache>
                <c:ptCount val="3"/>
                <c:pt idx="0">
                  <c:v>Mejor</c:v>
                </c:pt>
                <c:pt idx="1">
                  <c:v>Igual </c:v>
                </c:pt>
                <c:pt idx="2">
                  <c:v>Peor</c:v>
                </c:pt>
              </c:strCache>
            </c:strRef>
          </c:cat>
          <c:val>
            <c:numRef>
              <c:f>Hoja27!$B$5:$B$7</c:f>
              <c:numCache>
                <c:formatCode>0%</c:formatCode>
                <c:ptCount val="3"/>
                <c:pt idx="0">
                  <c:v>0.95</c:v>
                </c:pt>
                <c:pt idx="1">
                  <c:v>0.05</c:v>
                </c:pt>
                <c:pt idx="2">
                  <c:v>0</c:v>
                </c:pt>
              </c:numCache>
            </c:numRef>
          </c:val>
          <c:extLst>
            <c:ext xmlns:c16="http://schemas.microsoft.com/office/drawing/2014/chart" uri="{C3380CC4-5D6E-409C-BE32-E72D297353CC}">
              <c16:uniqueId val="{00000000-2965-47D4-AFCD-1327ABD81299}"/>
            </c:ext>
          </c:extLst>
        </c:ser>
        <c:ser>
          <c:idx val="1"/>
          <c:order val="1"/>
          <c:tx>
            <c:strRef>
              <c:f>Hoja27!$C$4</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Hoja27!$A$5:$A$7</c:f>
              <c:strCache>
                <c:ptCount val="3"/>
                <c:pt idx="0">
                  <c:v>Mejor</c:v>
                </c:pt>
                <c:pt idx="1">
                  <c:v>Igual </c:v>
                </c:pt>
                <c:pt idx="2">
                  <c:v>Peor</c:v>
                </c:pt>
              </c:strCache>
            </c:strRef>
          </c:cat>
          <c:val>
            <c:numRef>
              <c:f>Hoja27!$C$5:$C$7</c:f>
              <c:numCache>
                <c:formatCode>0%</c:formatCode>
                <c:ptCount val="3"/>
                <c:pt idx="0">
                  <c:v>0.83</c:v>
                </c:pt>
                <c:pt idx="1">
                  <c:v>0.17</c:v>
                </c:pt>
                <c:pt idx="2">
                  <c:v>0</c:v>
                </c:pt>
              </c:numCache>
            </c:numRef>
          </c:val>
          <c:extLst>
            <c:ext xmlns:c16="http://schemas.microsoft.com/office/drawing/2014/chart" uri="{C3380CC4-5D6E-409C-BE32-E72D297353CC}">
              <c16:uniqueId val="{00000001-2965-47D4-AFCD-1327ABD81299}"/>
            </c:ext>
          </c:extLst>
        </c:ser>
        <c:ser>
          <c:idx val="2"/>
          <c:order val="2"/>
          <c:tx>
            <c:strRef>
              <c:f>Hoja27!$D$4</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Hoja27!$A$5:$A$7</c:f>
              <c:strCache>
                <c:ptCount val="3"/>
                <c:pt idx="0">
                  <c:v>Mejor</c:v>
                </c:pt>
                <c:pt idx="1">
                  <c:v>Igual </c:v>
                </c:pt>
                <c:pt idx="2">
                  <c:v>Peor</c:v>
                </c:pt>
              </c:strCache>
            </c:strRef>
          </c:cat>
          <c:val>
            <c:numRef>
              <c:f>Hoja27!$D$5:$D$7</c:f>
              <c:numCache>
                <c:formatCode>0%</c:formatCode>
                <c:ptCount val="3"/>
                <c:pt idx="0">
                  <c:v>0.82</c:v>
                </c:pt>
                <c:pt idx="1">
                  <c:v>0.17</c:v>
                </c:pt>
                <c:pt idx="2">
                  <c:v>0.01</c:v>
                </c:pt>
              </c:numCache>
            </c:numRef>
          </c:val>
          <c:extLst>
            <c:ext xmlns:c16="http://schemas.microsoft.com/office/drawing/2014/chart" uri="{C3380CC4-5D6E-409C-BE32-E72D297353CC}">
              <c16:uniqueId val="{00000002-2965-47D4-AFCD-1327ABD81299}"/>
            </c:ext>
          </c:extLst>
        </c:ser>
        <c:dLbls>
          <c:showLegendKey val="0"/>
          <c:showVal val="1"/>
          <c:showCatName val="0"/>
          <c:showSerName val="0"/>
          <c:showPercent val="0"/>
          <c:showBubbleSize val="0"/>
        </c:dLbls>
        <c:gapWidth val="150"/>
        <c:overlap val="-25"/>
        <c:axId val="1853442720"/>
        <c:axId val="1853455200"/>
      </c:barChart>
      <c:catAx>
        <c:axId val="185344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3455200"/>
        <c:crosses val="autoZero"/>
        <c:auto val="1"/>
        <c:lblAlgn val="ctr"/>
        <c:lblOffset val="100"/>
        <c:noMultiLvlLbl val="0"/>
      </c:catAx>
      <c:valAx>
        <c:axId val="1853455200"/>
        <c:scaling>
          <c:orientation val="minMax"/>
        </c:scaling>
        <c:delete val="1"/>
        <c:axPos val="l"/>
        <c:numFmt formatCode="0%" sourceLinked="1"/>
        <c:majorTickMark val="none"/>
        <c:minorTickMark val="none"/>
        <c:tickLblPos val="nextTo"/>
        <c:crossAx val="18534427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i="0" baseline="0" dirty="0">
                <a:effectLst/>
              </a:rPr>
              <a:t>Pensando en su experiencia con la actividad entregada por el Consejo para la Transparencia, ¿diría Ud. que ésta fue?... </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Hoja27!$A$32</c:f>
              <c:strCache>
                <c:ptCount val="1"/>
                <c:pt idx="0">
                  <c:v>Mejor</c:v>
                </c:pt>
              </c:strCache>
            </c:strRef>
          </c:tx>
          <c:spPr>
            <a:ln w="28575" cap="rnd">
              <a:solidFill>
                <a:schemeClr val="accent1"/>
              </a:solidFill>
              <a:round/>
            </a:ln>
            <a:effectLst/>
          </c:spPr>
          <c:marker>
            <c:symbol val="none"/>
          </c:marker>
          <c:dLbls>
            <c:dLbl>
              <c:idx val="0"/>
              <c:layout>
                <c:manualLayout>
                  <c:x val="-6.1680796857614337E-3"/>
                  <c:y val="-4.6296296296296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01-4A84-9EB2-B2BCE69F3506}"/>
                </c:ext>
              </c:extLst>
            </c:dLbl>
            <c:dLbl>
              <c:idx val="1"/>
              <c:layout>
                <c:manualLayout>
                  <c:x val="-2.0560265619204814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01-4A84-9EB2-B2BCE69F3506}"/>
                </c:ext>
              </c:extLst>
            </c:dLbl>
            <c:dLbl>
              <c:idx val="2"/>
              <c:layout>
                <c:manualLayout>
                  <c:x val="-1.2336159371522867E-2"/>
                  <c:y val="-6.9444444444444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D01-4A84-9EB2-B2BCE69F3506}"/>
                </c:ext>
              </c:extLst>
            </c:dLbl>
            <c:dLbl>
              <c:idx val="3"/>
              <c:layout>
                <c:manualLayout>
                  <c:x val="-1.0280132809602464E-2"/>
                  <c:y val="-3.7037037037037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01-4A84-9EB2-B2BCE69F3506}"/>
                </c:ext>
              </c:extLst>
            </c:dLbl>
            <c:dLbl>
              <c:idx val="4"/>
              <c:layout>
                <c:manualLayout>
                  <c:x val="-2.8784371866886687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D01-4A84-9EB2-B2BCE69F3506}"/>
                </c:ext>
              </c:extLst>
            </c:dLbl>
            <c:dLbl>
              <c:idx val="5"/>
              <c:layout>
                <c:manualLayout>
                  <c:x val="-4.9344637486091469E-2"/>
                  <c:y val="-7.4074074074074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01-4A84-9EB2-B2BCE69F35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Hoja27!$B$31:$G$31</c:f>
              <c:strCache>
                <c:ptCount val="6"/>
                <c:pt idx="0">
                  <c:v>Abr</c:v>
                </c:pt>
                <c:pt idx="1">
                  <c:v>May</c:v>
                </c:pt>
                <c:pt idx="2">
                  <c:v>Jun</c:v>
                </c:pt>
                <c:pt idx="3">
                  <c:v>Jul</c:v>
                </c:pt>
                <c:pt idx="4">
                  <c:v>Ago</c:v>
                </c:pt>
                <c:pt idx="5">
                  <c:v>Oct </c:v>
                </c:pt>
              </c:strCache>
            </c:strRef>
          </c:cat>
          <c:val>
            <c:numRef>
              <c:f>Hoja27!$B$32:$G$32</c:f>
              <c:numCache>
                <c:formatCode>0%</c:formatCode>
                <c:ptCount val="6"/>
                <c:pt idx="0">
                  <c:v>0.88</c:v>
                </c:pt>
                <c:pt idx="1">
                  <c:v>0.9</c:v>
                </c:pt>
                <c:pt idx="2">
                  <c:v>0.74</c:v>
                </c:pt>
                <c:pt idx="3">
                  <c:v>0.77</c:v>
                </c:pt>
                <c:pt idx="4">
                  <c:v>0.82</c:v>
                </c:pt>
                <c:pt idx="5">
                  <c:v>1</c:v>
                </c:pt>
              </c:numCache>
            </c:numRef>
          </c:val>
          <c:smooth val="0"/>
          <c:extLst>
            <c:ext xmlns:c16="http://schemas.microsoft.com/office/drawing/2014/chart" uri="{C3380CC4-5D6E-409C-BE32-E72D297353CC}">
              <c16:uniqueId val="{00000006-DD01-4A84-9EB2-B2BCE69F3506}"/>
            </c:ext>
          </c:extLst>
        </c:ser>
        <c:ser>
          <c:idx val="1"/>
          <c:order val="1"/>
          <c:tx>
            <c:strRef>
              <c:f>Hoja27!$A$33</c:f>
              <c:strCache>
                <c:ptCount val="1"/>
                <c:pt idx="0">
                  <c:v>Igual </c:v>
                </c:pt>
              </c:strCache>
            </c:strRef>
          </c:tx>
          <c:spPr>
            <a:ln w="28575" cap="rnd">
              <a:solidFill>
                <a:schemeClr val="accent6"/>
              </a:solidFill>
              <a:round/>
            </a:ln>
            <a:effectLst/>
          </c:spPr>
          <c:marker>
            <c:symbol val="none"/>
          </c:marker>
          <c:dLbls>
            <c:dLbl>
              <c:idx val="0"/>
              <c:layout>
                <c:manualLayout>
                  <c:x val="-1.2336159371522867E-2"/>
                  <c:y val="-8.3333333333333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01-4A84-9EB2-B2BCE69F3506}"/>
                </c:ext>
              </c:extLst>
            </c:dLbl>
            <c:dLbl>
              <c:idx val="1"/>
              <c:layout>
                <c:manualLayout>
                  <c:x val="-4.317655780033007E-2"/>
                  <c:y val="-5.0925925925926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D01-4A84-9EB2-B2BCE69F3506}"/>
                </c:ext>
              </c:extLst>
            </c:dLbl>
            <c:dLbl>
              <c:idx val="2"/>
              <c:layout>
                <c:manualLayout>
                  <c:x val="-5.140066404801194E-2"/>
                  <c:y val="-3.7037037037037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D01-4A84-9EB2-B2BCE69F3506}"/>
                </c:ext>
              </c:extLst>
            </c:dLbl>
            <c:dLbl>
              <c:idx val="3"/>
              <c:layout>
                <c:manualLayout>
                  <c:x val="-4.3176557800330105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D01-4A84-9EB2-B2BCE69F3506}"/>
                </c:ext>
              </c:extLst>
            </c:dLbl>
            <c:dLbl>
              <c:idx val="4"/>
              <c:layout>
                <c:manualLayout>
                  <c:x val="-4.1120531238409704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D01-4A84-9EB2-B2BCE69F35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Hoja27!$B$31:$G$31</c:f>
              <c:strCache>
                <c:ptCount val="6"/>
                <c:pt idx="0">
                  <c:v>Abr</c:v>
                </c:pt>
                <c:pt idx="1">
                  <c:v>May</c:v>
                </c:pt>
                <c:pt idx="2">
                  <c:v>Jun</c:v>
                </c:pt>
                <c:pt idx="3">
                  <c:v>Jul</c:v>
                </c:pt>
                <c:pt idx="4">
                  <c:v>Ago</c:v>
                </c:pt>
                <c:pt idx="5">
                  <c:v>Oct </c:v>
                </c:pt>
              </c:strCache>
            </c:strRef>
          </c:cat>
          <c:val>
            <c:numRef>
              <c:f>Hoja27!$B$33:$G$33</c:f>
              <c:numCache>
                <c:formatCode>0%</c:formatCode>
                <c:ptCount val="6"/>
                <c:pt idx="0">
                  <c:v>0.13</c:v>
                </c:pt>
                <c:pt idx="1">
                  <c:v>0.1</c:v>
                </c:pt>
                <c:pt idx="2">
                  <c:v>0.24</c:v>
                </c:pt>
                <c:pt idx="3">
                  <c:v>0.24</c:v>
                </c:pt>
                <c:pt idx="4">
                  <c:v>0.18</c:v>
                </c:pt>
                <c:pt idx="5">
                  <c:v>0</c:v>
                </c:pt>
              </c:numCache>
            </c:numRef>
          </c:val>
          <c:smooth val="0"/>
          <c:extLst>
            <c:ext xmlns:c16="http://schemas.microsoft.com/office/drawing/2014/chart" uri="{C3380CC4-5D6E-409C-BE32-E72D297353CC}">
              <c16:uniqueId val="{0000000C-DD01-4A84-9EB2-B2BCE69F3506}"/>
            </c:ext>
          </c:extLst>
        </c:ser>
        <c:ser>
          <c:idx val="2"/>
          <c:order val="2"/>
          <c:tx>
            <c:strRef>
              <c:f>Hoja27!$A$34</c:f>
              <c:strCache>
                <c:ptCount val="1"/>
                <c:pt idx="0">
                  <c:v>Peor</c:v>
                </c:pt>
              </c:strCache>
            </c:strRef>
          </c:tx>
          <c:spPr>
            <a:ln w="28575" cap="rnd">
              <a:solidFill>
                <a:schemeClr val="bg1">
                  <a:lumMod val="50000"/>
                </a:schemeClr>
              </a:solidFill>
              <a:round/>
            </a:ln>
            <a:effectLst/>
          </c:spPr>
          <c:marker>
            <c:symbol val="none"/>
          </c:marker>
          <c:dLbls>
            <c:dLbl>
              <c:idx val="2"/>
              <c:layout>
                <c:manualLayout>
                  <c:x val="-1.2336159371522867E-2"/>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D01-4A84-9EB2-B2BCE69F35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Hoja27!$B$31:$G$31</c:f>
              <c:strCache>
                <c:ptCount val="6"/>
                <c:pt idx="0">
                  <c:v>Abr</c:v>
                </c:pt>
                <c:pt idx="1">
                  <c:v>May</c:v>
                </c:pt>
                <c:pt idx="2">
                  <c:v>Jun</c:v>
                </c:pt>
                <c:pt idx="3">
                  <c:v>Jul</c:v>
                </c:pt>
                <c:pt idx="4">
                  <c:v>Ago</c:v>
                </c:pt>
                <c:pt idx="5">
                  <c:v>Oct </c:v>
                </c:pt>
              </c:strCache>
            </c:strRef>
          </c:cat>
          <c:val>
            <c:numRef>
              <c:f>Hoja27!$B$34:$G$34</c:f>
              <c:numCache>
                <c:formatCode>0%</c:formatCode>
                <c:ptCount val="6"/>
                <c:pt idx="0">
                  <c:v>0</c:v>
                </c:pt>
                <c:pt idx="1">
                  <c:v>0</c:v>
                </c:pt>
                <c:pt idx="2">
                  <c:v>0.02</c:v>
                </c:pt>
                <c:pt idx="3">
                  <c:v>0</c:v>
                </c:pt>
                <c:pt idx="4">
                  <c:v>0</c:v>
                </c:pt>
                <c:pt idx="5">
                  <c:v>0</c:v>
                </c:pt>
              </c:numCache>
            </c:numRef>
          </c:val>
          <c:smooth val="0"/>
          <c:extLst>
            <c:ext xmlns:c16="http://schemas.microsoft.com/office/drawing/2014/chart" uri="{C3380CC4-5D6E-409C-BE32-E72D297353CC}">
              <c16:uniqueId val="{0000000E-DD01-4A84-9EB2-B2BCE69F3506}"/>
            </c:ext>
          </c:extLst>
        </c:ser>
        <c:dLbls>
          <c:showLegendKey val="0"/>
          <c:showVal val="0"/>
          <c:showCatName val="0"/>
          <c:showSerName val="0"/>
          <c:showPercent val="0"/>
          <c:showBubbleSize val="0"/>
        </c:dLbls>
        <c:smooth val="0"/>
        <c:axId val="1808709104"/>
        <c:axId val="1808707024"/>
      </c:lineChart>
      <c:catAx>
        <c:axId val="180870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8707024"/>
        <c:crosses val="autoZero"/>
        <c:auto val="1"/>
        <c:lblAlgn val="ctr"/>
        <c:lblOffset val="100"/>
        <c:noMultiLvlLbl val="0"/>
      </c:catAx>
      <c:valAx>
        <c:axId val="1808707024"/>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808709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i="0" baseline="0" dirty="0">
                <a:effectLst/>
              </a:rPr>
              <a:t>Probabilidad de volver a asistir o recomendar actividades o talleres desarrollados por el CPLT </a:t>
            </a:r>
            <a:r>
              <a:rPr lang="es-CL" sz="1100" b="0" i="0" baseline="0" dirty="0">
                <a:effectLst/>
              </a:rPr>
              <a:t>(% "Probable" y "Muy probable")</a:t>
            </a:r>
            <a:endParaRPr lang="es-CL"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111111111111108E-2"/>
          <c:y val="0.33879419275106426"/>
          <c:w val="0.93888888888888888"/>
          <c:h val="0.5538063778761958"/>
        </c:manualLayout>
      </c:layout>
      <c:barChart>
        <c:barDir val="col"/>
        <c:grouping val="clustered"/>
        <c:varyColors val="0"/>
        <c:ser>
          <c:idx val="0"/>
          <c:order val="0"/>
          <c:tx>
            <c:strRef>
              <c:f>Hoja28!$B$7</c:f>
              <c:strCache>
                <c:ptCount val="1"/>
                <c:pt idx="0">
                  <c:v>2020</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Hoja28!$A$8:$A$9</c:f>
              <c:strCache>
                <c:ptCount val="2"/>
                <c:pt idx="0">
                  <c:v>Volver</c:v>
                </c:pt>
                <c:pt idx="1">
                  <c:v>Recomendar</c:v>
                </c:pt>
              </c:strCache>
            </c:strRef>
          </c:cat>
          <c:val>
            <c:numRef>
              <c:f>Hoja28!$B$8:$B$9</c:f>
              <c:numCache>
                <c:formatCode>0%</c:formatCode>
                <c:ptCount val="2"/>
                <c:pt idx="0">
                  <c:v>0.98</c:v>
                </c:pt>
                <c:pt idx="1">
                  <c:v>1</c:v>
                </c:pt>
              </c:numCache>
            </c:numRef>
          </c:val>
          <c:extLst>
            <c:ext xmlns:c16="http://schemas.microsoft.com/office/drawing/2014/chart" uri="{C3380CC4-5D6E-409C-BE32-E72D297353CC}">
              <c16:uniqueId val="{00000000-7BD7-4279-A57F-976477A8F08C}"/>
            </c:ext>
          </c:extLst>
        </c:ser>
        <c:ser>
          <c:idx val="1"/>
          <c:order val="1"/>
          <c:tx>
            <c:strRef>
              <c:f>Hoja28!$C$7</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Hoja28!$A$8:$A$9</c:f>
              <c:strCache>
                <c:ptCount val="2"/>
                <c:pt idx="0">
                  <c:v>Volver</c:v>
                </c:pt>
                <c:pt idx="1">
                  <c:v>Recomendar</c:v>
                </c:pt>
              </c:strCache>
            </c:strRef>
          </c:cat>
          <c:val>
            <c:numRef>
              <c:f>Hoja28!$C$8:$C$9</c:f>
              <c:numCache>
                <c:formatCode>0%</c:formatCode>
                <c:ptCount val="2"/>
                <c:pt idx="0">
                  <c:v>0.99</c:v>
                </c:pt>
                <c:pt idx="1">
                  <c:v>0.98</c:v>
                </c:pt>
              </c:numCache>
            </c:numRef>
          </c:val>
          <c:extLst>
            <c:ext xmlns:c16="http://schemas.microsoft.com/office/drawing/2014/chart" uri="{C3380CC4-5D6E-409C-BE32-E72D297353CC}">
              <c16:uniqueId val="{00000001-7BD7-4279-A57F-976477A8F08C}"/>
            </c:ext>
          </c:extLst>
        </c:ser>
        <c:ser>
          <c:idx val="2"/>
          <c:order val="2"/>
          <c:tx>
            <c:strRef>
              <c:f>Hoja28!$D$7</c:f>
              <c:strCache>
                <c:ptCount val="1"/>
                <c:pt idx="0">
                  <c:v>2022</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Hoja28!$A$8:$A$9</c:f>
              <c:strCache>
                <c:ptCount val="2"/>
                <c:pt idx="0">
                  <c:v>Volver</c:v>
                </c:pt>
                <c:pt idx="1">
                  <c:v>Recomendar</c:v>
                </c:pt>
              </c:strCache>
            </c:strRef>
          </c:cat>
          <c:val>
            <c:numRef>
              <c:f>Hoja28!$D$8:$D$9</c:f>
              <c:numCache>
                <c:formatCode>0%</c:formatCode>
                <c:ptCount val="2"/>
                <c:pt idx="0">
                  <c:v>0.95</c:v>
                </c:pt>
                <c:pt idx="1">
                  <c:v>0.98</c:v>
                </c:pt>
              </c:numCache>
            </c:numRef>
          </c:val>
          <c:extLst>
            <c:ext xmlns:c16="http://schemas.microsoft.com/office/drawing/2014/chart" uri="{C3380CC4-5D6E-409C-BE32-E72D297353CC}">
              <c16:uniqueId val="{00000002-7BD7-4279-A57F-976477A8F08C}"/>
            </c:ext>
          </c:extLst>
        </c:ser>
        <c:dLbls>
          <c:showLegendKey val="0"/>
          <c:showVal val="1"/>
          <c:showCatName val="0"/>
          <c:showSerName val="0"/>
          <c:showPercent val="0"/>
          <c:showBubbleSize val="0"/>
        </c:dLbls>
        <c:gapWidth val="150"/>
        <c:overlap val="-25"/>
        <c:axId val="1491978320"/>
        <c:axId val="1491970416"/>
      </c:barChart>
      <c:catAx>
        <c:axId val="149197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970416"/>
        <c:crosses val="autoZero"/>
        <c:auto val="1"/>
        <c:lblAlgn val="ctr"/>
        <c:lblOffset val="100"/>
        <c:noMultiLvlLbl val="0"/>
      </c:catAx>
      <c:valAx>
        <c:axId val="1491970416"/>
        <c:scaling>
          <c:orientation val="minMax"/>
          <c:max val="1"/>
          <c:min val="0"/>
        </c:scaling>
        <c:delete val="1"/>
        <c:axPos val="l"/>
        <c:numFmt formatCode="0%" sourceLinked="1"/>
        <c:majorTickMark val="none"/>
        <c:minorTickMark val="none"/>
        <c:tickLblPos val="nextTo"/>
        <c:crossAx val="14919783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Facilidad para ingresar su reclamo/amparo</a:t>
            </a:r>
            <a:r>
              <a:rPr lang="es-CL" sz="1200" b="1" baseline="0"/>
              <a:t> según canal de ingreso</a:t>
            </a:r>
            <a:endParaRPr lang="es-CL" sz="1200" b="1"/>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'Ingreso y tramitación'!$C$49</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y tramitación'!$B$50:$B$55</c:f>
              <c:strCache>
                <c:ptCount val="6"/>
                <c:pt idx="0">
                  <c:v>Reclamo en línea en la web del CPLT</c:v>
                </c:pt>
                <c:pt idx="1">
                  <c:v>Portal de Transparencia</c:v>
                </c:pt>
                <c:pt idx="2">
                  <c:v>Personalmente al Consejo</c:v>
                </c:pt>
                <c:pt idx="3">
                  <c:v>Correo postal</c:v>
                </c:pt>
                <c:pt idx="4">
                  <c:v>No lo recuerdo</c:v>
                </c:pt>
                <c:pt idx="5">
                  <c:v>Personalmente a una Gobernación</c:v>
                </c:pt>
              </c:strCache>
            </c:strRef>
          </c:cat>
          <c:val>
            <c:numRef>
              <c:f>'Ingreso y tramitación'!$C$50:$C$55</c:f>
              <c:numCache>
                <c:formatCode>###0.0</c:formatCode>
                <c:ptCount val="6"/>
                <c:pt idx="0">
                  <c:v>5.3147138964577652</c:v>
                </c:pt>
                <c:pt idx="1">
                  <c:v>5.3346774193548381</c:v>
                </c:pt>
                <c:pt idx="2">
                  <c:v>6.0625</c:v>
                </c:pt>
                <c:pt idx="3">
                  <c:v>3.3571428571428572</c:v>
                </c:pt>
                <c:pt idx="4">
                  <c:v>4.8157894736842097</c:v>
                </c:pt>
                <c:pt idx="5">
                  <c:v>5.2222222222222232</c:v>
                </c:pt>
              </c:numCache>
            </c:numRef>
          </c:val>
          <c:extLst>
            <c:ext xmlns:c16="http://schemas.microsoft.com/office/drawing/2014/chart" uri="{C3380CC4-5D6E-409C-BE32-E72D297353CC}">
              <c16:uniqueId val="{00000000-4E9D-4AAD-A561-1C40A6B6BA4B}"/>
            </c:ext>
          </c:extLst>
        </c:ser>
        <c:ser>
          <c:idx val="1"/>
          <c:order val="1"/>
          <c:tx>
            <c:strRef>
              <c:f>'Ingreso y tramitación'!$D$49</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y tramitación'!$B$50:$B$55</c:f>
              <c:strCache>
                <c:ptCount val="6"/>
                <c:pt idx="0">
                  <c:v>Reclamo en línea en la web del CPLT</c:v>
                </c:pt>
                <c:pt idx="1">
                  <c:v>Portal de Transparencia</c:v>
                </c:pt>
                <c:pt idx="2">
                  <c:v>Personalmente al Consejo</c:v>
                </c:pt>
                <c:pt idx="3">
                  <c:v>Correo postal</c:v>
                </c:pt>
                <c:pt idx="4">
                  <c:v>No lo recuerdo</c:v>
                </c:pt>
                <c:pt idx="5">
                  <c:v>Personalmente a una Gobernación</c:v>
                </c:pt>
              </c:strCache>
            </c:strRef>
          </c:cat>
          <c:val>
            <c:numRef>
              <c:f>'Ingreso y tramitación'!$D$50:$D$55</c:f>
              <c:numCache>
                <c:formatCode>###0.0</c:formatCode>
                <c:ptCount val="6"/>
                <c:pt idx="0">
                  <c:v>5.5095184770436694</c:v>
                </c:pt>
                <c:pt idx="1">
                  <c:v>5.670289855072463</c:v>
                </c:pt>
                <c:pt idx="2">
                  <c:v>5.5</c:v>
                </c:pt>
                <c:pt idx="3">
                  <c:v>4.666666666666667</c:v>
                </c:pt>
                <c:pt idx="4">
                  <c:v>4.9444444444444446</c:v>
                </c:pt>
                <c:pt idx="5">
                  <c:v>4.333333333333333</c:v>
                </c:pt>
              </c:numCache>
            </c:numRef>
          </c:val>
          <c:extLst>
            <c:ext xmlns:c16="http://schemas.microsoft.com/office/drawing/2014/chart" uri="{C3380CC4-5D6E-409C-BE32-E72D297353CC}">
              <c16:uniqueId val="{00000001-4E9D-4AAD-A561-1C40A6B6BA4B}"/>
            </c:ext>
          </c:extLst>
        </c:ser>
        <c:ser>
          <c:idx val="2"/>
          <c:order val="2"/>
          <c:tx>
            <c:strRef>
              <c:f>'Ingreso y tramitación'!$E$49</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y tramitación'!$B$50:$B$55</c:f>
              <c:strCache>
                <c:ptCount val="6"/>
                <c:pt idx="0">
                  <c:v>Reclamo en línea en la web del CPLT</c:v>
                </c:pt>
                <c:pt idx="1">
                  <c:v>Portal de Transparencia</c:v>
                </c:pt>
                <c:pt idx="2">
                  <c:v>Personalmente al Consejo</c:v>
                </c:pt>
                <c:pt idx="3">
                  <c:v>Correo postal</c:v>
                </c:pt>
                <c:pt idx="4">
                  <c:v>No lo recuerdo</c:v>
                </c:pt>
                <c:pt idx="5">
                  <c:v>Personalmente a una Gobernación</c:v>
                </c:pt>
              </c:strCache>
            </c:strRef>
          </c:cat>
          <c:val>
            <c:numRef>
              <c:f>'Ingreso y tramitación'!$E$50:$E$55</c:f>
              <c:numCache>
                <c:formatCode>###0.0</c:formatCode>
                <c:ptCount val="6"/>
                <c:pt idx="0">
                  <c:v>5.3246628131021136</c:v>
                </c:pt>
                <c:pt idx="1">
                  <c:v>5.305949008498585</c:v>
                </c:pt>
                <c:pt idx="2">
                  <c:v>5.0000000000000009</c:v>
                </c:pt>
                <c:pt idx="3">
                  <c:v>4.7575757575757569</c:v>
                </c:pt>
                <c:pt idx="4">
                  <c:v>4.5199999999999987</c:v>
                </c:pt>
                <c:pt idx="5">
                  <c:v>4.5</c:v>
                </c:pt>
              </c:numCache>
            </c:numRef>
          </c:val>
          <c:extLst>
            <c:ext xmlns:c16="http://schemas.microsoft.com/office/drawing/2014/chart" uri="{C3380CC4-5D6E-409C-BE32-E72D297353CC}">
              <c16:uniqueId val="{00000002-4E9D-4AAD-A561-1C40A6B6BA4B}"/>
            </c:ext>
          </c:extLst>
        </c:ser>
        <c:dLbls>
          <c:showLegendKey val="0"/>
          <c:showVal val="1"/>
          <c:showCatName val="0"/>
          <c:showSerName val="0"/>
          <c:showPercent val="0"/>
          <c:showBubbleSize val="0"/>
        </c:dLbls>
        <c:gapWidth val="150"/>
        <c:overlap val="-25"/>
        <c:axId val="351299120"/>
        <c:axId val="351310352"/>
      </c:barChart>
      <c:catAx>
        <c:axId val="35129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310352"/>
        <c:crosses val="autoZero"/>
        <c:auto val="1"/>
        <c:lblAlgn val="ctr"/>
        <c:lblOffset val="100"/>
        <c:noMultiLvlLbl val="0"/>
      </c:catAx>
      <c:valAx>
        <c:axId val="351310352"/>
        <c:scaling>
          <c:orientation val="minMax"/>
        </c:scaling>
        <c:delete val="1"/>
        <c:axPos val="l"/>
        <c:numFmt formatCode="###0.0" sourceLinked="1"/>
        <c:majorTickMark val="none"/>
        <c:minorTickMark val="none"/>
        <c:tickLblPos val="nextTo"/>
        <c:crossAx val="3512991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a:t>Satisfacción con ingreso y tramitación del caso </a:t>
            </a:r>
          </a:p>
          <a:p>
            <a:pPr>
              <a:defRPr sz="1200"/>
            </a:pPr>
            <a:r>
              <a:rPr lang="es-CL" sz="1200"/>
              <a:t>(promedio de notas)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Sat_IngresoyTram!$C$2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Sat_IngresoyTram!$B$3:$B$9</c:f>
              <c:strCache>
                <c:ptCount val="7"/>
                <c:pt idx="0">
                  <c:v>La información que recibió en proceso</c:v>
                </c:pt>
                <c:pt idx="1">
                  <c:v>La comprensión de su reclamo/amparo</c:v>
                </c:pt>
                <c:pt idx="2">
                  <c:v>La claridad del lenguaje</c:v>
                </c:pt>
                <c:pt idx="3">
                  <c:v>La amabilidad del personal</c:v>
                </c:pt>
                <c:pt idx="4">
                  <c:v>La utilidad del comprobante</c:v>
                </c:pt>
                <c:pt idx="5">
                  <c:v>La facilidad ingreso</c:v>
                </c:pt>
                <c:pt idx="6">
                  <c:v>La claridad formulario</c:v>
                </c:pt>
              </c:strCache>
            </c:strRef>
          </c:cat>
          <c:val>
            <c:numRef>
              <c:f>Sat_IngresoyTram!$C$3:$C$9</c:f>
              <c:numCache>
                <c:formatCode>#,##0.0</c:formatCode>
                <c:ptCount val="7"/>
                <c:pt idx="0">
                  <c:v>4.3384615384615381</c:v>
                </c:pt>
                <c:pt idx="1">
                  <c:v>4.4321428571428569</c:v>
                </c:pt>
                <c:pt idx="2">
                  <c:v>4.8902912621359222</c:v>
                </c:pt>
                <c:pt idx="3">
                  <c:v>5.2609853528628499</c:v>
                </c:pt>
                <c:pt idx="4">
                  <c:v>5.2315891472868215</c:v>
                </c:pt>
                <c:pt idx="5">
                  <c:v>5.2861189801699719</c:v>
                </c:pt>
                <c:pt idx="6">
                  <c:v>5.3759469696969697</c:v>
                </c:pt>
              </c:numCache>
            </c:numRef>
          </c:val>
          <c:extLst>
            <c:ext xmlns:c16="http://schemas.microsoft.com/office/drawing/2014/chart" uri="{C3380CC4-5D6E-409C-BE32-E72D297353CC}">
              <c16:uniqueId val="{00000000-A7B0-4B6D-9EDE-20C490AC6537}"/>
            </c:ext>
          </c:extLst>
        </c:ser>
        <c:ser>
          <c:idx val="1"/>
          <c:order val="1"/>
          <c:tx>
            <c:strRef>
              <c:f>Sat_IngresoyTram!$D$2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Sat_IngresoyTram!$B$3:$B$9</c:f>
              <c:strCache>
                <c:ptCount val="7"/>
                <c:pt idx="0">
                  <c:v>La información que recibió en proceso</c:v>
                </c:pt>
                <c:pt idx="1">
                  <c:v>La comprensión de su reclamo/amparo</c:v>
                </c:pt>
                <c:pt idx="2">
                  <c:v>La claridad del lenguaje</c:v>
                </c:pt>
                <c:pt idx="3">
                  <c:v>La amabilidad del personal</c:v>
                </c:pt>
                <c:pt idx="4">
                  <c:v>La utilidad del comprobante</c:v>
                </c:pt>
                <c:pt idx="5">
                  <c:v>La facilidad ingreso</c:v>
                </c:pt>
                <c:pt idx="6">
                  <c:v>La claridad formulario</c:v>
                </c:pt>
              </c:strCache>
            </c:strRef>
          </c:cat>
          <c:val>
            <c:numRef>
              <c:f>Sat_IngresoyTram!$D$3:$D$9</c:f>
              <c:numCache>
                <c:formatCode>#,##0.0</c:formatCode>
                <c:ptCount val="7"/>
                <c:pt idx="0">
                  <c:v>4.7373233582709888</c:v>
                </c:pt>
                <c:pt idx="1">
                  <c:v>4.9787449392712553</c:v>
                </c:pt>
                <c:pt idx="2">
                  <c:v>5.2424999999999997</c:v>
                </c:pt>
                <c:pt idx="3">
                  <c:v>5.6280353200883004</c:v>
                </c:pt>
                <c:pt idx="4">
                  <c:v>5.4671052631578947</c:v>
                </c:pt>
                <c:pt idx="5">
                  <c:v>5.5158407798537779</c:v>
                </c:pt>
                <c:pt idx="6">
                  <c:v>5.4857142857142858</c:v>
                </c:pt>
              </c:numCache>
            </c:numRef>
          </c:val>
          <c:extLst>
            <c:ext xmlns:c16="http://schemas.microsoft.com/office/drawing/2014/chart" uri="{C3380CC4-5D6E-409C-BE32-E72D297353CC}">
              <c16:uniqueId val="{00000001-A7B0-4B6D-9EDE-20C490AC6537}"/>
            </c:ext>
          </c:extLst>
        </c:ser>
        <c:ser>
          <c:idx val="2"/>
          <c:order val="2"/>
          <c:tx>
            <c:strRef>
              <c:f>Sat_IngresoyTram!$E$2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Sat_IngresoyTram!$B$3:$B$9</c:f>
              <c:strCache>
                <c:ptCount val="7"/>
                <c:pt idx="0">
                  <c:v>La información que recibió en proceso</c:v>
                </c:pt>
                <c:pt idx="1">
                  <c:v>La comprensión de su reclamo/amparo</c:v>
                </c:pt>
                <c:pt idx="2">
                  <c:v>La claridad del lenguaje</c:v>
                </c:pt>
                <c:pt idx="3">
                  <c:v>La amabilidad del personal</c:v>
                </c:pt>
                <c:pt idx="4">
                  <c:v>La utilidad del comprobante</c:v>
                </c:pt>
                <c:pt idx="5">
                  <c:v>La facilidad ingreso</c:v>
                </c:pt>
                <c:pt idx="6">
                  <c:v>La claridad formulario</c:v>
                </c:pt>
              </c:strCache>
            </c:strRef>
          </c:cat>
          <c:val>
            <c:numRef>
              <c:f>Sat_IngresoyTram!$E$3:$E$9</c:f>
              <c:numCache>
                <c:formatCode>#,##0.0</c:formatCode>
                <c:ptCount val="7"/>
                <c:pt idx="0">
                  <c:v>4.2894021739130439</c:v>
                </c:pt>
                <c:pt idx="1">
                  <c:v>4.4104838709677416</c:v>
                </c:pt>
                <c:pt idx="2">
                  <c:v>4.8565573770491799</c:v>
                </c:pt>
                <c:pt idx="3">
                  <c:v>5.1533687943262407</c:v>
                </c:pt>
                <c:pt idx="4">
                  <c:v>5.1982348947725727</c:v>
                </c:pt>
                <c:pt idx="5">
                  <c:v>5.2729096989966555</c:v>
                </c:pt>
                <c:pt idx="6">
                  <c:v>5.2829431438127088</c:v>
                </c:pt>
              </c:numCache>
            </c:numRef>
          </c:val>
          <c:extLst>
            <c:ext xmlns:c16="http://schemas.microsoft.com/office/drawing/2014/chart" uri="{C3380CC4-5D6E-409C-BE32-E72D297353CC}">
              <c16:uniqueId val="{00000002-A7B0-4B6D-9EDE-20C490AC6537}"/>
            </c:ext>
          </c:extLst>
        </c:ser>
        <c:dLbls>
          <c:showLegendKey val="0"/>
          <c:showVal val="1"/>
          <c:showCatName val="0"/>
          <c:showSerName val="0"/>
          <c:showPercent val="0"/>
          <c:showBubbleSize val="0"/>
        </c:dLbls>
        <c:gapWidth val="150"/>
        <c:overlap val="-25"/>
        <c:axId val="344435088"/>
        <c:axId val="344437584"/>
      </c:barChart>
      <c:catAx>
        <c:axId val="344435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4437584"/>
        <c:crosses val="autoZero"/>
        <c:auto val="1"/>
        <c:lblAlgn val="ctr"/>
        <c:lblOffset val="100"/>
        <c:noMultiLvlLbl val="0"/>
      </c:catAx>
      <c:valAx>
        <c:axId val="344437584"/>
        <c:scaling>
          <c:orientation val="minMax"/>
        </c:scaling>
        <c:delete val="1"/>
        <c:axPos val="b"/>
        <c:numFmt formatCode="#,##0.0" sourceLinked="1"/>
        <c:majorTickMark val="none"/>
        <c:minorTickMark val="none"/>
        <c:tickLblPos val="nextTo"/>
        <c:crossAx val="3444350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a:t>Satisfacción con aspectos de la decisión del caso</a:t>
            </a:r>
          </a:p>
          <a:p>
            <a:pPr>
              <a:defRPr sz="1200"/>
            </a:pPr>
            <a:r>
              <a:rPr lang="es-CL" sz="1200"/>
              <a:t>(promedio</a:t>
            </a:r>
            <a:r>
              <a:rPr lang="es-CL" sz="1200" baseline="0"/>
              <a:t> de notas)</a:t>
            </a:r>
            <a:endParaRPr lang="es-CL" sz="12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Calidad!$B$2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Calidad!$A$3:$A$4</c:f>
              <c:strCache>
                <c:ptCount val="2"/>
                <c:pt idx="0">
                  <c:v>Claridad del lenguaje</c:v>
                </c:pt>
                <c:pt idx="1">
                  <c:v>Tiempo de entrega de la decisión</c:v>
                </c:pt>
              </c:strCache>
            </c:strRef>
          </c:cat>
          <c:val>
            <c:numRef>
              <c:f>Calidad!$B$3:$B$4</c:f>
              <c:numCache>
                <c:formatCode>#,##0.0</c:formatCode>
                <c:ptCount val="2"/>
                <c:pt idx="0">
                  <c:v>4.8780487804878048</c:v>
                </c:pt>
                <c:pt idx="1">
                  <c:v>4.0976645435244166</c:v>
                </c:pt>
              </c:numCache>
            </c:numRef>
          </c:val>
          <c:extLst>
            <c:ext xmlns:c16="http://schemas.microsoft.com/office/drawing/2014/chart" uri="{C3380CC4-5D6E-409C-BE32-E72D297353CC}">
              <c16:uniqueId val="{00000000-4AC5-4A0E-884C-734846FEEE26}"/>
            </c:ext>
          </c:extLst>
        </c:ser>
        <c:ser>
          <c:idx val="1"/>
          <c:order val="1"/>
          <c:tx>
            <c:strRef>
              <c:f>Calidad!$C$2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Calidad!$A$3:$A$4</c:f>
              <c:strCache>
                <c:ptCount val="2"/>
                <c:pt idx="0">
                  <c:v>Claridad del lenguaje</c:v>
                </c:pt>
                <c:pt idx="1">
                  <c:v>Tiempo de entrega de la decisión</c:v>
                </c:pt>
              </c:strCache>
            </c:strRef>
          </c:cat>
          <c:val>
            <c:numRef>
              <c:f>Calidad!$C$3:$C$4</c:f>
              <c:numCache>
                <c:formatCode>#,##0.0</c:formatCode>
                <c:ptCount val="2"/>
                <c:pt idx="0">
                  <c:v>5.2082216264521897</c:v>
                </c:pt>
                <c:pt idx="1">
                  <c:v>4.5966162065894922</c:v>
                </c:pt>
              </c:numCache>
            </c:numRef>
          </c:val>
          <c:extLst>
            <c:ext xmlns:c16="http://schemas.microsoft.com/office/drawing/2014/chart" uri="{C3380CC4-5D6E-409C-BE32-E72D297353CC}">
              <c16:uniqueId val="{00000001-4AC5-4A0E-884C-734846FEEE26}"/>
            </c:ext>
          </c:extLst>
        </c:ser>
        <c:ser>
          <c:idx val="2"/>
          <c:order val="2"/>
          <c:tx>
            <c:strRef>
              <c:f>Calidad!$D$2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Calidad!$A$3:$A$4</c:f>
              <c:strCache>
                <c:ptCount val="2"/>
                <c:pt idx="0">
                  <c:v>Claridad del lenguaje</c:v>
                </c:pt>
                <c:pt idx="1">
                  <c:v>Tiempo de entrega de la decisión</c:v>
                </c:pt>
              </c:strCache>
            </c:strRef>
          </c:cat>
          <c:val>
            <c:numRef>
              <c:f>Calidad!$D$3:$D$4</c:f>
              <c:numCache>
                <c:formatCode>#,##0.0</c:formatCode>
                <c:ptCount val="2"/>
                <c:pt idx="0">
                  <c:v>4.8061302681992339</c:v>
                </c:pt>
                <c:pt idx="1">
                  <c:v>4.2942073170731705</c:v>
                </c:pt>
              </c:numCache>
            </c:numRef>
          </c:val>
          <c:extLst>
            <c:ext xmlns:c16="http://schemas.microsoft.com/office/drawing/2014/chart" uri="{C3380CC4-5D6E-409C-BE32-E72D297353CC}">
              <c16:uniqueId val="{00000002-4AC5-4A0E-884C-734846FEEE26}"/>
            </c:ext>
          </c:extLst>
        </c:ser>
        <c:dLbls>
          <c:showLegendKey val="0"/>
          <c:showVal val="1"/>
          <c:showCatName val="0"/>
          <c:showSerName val="0"/>
          <c:showPercent val="0"/>
          <c:showBubbleSize val="0"/>
        </c:dLbls>
        <c:gapWidth val="150"/>
        <c:overlap val="-25"/>
        <c:axId val="579775088"/>
        <c:axId val="579771344"/>
      </c:barChart>
      <c:catAx>
        <c:axId val="57977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79771344"/>
        <c:crosses val="autoZero"/>
        <c:auto val="1"/>
        <c:lblAlgn val="ctr"/>
        <c:lblOffset val="100"/>
        <c:noMultiLvlLbl val="0"/>
      </c:catAx>
      <c:valAx>
        <c:axId val="579771344"/>
        <c:scaling>
          <c:orientation val="minMax"/>
          <c:max val="7"/>
        </c:scaling>
        <c:delete val="1"/>
        <c:axPos val="l"/>
        <c:numFmt formatCode="#,##0.0" sourceLinked="1"/>
        <c:majorTickMark val="none"/>
        <c:minorTickMark val="none"/>
        <c:tickLblPos val="nextTo"/>
        <c:crossAx val="5797750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a:t>Satisfacción con aspectos de la decisión, según tipo de decisión </a:t>
            </a:r>
          </a:p>
          <a:p>
            <a:pPr>
              <a:defRPr/>
            </a:pPr>
            <a:r>
              <a:rPr lang="es-CL" sz="1200"/>
              <a:t>(promedio de notas)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Sat_x_decisión!$B$31</c:f>
              <c:strCache>
                <c:ptCount val="1"/>
                <c:pt idx="0">
                  <c:v>Claridad del lenguaje usado al informarle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Sat_x_decisión!$A$32:$A$38</c:f>
              <c:strCache>
                <c:ptCount val="7"/>
                <c:pt idx="0">
                  <c:v>Acoge total</c:v>
                </c:pt>
                <c:pt idx="1">
                  <c:v>Fue dada por entregada o atendida su solicitud</c:v>
                </c:pt>
                <c:pt idx="2">
                  <c:v>Acoge parcial</c:v>
                </c:pt>
                <c:pt idx="3">
                  <c:v>Desistimiento</c:v>
                </c:pt>
                <c:pt idx="4">
                  <c:v>No sabe</c:v>
                </c:pt>
                <c:pt idx="5">
                  <c:v>Inadmisible</c:v>
                </c:pt>
                <c:pt idx="6">
                  <c:v>Rechazado</c:v>
                </c:pt>
              </c:strCache>
            </c:strRef>
          </c:cat>
          <c:val>
            <c:numRef>
              <c:f>Sat_x_decisión!$B$32:$B$38</c:f>
              <c:numCache>
                <c:formatCode>###0.0</c:formatCode>
                <c:ptCount val="7"/>
                <c:pt idx="0">
                  <c:v>6.2522935779816518</c:v>
                </c:pt>
                <c:pt idx="1">
                  <c:v>5.1666666666666661</c:v>
                </c:pt>
                <c:pt idx="2">
                  <c:v>4.984</c:v>
                </c:pt>
                <c:pt idx="3">
                  <c:v>4.8571428571428559</c:v>
                </c:pt>
                <c:pt idx="4">
                  <c:v>4</c:v>
                </c:pt>
                <c:pt idx="5">
                  <c:v>3.543283582089551</c:v>
                </c:pt>
                <c:pt idx="6">
                  <c:v>3.3333333333333326</c:v>
                </c:pt>
              </c:numCache>
            </c:numRef>
          </c:val>
          <c:extLst>
            <c:ext xmlns:c16="http://schemas.microsoft.com/office/drawing/2014/chart" uri="{C3380CC4-5D6E-409C-BE32-E72D297353CC}">
              <c16:uniqueId val="{00000000-1266-4E80-9CCF-07BBA798962A}"/>
            </c:ext>
          </c:extLst>
        </c:ser>
        <c:ser>
          <c:idx val="1"/>
          <c:order val="1"/>
          <c:tx>
            <c:strRef>
              <c:f>Sat_x_decisión!$C$31</c:f>
              <c:strCache>
                <c:ptCount val="1"/>
                <c:pt idx="0">
                  <c:v>Tiempo de entrega de la decisión final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Sat_x_decisión!$A$32:$A$38</c:f>
              <c:strCache>
                <c:ptCount val="7"/>
                <c:pt idx="0">
                  <c:v>Acoge total</c:v>
                </c:pt>
                <c:pt idx="1">
                  <c:v>Fue dada por entregada o atendida su solicitud</c:v>
                </c:pt>
                <c:pt idx="2">
                  <c:v>Acoge parcial</c:v>
                </c:pt>
                <c:pt idx="3">
                  <c:v>Desistimiento</c:v>
                </c:pt>
                <c:pt idx="4">
                  <c:v>No sabe</c:v>
                </c:pt>
                <c:pt idx="5">
                  <c:v>Inadmisible</c:v>
                </c:pt>
                <c:pt idx="6">
                  <c:v>Rechazado</c:v>
                </c:pt>
              </c:strCache>
            </c:strRef>
          </c:cat>
          <c:val>
            <c:numRef>
              <c:f>Sat_x_decisión!$C$32:$C$38</c:f>
              <c:numCache>
                <c:formatCode>###0.0</c:formatCode>
                <c:ptCount val="7"/>
                <c:pt idx="0">
                  <c:v>5.325000000000002</c:v>
                </c:pt>
                <c:pt idx="1">
                  <c:v>4.4730538922155718</c:v>
                </c:pt>
                <c:pt idx="2">
                  <c:v>3.7007874015748023</c:v>
                </c:pt>
                <c:pt idx="3">
                  <c:v>4.3414634146341458</c:v>
                </c:pt>
                <c:pt idx="4">
                  <c:v>4</c:v>
                </c:pt>
                <c:pt idx="5">
                  <c:v>3.6261127596439171</c:v>
                </c:pt>
                <c:pt idx="6">
                  <c:v>3.3668341708542728</c:v>
                </c:pt>
              </c:numCache>
            </c:numRef>
          </c:val>
          <c:extLst>
            <c:ext xmlns:c16="http://schemas.microsoft.com/office/drawing/2014/chart" uri="{C3380CC4-5D6E-409C-BE32-E72D297353CC}">
              <c16:uniqueId val="{00000001-1266-4E80-9CCF-07BBA798962A}"/>
            </c:ext>
          </c:extLst>
        </c:ser>
        <c:dLbls>
          <c:showLegendKey val="0"/>
          <c:showVal val="1"/>
          <c:showCatName val="0"/>
          <c:showSerName val="0"/>
          <c:showPercent val="0"/>
          <c:showBubbleSize val="0"/>
        </c:dLbls>
        <c:gapWidth val="150"/>
        <c:overlap val="-25"/>
        <c:axId val="1311761040"/>
        <c:axId val="1311762288"/>
      </c:barChart>
      <c:catAx>
        <c:axId val="1311761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1762288"/>
        <c:crosses val="autoZero"/>
        <c:auto val="1"/>
        <c:lblAlgn val="ctr"/>
        <c:lblOffset val="100"/>
        <c:noMultiLvlLbl val="0"/>
      </c:catAx>
      <c:valAx>
        <c:axId val="1311762288"/>
        <c:scaling>
          <c:orientation val="minMax"/>
        </c:scaling>
        <c:delete val="1"/>
        <c:axPos val="l"/>
        <c:numFmt formatCode="###0.0" sourceLinked="1"/>
        <c:majorTickMark val="none"/>
        <c:minorTickMark val="none"/>
        <c:tickLblPos val="nextTo"/>
        <c:crossAx val="13117610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¿La queja se presentó por un canal formal (por escrito) o informal (de manera verbal)?</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Queja!$C$52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Queja!$B$53:$B$55</c:f>
              <c:strCache>
                <c:ptCount val="3"/>
                <c:pt idx="0">
                  <c:v>Por un canal formal (por escrito)</c:v>
                </c:pt>
                <c:pt idx="1">
                  <c:v>No recuerda</c:v>
                </c:pt>
                <c:pt idx="2">
                  <c:v>Por un canal informal (de manera verbal)</c:v>
                </c:pt>
              </c:strCache>
            </c:strRef>
          </c:cat>
          <c:val>
            <c:numRef>
              <c:f>Queja!$C$53:$C$55</c:f>
              <c:numCache>
                <c:formatCode>###0%</c:formatCode>
                <c:ptCount val="3"/>
                <c:pt idx="0">
                  <c:v>0.93048128342245984</c:v>
                </c:pt>
                <c:pt idx="1">
                  <c:v>4.2780748663101595E-2</c:v>
                </c:pt>
                <c:pt idx="2">
                  <c:v>2.6737967914438502E-2</c:v>
                </c:pt>
              </c:numCache>
            </c:numRef>
          </c:val>
          <c:extLst>
            <c:ext xmlns:c16="http://schemas.microsoft.com/office/drawing/2014/chart" uri="{C3380CC4-5D6E-409C-BE32-E72D297353CC}">
              <c16:uniqueId val="{00000000-2BFA-4DD4-A48F-48565EA0DE30}"/>
            </c:ext>
          </c:extLst>
        </c:ser>
        <c:ser>
          <c:idx val="1"/>
          <c:order val="1"/>
          <c:tx>
            <c:strRef>
              <c:f>Queja!$D$52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Queja!$B$53:$B$55</c:f>
              <c:strCache>
                <c:ptCount val="3"/>
                <c:pt idx="0">
                  <c:v>Por un canal formal (por escrito)</c:v>
                </c:pt>
                <c:pt idx="1">
                  <c:v>No recuerda</c:v>
                </c:pt>
                <c:pt idx="2">
                  <c:v>Por un canal informal (de manera verbal)</c:v>
                </c:pt>
              </c:strCache>
            </c:strRef>
          </c:cat>
          <c:val>
            <c:numRef>
              <c:f>Queja!$D$53:$D$55</c:f>
              <c:numCache>
                <c:formatCode>###0%</c:formatCode>
                <c:ptCount val="3"/>
                <c:pt idx="0">
                  <c:v>0.90265486725663702</c:v>
                </c:pt>
                <c:pt idx="1">
                  <c:v>5.3097345132743362E-2</c:v>
                </c:pt>
                <c:pt idx="2">
                  <c:v>4.4247787610619468E-2</c:v>
                </c:pt>
              </c:numCache>
            </c:numRef>
          </c:val>
          <c:extLst>
            <c:ext xmlns:c16="http://schemas.microsoft.com/office/drawing/2014/chart" uri="{C3380CC4-5D6E-409C-BE32-E72D297353CC}">
              <c16:uniqueId val="{00000001-2BFA-4DD4-A48F-48565EA0DE30}"/>
            </c:ext>
          </c:extLst>
        </c:ser>
        <c:ser>
          <c:idx val="2"/>
          <c:order val="2"/>
          <c:tx>
            <c:strRef>
              <c:f>Queja!$E$52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Queja!$B$53:$B$55</c:f>
              <c:strCache>
                <c:ptCount val="3"/>
                <c:pt idx="0">
                  <c:v>Por un canal formal (por escrito)</c:v>
                </c:pt>
                <c:pt idx="1">
                  <c:v>No recuerda</c:v>
                </c:pt>
                <c:pt idx="2">
                  <c:v>Por un canal informal (de manera verbal)</c:v>
                </c:pt>
              </c:strCache>
            </c:strRef>
          </c:cat>
          <c:val>
            <c:numRef>
              <c:f>Queja!$E$53:$E$55</c:f>
              <c:numCache>
                <c:formatCode>###0%</c:formatCode>
                <c:ptCount val="3"/>
                <c:pt idx="0">
                  <c:v>0.86335403726708071</c:v>
                </c:pt>
                <c:pt idx="1">
                  <c:v>0.12422360248447205</c:v>
                </c:pt>
                <c:pt idx="2">
                  <c:v>1.2422360248447204E-2</c:v>
                </c:pt>
              </c:numCache>
            </c:numRef>
          </c:val>
          <c:extLst>
            <c:ext xmlns:c16="http://schemas.microsoft.com/office/drawing/2014/chart" uri="{C3380CC4-5D6E-409C-BE32-E72D297353CC}">
              <c16:uniqueId val="{00000002-2BFA-4DD4-A48F-48565EA0DE30}"/>
            </c:ext>
          </c:extLst>
        </c:ser>
        <c:dLbls>
          <c:showLegendKey val="0"/>
          <c:showVal val="1"/>
          <c:showCatName val="0"/>
          <c:showSerName val="0"/>
          <c:showPercent val="0"/>
          <c:showBubbleSize val="0"/>
        </c:dLbls>
        <c:gapWidth val="150"/>
        <c:overlap val="-25"/>
        <c:axId val="1266775808"/>
        <c:axId val="1266777888"/>
      </c:barChart>
      <c:catAx>
        <c:axId val="126677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6777888"/>
        <c:crosses val="autoZero"/>
        <c:auto val="1"/>
        <c:lblAlgn val="ctr"/>
        <c:lblOffset val="100"/>
        <c:noMultiLvlLbl val="0"/>
      </c:catAx>
      <c:valAx>
        <c:axId val="1266777888"/>
        <c:scaling>
          <c:orientation val="minMax"/>
        </c:scaling>
        <c:delete val="1"/>
        <c:axPos val="l"/>
        <c:numFmt formatCode="###0%" sourceLinked="1"/>
        <c:majorTickMark val="none"/>
        <c:minorTickMark val="none"/>
        <c:tickLblPos val="nextTo"/>
        <c:crossAx val="1266775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¿Usted ha presentado alguna queja ante el Consejo para la Transparencia en relación con su último reclamo?</a:t>
            </a:r>
          </a:p>
        </c:rich>
      </c:tx>
      <c:layout>
        <c:manualLayout>
          <c:xMode val="edge"/>
          <c:yMode val="edge"/>
          <c:x val="0.10320822397200351"/>
          <c:y val="3.703703703703703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Queja!$C$11</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Queja!$B$12:$B$14</c:f>
              <c:strCache>
                <c:ptCount val="3"/>
                <c:pt idx="0">
                  <c:v>No</c:v>
                </c:pt>
                <c:pt idx="1">
                  <c:v>No recuerda</c:v>
                </c:pt>
                <c:pt idx="2">
                  <c:v>Sí</c:v>
                </c:pt>
              </c:strCache>
            </c:strRef>
          </c:cat>
          <c:val>
            <c:numRef>
              <c:f>Queja!$C$12:$C$14</c:f>
              <c:numCache>
                <c:formatCode>###0%</c:formatCode>
                <c:ptCount val="3"/>
                <c:pt idx="0">
                  <c:v>0.77443609022556392</c:v>
                </c:pt>
                <c:pt idx="1">
                  <c:v>5.0751879699248124E-2</c:v>
                </c:pt>
                <c:pt idx="2">
                  <c:v>0.17481203007518797</c:v>
                </c:pt>
              </c:numCache>
            </c:numRef>
          </c:val>
          <c:extLst>
            <c:ext xmlns:c16="http://schemas.microsoft.com/office/drawing/2014/chart" uri="{C3380CC4-5D6E-409C-BE32-E72D297353CC}">
              <c16:uniqueId val="{00000000-539C-4BA1-8130-F44EFE24A60E}"/>
            </c:ext>
          </c:extLst>
        </c:ser>
        <c:ser>
          <c:idx val="1"/>
          <c:order val="1"/>
          <c:tx>
            <c:strRef>
              <c:f>Queja!$D$11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Queja!$B$12:$B$14</c:f>
              <c:strCache>
                <c:ptCount val="3"/>
                <c:pt idx="0">
                  <c:v>No</c:v>
                </c:pt>
                <c:pt idx="1">
                  <c:v>No recuerda</c:v>
                </c:pt>
                <c:pt idx="2">
                  <c:v>Sí</c:v>
                </c:pt>
              </c:strCache>
            </c:strRef>
          </c:cat>
          <c:val>
            <c:numRef>
              <c:f>Queja!$D$12:$D$14</c:f>
              <c:numCache>
                <c:formatCode>###0%</c:formatCode>
                <c:ptCount val="3"/>
                <c:pt idx="0">
                  <c:v>0.85898468976631748</c:v>
                </c:pt>
                <c:pt idx="1">
                  <c:v>4.9959709911361803E-2</c:v>
                </c:pt>
                <c:pt idx="2">
                  <c:v>9.1055600322320712E-2</c:v>
                </c:pt>
              </c:numCache>
            </c:numRef>
          </c:val>
          <c:extLst>
            <c:ext xmlns:c16="http://schemas.microsoft.com/office/drawing/2014/chart" uri="{C3380CC4-5D6E-409C-BE32-E72D297353CC}">
              <c16:uniqueId val="{00000001-539C-4BA1-8130-F44EFE24A60E}"/>
            </c:ext>
          </c:extLst>
        </c:ser>
        <c:ser>
          <c:idx val="2"/>
          <c:order val="2"/>
          <c:tx>
            <c:strRef>
              <c:f>Queja!$E$11</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Queja!$B$12:$B$14</c:f>
              <c:strCache>
                <c:ptCount val="3"/>
                <c:pt idx="0">
                  <c:v>No</c:v>
                </c:pt>
                <c:pt idx="1">
                  <c:v>No recuerda</c:v>
                </c:pt>
                <c:pt idx="2">
                  <c:v>Sí</c:v>
                </c:pt>
              </c:strCache>
            </c:strRef>
          </c:cat>
          <c:val>
            <c:numRef>
              <c:f>Queja!$E$12:$E$14</c:f>
              <c:numCache>
                <c:formatCode>###0%</c:formatCode>
                <c:ptCount val="3"/>
                <c:pt idx="0">
                  <c:v>0.84605175846051761</c:v>
                </c:pt>
                <c:pt idx="1">
                  <c:v>4.7113470471134705E-2</c:v>
                </c:pt>
                <c:pt idx="2">
                  <c:v>0.10683477106834773</c:v>
                </c:pt>
              </c:numCache>
            </c:numRef>
          </c:val>
          <c:extLst>
            <c:ext xmlns:c16="http://schemas.microsoft.com/office/drawing/2014/chart" uri="{C3380CC4-5D6E-409C-BE32-E72D297353CC}">
              <c16:uniqueId val="{00000002-539C-4BA1-8130-F44EFE24A60E}"/>
            </c:ext>
          </c:extLst>
        </c:ser>
        <c:dLbls>
          <c:showLegendKey val="0"/>
          <c:showVal val="1"/>
          <c:showCatName val="0"/>
          <c:showSerName val="0"/>
          <c:showPercent val="0"/>
          <c:showBubbleSize val="0"/>
        </c:dLbls>
        <c:gapWidth val="150"/>
        <c:overlap val="-25"/>
        <c:axId val="1444779072"/>
        <c:axId val="1444781152"/>
      </c:barChart>
      <c:catAx>
        <c:axId val="14447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4781152"/>
        <c:crosses val="autoZero"/>
        <c:auto val="1"/>
        <c:lblAlgn val="ctr"/>
        <c:lblOffset val="100"/>
        <c:noMultiLvlLbl val="0"/>
      </c:catAx>
      <c:valAx>
        <c:axId val="1444781152"/>
        <c:scaling>
          <c:orientation val="minMax"/>
        </c:scaling>
        <c:delete val="1"/>
        <c:axPos val="l"/>
        <c:numFmt formatCode="###0%" sourceLinked="1"/>
        <c:majorTickMark val="none"/>
        <c:minorTickMark val="none"/>
        <c:tickLblPos val="nextTo"/>
        <c:crossAx val="14447790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¿Cuál fue el motivo de su queja?</a:t>
            </a:r>
          </a:p>
        </c:rich>
      </c:tx>
      <c:layout>
        <c:manualLayout>
          <c:xMode val="edge"/>
          <c:yMode val="edge"/>
          <c:x val="0.38212112374842033"/>
          <c:y val="2.0698574161605882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Queja!$C$124</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Queja!$B$125:$B$129</c:f>
              <c:strCache>
                <c:ptCount val="5"/>
                <c:pt idx="0">
                  <c:v>Otra, ¿cuál?</c:v>
                </c:pt>
                <c:pt idx="1">
                  <c:v>Lo difícil del lenguaje utilizado en las comunicaciones del Consejo con usted</c:v>
                </c:pt>
                <c:pt idx="2">
                  <c:v>La falta de sanción a la institución reclamada</c:v>
                </c:pt>
                <c:pt idx="3">
                  <c:v>Por el tiempo de entrega de su decisión</c:v>
                </c:pt>
                <c:pt idx="4">
                  <c:v>La falta de entrega de información durante el proceso</c:v>
                </c:pt>
              </c:strCache>
            </c:strRef>
          </c:cat>
          <c:val>
            <c:numRef>
              <c:f>Queja!$C$125:$C$129</c:f>
              <c:numCache>
                <c:formatCode>###0%</c:formatCode>
                <c:ptCount val="5"/>
                <c:pt idx="0">
                  <c:v>0.29946524064171121</c:v>
                </c:pt>
                <c:pt idx="1">
                  <c:v>2.6737967914438502E-2</c:v>
                </c:pt>
                <c:pt idx="2">
                  <c:v>0.30481283422459893</c:v>
                </c:pt>
                <c:pt idx="3">
                  <c:v>0.14438502673796791</c:v>
                </c:pt>
                <c:pt idx="4">
                  <c:v>0.22459893048128343</c:v>
                </c:pt>
              </c:numCache>
            </c:numRef>
          </c:val>
          <c:extLst>
            <c:ext xmlns:c16="http://schemas.microsoft.com/office/drawing/2014/chart" uri="{C3380CC4-5D6E-409C-BE32-E72D297353CC}">
              <c16:uniqueId val="{00000000-7282-4BC3-B5ED-DDD5B471A72C}"/>
            </c:ext>
          </c:extLst>
        </c:ser>
        <c:ser>
          <c:idx val="1"/>
          <c:order val="1"/>
          <c:tx>
            <c:strRef>
              <c:f>Queja!$D$124</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Queja!$B$125:$B$129</c:f>
              <c:strCache>
                <c:ptCount val="5"/>
                <c:pt idx="0">
                  <c:v>Otra, ¿cuál?</c:v>
                </c:pt>
                <c:pt idx="1">
                  <c:v>Lo difícil del lenguaje utilizado en las comunicaciones del Consejo con usted</c:v>
                </c:pt>
                <c:pt idx="2">
                  <c:v>La falta de sanción a la institución reclamada</c:v>
                </c:pt>
                <c:pt idx="3">
                  <c:v>Por el tiempo de entrega de su decisión</c:v>
                </c:pt>
                <c:pt idx="4">
                  <c:v>La falta de entrega de información durante el proceso</c:v>
                </c:pt>
              </c:strCache>
            </c:strRef>
          </c:cat>
          <c:val>
            <c:numRef>
              <c:f>Queja!$D$125:$D$129</c:f>
              <c:numCache>
                <c:formatCode>###0%</c:formatCode>
                <c:ptCount val="5"/>
                <c:pt idx="0">
                  <c:v>0.24778761061946902</c:v>
                </c:pt>
                <c:pt idx="1">
                  <c:v>4.4247787610619468E-2</c:v>
                </c:pt>
                <c:pt idx="2">
                  <c:v>0.22123893805309736</c:v>
                </c:pt>
                <c:pt idx="3">
                  <c:v>0.13274336283185842</c:v>
                </c:pt>
                <c:pt idx="4">
                  <c:v>0.35398230088495575</c:v>
                </c:pt>
              </c:numCache>
            </c:numRef>
          </c:val>
          <c:extLst>
            <c:ext xmlns:c16="http://schemas.microsoft.com/office/drawing/2014/chart" uri="{C3380CC4-5D6E-409C-BE32-E72D297353CC}">
              <c16:uniqueId val="{00000001-7282-4BC3-B5ED-DDD5B471A72C}"/>
            </c:ext>
          </c:extLst>
        </c:ser>
        <c:ser>
          <c:idx val="2"/>
          <c:order val="2"/>
          <c:tx>
            <c:strRef>
              <c:f>Queja!$E$124</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Queja!$B$125:$B$129</c:f>
              <c:strCache>
                <c:ptCount val="5"/>
                <c:pt idx="0">
                  <c:v>Otra, ¿cuál?</c:v>
                </c:pt>
                <c:pt idx="1">
                  <c:v>Lo difícil del lenguaje utilizado en las comunicaciones del Consejo con usted</c:v>
                </c:pt>
                <c:pt idx="2">
                  <c:v>La falta de sanción a la institución reclamada</c:v>
                </c:pt>
                <c:pt idx="3">
                  <c:v>Por el tiempo de entrega de su decisión</c:v>
                </c:pt>
                <c:pt idx="4">
                  <c:v>La falta de entrega de información durante el proceso</c:v>
                </c:pt>
              </c:strCache>
            </c:strRef>
          </c:cat>
          <c:val>
            <c:numRef>
              <c:f>Queja!$E$125:$E$129</c:f>
              <c:numCache>
                <c:formatCode>###0%</c:formatCode>
                <c:ptCount val="5"/>
                <c:pt idx="0">
                  <c:v>0.21739130434782608</c:v>
                </c:pt>
                <c:pt idx="1">
                  <c:v>4.3478260869565216E-2</c:v>
                </c:pt>
                <c:pt idx="2">
                  <c:v>0.16770186335403728</c:v>
                </c:pt>
                <c:pt idx="3">
                  <c:v>0.2360248447204969</c:v>
                </c:pt>
                <c:pt idx="4">
                  <c:v>0.33540372670807456</c:v>
                </c:pt>
              </c:numCache>
            </c:numRef>
          </c:val>
          <c:extLst>
            <c:ext xmlns:c16="http://schemas.microsoft.com/office/drawing/2014/chart" uri="{C3380CC4-5D6E-409C-BE32-E72D297353CC}">
              <c16:uniqueId val="{00000002-7282-4BC3-B5ED-DDD5B471A72C}"/>
            </c:ext>
          </c:extLst>
        </c:ser>
        <c:dLbls>
          <c:showLegendKey val="0"/>
          <c:showVal val="1"/>
          <c:showCatName val="0"/>
          <c:showSerName val="0"/>
          <c:showPercent val="0"/>
          <c:showBubbleSize val="0"/>
        </c:dLbls>
        <c:gapWidth val="150"/>
        <c:overlap val="-25"/>
        <c:axId val="1112399824"/>
        <c:axId val="1112403568"/>
      </c:barChart>
      <c:catAx>
        <c:axId val="111239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12403568"/>
        <c:crosses val="autoZero"/>
        <c:auto val="1"/>
        <c:lblAlgn val="ctr"/>
        <c:lblOffset val="100"/>
        <c:noMultiLvlLbl val="0"/>
      </c:catAx>
      <c:valAx>
        <c:axId val="1112403568"/>
        <c:scaling>
          <c:orientation val="minMax"/>
        </c:scaling>
        <c:delete val="1"/>
        <c:axPos val="b"/>
        <c:numFmt formatCode="###0%" sourceLinked="1"/>
        <c:majorTickMark val="none"/>
        <c:minorTickMark val="none"/>
        <c:tickLblPos val="nextTo"/>
        <c:crossAx val="11123998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L" sz="1100" b="1"/>
              <a:t>Pensando en su experiencia con el servicio de gestión de reclamos/amparos entregado por el Consejo para la Transparencia, ¿diría Ud. que éste fue?</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Hoja10!$B$23</c:f>
              <c:strCache>
                <c:ptCount val="1"/>
                <c:pt idx="0">
                  <c:v>Mejor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Hoja10!$C$22:$E$22</c:f>
              <c:numCache>
                <c:formatCode>0</c:formatCode>
                <c:ptCount val="3"/>
                <c:pt idx="0" formatCode="###0">
                  <c:v>2020</c:v>
                </c:pt>
                <c:pt idx="1">
                  <c:v>2021</c:v>
                </c:pt>
                <c:pt idx="2" formatCode="###0">
                  <c:v>2022</c:v>
                </c:pt>
              </c:numCache>
            </c:numRef>
          </c:cat>
          <c:val>
            <c:numRef>
              <c:f>Hoja10!$C$23:$E$23</c:f>
              <c:numCache>
                <c:formatCode>###0%</c:formatCode>
                <c:ptCount val="3"/>
                <c:pt idx="0">
                  <c:v>0.29605263157894735</c:v>
                </c:pt>
                <c:pt idx="1">
                  <c:v>0.35777598710717162</c:v>
                </c:pt>
                <c:pt idx="2">
                  <c:v>0.31386861313868614</c:v>
                </c:pt>
              </c:numCache>
            </c:numRef>
          </c:val>
          <c:extLst>
            <c:ext xmlns:c16="http://schemas.microsoft.com/office/drawing/2014/chart" uri="{C3380CC4-5D6E-409C-BE32-E72D297353CC}">
              <c16:uniqueId val="{00000000-C81B-455C-8CF1-91969652D79C}"/>
            </c:ext>
          </c:extLst>
        </c:ser>
        <c:ser>
          <c:idx val="1"/>
          <c:order val="1"/>
          <c:tx>
            <c:strRef>
              <c:f>Hoja10!$B$24</c:f>
              <c:strCache>
                <c:ptCount val="1"/>
                <c:pt idx="0">
                  <c:v>Igual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Hoja10!$C$22:$E$22</c:f>
              <c:numCache>
                <c:formatCode>0</c:formatCode>
                <c:ptCount val="3"/>
                <c:pt idx="0" formatCode="###0">
                  <c:v>2020</c:v>
                </c:pt>
                <c:pt idx="1">
                  <c:v>2021</c:v>
                </c:pt>
                <c:pt idx="2" formatCode="###0">
                  <c:v>2022</c:v>
                </c:pt>
              </c:numCache>
            </c:numRef>
          </c:cat>
          <c:val>
            <c:numRef>
              <c:f>Hoja10!$C$24:$E$24</c:f>
              <c:numCache>
                <c:formatCode>###0%</c:formatCode>
                <c:ptCount val="3"/>
                <c:pt idx="0">
                  <c:v>0.25657894736842107</c:v>
                </c:pt>
                <c:pt idx="1">
                  <c:v>0.2989524576954069</c:v>
                </c:pt>
                <c:pt idx="2">
                  <c:v>0.26410086264100863</c:v>
                </c:pt>
              </c:numCache>
            </c:numRef>
          </c:val>
          <c:extLst>
            <c:ext xmlns:c16="http://schemas.microsoft.com/office/drawing/2014/chart" uri="{C3380CC4-5D6E-409C-BE32-E72D297353CC}">
              <c16:uniqueId val="{00000001-C81B-455C-8CF1-91969652D79C}"/>
            </c:ext>
          </c:extLst>
        </c:ser>
        <c:ser>
          <c:idx val="2"/>
          <c:order val="2"/>
          <c:tx>
            <c:strRef>
              <c:f>Hoja10!$B$25</c:f>
              <c:strCache>
                <c:ptCount val="1"/>
                <c:pt idx="0">
                  <c:v>Peor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Hoja10!$C$22:$E$22</c:f>
              <c:numCache>
                <c:formatCode>0</c:formatCode>
                <c:ptCount val="3"/>
                <c:pt idx="0" formatCode="###0">
                  <c:v>2020</c:v>
                </c:pt>
                <c:pt idx="1">
                  <c:v>2021</c:v>
                </c:pt>
                <c:pt idx="2" formatCode="###0">
                  <c:v>2022</c:v>
                </c:pt>
              </c:numCache>
            </c:numRef>
          </c:cat>
          <c:val>
            <c:numRef>
              <c:f>Hoja10!$C$25:$E$25</c:f>
              <c:numCache>
                <c:formatCode>###0%</c:formatCode>
                <c:ptCount val="3"/>
                <c:pt idx="0">
                  <c:v>0.44736842105263153</c:v>
                </c:pt>
                <c:pt idx="1">
                  <c:v>0.34327155519742142</c:v>
                </c:pt>
                <c:pt idx="2">
                  <c:v>0.42203052422030524</c:v>
                </c:pt>
              </c:numCache>
            </c:numRef>
          </c:val>
          <c:extLst>
            <c:ext xmlns:c16="http://schemas.microsoft.com/office/drawing/2014/chart" uri="{C3380CC4-5D6E-409C-BE32-E72D297353CC}">
              <c16:uniqueId val="{00000002-C81B-455C-8CF1-91969652D79C}"/>
            </c:ext>
          </c:extLst>
        </c:ser>
        <c:dLbls>
          <c:showLegendKey val="0"/>
          <c:showVal val="0"/>
          <c:showCatName val="0"/>
          <c:showSerName val="0"/>
          <c:showPercent val="0"/>
          <c:showBubbleSize val="0"/>
        </c:dLbls>
        <c:gapWidth val="55"/>
        <c:overlap val="100"/>
        <c:axId val="1612651680"/>
        <c:axId val="1612650432"/>
      </c:barChart>
      <c:catAx>
        <c:axId val="161265168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2650432"/>
        <c:crosses val="autoZero"/>
        <c:auto val="1"/>
        <c:lblAlgn val="ctr"/>
        <c:lblOffset val="100"/>
        <c:noMultiLvlLbl val="0"/>
      </c:catAx>
      <c:valAx>
        <c:axId val="1612650432"/>
        <c:scaling>
          <c:orientation val="minMax"/>
        </c:scaling>
        <c:delete val="1"/>
        <c:axPos val="l"/>
        <c:numFmt formatCode="0%" sourceLinked="1"/>
        <c:majorTickMark val="none"/>
        <c:minorTickMark val="none"/>
        <c:tickLblPos val="nextTo"/>
        <c:crossAx val="1612651680"/>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Pensando en su experiencia con el servicio de gestión de reclamos/amparos entregado por el Consejo para la Transparencia, ¿diría Ud. que éste fue?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Hoja11!$I$41</c:f>
              <c:strCache>
                <c:ptCount val="1"/>
                <c:pt idx="0">
                  <c:v>Mejor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Hoja11!$A$42:$A$53</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Hoja11!$I$42:$I$53</c:f>
              <c:numCache>
                <c:formatCode>###0%</c:formatCode>
                <c:ptCount val="12"/>
                <c:pt idx="0">
                  <c:v>0.3644859813084112</c:v>
                </c:pt>
                <c:pt idx="1">
                  <c:v>0.35087719298245612</c:v>
                </c:pt>
                <c:pt idx="2">
                  <c:v>0.32954545454545453</c:v>
                </c:pt>
                <c:pt idx="3">
                  <c:v>0.3867924528301887</c:v>
                </c:pt>
                <c:pt idx="4">
                  <c:v>0.27350427350427353</c:v>
                </c:pt>
                <c:pt idx="5">
                  <c:v>0.25510204081632654</c:v>
                </c:pt>
                <c:pt idx="6">
                  <c:v>0.30303030303030304</c:v>
                </c:pt>
                <c:pt idx="7">
                  <c:v>0.36054421768707484</c:v>
                </c:pt>
                <c:pt idx="8">
                  <c:v>0.36486486486486486</c:v>
                </c:pt>
                <c:pt idx="9">
                  <c:v>0.29565217391304349</c:v>
                </c:pt>
                <c:pt idx="10">
                  <c:v>0.22051282051282051</c:v>
                </c:pt>
                <c:pt idx="11">
                  <c:v>0.32317073170731708</c:v>
                </c:pt>
              </c:numCache>
            </c:numRef>
          </c:val>
          <c:smooth val="0"/>
          <c:extLst>
            <c:ext xmlns:c16="http://schemas.microsoft.com/office/drawing/2014/chart" uri="{C3380CC4-5D6E-409C-BE32-E72D297353CC}">
              <c16:uniqueId val="{00000000-5280-4823-A399-0153DB965417}"/>
            </c:ext>
          </c:extLst>
        </c:ser>
        <c:ser>
          <c:idx val="1"/>
          <c:order val="1"/>
          <c:tx>
            <c:strRef>
              <c:f>Hoja11!$J$41</c:f>
              <c:strCache>
                <c:ptCount val="1"/>
                <c:pt idx="0">
                  <c:v>Igual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Hoja11!$A$42:$A$53</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Hoja11!$J$42:$J$53</c:f>
              <c:numCache>
                <c:formatCode>###0%</c:formatCode>
                <c:ptCount val="12"/>
                <c:pt idx="0">
                  <c:v>0.27102803738317754</c:v>
                </c:pt>
                <c:pt idx="1">
                  <c:v>0.26315789473684209</c:v>
                </c:pt>
                <c:pt idx="2">
                  <c:v>0.23863636363636365</c:v>
                </c:pt>
                <c:pt idx="3">
                  <c:v>0.28301886792452829</c:v>
                </c:pt>
                <c:pt idx="4">
                  <c:v>0.27350427350427353</c:v>
                </c:pt>
                <c:pt idx="5">
                  <c:v>0.2857142857142857</c:v>
                </c:pt>
                <c:pt idx="6">
                  <c:v>0.28484848484848485</c:v>
                </c:pt>
                <c:pt idx="7">
                  <c:v>0.2312925170068027</c:v>
                </c:pt>
                <c:pt idx="8">
                  <c:v>0.23648648648648649</c:v>
                </c:pt>
                <c:pt idx="9">
                  <c:v>0.21739130434782608</c:v>
                </c:pt>
                <c:pt idx="10">
                  <c:v>0.32820512820512815</c:v>
                </c:pt>
                <c:pt idx="11">
                  <c:v>0.23170731707317074</c:v>
                </c:pt>
              </c:numCache>
            </c:numRef>
          </c:val>
          <c:smooth val="0"/>
          <c:extLst>
            <c:ext xmlns:c16="http://schemas.microsoft.com/office/drawing/2014/chart" uri="{C3380CC4-5D6E-409C-BE32-E72D297353CC}">
              <c16:uniqueId val="{00000001-5280-4823-A399-0153DB965417}"/>
            </c:ext>
          </c:extLst>
        </c:ser>
        <c:ser>
          <c:idx val="2"/>
          <c:order val="2"/>
          <c:tx>
            <c:strRef>
              <c:f>Hoja11!$K$41</c:f>
              <c:strCache>
                <c:ptCount val="1"/>
                <c:pt idx="0">
                  <c:v>Peor</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Hoja11!$A$42:$A$53</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Hoja11!$K$42:$K$53</c:f>
              <c:numCache>
                <c:formatCode>###0%</c:formatCode>
                <c:ptCount val="12"/>
                <c:pt idx="0">
                  <c:v>0.3644859813084112</c:v>
                </c:pt>
                <c:pt idx="1">
                  <c:v>0.38596491228070173</c:v>
                </c:pt>
                <c:pt idx="2">
                  <c:v>0.43181818181818182</c:v>
                </c:pt>
                <c:pt idx="3">
                  <c:v>0.330188679245283</c:v>
                </c:pt>
                <c:pt idx="4">
                  <c:v>0.45299145299145299</c:v>
                </c:pt>
                <c:pt idx="5">
                  <c:v>0.45918367346938782</c:v>
                </c:pt>
                <c:pt idx="6">
                  <c:v>0.41212121212121211</c:v>
                </c:pt>
                <c:pt idx="7">
                  <c:v>0.40816326530612246</c:v>
                </c:pt>
                <c:pt idx="8">
                  <c:v>0.39864864864864863</c:v>
                </c:pt>
                <c:pt idx="9">
                  <c:v>0.48695652173913045</c:v>
                </c:pt>
                <c:pt idx="10">
                  <c:v>0.45128205128205129</c:v>
                </c:pt>
                <c:pt idx="11">
                  <c:v>0.4451219512195122</c:v>
                </c:pt>
              </c:numCache>
            </c:numRef>
          </c:val>
          <c:smooth val="0"/>
          <c:extLst>
            <c:ext xmlns:c16="http://schemas.microsoft.com/office/drawing/2014/chart" uri="{C3380CC4-5D6E-409C-BE32-E72D297353CC}">
              <c16:uniqueId val="{00000002-5280-4823-A399-0153DB965417}"/>
            </c:ext>
          </c:extLst>
        </c:ser>
        <c:dLbls>
          <c:showLegendKey val="0"/>
          <c:showVal val="1"/>
          <c:showCatName val="0"/>
          <c:showSerName val="0"/>
          <c:showPercent val="0"/>
          <c:showBubbleSize val="0"/>
        </c:dLbls>
        <c:smooth val="0"/>
        <c:axId val="1270379424"/>
        <c:axId val="1270369024"/>
      </c:lineChart>
      <c:dateAx>
        <c:axId val="127037942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0369024"/>
        <c:crosses val="autoZero"/>
        <c:auto val="1"/>
        <c:lblOffset val="100"/>
        <c:baseTimeUnit val="months"/>
      </c:dateAx>
      <c:valAx>
        <c:axId val="1270369024"/>
        <c:scaling>
          <c:orientation val="minMax"/>
        </c:scaling>
        <c:delete val="1"/>
        <c:axPos val="l"/>
        <c:numFmt formatCode="###0%" sourceLinked="1"/>
        <c:majorTickMark val="none"/>
        <c:minorTickMark val="none"/>
        <c:tickLblPos val="nextTo"/>
        <c:crossAx val="12703794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Experiencia v/s expectativa, según usuario</a:t>
            </a:r>
            <a:endParaRPr lang="es-CL" sz="1200">
              <a:effectLst/>
            </a:endParaRPr>
          </a:p>
          <a:p>
            <a:pPr>
              <a:defRPr/>
            </a:pPr>
            <a:r>
              <a:rPr lang="es-CL" sz="1200" b="0" i="0" baseline="0">
                <a:effectLst/>
              </a:rPr>
              <a:t>(% "Mejor / mucho mejor de lo que esperaba")</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transversales!$C$24</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transversales!$B$25:$B$33</c:f>
              <c:strCache>
                <c:ptCount val="9"/>
                <c:pt idx="0">
                  <c:v>Reclamantes</c:v>
                </c:pt>
                <c:pt idx="1">
                  <c:v>Seguimiento de Decisiones</c:v>
                </c:pt>
                <c:pt idx="2">
                  <c:v>Solicitantes CPLT</c:v>
                </c:pt>
                <c:pt idx="3">
                  <c:v>Consultantes</c:v>
                </c:pt>
                <c:pt idx="4">
                  <c:v>Defensoría y OP</c:v>
                </c:pt>
                <c:pt idx="5">
                  <c:v>Solicitantes Derivados</c:v>
                </c:pt>
                <c:pt idx="6">
                  <c:v>Capacitados Funcionarios</c:v>
                </c:pt>
                <c:pt idx="7">
                  <c:v>Sensibilización</c:v>
                </c:pt>
                <c:pt idx="8">
                  <c:v>Capacitados Docentes</c:v>
                </c:pt>
              </c:strCache>
            </c:strRef>
          </c:cat>
          <c:val>
            <c:numRef>
              <c:f>transversales!$C$25:$C$33</c:f>
              <c:numCache>
                <c:formatCode>0%</c:formatCode>
                <c:ptCount val="9"/>
                <c:pt idx="0">
                  <c:v>0.3</c:v>
                </c:pt>
                <c:pt idx="1">
                  <c:v>0.45</c:v>
                </c:pt>
                <c:pt idx="2">
                  <c:v>0.36</c:v>
                </c:pt>
                <c:pt idx="3">
                  <c:v>0.47</c:v>
                </c:pt>
                <c:pt idx="4">
                  <c:v>0.26</c:v>
                </c:pt>
                <c:pt idx="5">
                  <c:v>0.51</c:v>
                </c:pt>
                <c:pt idx="6">
                  <c:v>0.75</c:v>
                </c:pt>
                <c:pt idx="7">
                  <c:v>0.95</c:v>
                </c:pt>
                <c:pt idx="8">
                  <c:v>0.6</c:v>
                </c:pt>
              </c:numCache>
            </c:numRef>
          </c:val>
          <c:extLst>
            <c:ext xmlns:c16="http://schemas.microsoft.com/office/drawing/2014/chart" uri="{C3380CC4-5D6E-409C-BE32-E72D297353CC}">
              <c16:uniqueId val="{00000000-A028-4DFD-AA80-A6E3E4A1B970}"/>
            </c:ext>
          </c:extLst>
        </c:ser>
        <c:ser>
          <c:idx val="1"/>
          <c:order val="1"/>
          <c:tx>
            <c:strRef>
              <c:f>transversales!$D$24</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transversales!$B$25:$B$33</c:f>
              <c:strCache>
                <c:ptCount val="9"/>
                <c:pt idx="0">
                  <c:v>Reclamantes</c:v>
                </c:pt>
                <c:pt idx="1">
                  <c:v>Seguimiento de Decisiones</c:v>
                </c:pt>
                <c:pt idx="2">
                  <c:v>Solicitantes CPLT</c:v>
                </c:pt>
                <c:pt idx="3">
                  <c:v>Consultantes</c:v>
                </c:pt>
                <c:pt idx="4">
                  <c:v>Defensoría y OP</c:v>
                </c:pt>
                <c:pt idx="5">
                  <c:v>Solicitantes Derivados</c:v>
                </c:pt>
                <c:pt idx="6">
                  <c:v>Capacitados Funcionarios</c:v>
                </c:pt>
                <c:pt idx="7">
                  <c:v>Sensibilización</c:v>
                </c:pt>
                <c:pt idx="8">
                  <c:v>Capacitados Docentes</c:v>
                </c:pt>
              </c:strCache>
            </c:strRef>
          </c:cat>
          <c:val>
            <c:numRef>
              <c:f>transversales!$D$25:$D$33</c:f>
              <c:numCache>
                <c:formatCode>0%</c:formatCode>
                <c:ptCount val="9"/>
                <c:pt idx="0">
                  <c:v>0.36</c:v>
                </c:pt>
                <c:pt idx="1">
                  <c:v>0.52</c:v>
                </c:pt>
                <c:pt idx="2">
                  <c:v>0.66</c:v>
                </c:pt>
                <c:pt idx="3">
                  <c:v>0.44</c:v>
                </c:pt>
                <c:pt idx="4">
                  <c:v>0.38</c:v>
                </c:pt>
                <c:pt idx="5">
                  <c:v>0.5</c:v>
                </c:pt>
                <c:pt idx="6">
                  <c:v>0.7</c:v>
                </c:pt>
                <c:pt idx="7">
                  <c:v>0.83</c:v>
                </c:pt>
                <c:pt idx="8">
                  <c:v>0.64</c:v>
                </c:pt>
              </c:numCache>
            </c:numRef>
          </c:val>
          <c:extLst>
            <c:ext xmlns:c16="http://schemas.microsoft.com/office/drawing/2014/chart" uri="{C3380CC4-5D6E-409C-BE32-E72D297353CC}">
              <c16:uniqueId val="{00000001-A028-4DFD-AA80-A6E3E4A1B970}"/>
            </c:ext>
          </c:extLst>
        </c:ser>
        <c:ser>
          <c:idx val="2"/>
          <c:order val="2"/>
          <c:tx>
            <c:strRef>
              <c:f>transversales!$E$24</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transversales!$B$25:$B$33</c:f>
              <c:strCache>
                <c:ptCount val="9"/>
                <c:pt idx="0">
                  <c:v>Reclamantes</c:v>
                </c:pt>
                <c:pt idx="1">
                  <c:v>Seguimiento de Decisiones</c:v>
                </c:pt>
                <c:pt idx="2">
                  <c:v>Solicitantes CPLT</c:v>
                </c:pt>
                <c:pt idx="3">
                  <c:v>Consultantes</c:v>
                </c:pt>
                <c:pt idx="4">
                  <c:v>Defensoría y OP</c:v>
                </c:pt>
                <c:pt idx="5">
                  <c:v>Solicitantes Derivados</c:v>
                </c:pt>
                <c:pt idx="6">
                  <c:v>Capacitados Funcionarios</c:v>
                </c:pt>
                <c:pt idx="7">
                  <c:v>Sensibilización</c:v>
                </c:pt>
                <c:pt idx="8">
                  <c:v>Capacitados Docentes</c:v>
                </c:pt>
              </c:strCache>
            </c:strRef>
          </c:cat>
          <c:val>
            <c:numRef>
              <c:f>transversales!$E$25:$E$33</c:f>
              <c:numCache>
                <c:formatCode>0%</c:formatCode>
                <c:ptCount val="9"/>
                <c:pt idx="0">
                  <c:v>0.31</c:v>
                </c:pt>
                <c:pt idx="1">
                  <c:v>0.34</c:v>
                </c:pt>
                <c:pt idx="2">
                  <c:v>0.36</c:v>
                </c:pt>
                <c:pt idx="3">
                  <c:v>0.42</c:v>
                </c:pt>
                <c:pt idx="4">
                  <c:v>0.45</c:v>
                </c:pt>
                <c:pt idx="5">
                  <c:v>0.56000000000000005</c:v>
                </c:pt>
                <c:pt idx="6">
                  <c:v>0.68</c:v>
                </c:pt>
                <c:pt idx="7">
                  <c:v>0.82</c:v>
                </c:pt>
                <c:pt idx="8">
                  <c:v>0.83</c:v>
                </c:pt>
              </c:numCache>
            </c:numRef>
          </c:val>
          <c:extLst>
            <c:ext xmlns:c16="http://schemas.microsoft.com/office/drawing/2014/chart" uri="{C3380CC4-5D6E-409C-BE32-E72D297353CC}">
              <c16:uniqueId val="{00000002-A028-4DFD-AA80-A6E3E4A1B970}"/>
            </c:ext>
          </c:extLst>
        </c:ser>
        <c:dLbls>
          <c:dLblPos val="outEnd"/>
          <c:showLegendKey val="0"/>
          <c:showVal val="1"/>
          <c:showCatName val="0"/>
          <c:showSerName val="0"/>
          <c:showPercent val="0"/>
          <c:showBubbleSize val="0"/>
        </c:dLbls>
        <c:gapWidth val="219"/>
        <c:overlap val="-27"/>
        <c:axId val="957200512"/>
        <c:axId val="957200928"/>
      </c:barChart>
      <c:catAx>
        <c:axId val="95720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200928"/>
        <c:crosses val="autoZero"/>
        <c:auto val="1"/>
        <c:lblAlgn val="ctr"/>
        <c:lblOffset val="100"/>
        <c:noMultiLvlLbl val="0"/>
      </c:catAx>
      <c:valAx>
        <c:axId val="957200928"/>
        <c:scaling>
          <c:orientation val="minMax"/>
        </c:scaling>
        <c:delete val="1"/>
        <c:axPos val="l"/>
        <c:numFmt formatCode="0%" sourceLinked="1"/>
        <c:majorTickMark val="none"/>
        <c:minorTickMark val="none"/>
        <c:tickLblPos val="nextTo"/>
        <c:crossAx val="9572005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a:t>Probabilidad de volver a anteponer un reclamo/amparo ante el CPLT o</a:t>
            </a:r>
            <a:r>
              <a:rPr lang="es-CL" sz="1200" b="1" baseline="0"/>
              <a:t> recomendar a otras personas que lo hagan</a:t>
            </a:r>
          </a:p>
          <a:p>
            <a:pPr>
              <a:defRPr sz="1200"/>
            </a:pPr>
            <a:r>
              <a:rPr lang="es-CL" sz="1200" baseline="0"/>
              <a:t>(% "Probable" y "Muy probable")</a:t>
            </a:r>
            <a:endParaRPr lang="es-CL" sz="12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'Volver Recomendar'!$H$70</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'Volver Recomendar'!$G$71:$G$72</c:f>
              <c:strCache>
                <c:ptCount val="2"/>
                <c:pt idx="0">
                  <c:v>Volver</c:v>
                </c:pt>
                <c:pt idx="1">
                  <c:v>Recomendar</c:v>
                </c:pt>
              </c:strCache>
            </c:strRef>
          </c:cat>
          <c:val>
            <c:numRef>
              <c:f>'Volver Recomendar'!$H$71:$H$72</c:f>
              <c:numCache>
                <c:formatCode>0%</c:formatCode>
                <c:ptCount val="2"/>
                <c:pt idx="0">
                  <c:v>0.66194523135033045</c:v>
                </c:pt>
                <c:pt idx="1">
                  <c:v>0.607176581680831</c:v>
                </c:pt>
              </c:numCache>
            </c:numRef>
          </c:val>
          <c:extLst>
            <c:ext xmlns:c16="http://schemas.microsoft.com/office/drawing/2014/chart" uri="{C3380CC4-5D6E-409C-BE32-E72D297353CC}">
              <c16:uniqueId val="{00000000-7907-43F2-89BC-7818838DFAB9}"/>
            </c:ext>
          </c:extLst>
        </c:ser>
        <c:ser>
          <c:idx val="1"/>
          <c:order val="1"/>
          <c:tx>
            <c:strRef>
              <c:f>'Volver Recomendar'!$I$70</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'Volver Recomendar'!$G$71:$G$72</c:f>
              <c:strCache>
                <c:ptCount val="2"/>
                <c:pt idx="0">
                  <c:v>Volver</c:v>
                </c:pt>
                <c:pt idx="1">
                  <c:v>Recomendar</c:v>
                </c:pt>
              </c:strCache>
            </c:strRef>
          </c:cat>
          <c:val>
            <c:numRef>
              <c:f>'Volver Recomendar'!$I$71:$I$72</c:f>
              <c:numCache>
                <c:formatCode>0%</c:formatCode>
                <c:ptCount val="2"/>
                <c:pt idx="0">
                  <c:v>0.73208469055374592</c:v>
                </c:pt>
                <c:pt idx="1">
                  <c:v>0.69381107491856675</c:v>
                </c:pt>
              </c:numCache>
            </c:numRef>
          </c:val>
          <c:extLst>
            <c:ext xmlns:c16="http://schemas.microsoft.com/office/drawing/2014/chart" uri="{C3380CC4-5D6E-409C-BE32-E72D297353CC}">
              <c16:uniqueId val="{00000001-7907-43F2-89BC-7818838DFAB9}"/>
            </c:ext>
          </c:extLst>
        </c:ser>
        <c:ser>
          <c:idx val="2"/>
          <c:order val="2"/>
          <c:tx>
            <c:strRef>
              <c:f>'Volver Recomendar'!$J$70</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'Volver Recomendar'!$G$71:$G$72</c:f>
              <c:strCache>
                <c:ptCount val="2"/>
                <c:pt idx="0">
                  <c:v>Volver</c:v>
                </c:pt>
                <c:pt idx="1">
                  <c:v>Recomendar</c:v>
                </c:pt>
              </c:strCache>
            </c:strRef>
          </c:cat>
          <c:val>
            <c:numRef>
              <c:f>'Volver Recomendar'!$J$71:$J$72</c:f>
              <c:numCache>
                <c:formatCode>0%</c:formatCode>
                <c:ptCount val="2"/>
                <c:pt idx="0">
                  <c:v>0.6335361730899256</c:v>
                </c:pt>
                <c:pt idx="1">
                  <c:v>0.60040567951318458</c:v>
                </c:pt>
              </c:numCache>
            </c:numRef>
          </c:val>
          <c:extLst>
            <c:ext xmlns:c16="http://schemas.microsoft.com/office/drawing/2014/chart" uri="{C3380CC4-5D6E-409C-BE32-E72D297353CC}">
              <c16:uniqueId val="{00000002-7907-43F2-89BC-7818838DFAB9}"/>
            </c:ext>
          </c:extLst>
        </c:ser>
        <c:dLbls>
          <c:showLegendKey val="0"/>
          <c:showVal val="1"/>
          <c:showCatName val="0"/>
          <c:showSerName val="0"/>
          <c:showPercent val="0"/>
          <c:showBubbleSize val="0"/>
        </c:dLbls>
        <c:gapWidth val="150"/>
        <c:overlap val="-25"/>
        <c:axId val="579279632"/>
        <c:axId val="579285040"/>
      </c:barChart>
      <c:catAx>
        <c:axId val="57927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79285040"/>
        <c:crosses val="autoZero"/>
        <c:auto val="1"/>
        <c:lblAlgn val="ctr"/>
        <c:lblOffset val="100"/>
        <c:noMultiLvlLbl val="0"/>
      </c:catAx>
      <c:valAx>
        <c:axId val="579285040"/>
        <c:scaling>
          <c:orientation val="minMax"/>
        </c:scaling>
        <c:delete val="1"/>
        <c:axPos val="l"/>
        <c:numFmt formatCode="0%" sourceLinked="1"/>
        <c:majorTickMark val="none"/>
        <c:minorTickMark val="none"/>
        <c:tickLblPos val="nextTo"/>
        <c:crossAx val="5792796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L" sz="1100" b="1"/>
              <a:t>Satisfacción general </a:t>
            </a:r>
          </a:p>
          <a:p>
            <a:pPr>
              <a:defRPr sz="1100" b="1"/>
            </a:pPr>
            <a:r>
              <a:rPr lang="es-CL" sz="1100" b="0"/>
              <a:t>(promedio anual)</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'SATISF GENERAL'!$S$13:$S$15</c:f>
              <c:strCache>
                <c:ptCount val="3"/>
                <c:pt idx="0">
                  <c:v>2020</c:v>
                </c:pt>
                <c:pt idx="1">
                  <c:v>2021</c:v>
                </c:pt>
                <c:pt idx="2">
                  <c:v>2022</c:v>
                </c:pt>
              </c:strCache>
            </c:strRef>
          </c:cat>
          <c:val>
            <c:numRef>
              <c:f>'SATISF GENERAL'!$T$13:$T$15</c:f>
              <c:numCache>
                <c:formatCode>General</c:formatCode>
                <c:ptCount val="3"/>
                <c:pt idx="0">
                  <c:v>4.5</c:v>
                </c:pt>
                <c:pt idx="1">
                  <c:v>5.0999999999999996</c:v>
                </c:pt>
                <c:pt idx="2">
                  <c:v>4.7</c:v>
                </c:pt>
              </c:numCache>
            </c:numRef>
          </c:val>
          <c:extLst>
            <c:ext xmlns:c16="http://schemas.microsoft.com/office/drawing/2014/chart" uri="{C3380CC4-5D6E-409C-BE32-E72D297353CC}">
              <c16:uniqueId val="{00000000-AEEB-47D5-8B51-67F273AC63AF}"/>
            </c:ext>
          </c:extLst>
        </c:ser>
        <c:dLbls>
          <c:showLegendKey val="0"/>
          <c:showVal val="1"/>
          <c:showCatName val="0"/>
          <c:showSerName val="0"/>
          <c:showPercent val="0"/>
          <c:showBubbleSize val="0"/>
        </c:dLbls>
        <c:gapWidth val="150"/>
        <c:overlap val="-25"/>
        <c:axId val="453631567"/>
        <c:axId val="453632815"/>
      </c:barChart>
      <c:catAx>
        <c:axId val="453631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3632815"/>
        <c:crosses val="autoZero"/>
        <c:auto val="1"/>
        <c:lblAlgn val="ctr"/>
        <c:lblOffset val="100"/>
        <c:noMultiLvlLbl val="0"/>
      </c:catAx>
      <c:valAx>
        <c:axId val="453632815"/>
        <c:scaling>
          <c:orientation val="minMax"/>
          <c:max val="7"/>
          <c:min val="1"/>
        </c:scaling>
        <c:delete val="1"/>
        <c:axPos val="l"/>
        <c:numFmt formatCode="General" sourceLinked="1"/>
        <c:majorTickMark val="none"/>
        <c:minorTickMark val="none"/>
        <c:tickLblPos val="nextTo"/>
        <c:crossAx val="453631567"/>
        <c:crosses val="autoZero"/>
        <c:crossBetween val="between"/>
      </c:valAx>
      <c:spPr>
        <a:noFill/>
        <a:ln>
          <a:noFill/>
        </a:ln>
        <a:effectLst/>
      </c:spPr>
    </c:plotArea>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a:t>En base a su experiencia, indique su nivel de satisfacción con el seguimiento al cumplimiento de decisiones realizado por el Consejo para la Transparencia (N=64).</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'SATISF GENERAL'!$S$59:$S$67</c:f>
              <c:numCache>
                <c:formatCode>mmm\-yy</c:formatCode>
                <c:ptCount val="9"/>
                <c:pt idx="0">
                  <c:v>44593</c:v>
                </c:pt>
                <c:pt idx="1">
                  <c:v>44682</c:v>
                </c:pt>
                <c:pt idx="2">
                  <c:v>44713</c:v>
                </c:pt>
                <c:pt idx="3">
                  <c:v>44743</c:v>
                </c:pt>
                <c:pt idx="4">
                  <c:v>44774</c:v>
                </c:pt>
                <c:pt idx="5">
                  <c:v>44805</c:v>
                </c:pt>
                <c:pt idx="6">
                  <c:v>44835</c:v>
                </c:pt>
                <c:pt idx="7">
                  <c:v>44866</c:v>
                </c:pt>
                <c:pt idx="8">
                  <c:v>44896</c:v>
                </c:pt>
              </c:numCache>
            </c:numRef>
          </c:cat>
          <c:val>
            <c:numRef>
              <c:f>'SATISF GENERAL'!$T$59:$T$67</c:f>
              <c:numCache>
                <c:formatCode>###0.0</c:formatCode>
                <c:ptCount val="9"/>
                <c:pt idx="0">
                  <c:v>3.6666666666666665</c:v>
                </c:pt>
                <c:pt idx="1">
                  <c:v>5.6249999999999991</c:v>
                </c:pt>
                <c:pt idx="2">
                  <c:v>4.4166666666666661</c:v>
                </c:pt>
                <c:pt idx="3">
                  <c:v>3.5714285714285716</c:v>
                </c:pt>
                <c:pt idx="4">
                  <c:v>4.25</c:v>
                </c:pt>
                <c:pt idx="5">
                  <c:v>4</c:v>
                </c:pt>
                <c:pt idx="6">
                  <c:v>4.8333333333333339</c:v>
                </c:pt>
                <c:pt idx="7">
                  <c:v>4.7777777777777777</c:v>
                </c:pt>
                <c:pt idx="8">
                  <c:v>4.4000000000000004</c:v>
                </c:pt>
              </c:numCache>
            </c:numRef>
          </c:val>
          <c:smooth val="0"/>
          <c:extLst>
            <c:ext xmlns:c16="http://schemas.microsoft.com/office/drawing/2014/chart" uri="{C3380CC4-5D6E-409C-BE32-E72D297353CC}">
              <c16:uniqueId val="{00000000-4EB4-490D-89D8-F4DD1CE3DC02}"/>
            </c:ext>
          </c:extLst>
        </c:ser>
        <c:dLbls>
          <c:showLegendKey val="0"/>
          <c:showVal val="0"/>
          <c:showCatName val="0"/>
          <c:showSerName val="0"/>
          <c:showPercent val="0"/>
          <c:showBubbleSize val="0"/>
        </c:dLbls>
        <c:smooth val="0"/>
        <c:axId val="1860200223"/>
        <c:axId val="1869154143"/>
      </c:lineChart>
      <c:dateAx>
        <c:axId val="186020022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9154143"/>
        <c:crosses val="autoZero"/>
        <c:auto val="1"/>
        <c:lblOffset val="100"/>
        <c:baseTimeUnit val="months"/>
      </c:dateAx>
      <c:valAx>
        <c:axId val="1869154143"/>
        <c:scaling>
          <c:orientation val="minMax"/>
        </c:scaling>
        <c:delete val="1"/>
        <c:axPos val="l"/>
        <c:numFmt formatCode="###0.0" sourceLinked="1"/>
        <c:majorTickMark val="none"/>
        <c:minorTickMark val="none"/>
        <c:tickLblPos val="nextTo"/>
        <c:crossAx val="1860200223"/>
        <c:crosses val="autoZero"/>
        <c:crossBetween val="between"/>
      </c:valAx>
      <c:spPr>
        <a:noFill/>
        <a:ln>
          <a:noFill/>
        </a:ln>
        <a:effectLst/>
      </c:spPr>
    </c:plotArea>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L" sz="1100" b="1" dirty="0"/>
              <a:t>¿Recibió Usted un correo de parte del Consejo para la Transparencia consultando por su conformidad con la información entregada por la institución reclamada?</a:t>
            </a:r>
          </a:p>
        </c:rich>
      </c:tx>
      <c:layout>
        <c:manualLayout>
          <c:xMode val="edge"/>
          <c:yMode val="edge"/>
          <c:x val="0.16209733158355205"/>
          <c:y val="2.7777777777777776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'SATISF GENERAL'!$U$109</c:f>
              <c:strCache>
                <c:ptCount val="1"/>
                <c:pt idx="0">
                  <c:v>No</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'SATISF GENERAL'!$V$108:$X$108</c:f>
              <c:numCache>
                <c:formatCode>General</c:formatCode>
                <c:ptCount val="3"/>
                <c:pt idx="0">
                  <c:v>2020</c:v>
                </c:pt>
                <c:pt idx="1">
                  <c:v>2021</c:v>
                </c:pt>
                <c:pt idx="2">
                  <c:v>2022</c:v>
                </c:pt>
              </c:numCache>
            </c:numRef>
          </c:cat>
          <c:val>
            <c:numRef>
              <c:f>'SATISF GENERAL'!$V$109:$X$109</c:f>
              <c:numCache>
                <c:formatCode>0%</c:formatCode>
                <c:ptCount val="3"/>
                <c:pt idx="0">
                  <c:v>0.18</c:v>
                </c:pt>
                <c:pt idx="1">
                  <c:v>0.09</c:v>
                </c:pt>
                <c:pt idx="2">
                  <c:v>0.17</c:v>
                </c:pt>
              </c:numCache>
            </c:numRef>
          </c:val>
          <c:extLst>
            <c:ext xmlns:c16="http://schemas.microsoft.com/office/drawing/2014/chart" uri="{C3380CC4-5D6E-409C-BE32-E72D297353CC}">
              <c16:uniqueId val="{00000000-D7F5-4C57-9FB2-54753E68F5A0}"/>
            </c:ext>
          </c:extLst>
        </c:ser>
        <c:ser>
          <c:idx val="1"/>
          <c:order val="1"/>
          <c:tx>
            <c:strRef>
              <c:f>'SATISF GENERAL'!$U$110</c:f>
              <c:strCache>
                <c:ptCount val="1"/>
                <c:pt idx="0">
                  <c:v>Sí</c:v>
                </c:pt>
              </c:strCache>
            </c:strRef>
          </c:tx>
          <c:spPr>
            <a:solidFill>
              <a:schemeClr val="accent1">
                <a:shade val="76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7F5-4C57-9FB2-54753E68F5A0}"/>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D7F5-4C57-9FB2-54753E68F5A0}"/>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D7F5-4C57-9FB2-54753E68F5A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'SATISF GENERAL'!$V$108:$X$108</c:f>
              <c:numCache>
                <c:formatCode>General</c:formatCode>
                <c:ptCount val="3"/>
                <c:pt idx="0">
                  <c:v>2020</c:v>
                </c:pt>
                <c:pt idx="1">
                  <c:v>2021</c:v>
                </c:pt>
                <c:pt idx="2">
                  <c:v>2022</c:v>
                </c:pt>
              </c:numCache>
            </c:numRef>
          </c:cat>
          <c:val>
            <c:numRef>
              <c:f>'SATISF GENERAL'!$V$110:$X$110</c:f>
              <c:numCache>
                <c:formatCode>0%</c:formatCode>
                <c:ptCount val="3"/>
                <c:pt idx="0">
                  <c:v>0.82</c:v>
                </c:pt>
                <c:pt idx="1">
                  <c:v>0.91</c:v>
                </c:pt>
                <c:pt idx="2">
                  <c:v>0.83</c:v>
                </c:pt>
              </c:numCache>
            </c:numRef>
          </c:val>
          <c:extLst>
            <c:ext xmlns:c16="http://schemas.microsoft.com/office/drawing/2014/chart" uri="{C3380CC4-5D6E-409C-BE32-E72D297353CC}">
              <c16:uniqueId val="{00000001-D7F5-4C57-9FB2-54753E68F5A0}"/>
            </c:ext>
          </c:extLst>
        </c:ser>
        <c:dLbls>
          <c:showLegendKey val="0"/>
          <c:showVal val="1"/>
          <c:showCatName val="0"/>
          <c:showSerName val="0"/>
          <c:showPercent val="0"/>
          <c:showBubbleSize val="0"/>
        </c:dLbls>
        <c:gapWidth val="150"/>
        <c:overlap val="-25"/>
        <c:axId val="2131935599"/>
        <c:axId val="2131933935"/>
      </c:barChart>
      <c:catAx>
        <c:axId val="2131935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1933935"/>
        <c:crosses val="autoZero"/>
        <c:auto val="1"/>
        <c:lblAlgn val="ctr"/>
        <c:lblOffset val="100"/>
        <c:noMultiLvlLbl val="0"/>
      </c:catAx>
      <c:valAx>
        <c:axId val="2131933935"/>
        <c:scaling>
          <c:orientation val="minMax"/>
        </c:scaling>
        <c:delete val="1"/>
        <c:axPos val="l"/>
        <c:numFmt formatCode="0%" sourceLinked="1"/>
        <c:majorTickMark val="none"/>
        <c:minorTickMark val="none"/>
        <c:tickLblPos val="nextTo"/>
        <c:crossAx val="213193559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L" sz="1100" b="1"/>
              <a:t>¿Cuán satisfecho quedó con los siguientes aspectos relacionados al correo enviado por el Consejo para la Transparencia donde le solicitan que indique si está conforme o no con la información recibida?</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'Correo Of. Cierre Seguimiento'!$O$2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Seguimiento'!$N$3:$N$4</c:f>
              <c:strCache>
                <c:ptCount val="2"/>
                <c:pt idx="0">
                  <c:v> La claridad del correo de conformidad</c:v>
                </c:pt>
                <c:pt idx="1">
                  <c:v>El plazo entregado por el CPLT</c:v>
                </c:pt>
              </c:strCache>
            </c:strRef>
          </c:cat>
          <c:val>
            <c:numRef>
              <c:f>'Correo Of. Cierre Seguimiento'!$O$3:$O$4</c:f>
              <c:numCache>
                <c:formatCode>0.0</c:formatCode>
                <c:ptCount val="2"/>
                <c:pt idx="0">
                  <c:v>5.3921568627450984</c:v>
                </c:pt>
                <c:pt idx="1">
                  <c:v>4.6938775510204085</c:v>
                </c:pt>
              </c:numCache>
            </c:numRef>
          </c:val>
          <c:extLst>
            <c:ext xmlns:c16="http://schemas.microsoft.com/office/drawing/2014/chart" uri="{C3380CC4-5D6E-409C-BE32-E72D297353CC}">
              <c16:uniqueId val="{00000000-6CE0-4703-8FA6-AE38008B3A2E}"/>
            </c:ext>
          </c:extLst>
        </c:ser>
        <c:ser>
          <c:idx val="1"/>
          <c:order val="1"/>
          <c:tx>
            <c:strRef>
              <c:f>'Correo Of. Cierre Seguimiento'!$P$2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Seguimiento'!$N$3:$N$4</c:f>
              <c:strCache>
                <c:ptCount val="2"/>
                <c:pt idx="0">
                  <c:v> La claridad del correo de conformidad</c:v>
                </c:pt>
                <c:pt idx="1">
                  <c:v>El plazo entregado por el CPLT</c:v>
                </c:pt>
              </c:strCache>
            </c:strRef>
          </c:cat>
          <c:val>
            <c:numRef>
              <c:f>'Correo Of. Cierre Seguimiento'!$P$3:$P$4</c:f>
              <c:numCache>
                <c:formatCode>0.0</c:formatCode>
                <c:ptCount val="2"/>
                <c:pt idx="0">
                  <c:v>5.6749999999999998</c:v>
                </c:pt>
                <c:pt idx="1">
                  <c:v>5.1282051282051286</c:v>
                </c:pt>
              </c:numCache>
            </c:numRef>
          </c:val>
          <c:extLst>
            <c:ext xmlns:c16="http://schemas.microsoft.com/office/drawing/2014/chart" uri="{C3380CC4-5D6E-409C-BE32-E72D297353CC}">
              <c16:uniqueId val="{00000001-6CE0-4703-8FA6-AE38008B3A2E}"/>
            </c:ext>
          </c:extLst>
        </c:ser>
        <c:ser>
          <c:idx val="2"/>
          <c:order val="2"/>
          <c:tx>
            <c:strRef>
              <c:f>'Correo Of. Cierre Seguimiento'!$Q$2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Seguimiento'!$N$3:$N$4</c:f>
              <c:strCache>
                <c:ptCount val="2"/>
                <c:pt idx="0">
                  <c:v> La claridad del correo de conformidad</c:v>
                </c:pt>
                <c:pt idx="1">
                  <c:v>El plazo entregado por el CPLT</c:v>
                </c:pt>
              </c:strCache>
            </c:strRef>
          </c:cat>
          <c:val>
            <c:numRef>
              <c:f>'Correo Of. Cierre Seguimiento'!$Q$3:$Q$4</c:f>
              <c:numCache>
                <c:formatCode>0.0</c:formatCode>
                <c:ptCount val="2"/>
                <c:pt idx="0">
                  <c:v>5.9230769230769234</c:v>
                </c:pt>
                <c:pt idx="1">
                  <c:v>5.1764705882352944</c:v>
                </c:pt>
              </c:numCache>
            </c:numRef>
          </c:val>
          <c:extLst>
            <c:ext xmlns:c16="http://schemas.microsoft.com/office/drawing/2014/chart" uri="{C3380CC4-5D6E-409C-BE32-E72D297353CC}">
              <c16:uniqueId val="{00000002-6CE0-4703-8FA6-AE38008B3A2E}"/>
            </c:ext>
          </c:extLst>
        </c:ser>
        <c:dLbls>
          <c:showLegendKey val="0"/>
          <c:showVal val="1"/>
          <c:showCatName val="0"/>
          <c:showSerName val="0"/>
          <c:showPercent val="0"/>
          <c:showBubbleSize val="0"/>
        </c:dLbls>
        <c:gapWidth val="150"/>
        <c:overlap val="-25"/>
        <c:axId val="609908687"/>
        <c:axId val="609921583"/>
      </c:barChart>
      <c:catAx>
        <c:axId val="609908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09921583"/>
        <c:crosses val="autoZero"/>
        <c:auto val="1"/>
        <c:lblAlgn val="ctr"/>
        <c:lblOffset val="100"/>
        <c:noMultiLvlLbl val="0"/>
      </c:catAx>
      <c:valAx>
        <c:axId val="609921583"/>
        <c:scaling>
          <c:orientation val="minMax"/>
        </c:scaling>
        <c:delete val="1"/>
        <c:axPos val="l"/>
        <c:numFmt formatCode="0.0" sourceLinked="1"/>
        <c:majorTickMark val="none"/>
        <c:minorTickMark val="none"/>
        <c:tickLblPos val="nextTo"/>
        <c:crossAx val="6099086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¿Usted presentó denuncia de incumplimiento al Consejo para la Transparencia?</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'Correo Of. Cierre Seguimiento'!$O$63</c:f>
              <c:strCache>
                <c:ptCount val="1"/>
                <c:pt idx="0">
                  <c:v>No</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Seguimiento'!$P$62:$R$62</c:f>
              <c:strCache>
                <c:ptCount val="3"/>
                <c:pt idx="0">
                  <c:v>2020</c:v>
                </c:pt>
                <c:pt idx="1">
                  <c:v>2021</c:v>
                </c:pt>
                <c:pt idx="2">
                  <c:v>2022</c:v>
                </c:pt>
              </c:strCache>
            </c:strRef>
          </c:cat>
          <c:val>
            <c:numRef>
              <c:f>'Correo Of. Cierre Seguimiento'!$P$63:$R$63</c:f>
              <c:numCache>
                <c:formatCode>###0%</c:formatCode>
                <c:ptCount val="3"/>
                <c:pt idx="0">
                  <c:v>0.20967741935483872</c:v>
                </c:pt>
                <c:pt idx="1">
                  <c:v>0.20454545454545456</c:v>
                </c:pt>
                <c:pt idx="2">
                  <c:v>0.3125</c:v>
                </c:pt>
              </c:numCache>
            </c:numRef>
          </c:val>
          <c:extLst>
            <c:ext xmlns:c16="http://schemas.microsoft.com/office/drawing/2014/chart" uri="{C3380CC4-5D6E-409C-BE32-E72D297353CC}">
              <c16:uniqueId val="{00000000-1EFA-45C8-BB5A-9931070F1547}"/>
            </c:ext>
          </c:extLst>
        </c:ser>
        <c:ser>
          <c:idx val="1"/>
          <c:order val="1"/>
          <c:tx>
            <c:strRef>
              <c:f>'Correo Of. Cierre Seguimiento'!$O$64</c:f>
              <c:strCache>
                <c:ptCount val="1"/>
                <c:pt idx="0">
                  <c:v>Sí</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Seguimiento'!$P$62:$R$62</c:f>
              <c:strCache>
                <c:ptCount val="3"/>
                <c:pt idx="0">
                  <c:v>2020</c:v>
                </c:pt>
                <c:pt idx="1">
                  <c:v>2021</c:v>
                </c:pt>
                <c:pt idx="2">
                  <c:v>2022</c:v>
                </c:pt>
              </c:strCache>
            </c:strRef>
          </c:cat>
          <c:val>
            <c:numRef>
              <c:f>'Correo Of. Cierre Seguimiento'!$P$64:$R$64</c:f>
              <c:numCache>
                <c:formatCode>###0%</c:formatCode>
                <c:ptCount val="3"/>
                <c:pt idx="0">
                  <c:v>0.79032258064516125</c:v>
                </c:pt>
                <c:pt idx="1">
                  <c:v>0.79545454545454541</c:v>
                </c:pt>
                <c:pt idx="2">
                  <c:v>0.6875</c:v>
                </c:pt>
              </c:numCache>
            </c:numRef>
          </c:val>
          <c:extLst>
            <c:ext xmlns:c16="http://schemas.microsoft.com/office/drawing/2014/chart" uri="{C3380CC4-5D6E-409C-BE32-E72D297353CC}">
              <c16:uniqueId val="{00000001-1EFA-45C8-BB5A-9931070F1547}"/>
            </c:ext>
          </c:extLst>
        </c:ser>
        <c:dLbls>
          <c:showLegendKey val="0"/>
          <c:showVal val="1"/>
          <c:showCatName val="0"/>
          <c:showSerName val="0"/>
          <c:showPercent val="0"/>
          <c:showBubbleSize val="0"/>
        </c:dLbls>
        <c:gapWidth val="150"/>
        <c:overlap val="-25"/>
        <c:axId val="552494623"/>
        <c:axId val="552482143"/>
      </c:barChart>
      <c:catAx>
        <c:axId val="552494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2482143"/>
        <c:crosses val="autoZero"/>
        <c:auto val="1"/>
        <c:lblAlgn val="ctr"/>
        <c:lblOffset val="100"/>
        <c:noMultiLvlLbl val="0"/>
      </c:catAx>
      <c:valAx>
        <c:axId val="552482143"/>
        <c:scaling>
          <c:orientation val="minMax"/>
        </c:scaling>
        <c:delete val="1"/>
        <c:axPos val="l"/>
        <c:numFmt formatCode="###0%" sourceLinked="1"/>
        <c:majorTickMark val="none"/>
        <c:minorTickMark val="none"/>
        <c:tickLblPos val="nextTo"/>
        <c:crossAx val="55249462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Satisfacción con el seguimiento del caso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'Correo Of. Cierre Seguimiento'!$C$63</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Seguimiento'!$B$64:$B$67</c:f>
              <c:strCache>
                <c:ptCount val="4"/>
                <c:pt idx="0">
                  <c:v>La utilidad de la información</c:v>
                </c:pt>
                <c:pt idx="1">
                  <c:v>La comprensión del funcionario</c:v>
                </c:pt>
                <c:pt idx="2">
                  <c:v>La claridad de la información</c:v>
                </c:pt>
                <c:pt idx="3">
                  <c:v>La amabilidad del funcionario</c:v>
                </c:pt>
              </c:strCache>
            </c:strRef>
          </c:cat>
          <c:val>
            <c:numRef>
              <c:f>'Correo Of. Cierre Seguimiento'!$C$64:$C$67</c:f>
              <c:numCache>
                <c:formatCode>#,##0.0</c:formatCode>
                <c:ptCount val="4"/>
                <c:pt idx="0">
                  <c:v>4.596774193548387</c:v>
                </c:pt>
                <c:pt idx="1">
                  <c:v>4.8181818181818183</c:v>
                </c:pt>
                <c:pt idx="2">
                  <c:v>4.82258064516129</c:v>
                </c:pt>
                <c:pt idx="3">
                  <c:v>5.5686274509803919</c:v>
                </c:pt>
              </c:numCache>
            </c:numRef>
          </c:val>
          <c:extLst>
            <c:ext xmlns:c16="http://schemas.microsoft.com/office/drawing/2014/chart" uri="{C3380CC4-5D6E-409C-BE32-E72D297353CC}">
              <c16:uniqueId val="{00000000-AA25-40DF-9796-66850A651D38}"/>
            </c:ext>
          </c:extLst>
        </c:ser>
        <c:ser>
          <c:idx val="1"/>
          <c:order val="1"/>
          <c:tx>
            <c:strRef>
              <c:f>'Correo Of. Cierre Seguimiento'!$D$63</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Seguimiento'!$B$64:$B$67</c:f>
              <c:strCache>
                <c:ptCount val="4"/>
                <c:pt idx="0">
                  <c:v>La utilidad de la información</c:v>
                </c:pt>
                <c:pt idx="1">
                  <c:v>La comprensión del funcionario</c:v>
                </c:pt>
                <c:pt idx="2">
                  <c:v>La claridad de la información</c:v>
                </c:pt>
                <c:pt idx="3">
                  <c:v>La amabilidad del funcionario</c:v>
                </c:pt>
              </c:strCache>
            </c:strRef>
          </c:cat>
          <c:val>
            <c:numRef>
              <c:f>'Correo Of. Cierre Seguimiento'!$D$64:$D$67</c:f>
              <c:numCache>
                <c:formatCode>#,##0.0</c:formatCode>
                <c:ptCount val="4"/>
                <c:pt idx="0">
                  <c:v>5.0909090909090908</c:v>
                </c:pt>
                <c:pt idx="1">
                  <c:v>5.4102564102564106</c:v>
                </c:pt>
                <c:pt idx="2">
                  <c:v>5.3863636363636367</c:v>
                </c:pt>
                <c:pt idx="3">
                  <c:v>5.9444444444444446</c:v>
                </c:pt>
              </c:numCache>
            </c:numRef>
          </c:val>
          <c:extLst>
            <c:ext xmlns:c16="http://schemas.microsoft.com/office/drawing/2014/chart" uri="{C3380CC4-5D6E-409C-BE32-E72D297353CC}">
              <c16:uniqueId val="{00000001-AA25-40DF-9796-66850A651D38}"/>
            </c:ext>
          </c:extLst>
        </c:ser>
        <c:ser>
          <c:idx val="2"/>
          <c:order val="2"/>
          <c:tx>
            <c:strRef>
              <c:f>'Correo Of. Cierre Seguimiento'!$E$63</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Seguimiento'!$B$64:$B$67</c:f>
              <c:strCache>
                <c:ptCount val="4"/>
                <c:pt idx="0">
                  <c:v>La utilidad de la información</c:v>
                </c:pt>
                <c:pt idx="1">
                  <c:v>La comprensión del funcionario</c:v>
                </c:pt>
                <c:pt idx="2">
                  <c:v>La claridad de la información</c:v>
                </c:pt>
                <c:pt idx="3">
                  <c:v>La amabilidad del funcionario</c:v>
                </c:pt>
              </c:strCache>
            </c:strRef>
          </c:cat>
          <c:val>
            <c:numRef>
              <c:f>'Correo Of. Cierre Seguimiento'!$E$64:$E$67</c:f>
              <c:numCache>
                <c:formatCode>#,##0.0</c:formatCode>
                <c:ptCount val="4"/>
                <c:pt idx="0">
                  <c:v>4.7377049180327866</c:v>
                </c:pt>
                <c:pt idx="1">
                  <c:v>4.8723404255319149</c:v>
                </c:pt>
                <c:pt idx="2">
                  <c:v>4.967741935483871</c:v>
                </c:pt>
                <c:pt idx="3">
                  <c:v>5.5681818181818183</c:v>
                </c:pt>
              </c:numCache>
            </c:numRef>
          </c:val>
          <c:extLst>
            <c:ext xmlns:c16="http://schemas.microsoft.com/office/drawing/2014/chart" uri="{C3380CC4-5D6E-409C-BE32-E72D297353CC}">
              <c16:uniqueId val="{00000002-AA25-40DF-9796-66850A651D38}"/>
            </c:ext>
          </c:extLst>
        </c:ser>
        <c:dLbls>
          <c:showLegendKey val="0"/>
          <c:showVal val="1"/>
          <c:showCatName val="0"/>
          <c:showSerName val="0"/>
          <c:showPercent val="0"/>
          <c:showBubbleSize val="0"/>
        </c:dLbls>
        <c:gapWidth val="150"/>
        <c:overlap val="-25"/>
        <c:axId val="609900367"/>
        <c:axId val="609916175"/>
      </c:barChart>
      <c:catAx>
        <c:axId val="6099003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09916175"/>
        <c:crosses val="autoZero"/>
        <c:auto val="1"/>
        <c:lblAlgn val="ctr"/>
        <c:lblOffset val="100"/>
        <c:noMultiLvlLbl val="0"/>
      </c:catAx>
      <c:valAx>
        <c:axId val="609916175"/>
        <c:scaling>
          <c:orientation val="minMax"/>
        </c:scaling>
        <c:delete val="1"/>
        <c:axPos val="b"/>
        <c:numFmt formatCode="#,##0.0" sourceLinked="1"/>
        <c:majorTickMark val="none"/>
        <c:minorTickMark val="none"/>
        <c:tickLblPos val="nextTo"/>
        <c:crossAx val="60990036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Satisfacción con el Oficio de Cierre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'Correo Of. Cierre Seguimiento'!$O$22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Seguimiento'!$N$23:$N$24</c:f>
              <c:strCache>
                <c:ptCount val="2"/>
                <c:pt idx="0">
                  <c:v>La claridad del Oficio de Cierre</c:v>
                </c:pt>
                <c:pt idx="1">
                  <c:v>El tiempo de entrega del Oficio de Cierre</c:v>
                </c:pt>
              </c:strCache>
            </c:strRef>
          </c:cat>
          <c:val>
            <c:numRef>
              <c:f>'Correo Of. Cierre Seguimiento'!$O$23:$O$24</c:f>
              <c:numCache>
                <c:formatCode>0.0</c:formatCode>
                <c:ptCount val="2"/>
                <c:pt idx="0">
                  <c:v>4.9803921568627452</c:v>
                </c:pt>
                <c:pt idx="1">
                  <c:v>4.6734693877551017</c:v>
                </c:pt>
              </c:numCache>
            </c:numRef>
          </c:val>
          <c:extLst>
            <c:ext xmlns:c16="http://schemas.microsoft.com/office/drawing/2014/chart" uri="{C3380CC4-5D6E-409C-BE32-E72D297353CC}">
              <c16:uniqueId val="{00000000-DB0A-483F-A9FD-CB69B06297E8}"/>
            </c:ext>
          </c:extLst>
        </c:ser>
        <c:ser>
          <c:idx val="1"/>
          <c:order val="1"/>
          <c:tx>
            <c:strRef>
              <c:f>'Correo Of. Cierre Seguimiento'!$P$22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Seguimiento'!$N$23:$N$24</c:f>
              <c:strCache>
                <c:ptCount val="2"/>
                <c:pt idx="0">
                  <c:v>La claridad del Oficio de Cierre</c:v>
                </c:pt>
                <c:pt idx="1">
                  <c:v>El tiempo de entrega del Oficio de Cierre</c:v>
                </c:pt>
              </c:strCache>
            </c:strRef>
          </c:cat>
          <c:val>
            <c:numRef>
              <c:f>'Correo Of. Cierre Seguimiento'!$P$23:$P$24</c:f>
              <c:numCache>
                <c:formatCode>0.0</c:formatCode>
                <c:ptCount val="2"/>
                <c:pt idx="0">
                  <c:v>5.625</c:v>
                </c:pt>
                <c:pt idx="1">
                  <c:v>4.7249999999999996</c:v>
                </c:pt>
              </c:numCache>
            </c:numRef>
          </c:val>
          <c:extLst>
            <c:ext xmlns:c16="http://schemas.microsoft.com/office/drawing/2014/chart" uri="{C3380CC4-5D6E-409C-BE32-E72D297353CC}">
              <c16:uniqueId val="{00000001-DB0A-483F-A9FD-CB69B06297E8}"/>
            </c:ext>
          </c:extLst>
        </c:ser>
        <c:ser>
          <c:idx val="2"/>
          <c:order val="2"/>
          <c:tx>
            <c:strRef>
              <c:f>'Correo Of. Cierre Seguimiento'!$Q$22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Seguimiento'!$N$23:$N$24</c:f>
              <c:strCache>
                <c:ptCount val="2"/>
                <c:pt idx="0">
                  <c:v>La claridad del Oficio de Cierre</c:v>
                </c:pt>
                <c:pt idx="1">
                  <c:v>El tiempo de entrega del Oficio de Cierre</c:v>
                </c:pt>
              </c:strCache>
            </c:strRef>
          </c:cat>
          <c:val>
            <c:numRef>
              <c:f>'Correo Of. Cierre Seguimiento'!$Q$23:$Q$24</c:f>
              <c:numCache>
                <c:formatCode>0.0</c:formatCode>
                <c:ptCount val="2"/>
                <c:pt idx="0">
                  <c:v>5.0877192982456139</c:v>
                </c:pt>
                <c:pt idx="1">
                  <c:v>4.7543859649122808</c:v>
                </c:pt>
              </c:numCache>
            </c:numRef>
          </c:val>
          <c:extLst>
            <c:ext xmlns:c16="http://schemas.microsoft.com/office/drawing/2014/chart" uri="{C3380CC4-5D6E-409C-BE32-E72D297353CC}">
              <c16:uniqueId val="{00000002-DB0A-483F-A9FD-CB69B06297E8}"/>
            </c:ext>
          </c:extLst>
        </c:ser>
        <c:dLbls>
          <c:showLegendKey val="0"/>
          <c:showVal val="1"/>
          <c:showCatName val="0"/>
          <c:showSerName val="0"/>
          <c:showPercent val="0"/>
          <c:showBubbleSize val="0"/>
        </c:dLbls>
        <c:gapWidth val="150"/>
        <c:overlap val="-25"/>
        <c:axId val="552490463"/>
        <c:axId val="552483391"/>
      </c:barChart>
      <c:catAx>
        <c:axId val="552490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52483391"/>
        <c:crosses val="autoZero"/>
        <c:auto val="1"/>
        <c:lblAlgn val="ctr"/>
        <c:lblOffset val="100"/>
        <c:noMultiLvlLbl val="0"/>
      </c:catAx>
      <c:valAx>
        <c:axId val="552483391"/>
        <c:scaling>
          <c:orientation val="minMax"/>
          <c:max val="7"/>
        </c:scaling>
        <c:delete val="1"/>
        <c:axPos val="l"/>
        <c:numFmt formatCode="0.0" sourceLinked="1"/>
        <c:majorTickMark val="none"/>
        <c:minorTickMark val="none"/>
        <c:tickLblPos val="nextTo"/>
        <c:crossAx val="5524904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¿Recibió Usted un Oficio de Cierre al seguimiento del cumplimiento de la decisión de su caso?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'Correo Of. Cierre Seguimiento'!$C$85</c:f>
              <c:strCache>
                <c:ptCount val="1"/>
                <c:pt idx="0">
                  <c:v>No</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Seguimiento'!$D$83:$F$83</c:f>
              <c:strCache>
                <c:ptCount val="3"/>
                <c:pt idx="0">
                  <c:v>2020</c:v>
                </c:pt>
                <c:pt idx="1">
                  <c:v>2021</c:v>
                </c:pt>
                <c:pt idx="2">
                  <c:v>2022</c:v>
                </c:pt>
              </c:strCache>
            </c:strRef>
          </c:cat>
          <c:val>
            <c:numRef>
              <c:f>'Correo Of. Cierre Seguimiento'!$D$85:$F$85</c:f>
              <c:numCache>
                <c:formatCode>###0%</c:formatCode>
                <c:ptCount val="3"/>
                <c:pt idx="0">
                  <c:v>0.16129032258064516</c:v>
                </c:pt>
                <c:pt idx="1">
                  <c:v>9.0909090909090912E-2</c:v>
                </c:pt>
                <c:pt idx="2">
                  <c:v>9.375E-2</c:v>
                </c:pt>
              </c:numCache>
            </c:numRef>
          </c:val>
          <c:extLst>
            <c:ext xmlns:c16="http://schemas.microsoft.com/office/drawing/2014/chart" uri="{C3380CC4-5D6E-409C-BE32-E72D297353CC}">
              <c16:uniqueId val="{00000000-273A-4E68-B3C0-992B1EB57948}"/>
            </c:ext>
          </c:extLst>
        </c:ser>
        <c:ser>
          <c:idx val="1"/>
          <c:order val="1"/>
          <c:tx>
            <c:strRef>
              <c:f>'Correo Of. Cierre Seguimiento'!$C$86</c:f>
              <c:strCache>
                <c:ptCount val="1"/>
                <c:pt idx="0">
                  <c:v>Sí</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'Correo Of. Cierre Seguimiento'!$D$83:$F$83</c:f>
              <c:strCache>
                <c:ptCount val="3"/>
                <c:pt idx="0">
                  <c:v>2020</c:v>
                </c:pt>
                <c:pt idx="1">
                  <c:v>2021</c:v>
                </c:pt>
                <c:pt idx="2">
                  <c:v>2022</c:v>
                </c:pt>
              </c:strCache>
            </c:strRef>
          </c:cat>
          <c:val>
            <c:numRef>
              <c:f>'Correo Of. Cierre Seguimiento'!$D$86:$F$86</c:f>
              <c:numCache>
                <c:formatCode>###0%</c:formatCode>
                <c:ptCount val="3"/>
                <c:pt idx="0">
                  <c:v>0.83870967741935487</c:v>
                </c:pt>
                <c:pt idx="1">
                  <c:v>0.90909090909090906</c:v>
                </c:pt>
                <c:pt idx="2">
                  <c:v>0.90625</c:v>
                </c:pt>
              </c:numCache>
            </c:numRef>
          </c:val>
          <c:extLst>
            <c:ext xmlns:c16="http://schemas.microsoft.com/office/drawing/2014/chart" uri="{C3380CC4-5D6E-409C-BE32-E72D297353CC}">
              <c16:uniqueId val="{00000001-273A-4E68-B3C0-992B1EB57948}"/>
            </c:ext>
          </c:extLst>
        </c:ser>
        <c:dLbls>
          <c:showLegendKey val="0"/>
          <c:showVal val="1"/>
          <c:showCatName val="0"/>
          <c:showSerName val="0"/>
          <c:showPercent val="0"/>
          <c:showBubbleSize val="0"/>
        </c:dLbls>
        <c:gapWidth val="150"/>
        <c:overlap val="-25"/>
        <c:axId val="538905679"/>
        <c:axId val="538906927"/>
      </c:barChart>
      <c:catAx>
        <c:axId val="53890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8906927"/>
        <c:crosses val="autoZero"/>
        <c:auto val="1"/>
        <c:lblAlgn val="ctr"/>
        <c:lblOffset val="100"/>
        <c:noMultiLvlLbl val="0"/>
      </c:catAx>
      <c:valAx>
        <c:axId val="538906927"/>
        <c:scaling>
          <c:orientation val="minMax"/>
        </c:scaling>
        <c:delete val="1"/>
        <c:axPos val="l"/>
        <c:numFmt formatCode="###0%" sourceLinked="1"/>
        <c:majorTickMark val="none"/>
        <c:minorTickMark val="none"/>
        <c:tickLblPos val="nextTo"/>
        <c:crossAx val="53890567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¿Usted ha presentado alguna queja ante el Consejo para la Transparencia en relación al seguimiento del cumplimiento de la decisión de su último caso?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Quejas!$C$12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Quejas!$B$14:$B$16</c:f>
              <c:strCache>
                <c:ptCount val="3"/>
                <c:pt idx="0">
                  <c:v>No</c:v>
                </c:pt>
                <c:pt idx="1">
                  <c:v>No recuerda</c:v>
                </c:pt>
                <c:pt idx="2">
                  <c:v>Sí</c:v>
                </c:pt>
              </c:strCache>
            </c:strRef>
          </c:cat>
          <c:val>
            <c:numRef>
              <c:f>Quejas!$C$14:$C$16</c:f>
              <c:numCache>
                <c:formatCode>###0%</c:formatCode>
                <c:ptCount val="3"/>
                <c:pt idx="0">
                  <c:v>0.66129032258064513</c:v>
                </c:pt>
                <c:pt idx="1">
                  <c:v>0.14516129032258066</c:v>
                </c:pt>
                <c:pt idx="2">
                  <c:v>0.19354838709677419</c:v>
                </c:pt>
              </c:numCache>
            </c:numRef>
          </c:val>
          <c:extLst>
            <c:ext xmlns:c16="http://schemas.microsoft.com/office/drawing/2014/chart" uri="{C3380CC4-5D6E-409C-BE32-E72D297353CC}">
              <c16:uniqueId val="{00000000-D873-46D2-9FAF-7834D82E6559}"/>
            </c:ext>
          </c:extLst>
        </c:ser>
        <c:ser>
          <c:idx val="1"/>
          <c:order val="1"/>
          <c:tx>
            <c:strRef>
              <c:f>Quejas!$D$12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Quejas!$B$14:$B$16</c:f>
              <c:strCache>
                <c:ptCount val="3"/>
                <c:pt idx="0">
                  <c:v>No</c:v>
                </c:pt>
                <c:pt idx="1">
                  <c:v>No recuerda</c:v>
                </c:pt>
                <c:pt idx="2">
                  <c:v>Sí</c:v>
                </c:pt>
              </c:strCache>
            </c:strRef>
          </c:cat>
          <c:val>
            <c:numRef>
              <c:f>Quejas!$D$14:$D$16</c:f>
              <c:numCache>
                <c:formatCode>###0%</c:formatCode>
                <c:ptCount val="3"/>
                <c:pt idx="0">
                  <c:v>0.77272727272727271</c:v>
                </c:pt>
                <c:pt idx="1">
                  <c:v>4.5454545454545456E-2</c:v>
                </c:pt>
                <c:pt idx="2">
                  <c:v>0.18181818181818182</c:v>
                </c:pt>
              </c:numCache>
            </c:numRef>
          </c:val>
          <c:extLst>
            <c:ext xmlns:c16="http://schemas.microsoft.com/office/drawing/2014/chart" uri="{C3380CC4-5D6E-409C-BE32-E72D297353CC}">
              <c16:uniqueId val="{00000001-D873-46D2-9FAF-7834D82E6559}"/>
            </c:ext>
          </c:extLst>
        </c:ser>
        <c:ser>
          <c:idx val="2"/>
          <c:order val="2"/>
          <c:tx>
            <c:strRef>
              <c:f>Quejas!$E$12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Quejas!$B$14:$B$16</c:f>
              <c:strCache>
                <c:ptCount val="3"/>
                <c:pt idx="0">
                  <c:v>No</c:v>
                </c:pt>
                <c:pt idx="1">
                  <c:v>No recuerda</c:v>
                </c:pt>
                <c:pt idx="2">
                  <c:v>Sí</c:v>
                </c:pt>
              </c:strCache>
            </c:strRef>
          </c:cat>
          <c:val>
            <c:numRef>
              <c:f>Quejas!$E$14:$E$16</c:f>
              <c:numCache>
                <c:formatCode>###0%</c:formatCode>
                <c:ptCount val="3"/>
                <c:pt idx="0">
                  <c:v>0.78125</c:v>
                </c:pt>
                <c:pt idx="1">
                  <c:v>7.8125E-2</c:v>
                </c:pt>
                <c:pt idx="2">
                  <c:v>0.140625</c:v>
                </c:pt>
              </c:numCache>
            </c:numRef>
          </c:val>
          <c:extLst>
            <c:ext xmlns:c16="http://schemas.microsoft.com/office/drawing/2014/chart" uri="{C3380CC4-5D6E-409C-BE32-E72D297353CC}">
              <c16:uniqueId val="{00000002-D873-46D2-9FAF-7834D82E6559}"/>
            </c:ext>
          </c:extLst>
        </c:ser>
        <c:dLbls>
          <c:showLegendKey val="0"/>
          <c:showVal val="1"/>
          <c:showCatName val="0"/>
          <c:showSerName val="0"/>
          <c:showPercent val="0"/>
          <c:showBubbleSize val="0"/>
        </c:dLbls>
        <c:gapWidth val="150"/>
        <c:overlap val="-25"/>
        <c:axId val="538907759"/>
        <c:axId val="538906095"/>
      </c:barChart>
      <c:catAx>
        <c:axId val="53890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8906095"/>
        <c:crosses val="autoZero"/>
        <c:auto val="1"/>
        <c:lblAlgn val="ctr"/>
        <c:lblOffset val="100"/>
        <c:noMultiLvlLbl val="0"/>
      </c:catAx>
      <c:valAx>
        <c:axId val="538906095"/>
        <c:scaling>
          <c:orientation val="minMax"/>
        </c:scaling>
        <c:delete val="1"/>
        <c:axPos val="l"/>
        <c:numFmt formatCode="###0%" sourceLinked="1"/>
        <c:majorTickMark val="none"/>
        <c:minorTickMark val="none"/>
        <c:tickLblPos val="nextTo"/>
        <c:crossAx val="5389077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Probabilidad de VOLVER a usar el servicio </a:t>
            </a:r>
            <a:endParaRPr lang="es-CL" sz="1200">
              <a:effectLst/>
            </a:endParaRPr>
          </a:p>
          <a:p>
            <a:pPr>
              <a:defRPr/>
            </a:pPr>
            <a:r>
              <a:rPr lang="es-CL" sz="1200" b="0" i="0" baseline="0">
                <a:effectLst/>
              </a:rPr>
              <a:t>(% Probable/ muy probable)</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transversales!$C$41</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transversales!$B$42:$B$48</c:f>
              <c:strCache>
                <c:ptCount val="7"/>
                <c:pt idx="0">
                  <c:v>Reclamantes</c:v>
                </c:pt>
                <c:pt idx="1">
                  <c:v>Seguimiento de Decisiones</c:v>
                </c:pt>
                <c:pt idx="2">
                  <c:v>Consultantes</c:v>
                </c:pt>
                <c:pt idx="3">
                  <c:v>Sensibilización</c:v>
                </c:pt>
                <c:pt idx="4">
                  <c:v>Solicitantes CPLT</c:v>
                </c:pt>
                <c:pt idx="5">
                  <c:v>Capacitados Funcionarios</c:v>
                </c:pt>
                <c:pt idx="6">
                  <c:v>Capacitados Docentes</c:v>
                </c:pt>
              </c:strCache>
            </c:strRef>
          </c:cat>
          <c:val>
            <c:numRef>
              <c:f>transversales!$C$42:$C$48</c:f>
              <c:numCache>
                <c:formatCode>0%</c:formatCode>
                <c:ptCount val="7"/>
                <c:pt idx="0">
                  <c:v>0.66</c:v>
                </c:pt>
                <c:pt idx="1">
                  <c:v>0.62</c:v>
                </c:pt>
                <c:pt idx="2">
                  <c:v>0.83</c:v>
                </c:pt>
                <c:pt idx="3">
                  <c:v>0.98</c:v>
                </c:pt>
                <c:pt idx="4">
                  <c:v>0.82</c:v>
                </c:pt>
                <c:pt idx="5">
                  <c:v>0.98</c:v>
                </c:pt>
                <c:pt idx="6">
                  <c:v>0.8</c:v>
                </c:pt>
              </c:numCache>
            </c:numRef>
          </c:val>
          <c:extLst>
            <c:ext xmlns:c16="http://schemas.microsoft.com/office/drawing/2014/chart" uri="{C3380CC4-5D6E-409C-BE32-E72D297353CC}">
              <c16:uniqueId val="{00000000-2DD7-4676-AAFB-39554C979E42}"/>
            </c:ext>
          </c:extLst>
        </c:ser>
        <c:ser>
          <c:idx val="1"/>
          <c:order val="1"/>
          <c:tx>
            <c:strRef>
              <c:f>transversales!$D$41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transversales!$B$42:$B$48</c:f>
              <c:strCache>
                <c:ptCount val="7"/>
                <c:pt idx="0">
                  <c:v>Reclamantes</c:v>
                </c:pt>
                <c:pt idx="1">
                  <c:v>Seguimiento de Decisiones</c:v>
                </c:pt>
                <c:pt idx="2">
                  <c:v>Consultantes</c:v>
                </c:pt>
                <c:pt idx="3">
                  <c:v>Sensibilización</c:v>
                </c:pt>
                <c:pt idx="4">
                  <c:v>Solicitantes CPLT</c:v>
                </c:pt>
                <c:pt idx="5">
                  <c:v>Capacitados Funcionarios</c:v>
                </c:pt>
                <c:pt idx="6">
                  <c:v>Capacitados Docentes</c:v>
                </c:pt>
              </c:strCache>
            </c:strRef>
          </c:cat>
          <c:val>
            <c:numRef>
              <c:f>transversales!$D$42:$D$48</c:f>
              <c:numCache>
                <c:formatCode>0%</c:formatCode>
                <c:ptCount val="7"/>
                <c:pt idx="0">
                  <c:v>0.73</c:v>
                </c:pt>
                <c:pt idx="1">
                  <c:v>0.85</c:v>
                </c:pt>
                <c:pt idx="2">
                  <c:v>0.79</c:v>
                </c:pt>
                <c:pt idx="3">
                  <c:v>0.99</c:v>
                </c:pt>
                <c:pt idx="4">
                  <c:v>0.91</c:v>
                </c:pt>
                <c:pt idx="5">
                  <c:v>0.97</c:v>
                </c:pt>
                <c:pt idx="6">
                  <c:v>0.91</c:v>
                </c:pt>
              </c:numCache>
            </c:numRef>
          </c:val>
          <c:extLst>
            <c:ext xmlns:c16="http://schemas.microsoft.com/office/drawing/2014/chart" uri="{C3380CC4-5D6E-409C-BE32-E72D297353CC}">
              <c16:uniqueId val="{00000001-2DD7-4676-AAFB-39554C979E42}"/>
            </c:ext>
          </c:extLst>
        </c:ser>
        <c:ser>
          <c:idx val="2"/>
          <c:order val="2"/>
          <c:tx>
            <c:strRef>
              <c:f>transversales!$E$41</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transversales!$B$42:$B$48</c:f>
              <c:strCache>
                <c:ptCount val="7"/>
                <c:pt idx="0">
                  <c:v>Reclamantes</c:v>
                </c:pt>
                <c:pt idx="1">
                  <c:v>Seguimiento de Decisiones</c:v>
                </c:pt>
                <c:pt idx="2">
                  <c:v>Consultantes</c:v>
                </c:pt>
                <c:pt idx="3">
                  <c:v>Sensibilización</c:v>
                </c:pt>
                <c:pt idx="4">
                  <c:v>Solicitantes CPLT</c:v>
                </c:pt>
                <c:pt idx="5">
                  <c:v>Capacitados Funcionarios</c:v>
                </c:pt>
                <c:pt idx="6">
                  <c:v>Capacitados Docentes</c:v>
                </c:pt>
              </c:strCache>
            </c:strRef>
          </c:cat>
          <c:val>
            <c:numRef>
              <c:f>transversales!$E$42:$E$48</c:f>
              <c:numCache>
                <c:formatCode>0%</c:formatCode>
                <c:ptCount val="7"/>
                <c:pt idx="0">
                  <c:v>0.63</c:v>
                </c:pt>
                <c:pt idx="1">
                  <c:v>0.65</c:v>
                </c:pt>
                <c:pt idx="2">
                  <c:v>0.75</c:v>
                </c:pt>
                <c:pt idx="3">
                  <c:v>0.95</c:v>
                </c:pt>
                <c:pt idx="4">
                  <c:v>0.96</c:v>
                </c:pt>
                <c:pt idx="5">
                  <c:v>0.98</c:v>
                </c:pt>
                <c:pt idx="6">
                  <c:v>1</c:v>
                </c:pt>
              </c:numCache>
            </c:numRef>
          </c:val>
          <c:extLst>
            <c:ext xmlns:c16="http://schemas.microsoft.com/office/drawing/2014/chart" uri="{C3380CC4-5D6E-409C-BE32-E72D297353CC}">
              <c16:uniqueId val="{00000002-2DD7-4676-AAFB-39554C979E42}"/>
            </c:ext>
          </c:extLst>
        </c:ser>
        <c:dLbls>
          <c:dLblPos val="outEnd"/>
          <c:showLegendKey val="0"/>
          <c:showVal val="1"/>
          <c:showCatName val="0"/>
          <c:showSerName val="0"/>
          <c:showPercent val="0"/>
          <c:showBubbleSize val="0"/>
        </c:dLbls>
        <c:gapWidth val="219"/>
        <c:overlap val="-27"/>
        <c:axId val="954756464"/>
        <c:axId val="954756880"/>
      </c:barChart>
      <c:catAx>
        <c:axId val="95475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54756880"/>
        <c:crosses val="autoZero"/>
        <c:auto val="1"/>
        <c:lblAlgn val="ctr"/>
        <c:lblOffset val="100"/>
        <c:noMultiLvlLbl val="0"/>
      </c:catAx>
      <c:valAx>
        <c:axId val="954756880"/>
        <c:scaling>
          <c:orientation val="minMax"/>
        </c:scaling>
        <c:delete val="1"/>
        <c:axPos val="l"/>
        <c:numFmt formatCode="0%" sourceLinked="1"/>
        <c:majorTickMark val="none"/>
        <c:minorTickMark val="none"/>
        <c:tickLblPos val="nextTo"/>
        <c:crossAx val="9547564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a:t>Satisfacción general respuesta a Queja</a:t>
            </a:r>
          </a:p>
          <a:p>
            <a:pPr>
              <a:defRPr sz="1100"/>
            </a:pPr>
            <a:r>
              <a:rPr lang="es-CL" sz="1100"/>
              <a:t>(promedio de notas)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Quejas!$A$62:$A$64</c:f>
              <c:strCache>
                <c:ptCount val="3"/>
                <c:pt idx="0">
                  <c:v>2020</c:v>
                </c:pt>
                <c:pt idx="1">
                  <c:v>2021</c:v>
                </c:pt>
                <c:pt idx="2">
                  <c:v>2022</c:v>
                </c:pt>
              </c:strCache>
            </c:strRef>
          </c:cat>
          <c:val>
            <c:numRef>
              <c:f>Quejas!$B$62:$B$64</c:f>
              <c:numCache>
                <c:formatCode>###0.0</c:formatCode>
                <c:ptCount val="3"/>
                <c:pt idx="0">
                  <c:v>1.8333333333333333</c:v>
                </c:pt>
                <c:pt idx="1">
                  <c:v>3.125</c:v>
                </c:pt>
                <c:pt idx="2">
                  <c:v>1.6666666666666667</c:v>
                </c:pt>
              </c:numCache>
            </c:numRef>
          </c:val>
          <c:extLst>
            <c:ext xmlns:c16="http://schemas.microsoft.com/office/drawing/2014/chart" uri="{C3380CC4-5D6E-409C-BE32-E72D297353CC}">
              <c16:uniqueId val="{00000000-9AC9-48D1-BC38-4160A406E499}"/>
            </c:ext>
          </c:extLst>
        </c:ser>
        <c:dLbls>
          <c:showLegendKey val="0"/>
          <c:showVal val="1"/>
          <c:showCatName val="0"/>
          <c:showSerName val="0"/>
          <c:showPercent val="0"/>
          <c:showBubbleSize val="0"/>
        </c:dLbls>
        <c:gapWidth val="150"/>
        <c:overlap val="-25"/>
        <c:axId val="1953383423"/>
        <c:axId val="1953371359"/>
      </c:barChart>
      <c:catAx>
        <c:axId val="195338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3371359"/>
        <c:crosses val="autoZero"/>
        <c:auto val="1"/>
        <c:lblAlgn val="ctr"/>
        <c:lblOffset val="100"/>
        <c:noMultiLvlLbl val="0"/>
      </c:catAx>
      <c:valAx>
        <c:axId val="1953371359"/>
        <c:scaling>
          <c:orientation val="minMax"/>
          <c:max val="5"/>
        </c:scaling>
        <c:delete val="1"/>
        <c:axPos val="l"/>
        <c:numFmt formatCode="###0.0" sourceLinked="1"/>
        <c:majorTickMark val="none"/>
        <c:minorTickMark val="none"/>
        <c:tickLblPos val="nextTo"/>
        <c:crossAx val="1953383423"/>
        <c:crosses val="autoZero"/>
        <c:crossBetween val="between"/>
      </c:valAx>
      <c:spPr>
        <a:noFill/>
        <a:ln>
          <a:noFill/>
        </a:ln>
        <a:effectLst/>
      </c:spPr>
    </c:plotArea>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a:t>Pensando en su experiencia con el seguimiento que hace el Consejo para la Transparencia al cumplimiento de la decisión de casos, ¿Ud. diría que éste fue?</a:t>
            </a:r>
            <a:r>
              <a:rPr lang="es-CL" sz="1200" b="1" baseline="0"/>
              <a:t> </a:t>
            </a:r>
          </a:p>
          <a:p>
            <a:pPr>
              <a:defRPr sz="1200"/>
            </a:pPr>
            <a:r>
              <a:rPr lang="es-CL" sz="1100" baseline="0"/>
              <a:t>(Mejor, Igual o Peor)</a:t>
            </a:r>
            <a:endParaRPr lang="es-CL" sz="11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Hoja1!$B$14</c:f>
              <c:strCache>
                <c:ptCount val="1"/>
                <c:pt idx="0">
                  <c:v>Mejor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Hoja1!$C$13:$K$13</c:f>
              <c:strCache>
                <c:ptCount val="9"/>
                <c:pt idx="0">
                  <c:v>Febrero</c:v>
                </c:pt>
                <c:pt idx="1">
                  <c:v>Mayo</c:v>
                </c:pt>
                <c:pt idx="2">
                  <c:v>Junio</c:v>
                </c:pt>
                <c:pt idx="3">
                  <c:v>Julio</c:v>
                </c:pt>
                <c:pt idx="4">
                  <c:v>Agosto</c:v>
                </c:pt>
                <c:pt idx="5">
                  <c:v>Septiembre</c:v>
                </c:pt>
                <c:pt idx="6">
                  <c:v>Octubre</c:v>
                </c:pt>
                <c:pt idx="7">
                  <c:v>Noviembre</c:v>
                </c:pt>
                <c:pt idx="8">
                  <c:v>Diciembre</c:v>
                </c:pt>
              </c:strCache>
            </c:strRef>
          </c:cat>
          <c:val>
            <c:numRef>
              <c:f>Hoja1!$C$14:$K$14</c:f>
              <c:numCache>
                <c:formatCode>###0%</c:formatCode>
                <c:ptCount val="9"/>
                <c:pt idx="0">
                  <c:v>0</c:v>
                </c:pt>
                <c:pt idx="1">
                  <c:v>0.4375</c:v>
                </c:pt>
                <c:pt idx="2">
                  <c:v>0.33333333333333326</c:v>
                </c:pt>
                <c:pt idx="3">
                  <c:v>0.2857142857142857</c:v>
                </c:pt>
                <c:pt idx="4">
                  <c:v>0.5</c:v>
                </c:pt>
                <c:pt idx="5">
                  <c:v>0.5</c:v>
                </c:pt>
                <c:pt idx="6">
                  <c:v>0.16666666666666663</c:v>
                </c:pt>
                <c:pt idx="7">
                  <c:v>0.44444444444444442</c:v>
                </c:pt>
                <c:pt idx="8">
                  <c:v>0.2</c:v>
                </c:pt>
              </c:numCache>
            </c:numRef>
          </c:val>
          <c:smooth val="0"/>
          <c:extLst>
            <c:ext xmlns:c16="http://schemas.microsoft.com/office/drawing/2014/chart" uri="{C3380CC4-5D6E-409C-BE32-E72D297353CC}">
              <c16:uniqueId val="{00000000-410F-454C-8160-88EDBABDB335}"/>
            </c:ext>
          </c:extLst>
        </c:ser>
        <c:ser>
          <c:idx val="1"/>
          <c:order val="1"/>
          <c:tx>
            <c:strRef>
              <c:f>Hoja1!$B$15</c:f>
              <c:strCache>
                <c:ptCount val="1"/>
                <c:pt idx="0">
                  <c:v>Igual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Hoja1!$C$13:$K$13</c:f>
              <c:strCache>
                <c:ptCount val="9"/>
                <c:pt idx="0">
                  <c:v>Febrero</c:v>
                </c:pt>
                <c:pt idx="1">
                  <c:v>Mayo</c:v>
                </c:pt>
                <c:pt idx="2">
                  <c:v>Junio</c:v>
                </c:pt>
                <c:pt idx="3">
                  <c:v>Julio</c:v>
                </c:pt>
                <c:pt idx="4">
                  <c:v>Agosto</c:v>
                </c:pt>
                <c:pt idx="5">
                  <c:v>Septiembre</c:v>
                </c:pt>
                <c:pt idx="6">
                  <c:v>Octubre</c:v>
                </c:pt>
                <c:pt idx="7">
                  <c:v>Noviembre</c:v>
                </c:pt>
                <c:pt idx="8">
                  <c:v>Diciembre</c:v>
                </c:pt>
              </c:strCache>
            </c:strRef>
          </c:cat>
          <c:val>
            <c:numRef>
              <c:f>Hoja1!$C$15:$K$15</c:f>
              <c:numCache>
                <c:formatCode>###0%</c:formatCode>
                <c:ptCount val="9"/>
                <c:pt idx="0">
                  <c:v>0.66666666666666652</c:v>
                </c:pt>
                <c:pt idx="1">
                  <c:v>0.3125</c:v>
                </c:pt>
                <c:pt idx="2">
                  <c:v>0.41666666666666674</c:v>
                </c:pt>
                <c:pt idx="3">
                  <c:v>0</c:v>
                </c:pt>
                <c:pt idx="4">
                  <c:v>0.25</c:v>
                </c:pt>
                <c:pt idx="5">
                  <c:v>0</c:v>
                </c:pt>
                <c:pt idx="6">
                  <c:v>0.5</c:v>
                </c:pt>
                <c:pt idx="7">
                  <c:v>0.33333333333333326</c:v>
                </c:pt>
                <c:pt idx="8">
                  <c:v>0.4</c:v>
                </c:pt>
              </c:numCache>
            </c:numRef>
          </c:val>
          <c:smooth val="0"/>
          <c:extLst>
            <c:ext xmlns:c16="http://schemas.microsoft.com/office/drawing/2014/chart" uri="{C3380CC4-5D6E-409C-BE32-E72D297353CC}">
              <c16:uniqueId val="{00000001-410F-454C-8160-88EDBABDB335}"/>
            </c:ext>
          </c:extLst>
        </c:ser>
        <c:ser>
          <c:idx val="2"/>
          <c:order val="2"/>
          <c:tx>
            <c:strRef>
              <c:f>Hoja1!$B$16</c:f>
              <c:strCache>
                <c:ptCount val="1"/>
                <c:pt idx="0">
                  <c:v>Peor</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Hoja1!$C$13:$K$13</c:f>
              <c:strCache>
                <c:ptCount val="9"/>
                <c:pt idx="0">
                  <c:v>Febrero</c:v>
                </c:pt>
                <c:pt idx="1">
                  <c:v>Mayo</c:v>
                </c:pt>
                <c:pt idx="2">
                  <c:v>Junio</c:v>
                </c:pt>
                <c:pt idx="3">
                  <c:v>Julio</c:v>
                </c:pt>
                <c:pt idx="4">
                  <c:v>Agosto</c:v>
                </c:pt>
                <c:pt idx="5">
                  <c:v>Septiembre</c:v>
                </c:pt>
                <c:pt idx="6">
                  <c:v>Octubre</c:v>
                </c:pt>
                <c:pt idx="7">
                  <c:v>Noviembre</c:v>
                </c:pt>
                <c:pt idx="8">
                  <c:v>Diciembre</c:v>
                </c:pt>
              </c:strCache>
            </c:strRef>
          </c:cat>
          <c:val>
            <c:numRef>
              <c:f>Hoja1!$C$16:$K$16</c:f>
              <c:numCache>
                <c:formatCode>###0%</c:formatCode>
                <c:ptCount val="9"/>
                <c:pt idx="0">
                  <c:v>0.33333333333333326</c:v>
                </c:pt>
                <c:pt idx="1">
                  <c:v>0.25</c:v>
                </c:pt>
                <c:pt idx="2">
                  <c:v>0.25</c:v>
                </c:pt>
                <c:pt idx="3">
                  <c:v>0.7142857142857143</c:v>
                </c:pt>
                <c:pt idx="4">
                  <c:v>0.25</c:v>
                </c:pt>
                <c:pt idx="5">
                  <c:v>0.5</c:v>
                </c:pt>
                <c:pt idx="6">
                  <c:v>0.33333333333333326</c:v>
                </c:pt>
                <c:pt idx="7">
                  <c:v>0.22222222222222221</c:v>
                </c:pt>
                <c:pt idx="8">
                  <c:v>0.4</c:v>
                </c:pt>
              </c:numCache>
            </c:numRef>
          </c:val>
          <c:smooth val="0"/>
          <c:extLst>
            <c:ext xmlns:c16="http://schemas.microsoft.com/office/drawing/2014/chart" uri="{C3380CC4-5D6E-409C-BE32-E72D297353CC}">
              <c16:uniqueId val="{00000002-410F-454C-8160-88EDBABDB335}"/>
            </c:ext>
          </c:extLst>
        </c:ser>
        <c:dLbls>
          <c:showLegendKey val="0"/>
          <c:showVal val="1"/>
          <c:showCatName val="0"/>
          <c:showSerName val="0"/>
          <c:showPercent val="0"/>
          <c:showBubbleSize val="0"/>
        </c:dLbls>
        <c:smooth val="0"/>
        <c:axId val="1154184351"/>
        <c:axId val="1154166047"/>
      </c:lineChart>
      <c:catAx>
        <c:axId val="115418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4166047"/>
        <c:crosses val="autoZero"/>
        <c:auto val="1"/>
        <c:lblAlgn val="ctr"/>
        <c:lblOffset val="100"/>
        <c:noMultiLvlLbl val="0"/>
      </c:catAx>
      <c:valAx>
        <c:axId val="1154166047"/>
        <c:scaling>
          <c:orientation val="minMax"/>
        </c:scaling>
        <c:delete val="1"/>
        <c:axPos val="l"/>
        <c:numFmt formatCode="###0%" sourceLinked="1"/>
        <c:majorTickMark val="none"/>
        <c:minorTickMark val="none"/>
        <c:tickLblPos val="nextTo"/>
        <c:crossAx val="115418435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dirty="0"/>
              <a:t>Pensando en su experiencia con el seguimiento que hace el Consejo para la Transparencia al cumplimiento de la decisión de casos, ¿Ud. diría que éste fue?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Hoja1!$C$43</c:f>
              <c:strCache>
                <c:ptCount val="1"/>
                <c:pt idx="0">
                  <c:v>Mejor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Hoja1!$D$41:$F$41</c:f>
              <c:strCache>
                <c:ptCount val="3"/>
                <c:pt idx="0">
                  <c:v>2020</c:v>
                </c:pt>
                <c:pt idx="1">
                  <c:v>2021</c:v>
                </c:pt>
                <c:pt idx="2">
                  <c:v>2022</c:v>
                </c:pt>
              </c:strCache>
            </c:strRef>
          </c:cat>
          <c:val>
            <c:numRef>
              <c:f>Hoja1!$D$43:$F$43</c:f>
              <c:numCache>
                <c:formatCode>###0%</c:formatCode>
                <c:ptCount val="3"/>
                <c:pt idx="0">
                  <c:v>0.45161290322580638</c:v>
                </c:pt>
                <c:pt idx="1">
                  <c:v>0.52272727272727271</c:v>
                </c:pt>
                <c:pt idx="2">
                  <c:v>0.34375</c:v>
                </c:pt>
              </c:numCache>
            </c:numRef>
          </c:val>
          <c:extLst>
            <c:ext xmlns:c16="http://schemas.microsoft.com/office/drawing/2014/chart" uri="{C3380CC4-5D6E-409C-BE32-E72D297353CC}">
              <c16:uniqueId val="{00000000-076B-4A3F-B123-B96F723112AA}"/>
            </c:ext>
          </c:extLst>
        </c:ser>
        <c:ser>
          <c:idx val="1"/>
          <c:order val="1"/>
          <c:tx>
            <c:strRef>
              <c:f>Hoja1!$C$44</c:f>
              <c:strCache>
                <c:ptCount val="1"/>
                <c:pt idx="0">
                  <c:v>Igual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Hoja1!$D$41:$F$41</c:f>
              <c:strCache>
                <c:ptCount val="3"/>
                <c:pt idx="0">
                  <c:v>2020</c:v>
                </c:pt>
                <c:pt idx="1">
                  <c:v>2021</c:v>
                </c:pt>
                <c:pt idx="2">
                  <c:v>2022</c:v>
                </c:pt>
              </c:strCache>
            </c:strRef>
          </c:cat>
          <c:val>
            <c:numRef>
              <c:f>Hoja1!$D$44:$F$44</c:f>
              <c:numCache>
                <c:formatCode>###0%</c:formatCode>
                <c:ptCount val="3"/>
                <c:pt idx="0">
                  <c:v>0.16129032258064516</c:v>
                </c:pt>
                <c:pt idx="1">
                  <c:v>0.18181818181818182</c:v>
                </c:pt>
                <c:pt idx="2">
                  <c:v>0.328125</c:v>
                </c:pt>
              </c:numCache>
            </c:numRef>
          </c:val>
          <c:extLst>
            <c:ext xmlns:c16="http://schemas.microsoft.com/office/drawing/2014/chart" uri="{C3380CC4-5D6E-409C-BE32-E72D297353CC}">
              <c16:uniqueId val="{00000001-076B-4A3F-B123-B96F723112AA}"/>
            </c:ext>
          </c:extLst>
        </c:ser>
        <c:ser>
          <c:idx val="2"/>
          <c:order val="2"/>
          <c:tx>
            <c:strRef>
              <c:f>Hoja1!$C$45</c:f>
              <c:strCache>
                <c:ptCount val="1"/>
                <c:pt idx="0">
                  <c:v>Peor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Hoja1!$D$41:$F$41</c:f>
              <c:strCache>
                <c:ptCount val="3"/>
                <c:pt idx="0">
                  <c:v>2020</c:v>
                </c:pt>
                <c:pt idx="1">
                  <c:v>2021</c:v>
                </c:pt>
                <c:pt idx="2">
                  <c:v>2022</c:v>
                </c:pt>
              </c:strCache>
            </c:strRef>
          </c:cat>
          <c:val>
            <c:numRef>
              <c:f>Hoja1!$D$45:$F$45</c:f>
              <c:numCache>
                <c:formatCode>###0%</c:formatCode>
                <c:ptCount val="3"/>
                <c:pt idx="0">
                  <c:v>0.38709677419354838</c:v>
                </c:pt>
                <c:pt idx="1">
                  <c:v>0.29545454545454547</c:v>
                </c:pt>
                <c:pt idx="2">
                  <c:v>0.328125</c:v>
                </c:pt>
              </c:numCache>
            </c:numRef>
          </c:val>
          <c:extLst>
            <c:ext xmlns:c16="http://schemas.microsoft.com/office/drawing/2014/chart" uri="{C3380CC4-5D6E-409C-BE32-E72D297353CC}">
              <c16:uniqueId val="{00000002-076B-4A3F-B123-B96F723112AA}"/>
            </c:ext>
          </c:extLst>
        </c:ser>
        <c:dLbls>
          <c:showLegendKey val="0"/>
          <c:showVal val="1"/>
          <c:showCatName val="0"/>
          <c:showSerName val="0"/>
          <c:showPercent val="0"/>
          <c:showBubbleSize val="0"/>
        </c:dLbls>
        <c:gapWidth val="95"/>
        <c:overlap val="100"/>
        <c:axId val="1245349215"/>
        <c:axId val="1316559887"/>
      </c:barChart>
      <c:catAx>
        <c:axId val="1245349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6559887"/>
        <c:crosses val="autoZero"/>
        <c:auto val="1"/>
        <c:lblAlgn val="ctr"/>
        <c:lblOffset val="100"/>
        <c:noMultiLvlLbl val="0"/>
      </c:catAx>
      <c:valAx>
        <c:axId val="1316559887"/>
        <c:scaling>
          <c:orientation val="minMax"/>
        </c:scaling>
        <c:delete val="1"/>
        <c:axPos val="l"/>
        <c:numFmt formatCode="###0%" sourceLinked="1"/>
        <c:majorTickMark val="none"/>
        <c:minorTickMark val="none"/>
        <c:tickLblPos val="nextTo"/>
        <c:crossAx val="12453492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50000"/>
        </a:sysClr>
      </a:solid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a:t>Probabilidad de volver o recomendar a otras personas realizar un reclamo o amparo ante el Consejo </a:t>
            </a:r>
          </a:p>
          <a:p>
            <a:pPr>
              <a:defRPr sz="1200"/>
            </a:pPr>
            <a:r>
              <a:rPr lang="es-CL" sz="1200"/>
              <a:t>(% "Probable" y "Muy probable")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Hoja2!$K$32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Hoja2!$J$33:$J$34</c:f>
              <c:strCache>
                <c:ptCount val="2"/>
                <c:pt idx="0">
                  <c:v>Volver</c:v>
                </c:pt>
                <c:pt idx="1">
                  <c:v>Recomendar</c:v>
                </c:pt>
              </c:strCache>
            </c:strRef>
          </c:cat>
          <c:val>
            <c:numRef>
              <c:f>Hoja2!$K$33:$K$34</c:f>
              <c:numCache>
                <c:formatCode>###0%</c:formatCode>
                <c:ptCount val="2"/>
                <c:pt idx="0">
                  <c:v>0.61904761904761907</c:v>
                </c:pt>
                <c:pt idx="1">
                  <c:v>0.5625</c:v>
                </c:pt>
              </c:numCache>
            </c:numRef>
          </c:val>
          <c:extLst>
            <c:ext xmlns:c16="http://schemas.microsoft.com/office/drawing/2014/chart" uri="{C3380CC4-5D6E-409C-BE32-E72D297353CC}">
              <c16:uniqueId val="{00000000-4115-4C1E-87F5-A2963FC6BD2D}"/>
            </c:ext>
          </c:extLst>
        </c:ser>
        <c:ser>
          <c:idx val="1"/>
          <c:order val="1"/>
          <c:tx>
            <c:strRef>
              <c:f>Hoja2!$L$32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Hoja2!$J$33:$J$34</c:f>
              <c:strCache>
                <c:ptCount val="2"/>
                <c:pt idx="0">
                  <c:v>Volver</c:v>
                </c:pt>
                <c:pt idx="1">
                  <c:v>Recomendar</c:v>
                </c:pt>
              </c:strCache>
            </c:strRef>
          </c:cat>
          <c:val>
            <c:numRef>
              <c:f>Hoja2!$L$33:$L$34</c:f>
              <c:numCache>
                <c:formatCode>###0%</c:formatCode>
                <c:ptCount val="2"/>
                <c:pt idx="0">
                  <c:v>0.84615384615384615</c:v>
                </c:pt>
                <c:pt idx="1">
                  <c:v>0.76923076923076938</c:v>
                </c:pt>
              </c:numCache>
            </c:numRef>
          </c:val>
          <c:extLst>
            <c:ext xmlns:c16="http://schemas.microsoft.com/office/drawing/2014/chart" uri="{C3380CC4-5D6E-409C-BE32-E72D297353CC}">
              <c16:uniqueId val="{00000001-4115-4C1E-87F5-A2963FC6BD2D}"/>
            </c:ext>
          </c:extLst>
        </c:ser>
        <c:ser>
          <c:idx val="2"/>
          <c:order val="2"/>
          <c:tx>
            <c:strRef>
              <c:f>Hoja2!$M$32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Hoja2!$J$33:$J$34</c:f>
              <c:strCache>
                <c:ptCount val="2"/>
                <c:pt idx="0">
                  <c:v>Volver</c:v>
                </c:pt>
                <c:pt idx="1">
                  <c:v>Recomendar</c:v>
                </c:pt>
              </c:strCache>
            </c:strRef>
          </c:cat>
          <c:val>
            <c:numRef>
              <c:f>Hoja2!$M$33:$M$34</c:f>
              <c:numCache>
                <c:formatCode>###0%</c:formatCode>
                <c:ptCount val="2"/>
                <c:pt idx="0">
                  <c:v>0.64705882352941169</c:v>
                </c:pt>
                <c:pt idx="1">
                  <c:v>0.47368421052631576</c:v>
                </c:pt>
              </c:numCache>
            </c:numRef>
          </c:val>
          <c:extLst>
            <c:ext xmlns:c16="http://schemas.microsoft.com/office/drawing/2014/chart" uri="{C3380CC4-5D6E-409C-BE32-E72D297353CC}">
              <c16:uniqueId val="{00000002-4115-4C1E-87F5-A2963FC6BD2D}"/>
            </c:ext>
          </c:extLst>
        </c:ser>
        <c:dLbls>
          <c:showLegendKey val="0"/>
          <c:showVal val="1"/>
          <c:showCatName val="0"/>
          <c:showSerName val="0"/>
          <c:showPercent val="0"/>
          <c:showBubbleSize val="0"/>
        </c:dLbls>
        <c:gapWidth val="150"/>
        <c:overlap val="-25"/>
        <c:axId val="1245476607"/>
        <c:axId val="1245475359"/>
      </c:barChart>
      <c:catAx>
        <c:axId val="1245476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5475359"/>
        <c:crosses val="autoZero"/>
        <c:auto val="1"/>
        <c:lblAlgn val="ctr"/>
        <c:lblOffset val="100"/>
        <c:noMultiLvlLbl val="0"/>
      </c:catAx>
      <c:valAx>
        <c:axId val="1245475359"/>
        <c:scaling>
          <c:orientation val="minMax"/>
        </c:scaling>
        <c:delete val="1"/>
        <c:axPos val="l"/>
        <c:numFmt formatCode="###0%" sourceLinked="1"/>
        <c:majorTickMark val="none"/>
        <c:minorTickMark val="none"/>
        <c:tickLblPos val="nextTo"/>
        <c:crossAx val="12454766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En una escala de 1 a 7, donde 1 es “muy insatisfecho” y 7 es “muy satisfecho”, ¿Qué tan satisfecho se encuentra con el servicio de respuesta del Consejo para la Transparencia a su consulta?</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'SATISF GENERAL'!$C$29:$C$40</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'SATISF GENERAL'!$D$29:$D$40</c:f>
              <c:numCache>
                <c:formatCode>#,##0.0</c:formatCode>
                <c:ptCount val="12"/>
                <c:pt idx="0">
                  <c:v>5</c:v>
                </c:pt>
                <c:pt idx="1">
                  <c:v>5.120967741935484</c:v>
                </c:pt>
                <c:pt idx="2">
                  <c:v>4.9509202453987733</c:v>
                </c:pt>
                <c:pt idx="3">
                  <c:v>4.66</c:v>
                </c:pt>
                <c:pt idx="4">
                  <c:v>4.6789473684210527</c:v>
                </c:pt>
                <c:pt idx="5">
                  <c:v>4.4662921348314608</c:v>
                </c:pt>
                <c:pt idx="6">
                  <c:v>4.593908629441624</c:v>
                </c:pt>
                <c:pt idx="7">
                  <c:v>4.5590551181102361</c:v>
                </c:pt>
                <c:pt idx="8">
                  <c:v>4.0164835164835164</c:v>
                </c:pt>
                <c:pt idx="9">
                  <c:v>4.8079470198675498</c:v>
                </c:pt>
                <c:pt idx="10">
                  <c:v>4.6473684210526311</c:v>
                </c:pt>
                <c:pt idx="11">
                  <c:v>4.634615384615385</c:v>
                </c:pt>
              </c:numCache>
            </c:numRef>
          </c:val>
          <c:smooth val="0"/>
          <c:extLst>
            <c:ext xmlns:c16="http://schemas.microsoft.com/office/drawing/2014/chart" uri="{C3380CC4-5D6E-409C-BE32-E72D297353CC}">
              <c16:uniqueId val="{00000000-A2C6-4C79-8637-C8F504BD6986}"/>
            </c:ext>
          </c:extLst>
        </c:ser>
        <c:dLbls>
          <c:showLegendKey val="0"/>
          <c:showVal val="1"/>
          <c:showCatName val="0"/>
          <c:showSerName val="0"/>
          <c:showPercent val="0"/>
          <c:showBubbleSize val="0"/>
        </c:dLbls>
        <c:smooth val="0"/>
        <c:axId val="1597663056"/>
        <c:axId val="1597664304"/>
      </c:lineChart>
      <c:dateAx>
        <c:axId val="159766305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597664304"/>
        <c:crosses val="autoZero"/>
        <c:auto val="1"/>
        <c:lblOffset val="100"/>
        <c:baseTimeUnit val="months"/>
      </c:dateAx>
      <c:valAx>
        <c:axId val="1597664304"/>
        <c:scaling>
          <c:orientation val="minMax"/>
        </c:scaling>
        <c:delete val="1"/>
        <c:axPos val="l"/>
        <c:numFmt formatCode="#,##0.0" sourceLinked="1"/>
        <c:majorTickMark val="none"/>
        <c:minorTickMark val="none"/>
        <c:tickLblPos val="nextTo"/>
        <c:crossAx val="1597663056"/>
        <c:crosses val="autoZero"/>
        <c:crossBetween val="between"/>
      </c:valAx>
      <c:spPr>
        <a:noFill/>
        <a:ln>
          <a:noFill/>
        </a:ln>
        <a:effectLst/>
      </c:spPr>
    </c:plotArea>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L" sz="1100" b="1"/>
              <a:t>En una escala de 1 a 7, donde 1 es “muy insatisfecho” y 7 es “muy satisfecho”, ¿Qué tan satisfecho se encuentra con el servicio de respuesta del Consejo para la Transparencia</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'SATISF GENERAL'!$C$52:$C$54</c:f>
              <c:numCache>
                <c:formatCode>General</c:formatCode>
                <c:ptCount val="3"/>
                <c:pt idx="0">
                  <c:v>2020</c:v>
                </c:pt>
                <c:pt idx="1">
                  <c:v>2021</c:v>
                </c:pt>
                <c:pt idx="2">
                  <c:v>2022</c:v>
                </c:pt>
              </c:numCache>
            </c:numRef>
          </c:cat>
          <c:val>
            <c:numRef>
              <c:f>'SATISF GENERAL'!$D$52:$D$54</c:f>
              <c:numCache>
                <c:formatCode>0.0</c:formatCode>
                <c:ptCount val="3"/>
                <c:pt idx="0">
                  <c:v>5.3461918892185958</c:v>
                </c:pt>
                <c:pt idx="1">
                  <c:v>4.9638403990024935</c:v>
                </c:pt>
                <c:pt idx="2">
                  <c:v>4.6459657701711494</c:v>
                </c:pt>
              </c:numCache>
            </c:numRef>
          </c:val>
          <c:extLst>
            <c:ext xmlns:c16="http://schemas.microsoft.com/office/drawing/2014/chart" uri="{C3380CC4-5D6E-409C-BE32-E72D297353CC}">
              <c16:uniqueId val="{00000000-C2C1-4132-B33B-0882EF0201D8}"/>
            </c:ext>
          </c:extLst>
        </c:ser>
        <c:dLbls>
          <c:showLegendKey val="0"/>
          <c:showVal val="1"/>
          <c:showCatName val="0"/>
          <c:showSerName val="0"/>
          <c:showPercent val="0"/>
          <c:showBubbleSize val="0"/>
        </c:dLbls>
        <c:gapWidth val="150"/>
        <c:overlap val="-25"/>
        <c:axId val="1733505200"/>
        <c:axId val="1733508528"/>
      </c:barChart>
      <c:catAx>
        <c:axId val="173350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33508528"/>
        <c:crosses val="autoZero"/>
        <c:auto val="1"/>
        <c:lblAlgn val="ctr"/>
        <c:lblOffset val="100"/>
        <c:noMultiLvlLbl val="0"/>
      </c:catAx>
      <c:valAx>
        <c:axId val="1733508528"/>
        <c:scaling>
          <c:orientation val="minMax"/>
          <c:max val="7"/>
          <c:min val="1"/>
        </c:scaling>
        <c:delete val="1"/>
        <c:axPos val="l"/>
        <c:numFmt formatCode="0.0" sourceLinked="1"/>
        <c:majorTickMark val="none"/>
        <c:minorTickMark val="none"/>
        <c:tickLblPos val="nextTo"/>
        <c:crossAx val="1733505200"/>
        <c:crosses val="autoZero"/>
        <c:crossBetween val="between"/>
      </c:valAx>
      <c:spPr>
        <a:noFill/>
        <a:ln>
          <a:noFill/>
        </a:ln>
        <a:effectLst/>
      </c:spPr>
    </c:plotArea>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a:t>Satisfacción con aspectos del ingreso de la consulta </a:t>
            </a:r>
            <a:r>
              <a:rPr lang="es-CL" sz="1200"/>
              <a:t>(promedio de notas)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Hoja1!$B$2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Hoja1!$A$3:$A$5</c:f>
              <c:strCache>
                <c:ptCount val="3"/>
                <c:pt idx="0">
                  <c:v>Facilidad para contactarse con CPLT</c:v>
                </c:pt>
                <c:pt idx="1">
                  <c:v>La comprensión de su consulta</c:v>
                </c:pt>
                <c:pt idx="2">
                  <c:v>La amabilidad del personal</c:v>
                </c:pt>
              </c:strCache>
            </c:strRef>
          </c:cat>
          <c:val>
            <c:numRef>
              <c:f>Hoja1!$B$3:$B$5</c:f>
              <c:numCache>
                <c:formatCode>#,##0.0</c:formatCode>
                <c:ptCount val="3"/>
                <c:pt idx="0">
                  <c:v>5.2597793380140425</c:v>
                </c:pt>
                <c:pt idx="1">
                  <c:v>5.283185840707965</c:v>
                </c:pt>
                <c:pt idx="2">
                  <c:v>5.6830537883169461</c:v>
                </c:pt>
              </c:numCache>
            </c:numRef>
          </c:val>
          <c:extLst>
            <c:ext xmlns:c16="http://schemas.microsoft.com/office/drawing/2014/chart" uri="{C3380CC4-5D6E-409C-BE32-E72D297353CC}">
              <c16:uniqueId val="{00000000-5A43-463F-AC23-EEF6113BAE14}"/>
            </c:ext>
          </c:extLst>
        </c:ser>
        <c:ser>
          <c:idx val="1"/>
          <c:order val="1"/>
          <c:tx>
            <c:strRef>
              <c:f>Hoja1!$C$2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Hoja1!$A$3:$A$5</c:f>
              <c:strCache>
                <c:ptCount val="3"/>
                <c:pt idx="0">
                  <c:v>Facilidad para contactarse con CPLT</c:v>
                </c:pt>
                <c:pt idx="1">
                  <c:v>La comprensión de su consulta</c:v>
                </c:pt>
                <c:pt idx="2">
                  <c:v>La amabilidad del personal</c:v>
                </c:pt>
              </c:strCache>
            </c:strRef>
          </c:cat>
          <c:val>
            <c:numRef>
              <c:f>Hoja1!$C$3:$C$5</c:f>
              <c:numCache>
                <c:formatCode>#,##0.0</c:formatCode>
                <c:ptCount val="3"/>
                <c:pt idx="0">
                  <c:v>5.5322271857051692</c:v>
                </c:pt>
                <c:pt idx="1">
                  <c:v>5.5368203716448727</c:v>
                </c:pt>
                <c:pt idx="2">
                  <c:v>5.9358517462580185</c:v>
                </c:pt>
              </c:numCache>
            </c:numRef>
          </c:val>
          <c:extLst>
            <c:ext xmlns:c16="http://schemas.microsoft.com/office/drawing/2014/chart" uri="{C3380CC4-5D6E-409C-BE32-E72D297353CC}">
              <c16:uniqueId val="{00000001-5A43-463F-AC23-EEF6113BAE14}"/>
            </c:ext>
          </c:extLst>
        </c:ser>
        <c:ser>
          <c:idx val="2"/>
          <c:order val="2"/>
          <c:tx>
            <c:strRef>
              <c:f>Hoja1!$D$2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Hoja1!$A$3:$A$5</c:f>
              <c:strCache>
                <c:ptCount val="3"/>
                <c:pt idx="0">
                  <c:v>Facilidad para contactarse con CPLT</c:v>
                </c:pt>
                <c:pt idx="1">
                  <c:v>La comprensión de su consulta</c:v>
                </c:pt>
                <c:pt idx="2">
                  <c:v>La amabilidad del personal</c:v>
                </c:pt>
              </c:strCache>
            </c:strRef>
          </c:cat>
          <c:val>
            <c:numRef>
              <c:f>Hoja1!$D$3:$D$5</c:f>
              <c:numCache>
                <c:formatCode>#,##0.0</c:formatCode>
                <c:ptCount val="3"/>
                <c:pt idx="0">
                  <c:v>5.7530487804878048</c:v>
                </c:pt>
                <c:pt idx="1">
                  <c:v>5.8811341330425302</c:v>
                </c:pt>
                <c:pt idx="2">
                  <c:v>6.1842696629213485</c:v>
                </c:pt>
              </c:numCache>
            </c:numRef>
          </c:val>
          <c:extLst>
            <c:ext xmlns:c16="http://schemas.microsoft.com/office/drawing/2014/chart" uri="{C3380CC4-5D6E-409C-BE32-E72D297353CC}">
              <c16:uniqueId val="{00000002-5A43-463F-AC23-EEF6113BAE14}"/>
            </c:ext>
          </c:extLst>
        </c:ser>
        <c:dLbls>
          <c:showLegendKey val="0"/>
          <c:showVal val="1"/>
          <c:showCatName val="0"/>
          <c:showSerName val="0"/>
          <c:showPercent val="0"/>
          <c:showBubbleSize val="0"/>
        </c:dLbls>
        <c:gapWidth val="150"/>
        <c:overlap val="-25"/>
        <c:axId val="2059747072"/>
        <c:axId val="2059733760"/>
      </c:barChart>
      <c:catAx>
        <c:axId val="205974707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59733760"/>
        <c:crosses val="autoZero"/>
        <c:auto val="1"/>
        <c:lblAlgn val="ctr"/>
        <c:lblOffset val="100"/>
        <c:noMultiLvlLbl val="0"/>
      </c:catAx>
      <c:valAx>
        <c:axId val="2059733760"/>
        <c:scaling>
          <c:orientation val="minMax"/>
          <c:min val="1"/>
        </c:scaling>
        <c:delete val="1"/>
        <c:axPos val="b"/>
        <c:numFmt formatCode="#,##0.0" sourceLinked="1"/>
        <c:majorTickMark val="out"/>
        <c:minorTickMark val="none"/>
        <c:tickLblPos val="nextTo"/>
        <c:crossAx val="20597470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a:t>Satisfacción con aspectos</a:t>
            </a:r>
            <a:r>
              <a:rPr lang="es-CL" sz="1200" b="1" baseline="0"/>
              <a:t> de las respuestas </a:t>
            </a:r>
          </a:p>
          <a:p>
            <a:pPr>
              <a:defRPr sz="1200"/>
            </a:pPr>
            <a:r>
              <a:rPr lang="es-CL" sz="1200" baseline="0"/>
              <a:t>(promedio de notas)</a:t>
            </a:r>
            <a:endParaRPr lang="es-CL" sz="12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Hoja1!$B$21</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Hoja1!$A$22:$A$26</c:f>
              <c:strCache>
                <c:ptCount val="5"/>
                <c:pt idx="0">
                  <c:v>La claridad del lenguaje respuesta</c:v>
                </c:pt>
                <c:pt idx="1">
                  <c:v>La orientación en la derivación</c:v>
                </c:pt>
                <c:pt idx="2">
                  <c:v>El tiempo de respuesta</c:v>
                </c:pt>
                <c:pt idx="3">
                  <c:v>La relación entre su consulta y la respuesta</c:v>
                </c:pt>
                <c:pt idx="4">
                  <c:v>La utilidad de la respuesta</c:v>
                </c:pt>
              </c:strCache>
            </c:strRef>
          </c:cat>
          <c:val>
            <c:numRef>
              <c:f>Hoja1!$B$22:$B$26</c:f>
              <c:numCache>
                <c:formatCode>#,##0.0</c:formatCode>
                <c:ptCount val="5"/>
                <c:pt idx="0">
                  <c:v>5.1915789473684208</c:v>
                </c:pt>
                <c:pt idx="1">
                  <c:v>4.84965034965035</c:v>
                </c:pt>
                <c:pt idx="2">
                  <c:v>4.790613718411552</c:v>
                </c:pt>
                <c:pt idx="3">
                  <c:v>4.6146316331787736</c:v>
                </c:pt>
                <c:pt idx="4">
                  <c:v>4.571729957805907</c:v>
                </c:pt>
              </c:numCache>
            </c:numRef>
          </c:val>
          <c:extLst>
            <c:ext xmlns:c16="http://schemas.microsoft.com/office/drawing/2014/chart" uri="{C3380CC4-5D6E-409C-BE32-E72D297353CC}">
              <c16:uniqueId val="{00000000-10A1-4D3C-97A7-9A10B4BFCC90}"/>
            </c:ext>
          </c:extLst>
        </c:ser>
        <c:ser>
          <c:idx val="1"/>
          <c:order val="1"/>
          <c:tx>
            <c:strRef>
              <c:f>Hoja1!$C$21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Hoja1!$A$22:$A$26</c:f>
              <c:strCache>
                <c:ptCount val="5"/>
                <c:pt idx="0">
                  <c:v>La claridad del lenguaje respuesta</c:v>
                </c:pt>
                <c:pt idx="1">
                  <c:v>La orientación en la derivación</c:v>
                </c:pt>
                <c:pt idx="2">
                  <c:v>El tiempo de respuesta</c:v>
                </c:pt>
                <c:pt idx="3">
                  <c:v>La relación entre su consulta y la respuesta</c:v>
                </c:pt>
                <c:pt idx="4">
                  <c:v>La utilidad de la respuesta</c:v>
                </c:pt>
              </c:strCache>
            </c:strRef>
          </c:cat>
          <c:val>
            <c:numRef>
              <c:f>Hoja1!$C$22:$C$26</c:f>
              <c:numCache>
                <c:formatCode>#,##0.0</c:formatCode>
                <c:ptCount val="5"/>
                <c:pt idx="0">
                  <c:v>5.5364412344057783</c:v>
                </c:pt>
                <c:pt idx="1">
                  <c:v>5.0792452830188681</c:v>
                </c:pt>
                <c:pt idx="2">
                  <c:v>5.2247557003257326</c:v>
                </c:pt>
                <c:pt idx="3">
                  <c:v>4.96484375</c:v>
                </c:pt>
                <c:pt idx="4">
                  <c:v>4.8794466403162051</c:v>
                </c:pt>
              </c:numCache>
            </c:numRef>
          </c:val>
          <c:extLst>
            <c:ext xmlns:c16="http://schemas.microsoft.com/office/drawing/2014/chart" uri="{C3380CC4-5D6E-409C-BE32-E72D297353CC}">
              <c16:uniqueId val="{00000001-10A1-4D3C-97A7-9A10B4BFCC90}"/>
            </c:ext>
          </c:extLst>
        </c:ser>
        <c:ser>
          <c:idx val="2"/>
          <c:order val="2"/>
          <c:tx>
            <c:strRef>
              <c:f>Hoja1!$D$21</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Hoja1!$A$22:$A$26</c:f>
              <c:strCache>
                <c:ptCount val="5"/>
                <c:pt idx="0">
                  <c:v>La claridad del lenguaje respuesta</c:v>
                </c:pt>
                <c:pt idx="1">
                  <c:v>La orientación en la derivación</c:v>
                </c:pt>
                <c:pt idx="2">
                  <c:v>El tiempo de respuesta</c:v>
                </c:pt>
                <c:pt idx="3">
                  <c:v>La relación entre su consulta y la respuesta</c:v>
                </c:pt>
                <c:pt idx="4">
                  <c:v>La utilidad de la respuesta</c:v>
                </c:pt>
              </c:strCache>
            </c:strRef>
          </c:cat>
          <c:val>
            <c:numRef>
              <c:f>Hoja1!$D$22:$D$26</c:f>
              <c:numCache>
                <c:formatCode>#,##0.0</c:formatCode>
                <c:ptCount val="5"/>
                <c:pt idx="0">
                  <c:v>5.7915376676986581</c:v>
                </c:pt>
                <c:pt idx="1">
                  <c:v>5.4</c:v>
                </c:pt>
                <c:pt idx="2">
                  <c:v>5.4462640736949846</c:v>
                </c:pt>
                <c:pt idx="3">
                  <c:v>5.3957055214723928</c:v>
                </c:pt>
                <c:pt idx="4">
                  <c:v>5.3357438016528924</c:v>
                </c:pt>
              </c:numCache>
            </c:numRef>
          </c:val>
          <c:extLst>
            <c:ext xmlns:c16="http://schemas.microsoft.com/office/drawing/2014/chart" uri="{C3380CC4-5D6E-409C-BE32-E72D297353CC}">
              <c16:uniqueId val="{00000002-10A1-4D3C-97A7-9A10B4BFCC90}"/>
            </c:ext>
          </c:extLst>
        </c:ser>
        <c:dLbls>
          <c:showLegendKey val="0"/>
          <c:showVal val="1"/>
          <c:showCatName val="0"/>
          <c:showSerName val="0"/>
          <c:showPercent val="0"/>
          <c:showBubbleSize val="0"/>
        </c:dLbls>
        <c:gapWidth val="150"/>
        <c:overlap val="-25"/>
        <c:axId val="1527237872"/>
        <c:axId val="1527238288"/>
      </c:barChart>
      <c:catAx>
        <c:axId val="1527237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27238288"/>
        <c:crosses val="autoZero"/>
        <c:auto val="1"/>
        <c:lblAlgn val="ctr"/>
        <c:lblOffset val="100"/>
        <c:noMultiLvlLbl val="0"/>
      </c:catAx>
      <c:valAx>
        <c:axId val="1527238288"/>
        <c:scaling>
          <c:orientation val="minMax"/>
        </c:scaling>
        <c:delete val="1"/>
        <c:axPos val="b"/>
        <c:numFmt formatCode="#,##0.0" sourceLinked="1"/>
        <c:majorTickMark val="none"/>
        <c:minorTickMark val="none"/>
        <c:tickLblPos val="nextTo"/>
        <c:crossAx val="15272378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L" sz="1100" b="1" dirty="0"/>
              <a:t>¿A través de qué canal ingresó su última consulta al Consejo para la Transparencia?</a:t>
            </a:r>
          </a:p>
        </c:rich>
      </c:tx>
      <c:layout>
        <c:manualLayout>
          <c:xMode val="edge"/>
          <c:yMode val="edge"/>
          <c:x val="9.8937445319335085E-2"/>
          <c:y val="2.7777777777777776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Hoja1!$C$50</c:f>
              <c:strCache>
                <c:ptCount val="1"/>
                <c:pt idx="0">
                  <c:v>2022</c:v>
                </c:pt>
              </c:strCache>
            </c:strRef>
          </c:tx>
          <c:spPr>
            <a:solidFill>
              <a:schemeClr val="accent5">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Hoja1!$B$51:$B$57</c:f>
              <c:strCache>
                <c:ptCount val="7"/>
                <c:pt idx="0">
                  <c:v>Otro</c:v>
                </c:pt>
                <c:pt idx="1">
                  <c:v>No sabe/ No recuerda</c:v>
                </c:pt>
                <c:pt idx="2">
                  <c:v>Chat virtual</c:v>
                </c:pt>
                <c:pt idx="3">
                  <c:v>Concurrió personalmente</c:v>
                </c:pt>
                <c:pt idx="4">
                  <c:v>Teléfono</c:v>
                </c:pt>
                <c:pt idx="5">
                  <c:v>Correo electrónico</c:v>
                </c:pt>
                <c:pt idx="6">
                  <c:v>Formulario sitio web</c:v>
                </c:pt>
              </c:strCache>
            </c:strRef>
          </c:cat>
          <c:val>
            <c:numRef>
              <c:f>Hoja1!$C$51:$C$57</c:f>
              <c:numCache>
                <c:formatCode>###0%</c:formatCode>
                <c:ptCount val="7"/>
                <c:pt idx="0">
                  <c:v>9.2909535452322736E-3</c:v>
                </c:pt>
                <c:pt idx="1">
                  <c:v>2.0537897310513448E-2</c:v>
                </c:pt>
                <c:pt idx="2">
                  <c:v>3.7652811735941323E-2</c:v>
                </c:pt>
                <c:pt idx="3">
                  <c:v>4.8410757946210269E-2</c:v>
                </c:pt>
                <c:pt idx="4">
                  <c:v>0.15990220048899756</c:v>
                </c:pt>
                <c:pt idx="5">
                  <c:v>0.3232273838630807</c:v>
                </c:pt>
                <c:pt idx="6">
                  <c:v>0.40097799511002452</c:v>
                </c:pt>
              </c:numCache>
            </c:numRef>
          </c:val>
          <c:extLst>
            <c:ext xmlns:c16="http://schemas.microsoft.com/office/drawing/2014/chart" uri="{C3380CC4-5D6E-409C-BE32-E72D297353CC}">
              <c16:uniqueId val="{00000000-544E-476B-B64C-E941F5662CD5}"/>
            </c:ext>
          </c:extLst>
        </c:ser>
        <c:ser>
          <c:idx val="1"/>
          <c:order val="1"/>
          <c:tx>
            <c:strRef>
              <c:f>Hoja1!$D$50</c:f>
              <c:strCache>
                <c:ptCount val="1"/>
                <c:pt idx="0">
                  <c:v>2021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Hoja1!$B$51:$B$57</c:f>
              <c:strCache>
                <c:ptCount val="7"/>
                <c:pt idx="0">
                  <c:v>Otro</c:v>
                </c:pt>
                <c:pt idx="1">
                  <c:v>No sabe/ No recuerda</c:v>
                </c:pt>
                <c:pt idx="2">
                  <c:v>Chat virtual</c:v>
                </c:pt>
                <c:pt idx="3">
                  <c:v>Concurrió personalmente</c:v>
                </c:pt>
                <c:pt idx="4">
                  <c:v>Teléfono</c:v>
                </c:pt>
                <c:pt idx="5">
                  <c:v>Correo electrónico</c:v>
                </c:pt>
                <c:pt idx="6">
                  <c:v>Formulario sitio web</c:v>
                </c:pt>
              </c:strCache>
            </c:strRef>
          </c:cat>
          <c:val>
            <c:numRef>
              <c:f>Hoja1!$D$51:$D$57</c:f>
              <c:numCache>
                <c:formatCode>###0%</c:formatCode>
                <c:ptCount val="7"/>
                <c:pt idx="0">
                  <c:v>1.4962593516209478E-2</c:v>
                </c:pt>
                <c:pt idx="1">
                  <c:v>2.9301745635910224E-2</c:v>
                </c:pt>
                <c:pt idx="2">
                  <c:v>2.4937655860349127E-3</c:v>
                </c:pt>
                <c:pt idx="3">
                  <c:v>9.9750623441396506E-3</c:v>
                </c:pt>
                <c:pt idx="4">
                  <c:v>0.15336658354114713</c:v>
                </c:pt>
                <c:pt idx="5">
                  <c:v>0.34788029925187031</c:v>
                </c:pt>
                <c:pt idx="6">
                  <c:v>0.44201995012468825</c:v>
                </c:pt>
              </c:numCache>
            </c:numRef>
          </c:val>
          <c:extLst>
            <c:ext xmlns:c16="http://schemas.microsoft.com/office/drawing/2014/chart" uri="{C3380CC4-5D6E-409C-BE32-E72D297353CC}">
              <c16:uniqueId val="{00000001-544E-476B-B64C-E941F5662CD5}"/>
            </c:ext>
          </c:extLst>
        </c:ser>
        <c:ser>
          <c:idx val="2"/>
          <c:order val="2"/>
          <c:tx>
            <c:strRef>
              <c:f>Hoja1!$E$50</c:f>
              <c:strCache>
                <c:ptCount val="1"/>
                <c:pt idx="0">
                  <c:v>2020</c:v>
                </c:pt>
              </c:strCache>
            </c:strRef>
          </c:tx>
          <c:spPr>
            <a:solidFill>
              <a:schemeClr val="accent5">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Hoja1!$B$51:$B$57</c:f>
              <c:strCache>
                <c:ptCount val="7"/>
                <c:pt idx="0">
                  <c:v>Otro</c:v>
                </c:pt>
                <c:pt idx="1">
                  <c:v>No sabe/ No recuerda</c:v>
                </c:pt>
                <c:pt idx="2">
                  <c:v>Chat virtual</c:v>
                </c:pt>
                <c:pt idx="3">
                  <c:v>Concurrió personalmente</c:v>
                </c:pt>
                <c:pt idx="4">
                  <c:v>Teléfono</c:v>
                </c:pt>
                <c:pt idx="5">
                  <c:v>Correo electrónico</c:v>
                </c:pt>
                <c:pt idx="6">
                  <c:v>Formulario sitio web</c:v>
                </c:pt>
              </c:strCache>
            </c:strRef>
          </c:cat>
          <c:val>
            <c:numRef>
              <c:f>Hoja1!$E$51:$E$57</c:f>
              <c:numCache>
                <c:formatCode>###0%</c:formatCode>
                <c:ptCount val="7"/>
                <c:pt idx="0">
                  <c:v>1.3847675568743818E-2</c:v>
                </c:pt>
                <c:pt idx="1">
                  <c:v>2.8684470820969338E-2</c:v>
                </c:pt>
                <c:pt idx="2">
                  <c:v>0</c:v>
                </c:pt>
                <c:pt idx="3">
                  <c:v>2.0771513353115726E-2</c:v>
                </c:pt>
                <c:pt idx="4">
                  <c:v>0.24629080118694366</c:v>
                </c:pt>
                <c:pt idx="5">
                  <c:v>0.3827893175074184</c:v>
                </c:pt>
                <c:pt idx="6">
                  <c:v>0.3076162215628091</c:v>
                </c:pt>
              </c:numCache>
            </c:numRef>
          </c:val>
          <c:extLst>
            <c:ext xmlns:c16="http://schemas.microsoft.com/office/drawing/2014/chart" uri="{C3380CC4-5D6E-409C-BE32-E72D297353CC}">
              <c16:uniqueId val="{00000002-544E-476B-B64C-E941F5662CD5}"/>
            </c:ext>
          </c:extLst>
        </c:ser>
        <c:dLbls>
          <c:showLegendKey val="0"/>
          <c:showVal val="1"/>
          <c:showCatName val="0"/>
          <c:showSerName val="0"/>
          <c:showPercent val="0"/>
          <c:showBubbleSize val="0"/>
        </c:dLbls>
        <c:gapWidth val="150"/>
        <c:overlap val="-25"/>
        <c:axId val="1838543520"/>
        <c:axId val="1838541024"/>
      </c:barChart>
      <c:catAx>
        <c:axId val="1838543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38541024"/>
        <c:crosses val="autoZero"/>
        <c:auto val="1"/>
        <c:lblAlgn val="ctr"/>
        <c:lblOffset val="100"/>
        <c:noMultiLvlLbl val="0"/>
      </c:catAx>
      <c:valAx>
        <c:axId val="1838541024"/>
        <c:scaling>
          <c:orientation val="minMax"/>
        </c:scaling>
        <c:delete val="1"/>
        <c:axPos val="b"/>
        <c:numFmt formatCode="###0%" sourceLinked="1"/>
        <c:majorTickMark val="none"/>
        <c:minorTickMark val="none"/>
        <c:tickLblPos val="nextTo"/>
        <c:crossAx val="18385435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Satisfacción general, según canal de ingreso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Hoja1!$B$85</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Hoja1!$A$86:$A$90</c:f>
              <c:strCache>
                <c:ptCount val="5"/>
                <c:pt idx="0">
                  <c:v>Chat virtual</c:v>
                </c:pt>
                <c:pt idx="1">
                  <c:v>Formulario sitio web</c:v>
                </c:pt>
                <c:pt idx="2">
                  <c:v>Correo electrónico</c:v>
                </c:pt>
                <c:pt idx="3">
                  <c:v>Concurrió personalmente</c:v>
                </c:pt>
                <c:pt idx="4">
                  <c:v>Teléfono</c:v>
                </c:pt>
              </c:strCache>
            </c:strRef>
          </c:cat>
          <c:val>
            <c:numRef>
              <c:f>Hoja1!$B$86:$B$90</c:f>
              <c:numCache>
                <c:formatCode>###0.0</c:formatCode>
                <c:ptCount val="5"/>
                <c:pt idx="0">
                  <c:v>4.9740259740259729</c:v>
                </c:pt>
                <c:pt idx="1">
                  <c:v>4.1243902439024378</c:v>
                </c:pt>
                <c:pt idx="2">
                  <c:v>4.7594553706505192</c:v>
                </c:pt>
                <c:pt idx="3">
                  <c:v>5.2828282828282846</c:v>
                </c:pt>
                <c:pt idx="4">
                  <c:v>5.4495412844036695</c:v>
                </c:pt>
              </c:numCache>
            </c:numRef>
          </c:val>
          <c:extLst>
            <c:ext xmlns:c16="http://schemas.microsoft.com/office/drawing/2014/chart" uri="{C3380CC4-5D6E-409C-BE32-E72D297353CC}">
              <c16:uniqueId val="{00000000-0C47-49F5-901B-EF7D4E596B0E}"/>
            </c:ext>
          </c:extLst>
        </c:ser>
        <c:ser>
          <c:idx val="1"/>
          <c:order val="1"/>
          <c:tx>
            <c:strRef>
              <c:f>Hoja1!$C$85</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Hoja1!$A$86:$A$90</c:f>
              <c:strCache>
                <c:ptCount val="5"/>
                <c:pt idx="0">
                  <c:v>Chat virtual</c:v>
                </c:pt>
                <c:pt idx="1">
                  <c:v>Formulario sitio web</c:v>
                </c:pt>
                <c:pt idx="2">
                  <c:v>Correo electrónico</c:v>
                </c:pt>
                <c:pt idx="3">
                  <c:v>Concurrió personalmente</c:v>
                </c:pt>
                <c:pt idx="4">
                  <c:v>Teléfono</c:v>
                </c:pt>
              </c:strCache>
            </c:strRef>
          </c:cat>
          <c:val>
            <c:numRef>
              <c:f>Hoja1!$C$86:$C$90</c:f>
              <c:numCache>
                <c:formatCode>###0.0</c:formatCode>
                <c:ptCount val="5"/>
                <c:pt idx="0">
                  <c:v>6</c:v>
                </c:pt>
                <c:pt idx="1">
                  <c:v>4.6318758815232748</c:v>
                </c:pt>
                <c:pt idx="2">
                  <c:v>5.0573476702508939</c:v>
                </c:pt>
                <c:pt idx="3">
                  <c:v>3.5625</c:v>
                </c:pt>
                <c:pt idx="4">
                  <c:v>5.9512195121951184</c:v>
                </c:pt>
              </c:numCache>
            </c:numRef>
          </c:val>
          <c:extLst>
            <c:ext xmlns:c16="http://schemas.microsoft.com/office/drawing/2014/chart" uri="{C3380CC4-5D6E-409C-BE32-E72D297353CC}">
              <c16:uniqueId val="{00000001-0C47-49F5-901B-EF7D4E596B0E}"/>
            </c:ext>
          </c:extLst>
        </c:ser>
        <c:ser>
          <c:idx val="2"/>
          <c:order val="2"/>
          <c:tx>
            <c:strRef>
              <c:f>Hoja1!$D$85</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Hoja1!$A$86:$A$90</c:f>
              <c:strCache>
                <c:ptCount val="5"/>
                <c:pt idx="0">
                  <c:v>Chat virtual</c:v>
                </c:pt>
                <c:pt idx="1">
                  <c:v>Formulario sitio web</c:v>
                </c:pt>
                <c:pt idx="2">
                  <c:v>Correo electrónico</c:v>
                </c:pt>
                <c:pt idx="3">
                  <c:v>Concurrió personalmente</c:v>
                </c:pt>
                <c:pt idx="4">
                  <c:v>Teléfono</c:v>
                </c:pt>
              </c:strCache>
            </c:strRef>
          </c:cat>
          <c:val>
            <c:numRef>
              <c:f>Hoja1!$D$86:$D$90</c:f>
              <c:numCache>
                <c:formatCode>###0.0</c:formatCode>
                <c:ptCount val="5"/>
                <c:pt idx="1">
                  <c:v>4.742765273311897</c:v>
                </c:pt>
                <c:pt idx="2">
                  <c:v>5.3746770025839776</c:v>
                </c:pt>
                <c:pt idx="3">
                  <c:v>4.5238095238095237</c:v>
                </c:pt>
                <c:pt idx="4">
                  <c:v>6.1927710843373474</c:v>
                </c:pt>
              </c:numCache>
            </c:numRef>
          </c:val>
          <c:extLst>
            <c:ext xmlns:c16="http://schemas.microsoft.com/office/drawing/2014/chart" uri="{C3380CC4-5D6E-409C-BE32-E72D297353CC}">
              <c16:uniqueId val="{00000002-0C47-49F5-901B-EF7D4E596B0E}"/>
            </c:ext>
          </c:extLst>
        </c:ser>
        <c:dLbls>
          <c:showLegendKey val="0"/>
          <c:showVal val="1"/>
          <c:showCatName val="0"/>
          <c:showSerName val="0"/>
          <c:showPercent val="0"/>
          <c:showBubbleSize val="0"/>
        </c:dLbls>
        <c:gapWidth val="150"/>
        <c:overlap val="-25"/>
        <c:axId val="1604012640"/>
        <c:axId val="1604015552"/>
      </c:barChart>
      <c:catAx>
        <c:axId val="1604012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604015552"/>
        <c:crosses val="autoZero"/>
        <c:auto val="1"/>
        <c:lblAlgn val="ctr"/>
        <c:lblOffset val="100"/>
        <c:noMultiLvlLbl val="0"/>
      </c:catAx>
      <c:valAx>
        <c:axId val="1604015552"/>
        <c:scaling>
          <c:orientation val="minMax"/>
        </c:scaling>
        <c:delete val="1"/>
        <c:axPos val="b"/>
        <c:numFmt formatCode="###0.0" sourceLinked="1"/>
        <c:majorTickMark val="none"/>
        <c:minorTickMark val="none"/>
        <c:tickLblPos val="nextTo"/>
        <c:crossAx val="16040126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50000"/>
        </a:sys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Probabilidad de RECOMENDAR el servicio </a:t>
            </a:r>
            <a:endParaRPr lang="es-CL" sz="1200">
              <a:effectLst/>
            </a:endParaRPr>
          </a:p>
          <a:p>
            <a:pPr>
              <a:defRPr/>
            </a:pPr>
            <a:r>
              <a:rPr lang="es-CL" sz="1200" b="0" i="0" baseline="0">
                <a:effectLst/>
              </a:rPr>
              <a:t>(% Probable/ muy probable)</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transversales!$C$51</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transversales!$B$52:$B$58</c:f>
              <c:strCache>
                <c:ptCount val="7"/>
                <c:pt idx="0">
                  <c:v>Seguimiento de Decisiones</c:v>
                </c:pt>
                <c:pt idx="1">
                  <c:v>Reclamantes</c:v>
                </c:pt>
                <c:pt idx="2">
                  <c:v>Consultantes</c:v>
                </c:pt>
                <c:pt idx="3">
                  <c:v>Solicitantes CPLT</c:v>
                </c:pt>
                <c:pt idx="4">
                  <c:v>Capacitados Funcionarios</c:v>
                </c:pt>
                <c:pt idx="5">
                  <c:v>Sensibilización</c:v>
                </c:pt>
                <c:pt idx="6">
                  <c:v>Capacitados Docentes</c:v>
                </c:pt>
              </c:strCache>
            </c:strRef>
          </c:cat>
          <c:val>
            <c:numRef>
              <c:f>transversales!$C$52:$C$58</c:f>
              <c:numCache>
                <c:formatCode>0%</c:formatCode>
                <c:ptCount val="7"/>
                <c:pt idx="0">
                  <c:v>0.56000000000000005</c:v>
                </c:pt>
                <c:pt idx="1">
                  <c:v>0.61</c:v>
                </c:pt>
                <c:pt idx="2">
                  <c:v>0.81</c:v>
                </c:pt>
                <c:pt idx="3">
                  <c:v>0.82</c:v>
                </c:pt>
                <c:pt idx="4">
                  <c:v>0.98</c:v>
                </c:pt>
                <c:pt idx="5">
                  <c:v>1</c:v>
                </c:pt>
                <c:pt idx="6">
                  <c:v>1</c:v>
                </c:pt>
              </c:numCache>
            </c:numRef>
          </c:val>
          <c:extLst>
            <c:ext xmlns:c16="http://schemas.microsoft.com/office/drawing/2014/chart" uri="{C3380CC4-5D6E-409C-BE32-E72D297353CC}">
              <c16:uniqueId val="{00000000-B247-462B-B550-DD93C49B4290}"/>
            </c:ext>
          </c:extLst>
        </c:ser>
        <c:ser>
          <c:idx val="1"/>
          <c:order val="1"/>
          <c:tx>
            <c:strRef>
              <c:f>transversales!$D$51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transversales!$B$52:$B$58</c:f>
              <c:strCache>
                <c:ptCount val="7"/>
                <c:pt idx="0">
                  <c:v>Seguimiento de Decisiones</c:v>
                </c:pt>
                <c:pt idx="1">
                  <c:v>Reclamantes</c:v>
                </c:pt>
                <c:pt idx="2">
                  <c:v>Consultantes</c:v>
                </c:pt>
                <c:pt idx="3">
                  <c:v>Solicitantes CPLT</c:v>
                </c:pt>
                <c:pt idx="4">
                  <c:v>Capacitados Funcionarios</c:v>
                </c:pt>
                <c:pt idx="5">
                  <c:v>Sensibilización</c:v>
                </c:pt>
                <c:pt idx="6">
                  <c:v>Capacitados Docentes</c:v>
                </c:pt>
              </c:strCache>
            </c:strRef>
          </c:cat>
          <c:val>
            <c:numRef>
              <c:f>transversales!$D$52:$D$58</c:f>
              <c:numCache>
                <c:formatCode>0%</c:formatCode>
                <c:ptCount val="7"/>
                <c:pt idx="0">
                  <c:v>0.77</c:v>
                </c:pt>
                <c:pt idx="1">
                  <c:v>0.69</c:v>
                </c:pt>
                <c:pt idx="2">
                  <c:v>0.76</c:v>
                </c:pt>
                <c:pt idx="3">
                  <c:v>0.89</c:v>
                </c:pt>
                <c:pt idx="4">
                  <c:v>0.97</c:v>
                </c:pt>
                <c:pt idx="5">
                  <c:v>0.98</c:v>
                </c:pt>
                <c:pt idx="6">
                  <c:v>0.91</c:v>
                </c:pt>
              </c:numCache>
            </c:numRef>
          </c:val>
          <c:extLst>
            <c:ext xmlns:c16="http://schemas.microsoft.com/office/drawing/2014/chart" uri="{C3380CC4-5D6E-409C-BE32-E72D297353CC}">
              <c16:uniqueId val="{00000001-B247-462B-B550-DD93C49B4290}"/>
            </c:ext>
          </c:extLst>
        </c:ser>
        <c:ser>
          <c:idx val="2"/>
          <c:order val="2"/>
          <c:tx>
            <c:strRef>
              <c:f>transversales!$E$51</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transversales!$B$52:$B$58</c:f>
              <c:strCache>
                <c:ptCount val="7"/>
                <c:pt idx="0">
                  <c:v>Seguimiento de Decisiones</c:v>
                </c:pt>
                <c:pt idx="1">
                  <c:v>Reclamantes</c:v>
                </c:pt>
                <c:pt idx="2">
                  <c:v>Consultantes</c:v>
                </c:pt>
                <c:pt idx="3">
                  <c:v>Solicitantes CPLT</c:v>
                </c:pt>
                <c:pt idx="4">
                  <c:v>Capacitados Funcionarios</c:v>
                </c:pt>
                <c:pt idx="5">
                  <c:v>Sensibilización</c:v>
                </c:pt>
                <c:pt idx="6">
                  <c:v>Capacitados Docentes</c:v>
                </c:pt>
              </c:strCache>
            </c:strRef>
          </c:cat>
          <c:val>
            <c:numRef>
              <c:f>transversales!$E$52:$E$58</c:f>
              <c:numCache>
                <c:formatCode>0%</c:formatCode>
                <c:ptCount val="7"/>
                <c:pt idx="0">
                  <c:v>0.47</c:v>
                </c:pt>
                <c:pt idx="1">
                  <c:v>0.6</c:v>
                </c:pt>
                <c:pt idx="2">
                  <c:v>0.71</c:v>
                </c:pt>
                <c:pt idx="3">
                  <c:v>0.96</c:v>
                </c:pt>
                <c:pt idx="4">
                  <c:v>0.98</c:v>
                </c:pt>
                <c:pt idx="5">
                  <c:v>0.98</c:v>
                </c:pt>
                <c:pt idx="6">
                  <c:v>1</c:v>
                </c:pt>
              </c:numCache>
            </c:numRef>
          </c:val>
          <c:extLst>
            <c:ext xmlns:c16="http://schemas.microsoft.com/office/drawing/2014/chart" uri="{C3380CC4-5D6E-409C-BE32-E72D297353CC}">
              <c16:uniqueId val="{00000002-B247-462B-B550-DD93C49B4290}"/>
            </c:ext>
          </c:extLst>
        </c:ser>
        <c:dLbls>
          <c:dLblPos val="outEnd"/>
          <c:showLegendKey val="0"/>
          <c:showVal val="1"/>
          <c:showCatName val="0"/>
          <c:showSerName val="0"/>
          <c:showPercent val="0"/>
          <c:showBubbleSize val="0"/>
        </c:dLbls>
        <c:gapWidth val="219"/>
        <c:overlap val="-27"/>
        <c:axId val="993848160"/>
        <c:axId val="993846912"/>
      </c:barChart>
      <c:catAx>
        <c:axId val="99384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993846912"/>
        <c:crosses val="autoZero"/>
        <c:auto val="1"/>
        <c:lblAlgn val="ctr"/>
        <c:lblOffset val="100"/>
        <c:noMultiLvlLbl val="0"/>
      </c:catAx>
      <c:valAx>
        <c:axId val="993846912"/>
        <c:scaling>
          <c:orientation val="minMax"/>
        </c:scaling>
        <c:delete val="1"/>
        <c:axPos val="l"/>
        <c:numFmt formatCode="0%" sourceLinked="1"/>
        <c:majorTickMark val="none"/>
        <c:minorTickMark val="none"/>
        <c:tickLblPos val="nextTo"/>
        <c:crossAx val="9938481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Facilidad para contactarse con el Consejo, según canal de ingreso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'Sat-especifica'!$B$118</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'Sat-especifica'!$A$119:$A$123</c:f>
              <c:strCache>
                <c:ptCount val="5"/>
                <c:pt idx="0">
                  <c:v>Concurrió personalmente</c:v>
                </c:pt>
                <c:pt idx="1">
                  <c:v>Teléfono</c:v>
                </c:pt>
                <c:pt idx="2">
                  <c:v>Chat virtual</c:v>
                </c:pt>
                <c:pt idx="3">
                  <c:v>Correo electrónico</c:v>
                </c:pt>
                <c:pt idx="4">
                  <c:v>Formulario sitio web</c:v>
                </c:pt>
              </c:strCache>
            </c:strRef>
          </c:cat>
          <c:val>
            <c:numRef>
              <c:f>'Sat-especifica'!$B$119:$B$123</c:f>
              <c:numCache>
                <c:formatCode>###0.0</c:formatCode>
                <c:ptCount val="5"/>
                <c:pt idx="0">
                  <c:v>5.1904761904761898</c:v>
                </c:pt>
                <c:pt idx="1">
                  <c:v>6.1566265060240983</c:v>
                </c:pt>
                <c:pt idx="3">
                  <c:v>5.74540682414698</c:v>
                </c:pt>
                <c:pt idx="4">
                  <c:v>5.486666666666669</c:v>
                </c:pt>
              </c:numCache>
            </c:numRef>
          </c:val>
          <c:extLst>
            <c:ext xmlns:c16="http://schemas.microsoft.com/office/drawing/2014/chart" uri="{C3380CC4-5D6E-409C-BE32-E72D297353CC}">
              <c16:uniqueId val="{00000000-DC2E-49F5-B030-CAD9197167FE}"/>
            </c:ext>
          </c:extLst>
        </c:ser>
        <c:ser>
          <c:idx val="1"/>
          <c:order val="1"/>
          <c:tx>
            <c:strRef>
              <c:f>'Sat-especifica'!$C$118</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'Sat-especifica'!$A$119:$A$123</c:f>
              <c:strCache>
                <c:ptCount val="5"/>
                <c:pt idx="0">
                  <c:v>Concurrió personalmente</c:v>
                </c:pt>
                <c:pt idx="1">
                  <c:v>Teléfono</c:v>
                </c:pt>
                <c:pt idx="2">
                  <c:v>Chat virtual</c:v>
                </c:pt>
                <c:pt idx="3">
                  <c:v>Correo electrónico</c:v>
                </c:pt>
                <c:pt idx="4">
                  <c:v>Formulario sitio web</c:v>
                </c:pt>
              </c:strCache>
            </c:strRef>
          </c:cat>
          <c:val>
            <c:numRef>
              <c:f>'Sat-especifica'!$C$119:$C$123</c:f>
              <c:numCache>
                <c:formatCode>###0.0</c:formatCode>
                <c:ptCount val="5"/>
                <c:pt idx="0">
                  <c:v>4.8571428571428577</c:v>
                </c:pt>
                <c:pt idx="1">
                  <c:v>5.9591836734693882</c:v>
                </c:pt>
                <c:pt idx="2">
                  <c:v>6.25</c:v>
                </c:pt>
                <c:pt idx="3">
                  <c:v>5.5309090909090912</c:v>
                </c:pt>
                <c:pt idx="4">
                  <c:v>5.4383954154727796</c:v>
                </c:pt>
              </c:numCache>
            </c:numRef>
          </c:val>
          <c:extLst>
            <c:ext xmlns:c16="http://schemas.microsoft.com/office/drawing/2014/chart" uri="{C3380CC4-5D6E-409C-BE32-E72D297353CC}">
              <c16:uniqueId val="{00000001-DC2E-49F5-B030-CAD9197167FE}"/>
            </c:ext>
          </c:extLst>
        </c:ser>
        <c:ser>
          <c:idx val="2"/>
          <c:order val="2"/>
          <c:tx>
            <c:strRef>
              <c:f>'Sat-especifica'!$D$118</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'Sat-especifica'!$A$119:$A$123</c:f>
              <c:strCache>
                <c:ptCount val="5"/>
                <c:pt idx="0">
                  <c:v>Concurrió personalmente</c:v>
                </c:pt>
                <c:pt idx="1">
                  <c:v>Teléfono</c:v>
                </c:pt>
                <c:pt idx="2">
                  <c:v>Chat virtual</c:v>
                </c:pt>
                <c:pt idx="3">
                  <c:v>Correo electrónico</c:v>
                </c:pt>
                <c:pt idx="4">
                  <c:v>Formulario sitio web</c:v>
                </c:pt>
              </c:strCache>
            </c:strRef>
          </c:cat>
          <c:val>
            <c:numRef>
              <c:f>'Sat-especifica'!$D$119:$D$123</c:f>
              <c:numCache>
                <c:formatCode>###0.0</c:formatCode>
                <c:ptCount val="5"/>
                <c:pt idx="0">
                  <c:v>5.9175257731958766</c:v>
                </c:pt>
                <c:pt idx="1">
                  <c:v>5.4922600619195059</c:v>
                </c:pt>
                <c:pt idx="2">
                  <c:v>5.4210526315789478</c:v>
                </c:pt>
                <c:pt idx="3">
                  <c:v>5.2810559006211122</c:v>
                </c:pt>
                <c:pt idx="4">
                  <c:v>5.0885286783042396</c:v>
                </c:pt>
              </c:numCache>
            </c:numRef>
          </c:val>
          <c:extLst>
            <c:ext xmlns:c16="http://schemas.microsoft.com/office/drawing/2014/chart" uri="{C3380CC4-5D6E-409C-BE32-E72D297353CC}">
              <c16:uniqueId val="{00000002-DC2E-49F5-B030-CAD9197167FE}"/>
            </c:ext>
          </c:extLst>
        </c:ser>
        <c:dLbls>
          <c:showLegendKey val="0"/>
          <c:showVal val="1"/>
          <c:showCatName val="0"/>
          <c:showSerName val="0"/>
          <c:showPercent val="0"/>
          <c:showBubbleSize val="0"/>
        </c:dLbls>
        <c:gapWidth val="150"/>
        <c:overlap val="-25"/>
        <c:axId val="2049415984"/>
        <c:axId val="2049414736"/>
      </c:barChart>
      <c:catAx>
        <c:axId val="204941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49414736"/>
        <c:crosses val="autoZero"/>
        <c:auto val="1"/>
        <c:lblAlgn val="ctr"/>
        <c:lblOffset val="100"/>
        <c:noMultiLvlLbl val="0"/>
      </c:catAx>
      <c:valAx>
        <c:axId val="2049414736"/>
        <c:scaling>
          <c:orientation val="minMax"/>
        </c:scaling>
        <c:delete val="1"/>
        <c:axPos val="l"/>
        <c:numFmt formatCode="###0.0" sourceLinked="1"/>
        <c:majorTickMark val="none"/>
        <c:minorTickMark val="none"/>
        <c:tickLblPos val="nextTo"/>
        <c:crossAx val="2049415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Pensando en el servicio de respuesta a su consulta al Consejo para la Transparencia, ¿diría Ud. que éste fue?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Hoja1!$B$147</c:f>
              <c:strCache>
                <c:ptCount val="1"/>
                <c:pt idx="0">
                  <c:v>Mejor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Hoja1!$C$146:$E$146</c:f>
              <c:numCache>
                <c:formatCode>General</c:formatCode>
                <c:ptCount val="3"/>
                <c:pt idx="0" formatCode="###0">
                  <c:v>2020</c:v>
                </c:pt>
                <c:pt idx="1">
                  <c:v>2021</c:v>
                </c:pt>
                <c:pt idx="2" formatCode="###0">
                  <c:v>2022</c:v>
                </c:pt>
              </c:numCache>
            </c:numRef>
          </c:cat>
          <c:val>
            <c:numRef>
              <c:f>Hoja1!$C$147:$E$147</c:f>
              <c:numCache>
                <c:formatCode>0%</c:formatCode>
                <c:ptCount val="3"/>
                <c:pt idx="0">
                  <c:v>0.46686449060336299</c:v>
                </c:pt>
                <c:pt idx="1">
                  <c:v>0.43578553615960097</c:v>
                </c:pt>
                <c:pt idx="2">
                  <c:v>0.42249388753056233</c:v>
                </c:pt>
              </c:numCache>
            </c:numRef>
          </c:val>
          <c:extLst>
            <c:ext xmlns:c16="http://schemas.microsoft.com/office/drawing/2014/chart" uri="{C3380CC4-5D6E-409C-BE32-E72D297353CC}">
              <c16:uniqueId val="{00000000-C4B0-4694-BB5B-79F2C74C9AE4}"/>
            </c:ext>
          </c:extLst>
        </c:ser>
        <c:ser>
          <c:idx val="1"/>
          <c:order val="1"/>
          <c:tx>
            <c:strRef>
              <c:f>Hoja1!$B$148</c:f>
              <c:strCache>
                <c:ptCount val="1"/>
                <c:pt idx="0">
                  <c:v>Igual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Hoja1!$C$146:$E$146</c:f>
              <c:numCache>
                <c:formatCode>General</c:formatCode>
                <c:ptCount val="3"/>
                <c:pt idx="0" formatCode="###0">
                  <c:v>2020</c:v>
                </c:pt>
                <c:pt idx="1">
                  <c:v>2021</c:v>
                </c:pt>
                <c:pt idx="2" formatCode="###0">
                  <c:v>2022</c:v>
                </c:pt>
              </c:numCache>
            </c:numRef>
          </c:cat>
          <c:val>
            <c:numRef>
              <c:f>Hoja1!$C$148:$E$148</c:f>
              <c:numCache>
                <c:formatCode>0%</c:formatCode>
                <c:ptCount val="3"/>
                <c:pt idx="0">
                  <c:v>0.29970326409495551</c:v>
                </c:pt>
                <c:pt idx="1">
                  <c:v>0.26995012468827928</c:v>
                </c:pt>
                <c:pt idx="2">
                  <c:v>0.23618581907090463</c:v>
                </c:pt>
              </c:numCache>
            </c:numRef>
          </c:val>
          <c:extLst>
            <c:ext xmlns:c16="http://schemas.microsoft.com/office/drawing/2014/chart" uri="{C3380CC4-5D6E-409C-BE32-E72D297353CC}">
              <c16:uniqueId val="{00000001-C4B0-4694-BB5B-79F2C74C9AE4}"/>
            </c:ext>
          </c:extLst>
        </c:ser>
        <c:ser>
          <c:idx val="2"/>
          <c:order val="2"/>
          <c:tx>
            <c:strRef>
              <c:f>Hoja1!$B$149</c:f>
              <c:strCache>
                <c:ptCount val="1"/>
                <c:pt idx="0">
                  <c:v>Peor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Hoja1!$C$146:$E$146</c:f>
              <c:numCache>
                <c:formatCode>General</c:formatCode>
                <c:ptCount val="3"/>
                <c:pt idx="0" formatCode="###0">
                  <c:v>2020</c:v>
                </c:pt>
                <c:pt idx="1">
                  <c:v>2021</c:v>
                </c:pt>
                <c:pt idx="2" formatCode="###0">
                  <c:v>2022</c:v>
                </c:pt>
              </c:numCache>
            </c:numRef>
          </c:cat>
          <c:val>
            <c:numRef>
              <c:f>Hoja1!$C$149:$E$149</c:f>
              <c:numCache>
                <c:formatCode>0%</c:formatCode>
                <c:ptCount val="3"/>
                <c:pt idx="0">
                  <c:v>0.2334322453016815</c:v>
                </c:pt>
                <c:pt idx="1">
                  <c:v>0.29426433915211969</c:v>
                </c:pt>
                <c:pt idx="2">
                  <c:v>0.34132029339853298</c:v>
                </c:pt>
              </c:numCache>
            </c:numRef>
          </c:val>
          <c:extLst>
            <c:ext xmlns:c16="http://schemas.microsoft.com/office/drawing/2014/chart" uri="{C3380CC4-5D6E-409C-BE32-E72D297353CC}">
              <c16:uniqueId val="{00000002-C4B0-4694-BB5B-79F2C74C9AE4}"/>
            </c:ext>
          </c:extLst>
        </c:ser>
        <c:dLbls>
          <c:showLegendKey val="0"/>
          <c:showVal val="1"/>
          <c:showCatName val="0"/>
          <c:showSerName val="0"/>
          <c:showPercent val="0"/>
          <c:showBubbleSize val="0"/>
        </c:dLbls>
        <c:gapWidth val="95"/>
        <c:overlap val="100"/>
        <c:axId val="2009630928"/>
        <c:axId val="2009651728"/>
      </c:barChart>
      <c:catAx>
        <c:axId val="200963092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9651728"/>
        <c:crosses val="autoZero"/>
        <c:auto val="1"/>
        <c:lblAlgn val="ctr"/>
        <c:lblOffset val="100"/>
        <c:noMultiLvlLbl val="0"/>
      </c:catAx>
      <c:valAx>
        <c:axId val="2009651728"/>
        <c:scaling>
          <c:orientation val="minMax"/>
        </c:scaling>
        <c:delete val="1"/>
        <c:axPos val="l"/>
        <c:numFmt formatCode="0%" sourceLinked="1"/>
        <c:majorTickMark val="none"/>
        <c:minorTickMark val="none"/>
        <c:tickLblPos val="nextTo"/>
        <c:crossAx val="20096309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Pensando en el servicio de respuesta a su consulta al Consejo para la Transparencia, ¿diría Ud. que éste fue?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'acá voy'!$X$3</c:f>
              <c:strCache>
                <c:ptCount val="1"/>
                <c:pt idx="0">
                  <c:v>Mejor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'acá voy'!$W$4:$W$15</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'acá voy'!$X$4:$X$15</c:f>
              <c:numCache>
                <c:formatCode>###0%</c:formatCode>
                <c:ptCount val="12"/>
                <c:pt idx="0">
                  <c:v>0.42727272727272725</c:v>
                </c:pt>
                <c:pt idx="1">
                  <c:v>0.47580645161290325</c:v>
                </c:pt>
                <c:pt idx="2">
                  <c:v>0.47852760736196326</c:v>
                </c:pt>
                <c:pt idx="3">
                  <c:v>0.43333333333333335</c:v>
                </c:pt>
                <c:pt idx="4">
                  <c:v>0.44210526315789472</c:v>
                </c:pt>
                <c:pt idx="5">
                  <c:v>0.3651685393258427</c:v>
                </c:pt>
                <c:pt idx="6">
                  <c:v>0.42639593908629442</c:v>
                </c:pt>
                <c:pt idx="7">
                  <c:v>0.42913385826771649</c:v>
                </c:pt>
                <c:pt idx="8">
                  <c:v>0.35164835164835168</c:v>
                </c:pt>
                <c:pt idx="9">
                  <c:v>0.43046357615894038</c:v>
                </c:pt>
                <c:pt idx="10">
                  <c:v>0.43157894736842112</c:v>
                </c:pt>
                <c:pt idx="11">
                  <c:v>0.39743589743589747</c:v>
                </c:pt>
              </c:numCache>
            </c:numRef>
          </c:val>
          <c:smooth val="0"/>
          <c:extLst>
            <c:ext xmlns:c16="http://schemas.microsoft.com/office/drawing/2014/chart" uri="{C3380CC4-5D6E-409C-BE32-E72D297353CC}">
              <c16:uniqueId val="{00000000-54BE-4643-B618-35E9D84DBDEC}"/>
            </c:ext>
          </c:extLst>
        </c:ser>
        <c:ser>
          <c:idx val="1"/>
          <c:order val="1"/>
          <c:tx>
            <c:strRef>
              <c:f>'acá voy'!$Y$3</c:f>
              <c:strCache>
                <c:ptCount val="1"/>
                <c:pt idx="0">
                  <c:v>Igual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'acá voy'!$W$4:$W$15</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'acá voy'!$Y$4:$Y$15</c:f>
              <c:numCache>
                <c:formatCode>###0%</c:formatCode>
                <c:ptCount val="12"/>
                <c:pt idx="0">
                  <c:v>0.26363636363636361</c:v>
                </c:pt>
                <c:pt idx="1">
                  <c:v>0.28225806451612906</c:v>
                </c:pt>
                <c:pt idx="2">
                  <c:v>0.19631901840490798</c:v>
                </c:pt>
                <c:pt idx="3">
                  <c:v>0.23333333333333331</c:v>
                </c:pt>
                <c:pt idx="4">
                  <c:v>0.24736842105263157</c:v>
                </c:pt>
                <c:pt idx="5">
                  <c:v>0.25280898876404495</c:v>
                </c:pt>
                <c:pt idx="6">
                  <c:v>0.25888324873096447</c:v>
                </c:pt>
                <c:pt idx="7">
                  <c:v>0.25196850393700787</c:v>
                </c:pt>
                <c:pt idx="8">
                  <c:v>0.18131868131868131</c:v>
                </c:pt>
                <c:pt idx="9">
                  <c:v>0.2185430463576159</c:v>
                </c:pt>
                <c:pt idx="10">
                  <c:v>0.21578947368421056</c:v>
                </c:pt>
                <c:pt idx="11">
                  <c:v>0.24358974358974358</c:v>
                </c:pt>
              </c:numCache>
            </c:numRef>
          </c:val>
          <c:smooth val="0"/>
          <c:extLst>
            <c:ext xmlns:c16="http://schemas.microsoft.com/office/drawing/2014/chart" uri="{C3380CC4-5D6E-409C-BE32-E72D297353CC}">
              <c16:uniqueId val="{00000001-54BE-4643-B618-35E9D84DBDEC}"/>
            </c:ext>
          </c:extLst>
        </c:ser>
        <c:ser>
          <c:idx val="2"/>
          <c:order val="2"/>
          <c:tx>
            <c:strRef>
              <c:f>'acá voy'!$Z$3</c:f>
              <c:strCache>
                <c:ptCount val="1"/>
                <c:pt idx="0">
                  <c:v>Peor</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'acá voy'!$W$4:$W$15</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'acá voy'!$Z$4:$Z$15</c:f>
              <c:numCache>
                <c:formatCode>###0%</c:formatCode>
                <c:ptCount val="12"/>
                <c:pt idx="0">
                  <c:v>0.30909090909090908</c:v>
                </c:pt>
                <c:pt idx="1">
                  <c:v>0.24193548387096775</c:v>
                </c:pt>
                <c:pt idx="2">
                  <c:v>0.32515337423312884</c:v>
                </c:pt>
                <c:pt idx="3">
                  <c:v>0.33333333333333326</c:v>
                </c:pt>
                <c:pt idx="4">
                  <c:v>0.31052631578947371</c:v>
                </c:pt>
                <c:pt idx="5">
                  <c:v>0.38202247191011229</c:v>
                </c:pt>
                <c:pt idx="6">
                  <c:v>0.31472081218274112</c:v>
                </c:pt>
                <c:pt idx="7">
                  <c:v>0.31889763779527558</c:v>
                </c:pt>
                <c:pt idx="8">
                  <c:v>0.46703296703296698</c:v>
                </c:pt>
                <c:pt idx="9">
                  <c:v>0.35099337748344372</c:v>
                </c:pt>
                <c:pt idx="10">
                  <c:v>0.35263157894736841</c:v>
                </c:pt>
                <c:pt idx="11">
                  <c:v>0.35897435897435898</c:v>
                </c:pt>
              </c:numCache>
            </c:numRef>
          </c:val>
          <c:smooth val="0"/>
          <c:extLst>
            <c:ext xmlns:c16="http://schemas.microsoft.com/office/drawing/2014/chart" uri="{C3380CC4-5D6E-409C-BE32-E72D297353CC}">
              <c16:uniqueId val="{00000002-54BE-4643-B618-35E9D84DBDEC}"/>
            </c:ext>
          </c:extLst>
        </c:ser>
        <c:dLbls>
          <c:showLegendKey val="0"/>
          <c:showVal val="1"/>
          <c:showCatName val="0"/>
          <c:showSerName val="0"/>
          <c:showPercent val="0"/>
          <c:showBubbleSize val="0"/>
        </c:dLbls>
        <c:smooth val="0"/>
        <c:axId val="793197535"/>
        <c:axId val="793207519"/>
      </c:lineChart>
      <c:dateAx>
        <c:axId val="793197535"/>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3207519"/>
        <c:crosses val="autoZero"/>
        <c:auto val="1"/>
        <c:lblOffset val="100"/>
        <c:baseTimeUnit val="months"/>
      </c:dateAx>
      <c:valAx>
        <c:axId val="793207519"/>
        <c:scaling>
          <c:orientation val="minMax"/>
        </c:scaling>
        <c:delete val="1"/>
        <c:axPos val="l"/>
        <c:numFmt formatCode="###0%" sourceLinked="1"/>
        <c:majorTickMark val="none"/>
        <c:minorTickMark val="none"/>
        <c:tickLblPos val="nextTo"/>
        <c:crossAx val="79319753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Universo de consultas ingresadas por mes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'acá voy'!$T$40:$T$51</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'acá voy'!$U$40:$U$51</c:f>
              <c:numCache>
                <c:formatCode>###0</c:formatCode>
                <c:ptCount val="12"/>
                <c:pt idx="0">
                  <c:v>110</c:v>
                </c:pt>
                <c:pt idx="1">
                  <c:v>124</c:v>
                </c:pt>
                <c:pt idx="2">
                  <c:v>163</c:v>
                </c:pt>
                <c:pt idx="3">
                  <c:v>150</c:v>
                </c:pt>
                <c:pt idx="4">
                  <c:v>190</c:v>
                </c:pt>
                <c:pt idx="5">
                  <c:v>178</c:v>
                </c:pt>
                <c:pt idx="6">
                  <c:v>197</c:v>
                </c:pt>
                <c:pt idx="7">
                  <c:v>254</c:v>
                </c:pt>
                <c:pt idx="8">
                  <c:v>182</c:v>
                </c:pt>
                <c:pt idx="9">
                  <c:v>151</c:v>
                </c:pt>
                <c:pt idx="10">
                  <c:v>190</c:v>
                </c:pt>
                <c:pt idx="11">
                  <c:v>156</c:v>
                </c:pt>
              </c:numCache>
            </c:numRef>
          </c:val>
          <c:smooth val="0"/>
          <c:extLst>
            <c:ext xmlns:c16="http://schemas.microsoft.com/office/drawing/2014/chart" uri="{C3380CC4-5D6E-409C-BE32-E72D297353CC}">
              <c16:uniqueId val="{00000000-6AA8-41BC-AF67-5F8DE1E4B7BE}"/>
            </c:ext>
          </c:extLst>
        </c:ser>
        <c:dLbls>
          <c:showLegendKey val="0"/>
          <c:showVal val="0"/>
          <c:showCatName val="0"/>
          <c:showSerName val="0"/>
          <c:showPercent val="0"/>
          <c:showBubbleSize val="0"/>
        </c:dLbls>
        <c:smooth val="0"/>
        <c:axId val="860088607"/>
        <c:axId val="860085695"/>
      </c:lineChart>
      <c:dateAx>
        <c:axId val="860088607"/>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0085695"/>
        <c:crosses val="autoZero"/>
        <c:auto val="1"/>
        <c:lblOffset val="100"/>
        <c:baseTimeUnit val="months"/>
      </c:dateAx>
      <c:valAx>
        <c:axId val="8600856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0088607"/>
        <c:crosses val="autoZero"/>
        <c:crossBetween val="between"/>
      </c:valAx>
      <c:spPr>
        <a:noFill/>
        <a:ln>
          <a:noFill/>
        </a:ln>
        <a:effectLst/>
      </c:spPr>
    </c:plotArea>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dirty="0"/>
              <a:t>Pensando en el futuro, si fuera necesario, ¿cuán probable es que Ud. vuelva a recurrir al Consejo para hacer una consulta y lo recomiende? </a:t>
            </a:r>
            <a:r>
              <a:rPr lang="es-CL" sz="1200" b="0" dirty="0"/>
              <a:t>(Muy probable + Probable)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'Volver Recomendar'!$P$41</c:f>
              <c:strCache>
                <c:ptCount val="1"/>
                <c:pt idx="0">
                  <c:v>Volver</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'Volver Recomendar'!$Q$40:$S$40</c:f>
              <c:numCache>
                <c:formatCode>General</c:formatCode>
                <c:ptCount val="3"/>
                <c:pt idx="0">
                  <c:v>2020</c:v>
                </c:pt>
                <c:pt idx="1">
                  <c:v>2021</c:v>
                </c:pt>
                <c:pt idx="2">
                  <c:v>2022</c:v>
                </c:pt>
              </c:numCache>
            </c:numRef>
          </c:cat>
          <c:val>
            <c:numRef>
              <c:f>'Volver Recomendar'!$Q$41:$S$41</c:f>
              <c:numCache>
                <c:formatCode>0%</c:formatCode>
                <c:ptCount val="3"/>
                <c:pt idx="0">
                  <c:v>0.83432539682539675</c:v>
                </c:pt>
                <c:pt idx="1">
                  <c:v>0.79137603043753957</c:v>
                </c:pt>
                <c:pt idx="2">
                  <c:v>0.74698795180722888</c:v>
                </c:pt>
              </c:numCache>
            </c:numRef>
          </c:val>
          <c:extLst>
            <c:ext xmlns:c16="http://schemas.microsoft.com/office/drawing/2014/chart" uri="{C3380CC4-5D6E-409C-BE32-E72D297353CC}">
              <c16:uniqueId val="{00000000-D537-49AE-BDE4-7EB064C297FE}"/>
            </c:ext>
          </c:extLst>
        </c:ser>
        <c:ser>
          <c:idx val="1"/>
          <c:order val="1"/>
          <c:tx>
            <c:strRef>
              <c:f>'Volver Recomendar'!$P$42</c:f>
              <c:strCache>
                <c:ptCount val="1"/>
                <c:pt idx="0">
                  <c:v>Recomendar</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'Volver Recomendar'!$Q$40:$S$40</c:f>
              <c:numCache>
                <c:formatCode>General</c:formatCode>
                <c:ptCount val="3"/>
                <c:pt idx="0">
                  <c:v>2020</c:v>
                </c:pt>
                <c:pt idx="1">
                  <c:v>2021</c:v>
                </c:pt>
                <c:pt idx="2">
                  <c:v>2022</c:v>
                </c:pt>
              </c:numCache>
            </c:numRef>
          </c:cat>
          <c:val>
            <c:numRef>
              <c:f>'Volver Recomendar'!$Q$42:$S$42</c:f>
              <c:numCache>
                <c:formatCode>0%</c:formatCode>
                <c:ptCount val="3"/>
                <c:pt idx="0">
                  <c:v>0.81448412698412698</c:v>
                </c:pt>
                <c:pt idx="1">
                  <c:v>0.75776791376030439</c:v>
                </c:pt>
                <c:pt idx="2">
                  <c:v>0.7143574297188755</c:v>
                </c:pt>
              </c:numCache>
            </c:numRef>
          </c:val>
          <c:extLst>
            <c:ext xmlns:c16="http://schemas.microsoft.com/office/drawing/2014/chart" uri="{C3380CC4-5D6E-409C-BE32-E72D297353CC}">
              <c16:uniqueId val="{00000001-D537-49AE-BDE4-7EB064C297FE}"/>
            </c:ext>
          </c:extLst>
        </c:ser>
        <c:dLbls>
          <c:showLegendKey val="0"/>
          <c:showVal val="1"/>
          <c:showCatName val="0"/>
          <c:showSerName val="0"/>
          <c:showPercent val="0"/>
          <c:showBubbleSize val="0"/>
        </c:dLbls>
        <c:gapWidth val="150"/>
        <c:overlap val="-25"/>
        <c:axId val="860088191"/>
        <c:axId val="860084031"/>
      </c:barChart>
      <c:catAx>
        <c:axId val="860088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60084031"/>
        <c:crosses val="autoZero"/>
        <c:auto val="1"/>
        <c:lblAlgn val="ctr"/>
        <c:lblOffset val="100"/>
        <c:noMultiLvlLbl val="0"/>
      </c:catAx>
      <c:valAx>
        <c:axId val="860084031"/>
        <c:scaling>
          <c:orientation val="minMax"/>
          <c:min val="0"/>
        </c:scaling>
        <c:delete val="1"/>
        <c:axPos val="l"/>
        <c:numFmt formatCode="0%" sourceLinked="1"/>
        <c:majorTickMark val="none"/>
        <c:minorTickMark val="none"/>
        <c:tickLblPos val="nextTo"/>
        <c:crossAx val="8600881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75000"/>
        </a:schemeClr>
      </a:solid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dirty="0"/>
              <a:t>En base a su experiencia, indique su nivel de satisfacción con el servicio entregado por el Consejo para la Transparencia a propósito de su solicitud</a:t>
            </a:r>
            <a:r>
              <a:rPr lang="es-CL" sz="1200" dirty="0"/>
              <a:t>, considerando una escala del 1 al 7 donde 1 es “Muy insatisfecho” y 7 es “Muy satisfecho”.</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Hoja1!$B$22:$B$31</c:f>
              <c:numCache>
                <c:formatCode>mmm\-yy</c:formatCode>
                <c:ptCount val="10"/>
                <c:pt idx="0">
                  <c:v>44593</c:v>
                </c:pt>
                <c:pt idx="1">
                  <c:v>44621</c:v>
                </c:pt>
                <c:pt idx="2">
                  <c:v>44652</c:v>
                </c:pt>
                <c:pt idx="3">
                  <c:v>44713</c:v>
                </c:pt>
                <c:pt idx="4">
                  <c:v>44743</c:v>
                </c:pt>
                <c:pt idx="5">
                  <c:v>44774</c:v>
                </c:pt>
                <c:pt idx="6">
                  <c:v>44805</c:v>
                </c:pt>
                <c:pt idx="7">
                  <c:v>44835</c:v>
                </c:pt>
                <c:pt idx="8">
                  <c:v>44866</c:v>
                </c:pt>
                <c:pt idx="9">
                  <c:v>44896</c:v>
                </c:pt>
              </c:numCache>
            </c:numRef>
          </c:cat>
          <c:val>
            <c:numRef>
              <c:f>Hoja1!$C$22:$C$31</c:f>
              <c:numCache>
                <c:formatCode>#,##0.0</c:formatCode>
                <c:ptCount val="10"/>
                <c:pt idx="0">
                  <c:v>7</c:v>
                </c:pt>
                <c:pt idx="1">
                  <c:v>5.25</c:v>
                </c:pt>
                <c:pt idx="2">
                  <c:v>4.333333333333333</c:v>
                </c:pt>
                <c:pt idx="3">
                  <c:v>6.5</c:v>
                </c:pt>
                <c:pt idx="4">
                  <c:v>5</c:v>
                </c:pt>
                <c:pt idx="5">
                  <c:v>4</c:v>
                </c:pt>
                <c:pt idx="6">
                  <c:v>4.75</c:v>
                </c:pt>
                <c:pt idx="7">
                  <c:v>7</c:v>
                </c:pt>
                <c:pt idx="8">
                  <c:v>5.333333333333333</c:v>
                </c:pt>
                <c:pt idx="9">
                  <c:v>4.75</c:v>
                </c:pt>
              </c:numCache>
            </c:numRef>
          </c:val>
          <c:smooth val="0"/>
          <c:extLst>
            <c:ext xmlns:c16="http://schemas.microsoft.com/office/drawing/2014/chart" uri="{C3380CC4-5D6E-409C-BE32-E72D297353CC}">
              <c16:uniqueId val="{00000000-9F4A-4BF6-993B-F18B708283D7}"/>
            </c:ext>
          </c:extLst>
        </c:ser>
        <c:dLbls>
          <c:dLblPos val="t"/>
          <c:showLegendKey val="0"/>
          <c:showVal val="1"/>
          <c:showCatName val="0"/>
          <c:showSerName val="0"/>
          <c:showPercent val="0"/>
          <c:showBubbleSize val="0"/>
        </c:dLbls>
        <c:smooth val="0"/>
        <c:axId val="632372560"/>
        <c:axId val="632369232"/>
      </c:lineChart>
      <c:dateAx>
        <c:axId val="632372560"/>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32369232"/>
        <c:crosses val="autoZero"/>
        <c:auto val="1"/>
        <c:lblOffset val="100"/>
        <c:baseTimeUnit val="months"/>
      </c:dateAx>
      <c:valAx>
        <c:axId val="632369232"/>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632372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Promedio satisfacción general por año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Hoja1!$B$40:$B$42</c:f>
              <c:numCache>
                <c:formatCode>General</c:formatCode>
                <c:ptCount val="3"/>
                <c:pt idx="0">
                  <c:v>2020</c:v>
                </c:pt>
                <c:pt idx="1">
                  <c:v>2021</c:v>
                </c:pt>
                <c:pt idx="2">
                  <c:v>2022</c:v>
                </c:pt>
              </c:numCache>
            </c:numRef>
          </c:cat>
          <c:val>
            <c:numRef>
              <c:f>Hoja1!$C$40:$C$42</c:f>
              <c:numCache>
                <c:formatCode>#,##0.0</c:formatCode>
                <c:ptCount val="3"/>
                <c:pt idx="0">
                  <c:v>5.4390243902439028</c:v>
                </c:pt>
                <c:pt idx="1">
                  <c:v>5.8918918918918921</c:v>
                </c:pt>
                <c:pt idx="2">
                  <c:v>5.115384615384615</c:v>
                </c:pt>
              </c:numCache>
            </c:numRef>
          </c:val>
          <c:extLst>
            <c:ext xmlns:c16="http://schemas.microsoft.com/office/drawing/2014/chart" uri="{C3380CC4-5D6E-409C-BE32-E72D297353CC}">
              <c16:uniqueId val="{00000000-19E4-4D67-B5CB-D4F7C137D288}"/>
            </c:ext>
          </c:extLst>
        </c:ser>
        <c:dLbls>
          <c:dLblPos val="outEnd"/>
          <c:showLegendKey val="0"/>
          <c:showVal val="1"/>
          <c:showCatName val="0"/>
          <c:showSerName val="0"/>
          <c:showPercent val="0"/>
          <c:showBubbleSize val="0"/>
        </c:dLbls>
        <c:gapWidth val="219"/>
        <c:overlap val="-27"/>
        <c:axId val="708002544"/>
        <c:axId val="707998800"/>
      </c:barChart>
      <c:catAx>
        <c:axId val="708002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07998800"/>
        <c:crosses val="autoZero"/>
        <c:auto val="1"/>
        <c:lblAlgn val="ctr"/>
        <c:lblOffset val="100"/>
        <c:noMultiLvlLbl val="0"/>
      </c:catAx>
      <c:valAx>
        <c:axId val="707998800"/>
        <c:scaling>
          <c:orientation val="minMax"/>
          <c:min val="0"/>
        </c:scaling>
        <c:delete val="1"/>
        <c:axPos val="l"/>
        <c:numFmt formatCode="#,##0.0" sourceLinked="1"/>
        <c:majorTickMark val="none"/>
        <c:minorTickMark val="none"/>
        <c:tickLblPos val="nextTo"/>
        <c:crossAx val="708002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Canal de ingreso de la solicitud</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Hoja1!$D$56</c:f>
              <c:strCache>
                <c:ptCount val="1"/>
                <c:pt idx="0">
                  <c:v>2020 (44)</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Hoja1!$C$57:$C$61</c:f>
              <c:strCache>
                <c:ptCount val="5"/>
                <c:pt idx="0">
                  <c:v>Concurrió personalmente</c:v>
                </c:pt>
                <c:pt idx="1">
                  <c:v>Correo 
electrónico</c:v>
                </c:pt>
                <c:pt idx="2">
                  <c:v>No lo recuerdo</c:v>
                </c:pt>
                <c:pt idx="3">
                  <c:v>Portal de Transparencia</c:v>
                </c:pt>
                <c:pt idx="4">
                  <c:v>Sitio web 
del CPLT</c:v>
                </c:pt>
              </c:strCache>
            </c:strRef>
          </c:cat>
          <c:val>
            <c:numRef>
              <c:f>Hoja1!$D$57:$D$61</c:f>
              <c:numCache>
                <c:formatCode>###0%</c:formatCode>
                <c:ptCount val="5"/>
                <c:pt idx="0">
                  <c:v>2.2727272727272728E-2</c:v>
                </c:pt>
                <c:pt idx="1">
                  <c:v>0.18181818181818182</c:v>
                </c:pt>
                <c:pt idx="2">
                  <c:v>2.2727272727272728E-2</c:v>
                </c:pt>
                <c:pt idx="3">
                  <c:v>0.25</c:v>
                </c:pt>
                <c:pt idx="4">
                  <c:v>0.52272727272727271</c:v>
                </c:pt>
              </c:numCache>
            </c:numRef>
          </c:val>
          <c:extLst>
            <c:ext xmlns:c16="http://schemas.microsoft.com/office/drawing/2014/chart" uri="{C3380CC4-5D6E-409C-BE32-E72D297353CC}">
              <c16:uniqueId val="{00000000-ADC3-4161-BABD-F0737BD15ADB}"/>
            </c:ext>
          </c:extLst>
        </c:ser>
        <c:ser>
          <c:idx val="1"/>
          <c:order val="1"/>
          <c:tx>
            <c:strRef>
              <c:f>Hoja1!$E$56</c:f>
              <c:strCache>
                <c:ptCount val="1"/>
                <c:pt idx="0">
                  <c:v>2021 (35)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Hoja1!$C$57:$C$61</c:f>
              <c:strCache>
                <c:ptCount val="5"/>
                <c:pt idx="0">
                  <c:v>Concurrió personalmente</c:v>
                </c:pt>
                <c:pt idx="1">
                  <c:v>Correo 
electrónico</c:v>
                </c:pt>
                <c:pt idx="2">
                  <c:v>No lo recuerdo</c:v>
                </c:pt>
                <c:pt idx="3">
                  <c:v>Portal de Transparencia</c:v>
                </c:pt>
                <c:pt idx="4">
                  <c:v>Sitio web 
del CPLT</c:v>
                </c:pt>
              </c:strCache>
            </c:strRef>
          </c:cat>
          <c:val>
            <c:numRef>
              <c:f>Hoja1!$E$57:$E$61</c:f>
              <c:numCache>
                <c:formatCode>###0%</c:formatCode>
                <c:ptCount val="5"/>
                <c:pt idx="0">
                  <c:v>0</c:v>
                </c:pt>
                <c:pt idx="1">
                  <c:v>0.2857142857142857</c:v>
                </c:pt>
                <c:pt idx="2">
                  <c:v>2.8571428571428571E-2</c:v>
                </c:pt>
                <c:pt idx="3">
                  <c:v>8.5714285714285715E-2</c:v>
                </c:pt>
                <c:pt idx="4">
                  <c:v>0.6</c:v>
                </c:pt>
              </c:numCache>
            </c:numRef>
          </c:val>
          <c:extLst>
            <c:ext xmlns:c16="http://schemas.microsoft.com/office/drawing/2014/chart" uri="{C3380CC4-5D6E-409C-BE32-E72D297353CC}">
              <c16:uniqueId val="{00000001-ADC3-4161-BABD-F0737BD15ADB}"/>
            </c:ext>
          </c:extLst>
        </c:ser>
        <c:ser>
          <c:idx val="2"/>
          <c:order val="2"/>
          <c:tx>
            <c:strRef>
              <c:f>Hoja1!$F$56</c:f>
              <c:strCache>
                <c:ptCount val="1"/>
                <c:pt idx="0">
                  <c:v>2022 (25)</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Hoja1!$C$57:$C$61</c:f>
              <c:strCache>
                <c:ptCount val="5"/>
                <c:pt idx="0">
                  <c:v>Concurrió personalmente</c:v>
                </c:pt>
                <c:pt idx="1">
                  <c:v>Correo 
electrónico</c:v>
                </c:pt>
                <c:pt idx="2">
                  <c:v>No lo recuerdo</c:v>
                </c:pt>
                <c:pt idx="3">
                  <c:v>Portal de Transparencia</c:v>
                </c:pt>
                <c:pt idx="4">
                  <c:v>Sitio web 
del CPLT</c:v>
                </c:pt>
              </c:strCache>
            </c:strRef>
          </c:cat>
          <c:val>
            <c:numRef>
              <c:f>Hoja1!$F$57:$F$61</c:f>
              <c:numCache>
                <c:formatCode>###0%</c:formatCode>
                <c:ptCount val="5"/>
                <c:pt idx="0">
                  <c:v>0</c:v>
                </c:pt>
                <c:pt idx="1">
                  <c:v>0.28000000000000003</c:v>
                </c:pt>
                <c:pt idx="2">
                  <c:v>0</c:v>
                </c:pt>
                <c:pt idx="3">
                  <c:v>0.16</c:v>
                </c:pt>
                <c:pt idx="4">
                  <c:v>0.56000000000000005</c:v>
                </c:pt>
              </c:numCache>
            </c:numRef>
          </c:val>
          <c:extLst>
            <c:ext xmlns:c16="http://schemas.microsoft.com/office/drawing/2014/chart" uri="{C3380CC4-5D6E-409C-BE32-E72D297353CC}">
              <c16:uniqueId val="{00000002-ADC3-4161-BABD-F0737BD15ADB}"/>
            </c:ext>
          </c:extLst>
        </c:ser>
        <c:dLbls>
          <c:dLblPos val="outEnd"/>
          <c:showLegendKey val="0"/>
          <c:showVal val="1"/>
          <c:showCatName val="0"/>
          <c:showSerName val="0"/>
          <c:showPercent val="0"/>
          <c:showBubbleSize val="0"/>
        </c:dLbls>
        <c:gapWidth val="219"/>
        <c:overlap val="-27"/>
        <c:axId val="672318928"/>
        <c:axId val="672320592"/>
      </c:barChart>
      <c:catAx>
        <c:axId val="67231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72320592"/>
        <c:crosses val="autoZero"/>
        <c:auto val="1"/>
        <c:lblAlgn val="ctr"/>
        <c:lblOffset val="100"/>
        <c:noMultiLvlLbl val="0"/>
      </c:catAx>
      <c:valAx>
        <c:axId val="672320592"/>
        <c:scaling>
          <c:orientation val="minMax"/>
        </c:scaling>
        <c:delete val="1"/>
        <c:axPos val="l"/>
        <c:numFmt formatCode="###0%" sourceLinked="1"/>
        <c:majorTickMark val="none"/>
        <c:minorTickMark val="none"/>
        <c:tickLblPos val="nextTo"/>
        <c:crossAx val="6723189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Satisfacción general según canal de ingreso</a:t>
            </a:r>
            <a:endParaRPr lang="es-CL" sz="1200">
              <a:effectLst/>
            </a:endParaRPr>
          </a:p>
          <a:p>
            <a:pPr>
              <a:defRPr/>
            </a:pPr>
            <a:r>
              <a:rPr lang="es-CL" sz="1200" b="0" i="0" baseline="0">
                <a:effectLst/>
              </a:rPr>
              <a:t>(Promedio de notas)</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Hoja1!$D$69</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Hoja1!$C$70:$C$73</c:f>
              <c:strCache>
                <c:ptCount val="4"/>
                <c:pt idx="0">
                  <c:v>Concurrió personalmente</c:v>
                </c:pt>
                <c:pt idx="1">
                  <c:v>Correo 
electrónico</c:v>
                </c:pt>
                <c:pt idx="2">
                  <c:v>Portal de
 Transparencia</c:v>
                </c:pt>
                <c:pt idx="3">
                  <c:v>Sitio web 
del CPLT</c:v>
                </c:pt>
              </c:strCache>
            </c:strRef>
          </c:cat>
          <c:val>
            <c:numRef>
              <c:f>Hoja1!$D$70:$D$73</c:f>
              <c:numCache>
                <c:formatCode>###0.0</c:formatCode>
                <c:ptCount val="4"/>
                <c:pt idx="0">
                  <c:v>6</c:v>
                </c:pt>
                <c:pt idx="1">
                  <c:v>5.25</c:v>
                </c:pt>
                <c:pt idx="2">
                  <c:v>4.7272727272727284</c:v>
                </c:pt>
                <c:pt idx="3">
                  <c:v>5.8260869565217384</c:v>
                </c:pt>
              </c:numCache>
            </c:numRef>
          </c:val>
          <c:extLst>
            <c:ext xmlns:c16="http://schemas.microsoft.com/office/drawing/2014/chart" uri="{C3380CC4-5D6E-409C-BE32-E72D297353CC}">
              <c16:uniqueId val="{00000000-830A-4C86-93C8-FD3A34EA570E}"/>
            </c:ext>
          </c:extLst>
        </c:ser>
        <c:ser>
          <c:idx val="1"/>
          <c:order val="1"/>
          <c:tx>
            <c:strRef>
              <c:f>Hoja1!$E$69</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Hoja1!$C$70:$C$73</c:f>
              <c:strCache>
                <c:ptCount val="4"/>
                <c:pt idx="0">
                  <c:v>Concurrió personalmente</c:v>
                </c:pt>
                <c:pt idx="1">
                  <c:v>Correo 
electrónico</c:v>
                </c:pt>
                <c:pt idx="2">
                  <c:v>Portal de
 Transparencia</c:v>
                </c:pt>
                <c:pt idx="3">
                  <c:v>Sitio web 
del CPLT</c:v>
                </c:pt>
              </c:strCache>
            </c:strRef>
          </c:cat>
          <c:val>
            <c:numRef>
              <c:f>Hoja1!$E$70:$E$73</c:f>
              <c:numCache>
                <c:formatCode>###0.0</c:formatCode>
                <c:ptCount val="4"/>
                <c:pt idx="1">
                  <c:v>5.8</c:v>
                </c:pt>
                <c:pt idx="2">
                  <c:v>3.333333333333333</c:v>
                </c:pt>
                <c:pt idx="3">
                  <c:v>6.3809523809523805</c:v>
                </c:pt>
              </c:numCache>
            </c:numRef>
          </c:val>
          <c:extLst>
            <c:ext xmlns:c16="http://schemas.microsoft.com/office/drawing/2014/chart" uri="{C3380CC4-5D6E-409C-BE32-E72D297353CC}">
              <c16:uniqueId val="{00000001-830A-4C86-93C8-FD3A34EA570E}"/>
            </c:ext>
          </c:extLst>
        </c:ser>
        <c:ser>
          <c:idx val="2"/>
          <c:order val="2"/>
          <c:tx>
            <c:strRef>
              <c:f>Hoja1!$F$69</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Hoja1!$C$70:$C$73</c:f>
              <c:strCache>
                <c:ptCount val="4"/>
                <c:pt idx="0">
                  <c:v>Concurrió personalmente</c:v>
                </c:pt>
                <c:pt idx="1">
                  <c:v>Correo 
electrónico</c:v>
                </c:pt>
                <c:pt idx="2">
                  <c:v>Portal de
 Transparencia</c:v>
                </c:pt>
                <c:pt idx="3">
                  <c:v>Sitio web 
del CPLT</c:v>
                </c:pt>
              </c:strCache>
            </c:strRef>
          </c:cat>
          <c:val>
            <c:numRef>
              <c:f>Hoja1!$F$70:$F$73</c:f>
              <c:numCache>
                <c:formatCode>###0.0</c:formatCode>
                <c:ptCount val="4"/>
                <c:pt idx="1">
                  <c:v>4.7142857142857144</c:v>
                </c:pt>
                <c:pt idx="2">
                  <c:v>6.5</c:v>
                </c:pt>
                <c:pt idx="3">
                  <c:v>5.1428571428571432</c:v>
                </c:pt>
              </c:numCache>
            </c:numRef>
          </c:val>
          <c:extLst>
            <c:ext xmlns:c16="http://schemas.microsoft.com/office/drawing/2014/chart" uri="{C3380CC4-5D6E-409C-BE32-E72D297353CC}">
              <c16:uniqueId val="{00000002-830A-4C86-93C8-FD3A34EA570E}"/>
            </c:ext>
          </c:extLst>
        </c:ser>
        <c:dLbls>
          <c:dLblPos val="outEnd"/>
          <c:showLegendKey val="0"/>
          <c:showVal val="1"/>
          <c:showCatName val="0"/>
          <c:showSerName val="0"/>
          <c:showPercent val="0"/>
          <c:showBubbleSize val="0"/>
        </c:dLbls>
        <c:gapWidth val="219"/>
        <c:overlap val="-27"/>
        <c:axId val="716494480"/>
        <c:axId val="716495312"/>
      </c:barChart>
      <c:catAx>
        <c:axId val="71649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6495312"/>
        <c:crosses val="autoZero"/>
        <c:auto val="1"/>
        <c:lblAlgn val="ctr"/>
        <c:lblOffset val="100"/>
        <c:noMultiLvlLbl val="0"/>
      </c:catAx>
      <c:valAx>
        <c:axId val="716495312"/>
        <c:scaling>
          <c:orientation val="minMax"/>
        </c:scaling>
        <c:delete val="1"/>
        <c:axPos val="l"/>
        <c:numFmt formatCode="###0.0" sourceLinked="1"/>
        <c:majorTickMark val="none"/>
        <c:minorTickMark val="none"/>
        <c:tickLblPos val="nextTo"/>
        <c:crossAx val="7164944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Facilidad para ingresar la solicitud </a:t>
            </a:r>
            <a:endParaRPr lang="es-CL" sz="1200">
              <a:effectLst/>
            </a:endParaRPr>
          </a:p>
          <a:p>
            <a:pPr>
              <a:defRPr/>
            </a:pPr>
            <a:r>
              <a:rPr lang="es-CL" sz="1200" b="0" i="0" baseline="0">
                <a:effectLst/>
              </a:rPr>
              <a:t>(Promedio de notas)</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Hoja1!$D$78</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Hoja1!$C$79:$C$82</c:f>
              <c:strCache>
                <c:ptCount val="4"/>
                <c:pt idx="0">
                  <c:v>Concurrió 
personalmente</c:v>
                </c:pt>
                <c:pt idx="1">
                  <c:v>Correo 
electrónico</c:v>
                </c:pt>
                <c:pt idx="2">
                  <c:v>Portal de 
Transparencia</c:v>
                </c:pt>
                <c:pt idx="3">
                  <c:v>Sitio web 
del CPLT</c:v>
                </c:pt>
              </c:strCache>
            </c:strRef>
          </c:cat>
          <c:val>
            <c:numRef>
              <c:f>Hoja1!$D$79:$D$82</c:f>
              <c:numCache>
                <c:formatCode>###0.0</c:formatCode>
                <c:ptCount val="4"/>
                <c:pt idx="0">
                  <c:v>6</c:v>
                </c:pt>
                <c:pt idx="1">
                  <c:v>5.25</c:v>
                </c:pt>
                <c:pt idx="2">
                  <c:v>5.3636363636363642</c:v>
                </c:pt>
                <c:pt idx="3">
                  <c:v>6.2173913043478244</c:v>
                </c:pt>
              </c:numCache>
            </c:numRef>
          </c:val>
          <c:extLst>
            <c:ext xmlns:c16="http://schemas.microsoft.com/office/drawing/2014/chart" uri="{C3380CC4-5D6E-409C-BE32-E72D297353CC}">
              <c16:uniqueId val="{00000000-D788-4F93-AD20-FE36DFC8A08E}"/>
            </c:ext>
          </c:extLst>
        </c:ser>
        <c:ser>
          <c:idx val="1"/>
          <c:order val="1"/>
          <c:tx>
            <c:strRef>
              <c:f>Hoja1!$E$78</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Hoja1!$C$79:$C$82</c:f>
              <c:strCache>
                <c:ptCount val="4"/>
                <c:pt idx="0">
                  <c:v>Concurrió 
personalmente</c:v>
                </c:pt>
                <c:pt idx="1">
                  <c:v>Correo 
electrónico</c:v>
                </c:pt>
                <c:pt idx="2">
                  <c:v>Portal de 
Transparencia</c:v>
                </c:pt>
                <c:pt idx="3">
                  <c:v>Sitio web 
del CPLT</c:v>
                </c:pt>
              </c:strCache>
            </c:strRef>
          </c:cat>
          <c:val>
            <c:numRef>
              <c:f>Hoja1!$E$79:$E$82</c:f>
              <c:numCache>
                <c:formatCode>###0.0</c:formatCode>
                <c:ptCount val="4"/>
                <c:pt idx="1">
                  <c:v>5.8999999999999995</c:v>
                </c:pt>
                <c:pt idx="2">
                  <c:v>5</c:v>
                </c:pt>
                <c:pt idx="3">
                  <c:v>6.9523809523809526</c:v>
                </c:pt>
              </c:numCache>
            </c:numRef>
          </c:val>
          <c:extLst>
            <c:ext xmlns:c16="http://schemas.microsoft.com/office/drawing/2014/chart" uri="{C3380CC4-5D6E-409C-BE32-E72D297353CC}">
              <c16:uniqueId val="{00000001-D788-4F93-AD20-FE36DFC8A08E}"/>
            </c:ext>
          </c:extLst>
        </c:ser>
        <c:ser>
          <c:idx val="2"/>
          <c:order val="2"/>
          <c:tx>
            <c:strRef>
              <c:f>Hoja1!$F$78</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Hoja1!$C$79:$C$82</c:f>
              <c:strCache>
                <c:ptCount val="4"/>
                <c:pt idx="0">
                  <c:v>Concurrió 
personalmente</c:v>
                </c:pt>
                <c:pt idx="1">
                  <c:v>Correo 
electrónico</c:v>
                </c:pt>
                <c:pt idx="2">
                  <c:v>Portal de 
Transparencia</c:v>
                </c:pt>
                <c:pt idx="3">
                  <c:v>Sitio web 
del CPLT</c:v>
                </c:pt>
              </c:strCache>
            </c:strRef>
          </c:cat>
          <c:val>
            <c:numRef>
              <c:f>Hoja1!$F$79:$F$82</c:f>
              <c:numCache>
                <c:formatCode>###0.0</c:formatCode>
                <c:ptCount val="4"/>
                <c:pt idx="1">
                  <c:v>6.8571428571428568</c:v>
                </c:pt>
                <c:pt idx="2">
                  <c:v>6.75</c:v>
                </c:pt>
                <c:pt idx="3">
                  <c:v>6.3571428571428568</c:v>
                </c:pt>
              </c:numCache>
            </c:numRef>
          </c:val>
          <c:extLst>
            <c:ext xmlns:c16="http://schemas.microsoft.com/office/drawing/2014/chart" uri="{C3380CC4-5D6E-409C-BE32-E72D297353CC}">
              <c16:uniqueId val="{00000002-D788-4F93-AD20-FE36DFC8A08E}"/>
            </c:ext>
          </c:extLst>
        </c:ser>
        <c:dLbls>
          <c:dLblPos val="outEnd"/>
          <c:showLegendKey val="0"/>
          <c:showVal val="1"/>
          <c:showCatName val="0"/>
          <c:showSerName val="0"/>
          <c:showPercent val="0"/>
          <c:showBubbleSize val="0"/>
        </c:dLbls>
        <c:gapWidth val="219"/>
        <c:overlap val="-27"/>
        <c:axId val="707997968"/>
        <c:axId val="708004624"/>
      </c:barChart>
      <c:catAx>
        <c:axId val="70799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08004624"/>
        <c:crosses val="autoZero"/>
        <c:auto val="1"/>
        <c:lblAlgn val="ctr"/>
        <c:lblOffset val="100"/>
        <c:noMultiLvlLbl val="0"/>
      </c:catAx>
      <c:valAx>
        <c:axId val="708004624"/>
        <c:scaling>
          <c:orientation val="minMax"/>
        </c:scaling>
        <c:delete val="1"/>
        <c:axPos val="l"/>
        <c:numFmt formatCode="###0.0" sourceLinked="1"/>
        <c:majorTickMark val="none"/>
        <c:minorTickMark val="none"/>
        <c:tickLblPos val="nextTo"/>
        <c:crossAx val="7079979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a:t> ¿Qué tan satisfecho se encuentra con los servicios entregados por el Consejo para la Transparencia? </a:t>
            </a:r>
            <a:r>
              <a:rPr lang="es-CL" sz="1200"/>
              <a:t>(promedio de notas)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'SATISF GENERAL'!$F$25:$F$36</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'SATISF GENERAL'!$G$25:$G$36</c:f>
              <c:numCache>
                <c:formatCode>0.0</c:formatCode>
                <c:ptCount val="12"/>
                <c:pt idx="0">
                  <c:v>4.6074766355140184</c:v>
                </c:pt>
                <c:pt idx="1">
                  <c:v>4.6842105263157894</c:v>
                </c:pt>
                <c:pt idx="2">
                  <c:v>4.375</c:v>
                </c:pt>
                <c:pt idx="3">
                  <c:v>4.7924528301886795</c:v>
                </c:pt>
                <c:pt idx="4">
                  <c:v>3.9914529914529915</c:v>
                </c:pt>
                <c:pt idx="5">
                  <c:v>3.9795918367346941</c:v>
                </c:pt>
                <c:pt idx="6">
                  <c:v>4.3636363636363633</c:v>
                </c:pt>
                <c:pt idx="7">
                  <c:v>4.3061224489795915</c:v>
                </c:pt>
                <c:pt idx="8">
                  <c:v>4.4662162162162158</c:v>
                </c:pt>
                <c:pt idx="9">
                  <c:v>4.0434782608695654</c:v>
                </c:pt>
                <c:pt idx="10">
                  <c:v>3.9128205128205127</c:v>
                </c:pt>
                <c:pt idx="11">
                  <c:v>4.1524390243902438</c:v>
                </c:pt>
              </c:numCache>
            </c:numRef>
          </c:val>
          <c:smooth val="0"/>
          <c:extLst>
            <c:ext xmlns:c16="http://schemas.microsoft.com/office/drawing/2014/chart" uri="{C3380CC4-5D6E-409C-BE32-E72D297353CC}">
              <c16:uniqueId val="{00000000-94E2-48EF-8DFA-C8E2183F7A1B}"/>
            </c:ext>
          </c:extLst>
        </c:ser>
        <c:dLbls>
          <c:showLegendKey val="0"/>
          <c:showVal val="1"/>
          <c:showCatName val="0"/>
          <c:showSerName val="0"/>
          <c:showPercent val="0"/>
          <c:showBubbleSize val="0"/>
        </c:dLbls>
        <c:smooth val="0"/>
        <c:axId val="161693136"/>
        <c:axId val="260764640"/>
      </c:lineChart>
      <c:dateAx>
        <c:axId val="16169313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60764640"/>
        <c:crosses val="autoZero"/>
        <c:auto val="1"/>
        <c:lblOffset val="100"/>
        <c:baseTimeUnit val="months"/>
      </c:dateAx>
      <c:valAx>
        <c:axId val="260764640"/>
        <c:scaling>
          <c:orientation val="minMax"/>
        </c:scaling>
        <c:delete val="1"/>
        <c:axPos val="l"/>
        <c:numFmt formatCode="0.0" sourceLinked="1"/>
        <c:majorTickMark val="none"/>
        <c:minorTickMark val="none"/>
        <c:tickLblPos val="nextTo"/>
        <c:crossAx val="161693136"/>
        <c:crosses val="autoZero"/>
        <c:crossBetween val="between"/>
      </c:valAx>
      <c:spPr>
        <a:noFill/>
        <a:ln>
          <a:noFill/>
        </a:ln>
        <a:effectLst/>
      </c:spPr>
    </c:plotArea>
    <c:plotVisOnly val="1"/>
    <c:dispBlanksAs val="gap"/>
    <c:showDLblsOverMax val="0"/>
  </c:chart>
  <c:spPr>
    <a:noFill/>
    <a:ln>
      <a:solidFill>
        <a:schemeClr val="bg1">
          <a:lumMod val="65000"/>
        </a:schemeClr>
      </a:solid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¿Cuán satisfecho quedó con los siguientes aspectos relacionados con el ingreso y gestión de su última solicitud de información?</a:t>
            </a:r>
            <a:endParaRPr lang="es-CL" sz="1200">
              <a:effectLst/>
            </a:endParaRPr>
          </a:p>
          <a:p>
            <a:pPr>
              <a:defRPr/>
            </a:pPr>
            <a:r>
              <a:rPr lang="es-CL" sz="1200" b="0" i="0" baseline="0">
                <a:effectLst/>
              </a:rPr>
              <a:t>(Promedio de notas)</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6729090135762791"/>
          <c:y val="0.22333974642357518"/>
          <c:w val="0.46757936964550773"/>
          <c:h val="0.74875322294241586"/>
        </c:manualLayout>
      </c:layout>
      <c:barChart>
        <c:barDir val="bar"/>
        <c:grouping val="clustered"/>
        <c:varyColors val="0"/>
        <c:ser>
          <c:idx val="0"/>
          <c:order val="0"/>
          <c:tx>
            <c:strRef>
              <c:f>Hoja1!$C$87</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Hoja1!$B$88:$B$92</c:f>
              <c:strCache>
                <c:ptCount val="5"/>
                <c:pt idx="0">
                  <c:v>La comprensión del funcionario respecto a su solicitud</c:v>
                </c:pt>
                <c:pt idx="1">
                  <c:v>La amabilidad del funcionario del CPLT</c:v>
                </c:pt>
                <c:pt idx="2">
                  <c:v>La claridad del formulario</c:v>
                </c:pt>
                <c:pt idx="3">
                  <c:v>La facilidad para ingresar su solicitud</c:v>
                </c:pt>
                <c:pt idx="4">
                  <c:v>La utilidad de la información acerca del proceso contenida en el formulario</c:v>
                </c:pt>
              </c:strCache>
            </c:strRef>
          </c:cat>
          <c:val>
            <c:numRef>
              <c:f>Hoja1!$C$88:$C$92</c:f>
              <c:numCache>
                <c:formatCode>###0.0</c:formatCode>
                <c:ptCount val="5"/>
                <c:pt idx="0">
                  <c:v>5.5789473684210531</c:v>
                </c:pt>
                <c:pt idx="1">
                  <c:v>6.1176470588235299</c:v>
                </c:pt>
                <c:pt idx="2">
                  <c:v>5.9999999999999991</c:v>
                </c:pt>
                <c:pt idx="3">
                  <c:v>5.8181818181818183</c:v>
                </c:pt>
                <c:pt idx="4">
                  <c:v>5.75</c:v>
                </c:pt>
              </c:numCache>
            </c:numRef>
          </c:val>
          <c:extLst>
            <c:ext xmlns:c16="http://schemas.microsoft.com/office/drawing/2014/chart" uri="{C3380CC4-5D6E-409C-BE32-E72D297353CC}">
              <c16:uniqueId val="{00000000-6CD9-4310-869D-A461D34E727C}"/>
            </c:ext>
          </c:extLst>
        </c:ser>
        <c:ser>
          <c:idx val="1"/>
          <c:order val="1"/>
          <c:tx>
            <c:strRef>
              <c:f>Hoja1!$D$87</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Hoja1!$B$88:$B$92</c:f>
              <c:strCache>
                <c:ptCount val="5"/>
                <c:pt idx="0">
                  <c:v>La comprensión del funcionario respecto a su solicitud</c:v>
                </c:pt>
                <c:pt idx="1">
                  <c:v>La amabilidad del funcionario del CPLT</c:v>
                </c:pt>
                <c:pt idx="2">
                  <c:v>La claridad del formulario</c:v>
                </c:pt>
                <c:pt idx="3">
                  <c:v>La facilidad para ingresar su solicitud</c:v>
                </c:pt>
                <c:pt idx="4">
                  <c:v>La utilidad de la información acerca del proceso contenida en el formulario</c:v>
                </c:pt>
              </c:strCache>
            </c:strRef>
          </c:cat>
          <c:val>
            <c:numRef>
              <c:f>Hoja1!$D$88:$D$92</c:f>
              <c:numCache>
                <c:formatCode>###0.0</c:formatCode>
                <c:ptCount val="5"/>
                <c:pt idx="0">
                  <c:v>6.2800000000000011</c:v>
                </c:pt>
                <c:pt idx="1">
                  <c:v>6.3478260869565206</c:v>
                </c:pt>
                <c:pt idx="2">
                  <c:v>6.4705882352941178</c:v>
                </c:pt>
                <c:pt idx="3">
                  <c:v>6.4705882352941169</c:v>
                </c:pt>
                <c:pt idx="4">
                  <c:v>6.3823529411764692</c:v>
                </c:pt>
              </c:numCache>
            </c:numRef>
          </c:val>
          <c:extLst>
            <c:ext xmlns:c16="http://schemas.microsoft.com/office/drawing/2014/chart" uri="{C3380CC4-5D6E-409C-BE32-E72D297353CC}">
              <c16:uniqueId val="{00000001-6CD9-4310-869D-A461D34E727C}"/>
            </c:ext>
          </c:extLst>
        </c:ser>
        <c:ser>
          <c:idx val="2"/>
          <c:order val="2"/>
          <c:tx>
            <c:strRef>
              <c:f>Hoja1!$E$87</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Hoja1!$B$88:$B$92</c:f>
              <c:strCache>
                <c:ptCount val="5"/>
                <c:pt idx="0">
                  <c:v>La comprensión del funcionario respecto a su solicitud</c:v>
                </c:pt>
                <c:pt idx="1">
                  <c:v>La amabilidad del funcionario del CPLT</c:v>
                </c:pt>
                <c:pt idx="2">
                  <c:v>La claridad del formulario</c:v>
                </c:pt>
                <c:pt idx="3">
                  <c:v>La facilidad para ingresar su solicitud</c:v>
                </c:pt>
                <c:pt idx="4">
                  <c:v>La utilidad de la información acerca del proceso contenida en el formulario</c:v>
                </c:pt>
              </c:strCache>
            </c:strRef>
          </c:cat>
          <c:val>
            <c:numRef>
              <c:f>Hoja1!$E$88:$E$92</c:f>
              <c:numCache>
                <c:formatCode>###0.0</c:formatCode>
                <c:ptCount val="5"/>
                <c:pt idx="0">
                  <c:v>5.7999999999999989</c:v>
                </c:pt>
                <c:pt idx="1">
                  <c:v>6.1538461538461533</c:v>
                </c:pt>
                <c:pt idx="2">
                  <c:v>6.52</c:v>
                </c:pt>
                <c:pt idx="3">
                  <c:v>6.5599999999999978</c:v>
                </c:pt>
                <c:pt idx="4">
                  <c:v>6.5599999999999987</c:v>
                </c:pt>
              </c:numCache>
            </c:numRef>
          </c:val>
          <c:extLst>
            <c:ext xmlns:c16="http://schemas.microsoft.com/office/drawing/2014/chart" uri="{C3380CC4-5D6E-409C-BE32-E72D297353CC}">
              <c16:uniqueId val="{00000002-6CD9-4310-869D-A461D34E727C}"/>
            </c:ext>
          </c:extLst>
        </c:ser>
        <c:dLbls>
          <c:dLblPos val="outEnd"/>
          <c:showLegendKey val="0"/>
          <c:showVal val="1"/>
          <c:showCatName val="0"/>
          <c:showSerName val="0"/>
          <c:showPercent val="0"/>
          <c:showBubbleSize val="0"/>
        </c:dLbls>
        <c:gapWidth val="182"/>
        <c:axId val="672610976"/>
        <c:axId val="672611392"/>
      </c:barChart>
      <c:catAx>
        <c:axId val="67261097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72611392"/>
        <c:crosses val="autoZero"/>
        <c:auto val="1"/>
        <c:lblAlgn val="ctr"/>
        <c:lblOffset val="100"/>
        <c:noMultiLvlLbl val="0"/>
      </c:catAx>
      <c:valAx>
        <c:axId val="672611392"/>
        <c:scaling>
          <c:orientation val="minMax"/>
          <c:min val="1"/>
        </c:scaling>
        <c:delete val="1"/>
        <c:axPos val="b"/>
        <c:numFmt formatCode="###0.0" sourceLinked="1"/>
        <c:majorTickMark val="out"/>
        <c:minorTickMark val="none"/>
        <c:tickLblPos val="nextTo"/>
        <c:crossAx val="672610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Durante el proceso de gestión de su última solicitud de información al Consejo para la Transparencia, ¿le pidieron que aclarara o especificara (subsanara) la información que estaba solicitando?</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Hoja1!$D$104</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Hoja1!$C$105:$C$107</c:f>
              <c:strCache>
                <c:ptCount val="3"/>
                <c:pt idx="0">
                  <c:v>No</c:v>
                </c:pt>
                <c:pt idx="1">
                  <c:v>No recuerda</c:v>
                </c:pt>
                <c:pt idx="2">
                  <c:v>Sí</c:v>
                </c:pt>
              </c:strCache>
            </c:strRef>
          </c:cat>
          <c:val>
            <c:numRef>
              <c:f>Hoja1!$D$105:$D$107</c:f>
              <c:numCache>
                <c:formatCode>###0%</c:formatCode>
                <c:ptCount val="3"/>
                <c:pt idx="0">
                  <c:v>0.84090909090909094</c:v>
                </c:pt>
                <c:pt idx="1">
                  <c:v>4.5454545454545456E-2</c:v>
                </c:pt>
                <c:pt idx="2">
                  <c:v>0.11363636363636363</c:v>
                </c:pt>
              </c:numCache>
            </c:numRef>
          </c:val>
          <c:extLst>
            <c:ext xmlns:c16="http://schemas.microsoft.com/office/drawing/2014/chart" uri="{C3380CC4-5D6E-409C-BE32-E72D297353CC}">
              <c16:uniqueId val="{00000000-74D4-40FE-A55F-D4C6EDD35E90}"/>
            </c:ext>
          </c:extLst>
        </c:ser>
        <c:ser>
          <c:idx val="1"/>
          <c:order val="1"/>
          <c:tx>
            <c:strRef>
              <c:f>Hoja1!$E$104</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Hoja1!$C$105:$C$107</c:f>
              <c:strCache>
                <c:ptCount val="3"/>
                <c:pt idx="0">
                  <c:v>No</c:v>
                </c:pt>
                <c:pt idx="1">
                  <c:v>No recuerda</c:v>
                </c:pt>
                <c:pt idx="2">
                  <c:v>Sí</c:v>
                </c:pt>
              </c:strCache>
            </c:strRef>
          </c:cat>
          <c:val>
            <c:numRef>
              <c:f>Hoja1!$E$105:$E$107</c:f>
              <c:numCache>
                <c:formatCode>###0%</c:formatCode>
                <c:ptCount val="3"/>
                <c:pt idx="0">
                  <c:v>0.8</c:v>
                </c:pt>
                <c:pt idx="1">
                  <c:v>8.5714285714285715E-2</c:v>
                </c:pt>
                <c:pt idx="2">
                  <c:v>0.11428571428571428</c:v>
                </c:pt>
              </c:numCache>
            </c:numRef>
          </c:val>
          <c:extLst>
            <c:ext xmlns:c16="http://schemas.microsoft.com/office/drawing/2014/chart" uri="{C3380CC4-5D6E-409C-BE32-E72D297353CC}">
              <c16:uniqueId val="{00000001-74D4-40FE-A55F-D4C6EDD35E90}"/>
            </c:ext>
          </c:extLst>
        </c:ser>
        <c:ser>
          <c:idx val="2"/>
          <c:order val="2"/>
          <c:tx>
            <c:strRef>
              <c:f>Hoja1!$F$104</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Hoja1!$C$105:$C$107</c:f>
              <c:strCache>
                <c:ptCount val="3"/>
                <c:pt idx="0">
                  <c:v>No</c:v>
                </c:pt>
                <c:pt idx="1">
                  <c:v>No recuerda</c:v>
                </c:pt>
                <c:pt idx="2">
                  <c:v>Sí</c:v>
                </c:pt>
              </c:strCache>
            </c:strRef>
          </c:cat>
          <c:val>
            <c:numRef>
              <c:f>Hoja1!$F$105:$F$107</c:f>
              <c:numCache>
                <c:formatCode>###0%</c:formatCode>
                <c:ptCount val="3"/>
                <c:pt idx="0">
                  <c:v>0.84</c:v>
                </c:pt>
                <c:pt idx="1">
                  <c:v>0.04</c:v>
                </c:pt>
                <c:pt idx="2">
                  <c:v>0.12</c:v>
                </c:pt>
              </c:numCache>
            </c:numRef>
          </c:val>
          <c:extLst>
            <c:ext xmlns:c16="http://schemas.microsoft.com/office/drawing/2014/chart" uri="{C3380CC4-5D6E-409C-BE32-E72D297353CC}">
              <c16:uniqueId val="{00000002-74D4-40FE-A55F-D4C6EDD35E90}"/>
            </c:ext>
          </c:extLst>
        </c:ser>
        <c:dLbls>
          <c:dLblPos val="outEnd"/>
          <c:showLegendKey val="0"/>
          <c:showVal val="1"/>
          <c:showCatName val="0"/>
          <c:showSerName val="0"/>
          <c:showPercent val="0"/>
          <c:showBubbleSize val="0"/>
        </c:dLbls>
        <c:gapWidth val="219"/>
        <c:overlap val="-27"/>
        <c:axId val="1075745232"/>
        <c:axId val="1075736496"/>
      </c:barChart>
      <c:catAx>
        <c:axId val="107574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75736496"/>
        <c:crosses val="autoZero"/>
        <c:auto val="1"/>
        <c:lblAlgn val="ctr"/>
        <c:lblOffset val="100"/>
        <c:noMultiLvlLbl val="0"/>
      </c:catAx>
      <c:valAx>
        <c:axId val="1075736496"/>
        <c:scaling>
          <c:orientation val="minMax"/>
        </c:scaling>
        <c:delete val="1"/>
        <c:axPos val="l"/>
        <c:numFmt formatCode="###0%" sourceLinked="1"/>
        <c:majorTickMark val="none"/>
        <c:minorTickMark val="none"/>
        <c:tickLblPos val="nextTo"/>
        <c:crossAx val="10757452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Satisfacción general según tuvo o no subsanación</a:t>
            </a:r>
            <a:endParaRPr lang="es-CL" sz="1200">
              <a:effectLst/>
            </a:endParaRPr>
          </a:p>
          <a:p>
            <a:pPr>
              <a:defRPr/>
            </a:pPr>
            <a:r>
              <a:rPr lang="es-CL" sz="1200" b="0" i="0" baseline="0">
                <a:effectLst/>
              </a:rPr>
              <a:t>(Promedio de notas)</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Hoja1!$C$118</c:f>
              <c:strCache>
                <c:ptCount val="1"/>
                <c:pt idx="0">
                  <c:v>No</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Hoja1!$D$117:$F$117</c:f>
              <c:strCache>
                <c:ptCount val="3"/>
                <c:pt idx="0">
                  <c:v>2020</c:v>
                </c:pt>
                <c:pt idx="1">
                  <c:v>2021</c:v>
                </c:pt>
                <c:pt idx="2">
                  <c:v>2022</c:v>
                </c:pt>
              </c:strCache>
            </c:strRef>
          </c:cat>
          <c:val>
            <c:numRef>
              <c:f>Hoja1!$D$118:$F$118</c:f>
              <c:numCache>
                <c:formatCode>###0.0</c:formatCode>
                <c:ptCount val="3"/>
                <c:pt idx="0">
                  <c:v>5.2432432432432412</c:v>
                </c:pt>
                <c:pt idx="1">
                  <c:v>5.8928571428571432</c:v>
                </c:pt>
                <c:pt idx="2">
                  <c:v>5.5238095238095237</c:v>
                </c:pt>
              </c:numCache>
            </c:numRef>
          </c:val>
          <c:extLst>
            <c:ext xmlns:c16="http://schemas.microsoft.com/office/drawing/2014/chart" uri="{C3380CC4-5D6E-409C-BE32-E72D297353CC}">
              <c16:uniqueId val="{00000000-D0FC-4EA4-A7F1-AF11C18456CE}"/>
            </c:ext>
          </c:extLst>
        </c:ser>
        <c:ser>
          <c:idx val="1"/>
          <c:order val="1"/>
          <c:tx>
            <c:strRef>
              <c:f>Hoja1!$C$119</c:f>
              <c:strCache>
                <c:ptCount val="1"/>
                <c:pt idx="0">
                  <c:v>No recuerda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Hoja1!$D$117:$F$117</c:f>
              <c:strCache>
                <c:ptCount val="3"/>
                <c:pt idx="0">
                  <c:v>2020</c:v>
                </c:pt>
                <c:pt idx="1">
                  <c:v>2021</c:v>
                </c:pt>
                <c:pt idx="2">
                  <c:v>2022</c:v>
                </c:pt>
              </c:strCache>
            </c:strRef>
          </c:cat>
          <c:val>
            <c:numRef>
              <c:f>Hoja1!$D$119:$F$119</c:f>
              <c:numCache>
                <c:formatCode>###0.0</c:formatCode>
                <c:ptCount val="3"/>
                <c:pt idx="0">
                  <c:v>6</c:v>
                </c:pt>
                <c:pt idx="1">
                  <c:v>6.333333333333333</c:v>
                </c:pt>
                <c:pt idx="2">
                  <c:v>1</c:v>
                </c:pt>
              </c:numCache>
            </c:numRef>
          </c:val>
          <c:extLst>
            <c:ext xmlns:c16="http://schemas.microsoft.com/office/drawing/2014/chart" uri="{C3380CC4-5D6E-409C-BE32-E72D297353CC}">
              <c16:uniqueId val="{00000001-D0FC-4EA4-A7F1-AF11C18456CE}"/>
            </c:ext>
          </c:extLst>
        </c:ser>
        <c:ser>
          <c:idx val="2"/>
          <c:order val="2"/>
          <c:tx>
            <c:strRef>
              <c:f>Hoja1!$C$120</c:f>
              <c:strCache>
                <c:ptCount val="1"/>
                <c:pt idx="0">
                  <c:v>Sí</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Hoja1!$D$117:$F$117</c:f>
              <c:strCache>
                <c:ptCount val="3"/>
                <c:pt idx="0">
                  <c:v>2020</c:v>
                </c:pt>
                <c:pt idx="1">
                  <c:v>2021</c:v>
                </c:pt>
                <c:pt idx="2">
                  <c:v>2022</c:v>
                </c:pt>
              </c:strCache>
            </c:strRef>
          </c:cat>
          <c:val>
            <c:numRef>
              <c:f>Hoja1!$D$120:$F$120</c:f>
              <c:numCache>
                <c:formatCode>###0.0</c:formatCode>
                <c:ptCount val="3"/>
                <c:pt idx="0">
                  <c:v>6.6</c:v>
                </c:pt>
                <c:pt idx="1">
                  <c:v>5</c:v>
                </c:pt>
                <c:pt idx="2">
                  <c:v>4.666666666666667</c:v>
                </c:pt>
              </c:numCache>
            </c:numRef>
          </c:val>
          <c:extLst>
            <c:ext xmlns:c16="http://schemas.microsoft.com/office/drawing/2014/chart" uri="{C3380CC4-5D6E-409C-BE32-E72D297353CC}">
              <c16:uniqueId val="{00000002-D0FC-4EA4-A7F1-AF11C18456CE}"/>
            </c:ext>
          </c:extLst>
        </c:ser>
        <c:dLbls>
          <c:dLblPos val="outEnd"/>
          <c:showLegendKey val="0"/>
          <c:showVal val="1"/>
          <c:showCatName val="0"/>
          <c:showSerName val="0"/>
          <c:showPercent val="0"/>
          <c:showBubbleSize val="0"/>
        </c:dLbls>
        <c:gapWidth val="219"/>
        <c:overlap val="-27"/>
        <c:axId val="680277232"/>
        <c:axId val="680277648"/>
      </c:barChart>
      <c:catAx>
        <c:axId val="68027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80277648"/>
        <c:crosses val="autoZero"/>
        <c:auto val="1"/>
        <c:lblAlgn val="ctr"/>
        <c:lblOffset val="100"/>
        <c:noMultiLvlLbl val="0"/>
      </c:catAx>
      <c:valAx>
        <c:axId val="680277648"/>
        <c:scaling>
          <c:orientation val="minMax"/>
        </c:scaling>
        <c:delete val="1"/>
        <c:axPos val="l"/>
        <c:numFmt formatCode="###0.0" sourceLinked="1"/>
        <c:majorTickMark val="none"/>
        <c:minorTickMark val="none"/>
        <c:tickLblPos val="nextTo"/>
        <c:crossAx val="6802772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¿Cuál fue el resultado final de su última solicitud de información al Consejo para la Transparencia?</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Hoja1!$D$130</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Hoja1!$C$131:$C$137</c:f>
              <c:strCache>
                <c:ptCount val="7"/>
                <c:pt idx="0">
                  <c:v>Enlace a la web del CPLT</c:v>
                </c:pt>
                <c:pt idx="1">
                  <c:v>Inadmisible</c:v>
                </c:pt>
                <c:pt idx="2">
                  <c:v>No recuerda</c:v>
                </c:pt>
                <c:pt idx="3">
                  <c:v>Nunca recibí una respuesta</c:v>
                </c:pt>
                <c:pt idx="4">
                  <c:v>Denegación</c:v>
                </c:pt>
                <c:pt idx="5">
                  <c:v>Acoge parcial</c:v>
                </c:pt>
                <c:pt idx="6">
                  <c:v>Acoge total</c:v>
                </c:pt>
              </c:strCache>
            </c:strRef>
          </c:cat>
          <c:val>
            <c:numRef>
              <c:f>Hoja1!$D$131:$D$137</c:f>
              <c:numCache>
                <c:formatCode>###0%</c:formatCode>
                <c:ptCount val="7"/>
                <c:pt idx="0">
                  <c:v>9.0909090909090912E-2</c:v>
                </c:pt>
                <c:pt idx="1">
                  <c:v>2.2727272727272728E-2</c:v>
                </c:pt>
                <c:pt idx="2">
                  <c:v>2.2727272727272728E-2</c:v>
                </c:pt>
                <c:pt idx="3">
                  <c:v>9.0909090909090912E-2</c:v>
                </c:pt>
                <c:pt idx="4">
                  <c:v>2.2727272727272728E-2</c:v>
                </c:pt>
                <c:pt idx="5">
                  <c:v>0.27272727272727271</c:v>
                </c:pt>
                <c:pt idx="6">
                  <c:v>0.47727272727272729</c:v>
                </c:pt>
              </c:numCache>
            </c:numRef>
          </c:val>
          <c:extLst>
            <c:ext xmlns:c16="http://schemas.microsoft.com/office/drawing/2014/chart" uri="{C3380CC4-5D6E-409C-BE32-E72D297353CC}">
              <c16:uniqueId val="{00000000-17B7-4B2F-BEB8-7C78FB78A79A}"/>
            </c:ext>
          </c:extLst>
        </c:ser>
        <c:ser>
          <c:idx val="1"/>
          <c:order val="1"/>
          <c:tx>
            <c:strRef>
              <c:f>Hoja1!$E$130</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Hoja1!$C$131:$C$137</c:f>
              <c:strCache>
                <c:ptCount val="7"/>
                <c:pt idx="0">
                  <c:v>Enlace a la web del CPLT</c:v>
                </c:pt>
                <c:pt idx="1">
                  <c:v>Inadmisible</c:v>
                </c:pt>
                <c:pt idx="2">
                  <c:v>No recuerda</c:v>
                </c:pt>
                <c:pt idx="3">
                  <c:v>Nunca recibí una respuesta</c:v>
                </c:pt>
                <c:pt idx="4">
                  <c:v>Denegación</c:v>
                </c:pt>
                <c:pt idx="5">
                  <c:v>Acoge parcial</c:v>
                </c:pt>
                <c:pt idx="6">
                  <c:v>Acoge total</c:v>
                </c:pt>
              </c:strCache>
            </c:strRef>
          </c:cat>
          <c:val>
            <c:numRef>
              <c:f>Hoja1!$E$131:$E$137</c:f>
              <c:numCache>
                <c:formatCode>###0%</c:formatCode>
                <c:ptCount val="7"/>
                <c:pt idx="0">
                  <c:v>2.8571428571428571E-2</c:v>
                </c:pt>
                <c:pt idx="1">
                  <c:v>0</c:v>
                </c:pt>
                <c:pt idx="2">
                  <c:v>5.7142857142857141E-2</c:v>
                </c:pt>
                <c:pt idx="3">
                  <c:v>2.8571428571428571E-2</c:v>
                </c:pt>
                <c:pt idx="4">
                  <c:v>0</c:v>
                </c:pt>
                <c:pt idx="5">
                  <c:v>0.22857142857142856</c:v>
                </c:pt>
                <c:pt idx="6">
                  <c:v>0.65714285714285703</c:v>
                </c:pt>
              </c:numCache>
            </c:numRef>
          </c:val>
          <c:extLst>
            <c:ext xmlns:c16="http://schemas.microsoft.com/office/drawing/2014/chart" uri="{C3380CC4-5D6E-409C-BE32-E72D297353CC}">
              <c16:uniqueId val="{00000001-17B7-4B2F-BEB8-7C78FB78A79A}"/>
            </c:ext>
          </c:extLst>
        </c:ser>
        <c:ser>
          <c:idx val="2"/>
          <c:order val="2"/>
          <c:tx>
            <c:strRef>
              <c:f>Hoja1!$F$130</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Hoja1!$C$131:$C$137</c:f>
              <c:strCache>
                <c:ptCount val="7"/>
                <c:pt idx="0">
                  <c:v>Enlace a la web del CPLT</c:v>
                </c:pt>
                <c:pt idx="1">
                  <c:v>Inadmisible</c:v>
                </c:pt>
                <c:pt idx="2">
                  <c:v>No recuerda</c:v>
                </c:pt>
                <c:pt idx="3">
                  <c:v>Nunca recibí una respuesta</c:v>
                </c:pt>
                <c:pt idx="4">
                  <c:v>Denegación</c:v>
                </c:pt>
                <c:pt idx="5">
                  <c:v>Acoge parcial</c:v>
                </c:pt>
                <c:pt idx="6">
                  <c:v>Acoge total</c:v>
                </c:pt>
              </c:strCache>
            </c:strRef>
          </c:cat>
          <c:val>
            <c:numRef>
              <c:f>Hoja1!$F$131:$F$137</c:f>
              <c:numCache>
                <c:formatCode>###0%</c:formatCode>
                <c:ptCount val="7"/>
                <c:pt idx="0">
                  <c:v>0</c:v>
                </c:pt>
                <c:pt idx="1">
                  <c:v>0</c:v>
                </c:pt>
                <c:pt idx="2">
                  <c:v>0.04</c:v>
                </c:pt>
                <c:pt idx="3">
                  <c:v>0.04</c:v>
                </c:pt>
                <c:pt idx="4">
                  <c:v>0.08</c:v>
                </c:pt>
                <c:pt idx="5">
                  <c:v>0.32</c:v>
                </c:pt>
                <c:pt idx="6">
                  <c:v>0.52</c:v>
                </c:pt>
              </c:numCache>
            </c:numRef>
          </c:val>
          <c:extLst>
            <c:ext xmlns:c16="http://schemas.microsoft.com/office/drawing/2014/chart" uri="{C3380CC4-5D6E-409C-BE32-E72D297353CC}">
              <c16:uniqueId val="{00000002-17B7-4B2F-BEB8-7C78FB78A79A}"/>
            </c:ext>
          </c:extLst>
        </c:ser>
        <c:dLbls>
          <c:dLblPos val="outEnd"/>
          <c:showLegendKey val="0"/>
          <c:showVal val="1"/>
          <c:showCatName val="0"/>
          <c:showSerName val="0"/>
          <c:showPercent val="0"/>
          <c:showBubbleSize val="0"/>
        </c:dLbls>
        <c:gapWidth val="182"/>
        <c:axId val="1033103888"/>
        <c:axId val="1033101808"/>
      </c:barChart>
      <c:catAx>
        <c:axId val="1033103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33101808"/>
        <c:crosses val="autoZero"/>
        <c:auto val="1"/>
        <c:lblAlgn val="ctr"/>
        <c:lblOffset val="100"/>
        <c:noMultiLvlLbl val="0"/>
      </c:catAx>
      <c:valAx>
        <c:axId val="1033101808"/>
        <c:scaling>
          <c:orientation val="minMax"/>
        </c:scaling>
        <c:delete val="1"/>
        <c:axPos val="b"/>
        <c:numFmt formatCode="###0%" sourceLinked="1"/>
        <c:majorTickMark val="none"/>
        <c:minorTickMark val="none"/>
        <c:tickLblPos val="nextTo"/>
        <c:crossAx val="10331038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a:t>Satisfacción general según resultado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Hoja1!$D$146</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Hoja1!$C$147:$C$153</c:f>
              <c:strCache>
                <c:ptCount val="7"/>
                <c:pt idx="0">
                  <c:v>Enlace a la web del CPLT</c:v>
                </c:pt>
                <c:pt idx="1">
                  <c:v>Inadmisible</c:v>
                </c:pt>
                <c:pt idx="2">
                  <c:v>No recuerda</c:v>
                </c:pt>
                <c:pt idx="3">
                  <c:v>Nunca recibí una respuesta</c:v>
                </c:pt>
                <c:pt idx="4">
                  <c:v>Denegación</c:v>
                </c:pt>
                <c:pt idx="5">
                  <c:v>Acoge parcial</c:v>
                </c:pt>
                <c:pt idx="6">
                  <c:v>Acoge total</c:v>
                </c:pt>
              </c:strCache>
            </c:strRef>
          </c:cat>
          <c:val>
            <c:numRef>
              <c:f>Hoja1!$D$147:$D$153</c:f>
              <c:numCache>
                <c:formatCode>###0.0</c:formatCode>
                <c:ptCount val="7"/>
                <c:pt idx="0">
                  <c:v>4.75</c:v>
                </c:pt>
                <c:pt idx="1">
                  <c:v>1</c:v>
                </c:pt>
                <c:pt idx="2">
                  <c:v>7</c:v>
                </c:pt>
                <c:pt idx="3">
                  <c:v>3.25</c:v>
                </c:pt>
                <c:pt idx="4">
                  <c:v>7</c:v>
                </c:pt>
                <c:pt idx="5">
                  <c:v>4.1666666666666661</c:v>
                </c:pt>
                <c:pt idx="6">
                  <c:v>6.7619047619047619</c:v>
                </c:pt>
              </c:numCache>
            </c:numRef>
          </c:val>
          <c:extLst>
            <c:ext xmlns:c16="http://schemas.microsoft.com/office/drawing/2014/chart" uri="{C3380CC4-5D6E-409C-BE32-E72D297353CC}">
              <c16:uniqueId val="{00000000-7824-48E6-A088-13763DEF6BEC}"/>
            </c:ext>
          </c:extLst>
        </c:ser>
        <c:ser>
          <c:idx val="1"/>
          <c:order val="1"/>
          <c:tx>
            <c:strRef>
              <c:f>Hoja1!$E$146</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Hoja1!$C$147:$C$153</c:f>
              <c:strCache>
                <c:ptCount val="7"/>
                <c:pt idx="0">
                  <c:v>Enlace a la web del CPLT</c:v>
                </c:pt>
                <c:pt idx="1">
                  <c:v>Inadmisible</c:v>
                </c:pt>
                <c:pt idx="2">
                  <c:v>No recuerda</c:v>
                </c:pt>
                <c:pt idx="3">
                  <c:v>Nunca recibí una respuesta</c:v>
                </c:pt>
                <c:pt idx="4">
                  <c:v>Denegación</c:v>
                </c:pt>
                <c:pt idx="5">
                  <c:v>Acoge parcial</c:v>
                </c:pt>
                <c:pt idx="6">
                  <c:v>Acoge total</c:v>
                </c:pt>
              </c:strCache>
            </c:strRef>
          </c:cat>
          <c:val>
            <c:numRef>
              <c:f>Hoja1!$E$147:$E$153</c:f>
              <c:numCache>
                <c:formatCode>General</c:formatCode>
                <c:ptCount val="7"/>
                <c:pt idx="0" formatCode="###0.0">
                  <c:v>7</c:v>
                </c:pt>
                <c:pt idx="2" formatCode="###0.0">
                  <c:v>1.5</c:v>
                </c:pt>
                <c:pt idx="3" formatCode="###0.0">
                  <c:v>2</c:v>
                </c:pt>
                <c:pt idx="5" formatCode="###0.0">
                  <c:v>5</c:v>
                </c:pt>
                <c:pt idx="6" formatCode="###0.0">
                  <c:v>6.6086956521739122</c:v>
                </c:pt>
              </c:numCache>
            </c:numRef>
          </c:val>
          <c:extLst>
            <c:ext xmlns:c16="http://schemas.microsoft.com/office/drawing/2014/chart" uri="{C3380CC4-5D6E-409C-BE32-E72D297353CC}">
              <c16:uniqueId val="{00000001-7824-48E6-A088-13763DEF6BEC}"/>
            </c:ext>
          </c:extLst>
        </c:ser>
        <c:ser>
          <c:idx val="2"/>
          <c:order val="2"/>
          <c:tx>
            <c:strRef>
              <c:f>Hoja1!$F$146</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Hoja1!$C$147:$C$153</c:f>
              <c:strCache>
                <c:ptCount val="7"/>
                <c:pt idx="0">
                  <c:v>Enlace a la web del CPLT</c:v>
                </c:pt>
                <c:pt idx="1">
                  <c:v>Inadmisible</c:v>
                </c:pt>
                <c:pt idx="2">
                  <c:v>No recuerda</c:v>
                </c:pt>
                <c:pt idx="3">
                  <c:v>Nunca recibí una respuesta</c:v>
                </c:pt>
                <c:pt idx="4">
                  <c:v>Denegación</c:v>
                </c:pt>
                <c:pt idx="5">
                  <c:v>Acoge parcial</c:v>
                </c:pt>
                <c:pt idx="6">
                  <c:v>Acoge total</c:v>
                </c:pt>
              </c:strCache>
            </c:strRef>
          </c:cat>
          <c:val>
            <c:numRef>
              <c:f>Hoja1!$F$147:$F$153</c:f>
              <c:numCache>
                <c:formatCode>General</c:formatCode>
                <c:ptCount val="7"/>
                <c:pt idx="2" formatCode="###0.0">
                  <c:v>7</c:v>
                </c:pt>
                <c:pt idx="3" formatCode="###0.0">
                  <c:v>1</c:v>
                </c:pt>
                <c:pt idx="4" formatCode="###0.0">
                  <c:v>1</c:v>
                </c:pt>
                <c:pt idx="5" formatCode="###0.0">
                  <c:v>4.5</c:v>
                </c:pt>
                <c:pt idx="6" formatCode="###0.0">
                  <c:v>6.5384615384615383</c:v>
                </c:pt>
              </c:numCache>
            </c:numRef>
          </c:val>
          <c:extLst>
            <c:ext xmlns:c16="http://schemas.microsoft.com/office/drawing/2014/chart" uri="{C3380CC4-5D6E-409C-BE32-E72D297353CC}">
              <c16:uniqueId val="{00000002-7824-48E6-A088-13763DEF6BEC}"/>
            </c:ext>
          </c:extLst>
        </c:ser>
        <c:dLbls>
          <c:dLblPos val="outEnd"/>
          <c:showLegendKey val="0"/>
          <c:showVal val="1"/>
          <c:showCatName val="0"/>
          <c:showSerName val="0"/>
          <c:showPercent val="0"/>
          <c:showBubbleSize val="0"/>
        </c:dLbls>
        <c:gapWidth val="182"/>
        <c:axId val="1093283648"/>
        <c:axId val="1093280736"/>
      </c:barChart>
      <c:catAx>
        <c:axId val="1093283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93280736"/>
        <c:crosses val="autoZero"/>
        <c:auto val="1"/>
        <c:lblAlgn val="ctr"/>
        <c:lblOffset val="100"/>
        <c:noMultiLvlLbl val="0"/>
      </c:catAx>
      <c:valAx>
        <c:axId val="1093280736"/>
        <c:scaling>
          <c:orientation val="minMax"/>
        </c:scaling>
        <c:delete val="1"/>
        <c:axPos val="b"/>
        <c:numFmt formatCode="###0.0" sourceLinked="1"/>
        <c:majorTickMark val="none"/>
        <c:minorTickMark val="none"/>
        <c:tickLblPos val="nextTo"/>
        <c:crossAx val="1093283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¿Cuán satisfecho quedó con los siguientes aspectos relacionados con la respuesta a su última solicitud de información al Consejo?</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Hoja1!$C$159</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Hoja1!$B$160:$B$164</c:f>
              <c:strCache>
                <c:ptCount val="5"/>
                <c:pt idx="0">
                  <c:v>La claridad del lenguaje utilizado en la respuesta entregada</c:v>
                </c:pt>
                <c:pt idx="1">
                  <c:v>El formato en que le entregaron la información</c:v>
                </c:pt>
                <c:pt idx="2">
                  <c:v>El tiempo de respuesta a su solicitud</c:v>
                </c:pt>
                <c:pt idx="3">
                  <c:v>La utilidad de la información recibida</c:v>
                </c:pt>
                <c:pt idx="4">
                  <c:v>La relación entre la información que solicitó y la respuesta obtenida</c:v>
                </c:pt>
              </c:strCache>
            </c:strRef>
          </c:cat>
          <c:val>
            <c:numRef>
              <c:f>Hoja1!$C$160:$C$164</c:f>
              <c:numCache>
                <c:formatCode>###0.0</c:formatCode>
                <c:ptCount val="5"/>
                <c:pt idx="0">
                  <c:v>5.948717948717948</c:v>
                </c:pt>
                <c:pt idx="1">
                  <c:v>6.2894736842105265</c:v>
                </c:pt>
                <c:pt idx="2">
                  <c:v>5.6315789473684204</c:v>
                </c:pt>
                <c:pt idx="3">
                  <c:v>5.7179487179487181</c:v>
                </c:pt>
                <c:pt idx="4">
                  <c:v>5.6153846153846159</c:v>
                </c:pt>
              </c:numCache>
            </c:numRef>
          </c:val>
          <c:extLst>
            <c:ext xmlns:c16="http://schemas.microsoft.com/office/drawing/2014/chart" uri="{C3380CC4-5D6E-409C-BE32-E72D297353CC}">
              <c16:uniqueId val="{00000000-9C0F-434C-8C74-BAA8688796A6}"/>
            </c:ext>
          </c:extLst>
        </c:ser>
        <c:ser>
          <c:idx val="1"/>
          <c:order val="1"/>
          <c:tx>
            <c:strRef>
              <c:f>Hoja1!$D$159</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Hoja1!$B$160:$B$164</c:f>
              <c:strCache>
                <c:ptCount val="5"/>
                <c:pt idx="0">
                  <c:v>La claridad del lenguaje utilizado en la respuesta entregada</c:v>
                </c:pt>
                <c:pt idx="1">
                  <c:v>El formato en que le entregaron la información</c:v>
                </c:pt>
                <c:pt idx="2">
                  <c:v>El tiempo de respuesta a su solicitud</c:v>
                </c:pt>
                <c:pt idx="3">
                  <c:v>La utilidad de la información recibida</c:v>
                </c:pt>
                <c:pt idx="4">
                  <c:v>La relación entre la información que solicitó y la respuesta obtenida</c:v>
                </c:pt>
              </c:strCache>
            </c:strRef>
          </c:cat>
          <c:val>
            <c:numRef>
              <c:f>Hoja1!$D$160:$D$164</c:f>
              <c:numCache>
                <c:formatCode>###0.0</c:formatCode>
                <c:ptCount val="5"/>
                <c:pt idx="0">
                  <c:v>6.4062500000000009</c:v>
                </c:pt>
                <c:pt idx="1">
                  <c:v>6.84375</c:v>
                </c:pt>
                <c:pt idx="2">
                  <c:v>6.0312499999999991</c:v>
                </c:pt>
                <c:pt idx="3">
                  <c:v>6.3437499999999991</c:v>
                </c:pt>
                <c:pt idx="4">
                  <c:v>6.3124999999999991</c:v>
                </c:pt>
              </c:numCache>
            </c:numRef>
          </c:val>
          <c:extLst>
            <c:ext xmlns:c16="http://schemas.microsoft.com/office/drawing/2014/chart" uri="{C3380CC4-5D6E-409C-BE32-E72D297353CC}">
              <c16:uniqueId val="{00000001-9C0F-434C-8C74-BAA8688796A6}"/>
            </c:ext>
          </c:extLst>
        </c:ser>
        <c:ser>
          <c:idx val="2"/>
          <c:order val="2"/>
          <c:tx>
            <c:strRef>
              <c:f>Hoja1!$E$159</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Hoja1!$B$160:$B$164</c:f>
              <c:strCache>
                <c:ptCount val="5"/>
                <c:pt idx="0">
                  <c:v>La claridad del lenguaje utilizado en la respuesta entregada</c:v>
                </c:pt>
                <c:pt idx="1">
                  <c:v>El formato en que le entregaron la información</c:v>
                </c:pt>
                <c:pt idx="2">
                  <c:v>El tiempo de respuesta a su solicitud</c:v>
                </c:pt>
                <c:pt idx="3">
                  <c:v>La utilidad de la información recibida</c:v>
                </c:pt>
                <c:pt idx="4">
                  <c:v>La relación entre la información que solicitó y la respuesta obtenida</c:v>
                </c:pt>
              </c:strCache>
            </c:strRef>
          </c:cat>
          <c:val>
            <c:numRef>
              <c:f>Hoja1!$E$160:$E$164</c:f>
              <c:numCache>
                <c:formatCode>###0.0</c:formatCode>
                <c:ptCount val="5"/>
                <c:pt idx="0">
                  <c:v>6.4090909090909083</c:v>
                </c:pt>
                <c:pt idx="1">
                  <c:v>6.3913043478260869</c:v>
                </c:pt>
                <c:pt idx="2">
                  <c:v>5.5217391304347831</c:v>
                </c:pt>
                <c:pt idx="3">
                  <c:v>5.4782608695652177</c:v>
                </c:pt>
                <c:pt idx="4">
                  <c:v>5.3478260869565224</c:v>
                </c:pt>
              </c:numCache>
            </c:numRef>
          </c:val>
          <c:extLst>
            <c:ext xmlns:c16="http://schemas.microsoft.com/office/drawing/2014/chart" uri="{C3380CC4-5D6E-409C-BE32-E72D297353CC}">
              <c16:uniqueId val="{00000002-9C0F-434C-8C74-BAA8688796A6}"/>
            </c:ext>
          </c:extLst>
        </c:ser>
        <c:dLbls>
          <c:dLblPos val="outEnd"/>
          <c:showLegendKey val="0"/>
          <c:showVal val="1"/>
          <c:showCatName val="0"/>
          <c:showSerName val="0"/>
          <c:showPercent val="0"/>
          <c:showBubbleSize val="0"/>
        </c:dLbls>
        <c:gapWidth val="219"/>
        <c:overlap val="-27"/>
        <c:axId val="1086482416"/>
        <c:axId val="1086486160"/>
      </c:barChart>
      <c:catAx>
        <c:axId val="108648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86486160"/>
        <c:crosses val="autoZero"/>
        <c:auto val="1"/>
        <c:lblAlgn val="ctr"/>
        <c:lblOffset val="100"/>
        <c:noMultiLvlLbl val="0"/>
      </c:catAx>
      <c:valAx>
        <c:axId val="1086486160"/>
        <c:scaling>
          <c:orientation val="minMax"/>
        </c:scaling>
        <c:delete val="1"/>
        <c:axPos val="l"/>
        <c:numFmt formatCode="###0.0" sourceLinked="1"/>
        <c:majorTickMark val="none"/>
        <c:minorTickMark val="none"/>
        <c:tickLblPos val="nextTo"/>
        <c:crossAx val="10864824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Pensando en su experiencia con el servicio de entrega de información entregado por el Consejo para la Transparencia, ¿diría Ud. que ésta fue?</a:t>
            </a:r>
            <a:endParaRPr lang="es-CL" sz="105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Hoja1!$C$183</c:f>
              <c:strCache>
                <c:ptCount val="1"/>
                <c:pt idx="0">
                  <c:v>Mejor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Hoja1!$D$182:$F$182</c:f>
              <c:strCache>
                <c:ptCount val="3"/>
                <c:pt idx="0">
                  <c:v>2020</c:v>
                </c:pt>
                <c:pt idx="1">
                  <c:v>2021</c:v>
                </c:pt>
                <c:pt idx="2">
                  <c:v>2022</c:v>
                </c:pt>
              </c:strCache>
            </c:strRef>
          </c:cat>
          <c:val>
            <c:numRef>
              <c:f>Hoja1!$D$183:$F$183</c:f>
              <c:numCache>
                <c:formatCode>0%</c:formatCode>
                <c:ptCount val="3"/>
                <c:pt idx="0">
                  <c:v>0.36363636363636365</c:v>
                </c:pt>
                <c:pt idx="1">
                  <c:v>0.65714285714285714</c:v>
                </c:pt>
                <c:pt idx="2">
                  <c:v>0.36000000000000004</c:v>
                </c:pt>
              </c:numCache>
            </c:numRef>
          </c:val>
          <c:extLst>
            <c:ext xmlns:c16="http://schemas.microsoft.com/office/drawing/2014/chart" uri="{C3380CC4-5D6E-409C-BE32-E72D297353CC}">
              <c16:uniqueId val="{00000000-DAD8-478E-B6D9-F11C10865E00}"/>
            </c:ext>
          </c:extLst>
        </c:ser>
        <c:ser>
          <c:idx val="1"/>
          <c:order val="1"/>
          <c:tx>
            <c:strRef>
              <c:f>Hoja1!$C$184</c:f>
              <c:strCache>
                <c:ptCount val="1"/>
                <c:pt idx="0">
                  <c:v>Igual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Hoja1!$D$182:$F$182</c:f>
              <c:strCache>
                <c:ptCount val="3"/>
                <c:pt idx="0">
                  <c:v>2020</c:v>
                </c:pt>
                <c:pt idx="1">
                  <c:v>2021</c:v>
                </c:pt>
                <c:pt idx="2">
                  <c:v>2022</c:v>
                </c:pt>
              </c:strCache>
            </c:strRef>
          </c:cat>
          <c:val>
            <c:numRef>
              <c:f>Hoja1!$D$184:$F$184</c:f>
              <c:numCache>
                <c:formatCode>0%</c:formatCode>
                <c:ptCount val="3"/>
                <c:pt idx="0">
                  <c:v>0.40909090909090912</c:v>
                </c:pt>
                <c:pt idx="1">
                  <c:v>0.2</c:v>
                </c:pt>
                <c:pt idx="2">
                  <c:v>0.44</c:v>
                </c:pt>
              </c:numCache>
            </c:numRef>
          </c:val>
          <c:extLst>
            <c:ext xmlns:c16="http://schemas.microsoft.com/office/drawing/2014/chart" uri="{C3380CC4-5D6E-409C-BE32-E72D297353CC}">
              <c16:uniqueId val="{00000001-DAD8-478E-B6D9-F11C10865E00}"/>
            </c:ext>
          </c:extLst>
        </c:ser>
        <c:ser>
          <c:idx val="2"/>
          <c:order val="2"/>
          <c:tx>
            <c:strRef>
              <c:f>Hoja1!$C$185</c:f>
              <c:strCache>
                <c:ptCount val="1"/>
                <c:pt idx="0">
                  <c:v>Peor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Hoja1!$D$182:$F$182</c:f>
              <c:strCache>
                <c:ptCount val="3"/>
                <c:pt idx="0">
                  <c:v>2020</c:v>
                </c:pt>
                <c:pt idx="1">
                  <c:v>2021</c:v>
                </c:pt>
                <c:pt idx="2">
                  <c:v>2022</c:v>
                </c:pt>
              </c:strCache>
            </c:strRef>
          </c:cat>
          <c:val>
            <c:numRef>
              <c:f>Hoja1!$D$185:$F$185</c:f>
              <c:numCache>
                <c:formatCode>0%</c:formatCode>
                <c:ptCount val="3"/>
                <c:pt idx="0">
                  <c:v>0.22727272727272727</c:v>
                </c:pt>
                <c:pt idx="1">
                  <c:v>0.14285714285714285</c:v>
                </c:pt>
                <c:pt idx="2">
                  <c:v>0.2</c:v>
                </c:pt>
              </c:numCache>
            </c:numRef>
          </c:val>
          <c:extLst>
            <c:ext xmlns:c16="http://schemas.microsoft.com/office/drawing/2014/chart" uri="{C3380CC4-5D6E-409C-BE32-E72D297353CC}">
              <c16:uniqueId val="{00000002-DAD8-478E-B6D9-F11C10865E00}"/>
            </c:ext>
          </c:extLst>
        </c:ser>
        <c:dLbls>
          <c:dLblPos val="ctr"/>
          <c:showLegendKey val="0"/>
          <c:showVal val="1"/>
          <c:showCatName val="0"/>
          <c:showSerName val="0"/>
          <c:showPercent val="0"/>
          <c:showBubbleSize val="0"/>
        </c:dLbls>
        <c:gapWidth val="150"/>
        <c:overlap val="100"/>
        <c:axId val="340832832"/>
        <c:axId val="340833664"/>
      </c:barChart>
      <c:catAx>
        <c:axId val="34083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40833664"/>
        <c:crosses val="autoZero"/>
        <c:auto val="1"/>
        <c:lblAlgn val="ctr"/>
        <c:lblOffset val="100"/>
        <c:noMultiLvlLbl val="0"/>
      </c:catAx>
      <c:valAx>
        <c:axId val="340833664"/>
        <c:scaling>
          <c:orientation val="minMax"/>
        </c:scaling>
        <c:delete val="1"/>
        <c:axPos val="l"/>
        <c:numFmt formatCode="0%" sourceLinked="1"/>
        <c:majorTickMark val="none"/>
        <c:minorTickMark val="none"/>
        <c:tickLblPos val="nextTo"/>
        <c:crossAx val="3408328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Pensando en su experiencia con el servicio de derivación entregado por el Consejo para la Transparencia, ¿diría Ud. que ésta fue? </a:t>
            </a:r>
            <a:r>
              <a:rPr lang="es-CL" sz="1200" b="0" i="0" baseline="0">
                <a:effectLst/>
              </a:rPr>
              <a:t>(Mejor, igual o peor de lo que esperaba)</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PPT!$C$200</c:f>
              <c:strCache>
                <c:ptCount val="1"/>
                <c:pt idx="0">
                  <c:v>Mejor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PPT!$D$199:$M$199</c:f>
              <c:strCache>
                <c:ptCount val="10"/>
                <c:pt idx="0">
                  <c:v>feb</c:v>
                </c:pt>
                <c:pt idx="1">
                  <c:v>mar</c:v>
                </c:pt>
                <c:pt idx="2">
                  <c:v>abr</c:v>
                </c:pt>
                <c:pt idx="3">
                  <c:v>jun</c:v>
                </c:pt>
                <c:pt idx="4">
                  <c:v>jul</c:v>
                </c:pt>
                <c:pt idx="5">
                  <c:v>ago</c:v>
                </c:pt>
                <c:pt idx="6">
                  <c:v>sep</c:v>
                </c:pt>
                <c:pt idx="7">
                  <c:v>oct</c:v>
                </c:pt>
                <c:pt idx="8">
                  <c:v>nov</c:v>
                </c:pt>
                <c:pt idx="9">
                  <c:v>dic</c:v>
                </c:pt>
              </c:strCache>
            </c:strRef>
          </c:cat>
          <c:val>
            <c:numRef>
              <c:f>PPT!$D$200:$M$200</c:f>
              <c:numCache>
                <c:formatCode>0%</c:formatCode>
                <c:ptCount val="10"/>
                <c:pt idx="0">
                  <c:v>1</c:v>
                </c:pt>
                <c:pt idx="1">
                  <c:v>0.5</c:v>
                </c:pt>
                <c:pt idx="2">
                  <c:v>0.66666666666666652</c:v>
                </c:pt>
                <c:pt idx="3">
                  <c:v>0.5</c:v>
                </c:pt>
                <c:pt idx="4">
                  <c:v>0</c:v>
                </c:pt>
                <c:pt idx="5">
                  <c:v>0.5</c:v>
                </c:pt>
                <c:pt idx="6">
                  <c:v>0</c:v>
                </c:pt>
                <c:pt idx="7">
                  <c:v>1</c:v>
                </c:pt>
                <c:pt idx="8">
                  <c:v>0.33333333333333326</c:v>
                </c:pt>
                <c:pt idx="9">
                  <c:v>0</c:v>
                </c:pt>
              </c:numCache>
            </c:numRef>
          </c:val>
          <c:smooth val="0"/>
          <c:extLst>
            <c:ext xmlns:c16="http://schemas.microsoft.com/office/drawing/2014/chart" uri="{C3380CC4-5D6E-409C-BE32-E72D297353CC}">
              <c16:uniqueId val="{00000000-482B-4B8A-9F1C-3B4AE9CB9AF4}"/>
            </c:ext>
          </c:extLst>
        </c:ser>
        <c:ser>
          <c:idx val="1"/>
          <c:order val="1"/>
          <c:tx>
            <c:strRef>
              <c:f>PPT!$C$201</c:f>
              <c:strCache>
                <c:ptCount val="1"/>
                <c:pt idx="0">
                  <c:v>Igual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PPT!$D$199:$M$199</c:f>
              <c:strCache>
                <c:ptCount val="10"/>
                <c:pt idx="0">
                  <c:v>feb</c:v>
                </c:pt>
                <c:pt idx="1">
                  <c:v>mar</c:v>
                </c:pt>
                <c:pt idx="2">
                  <c:v>abr</c:v>
                </c:pt>
                <c:pt idx="3">
                  <c:v>jun</c:v>
                </c:pt>
                <c:pt idx="4">
                  <c:v>jul</c:v>
                </c:pt>
                <c:pt idx="5">
                  <c:v>ago</c:v>
                </c:pt>
                <c:pt idx="6">
                  <c:v>sep</c:v>
                </c:pt>
                <c:pt idx="7">
                  <c:v>oct</c:v>
                </c:pt>
                <c:pt idx="8">
                  <c:v>nov</c:v>
                </c:pt>
                <c:pt idx="9">
                  <c:v>dic</c:v>
                </c:pt>
              </c:strCache>
            </c:strRef>
          </c:cat>
          <c:val>
            <c:numRef>
              <c:f>PPT!$D$201:$M$201</c:f>
              <c:numCache>
                <c:formatCode>0%</c:formatCode>
                <c:ptCount val="10"/>
                <c:pt idx="0">
                  <c:v>0</c:v>
                </c:pt>
                <c:pt idx="1">
                  <c:v>0.25</c:v>
                </c:pt>
                <c:pt idx="2">
                  <c:v>0</c:v>
                </c:pt>
                <c:pt idx="3">
                  <c:v>0.5</c:v>
                </c:pt>
                <c:pt idx="4">
                  <c:v>1</c:v>
                </c:pt>
                <c:pt idx="5">
                  <c:v>0</c:v>
                </c:pt>
                <c:pt idx="6">
                  <c:v>0.75</c:v>
                </c:pt>
                <c:pt idx="7">
                  <c:v>0</c:v>
                </c:pt>
                <c:pt idx="8">
                  <c:v>0.33333333333333326</c:v>
                </c:pt>
                <c:pt idx="9">
                  <c:v>1</c:v>
                </c:pt>
              </c:numCache>
            </c:numRef>
          </c:val>
          <c:smooth val="0"/>
          <c:extLst>
            <c:ext xmlns:c16="http://schemas.microsoft.com/office/drawing/2014/chart" uri="{C3380CC4-5D6E-409C-BE32-E72D297353CC}">
              <c16:uniqueId val="{00000001-482B-4B8A-9F1C-3B4AE9CB9AF4}"/>
            </c:ext>
          </c:extLst>
        </c:ser>
        <c:ser>
          <c:idx val="2"/>
          <c:order val="2"/>
          <c:tx>
            <c:strRef>
              <c:f>PPT!$C$202</c:f>
              <c:strCache>
                <c:ptCount val="1"/>
                <c:pt idx="0">
                  <c:v>Peor </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PPT!$D$199:$M$199</c:f>
              <c:strCache>
                <c:ptCount val="10"/>
                <c:pt idx="0">
                  <c:v>feb</c:v>
                </c:pt>
                <c:pt idx="1">
                  <c:v>mar</c:v>
                </c:pt>
                <c:pt idx="2">
                  <c:v>abr</c:v>
                </c:pt>
                <c:pt idx="3">
                  <c:v>jun</c:v>
                </c:pt>
                <c:pt idx="4">
                  <c:v>jul</c:v>
                </c:pt>
                <c:pt idx="5">
                  <c:v>ago</c:v>
                </c:pt>
                <c:pt idx="6">
                  <c:v>sep</c:v>
                </c:pt>
                <c:pt idx="7">
                  <c:v>oct</c:v>
                </c:pt>
                <c:pt idx="8">
                  <c:v>nov</c:v>
                </c:pt>
                <c:pt idx="9">
                  <c:v>dic</c:v>
                </c:pt>
              </c:strCache>
            </c:strRef>
          </c:cat>
          <c:val>
            <c:numRef>
              <c:f>PPT!$D$202:$M$202</c:f>
              <c:numCache>
                <c:formatCode>0%</c:formatCode>
                <c:ptCount val="10"/>
                <c:pt idx="0">
                  <c:v>0</c:v>
                </c:pt>
                <c:pt idx="1">
                  <c:v>0.25</c:v>
                </c:pt>
                <c:pt idx="2">
                  <c:v>0.33333333333333326</c:v>
                </c:pt>
                <c:pt idx="3">
                  <c:v>0</c:v>
                </c:pt>
                <c:pt idx="4">
                  <c:v>0</c:v>
                </c:pt>
                <c:pt idx="5">
                  <c:v>0.5</c:v>
                </c:pt>
                <c:pt idx="6">
                  <c:v>0.25</c:v>
                </c:pt>
                <c:pt idx="7">
                  <c:v>0</c:v>
                </c:pt>
                <c:pt idx="8">
                  <c:v>0.33333333333333326</c:v>
                </c:pt>
                <c:pt idx="9">
                  <c:v>0</c:v>
                </c:pt>
              </c:numCache>
            </c:numRef>
          </c:val>
          <c:smooth val="0"/>
          <c:extLst>
            <c:ext xmlns:c16="http://schemas.microsoft.com/office/drawing/2014/chart" uri="{C3380CC4-5D6E-409C-BE32-E72D297353CC}">
              <c16:uniqueId val="{00000002-482B-4B8A-9F1C-3B4AE9CB9AF4}"/>
            </c:ext>
          </c:extLst>
        </c:ser>
        <c:dLbls>
          <c:dLblPos val="t"/>
          <c:showLegendKey val="0"/>
          <c:showVal val="1"/>
          <c:showCatName val="0"/>
          <c:showSerName val="0"/>
          <c:showPercent val="0"/>
          <c:showBubbleSize val="0"/>
        </c:dLbls>
        <c:smooth val="0"/>
        <c:axId val="1015413296"/>
        <c:axId val="1015412880"/>
      </c:lineChart>
      <c:catAx>
        <c:axId val="101541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15412880"/>
        <c:crosses val="autoZero"/>
        <c:auto val="1"/>
        <c:lblAlgn val="ctr"/>
        <c:lblOffset val="100"/>
        <c:noMultiLvlLbl val="0"/>
      </c:catAx>
      <c:valAx>
        <c:axId val="1015412880"/>
        <c:scaling>
          <c:orientation val="minMax"/>
        </c:scaling>
        <c:delete val="1"/>
        <c:axPos val="l"/>
        <c:numFmt formatCode="0%" sourceLinked="1"/>
        <c:majorTickMark val="none"/>
        <c:minorTickMark val="none"/>
        <c:tickLblPos val="nextTo"/>
        <c:crossAx val="10154132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Probabilidad de volver a realizar una SAI al CPLT o recomendar a otras personas que realicen una.</a:t>
            </a:r>
            <a:endParaRPr lang="es-CL" sz="1200">
              <a:effectLst/>
            </a:endParaRPr>
          </a:p>
          <a:p>
            <a:pPr>
              <a:defRPr/>
            </a:pPr>
            <a:r>
              <a:rPr lang="es-CL" sz="1200" b="0" i="0" baseline="0">
                <a:effectLst/>
              </a:rPr>
              <a:t>(% "Probable" y "Muy probable")</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Hoja1!$H$196</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Hoja1!$G$197:$G$198</c:f>
              <c:strCache>
                <c:ptCount val="2"/>
                <c:pt idx="0">
                  <c:v>Volver</c:v>
                </c:pt>
                <c:pt idx="1">
                  <c:v>Recomendar</c:v>
                </c:pt>
              </c:strCache>
            </c:strRef>
          </c:cat>
          <c:val>
            <c:numRef>
              <c:f>Hoja1!$H$197:$H$198</c:f>
              <c:numCache>
                <c:formatCode>###0%</c:formatCode>
                <c:ptCount val="2"/>
                <c:pt idx="0">
                  <c:v>0.81818181818181812</c:v>
                </c:pt>
                <c:pt idx="1">
                  <c:v>0.81818181818181812</c:v>
                </c:pt>
              </c:numCache>
            </c:numRef>
          </c:val>
          <c:extLst>
            <c:ext xmlns:c16="http://schemas.microsoft.com/office/drawing/2014/chart" uri="{C3380CC4-5D6E-409C-BE32-E72D297353CC}">
              <c16:uniqueId val="{00000000-FE65-407F-8F6D-B15F602A2EF3}"/>
            </c:ext>
          </c:extLst>
        </c:ser>
        <c:ser>
          <c:idx val="1"/>
          <c:order val="1"/>
          <c:tx>
            <c:strRef>
              <c:f>Hoja1!$I$196</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Hoja1!$G$197:$G$198</c:f>
              <c:strCache>
                <c:ptCount val="2"/>
                <c:pt idx="0">
                  <c:v>Volver</c:v>
                </c:pt>
                <c:pt idx="1">
                  <c:v>Recomendar</c:v>
                </c:pt>
              </c:strCache>
            </c:strRef>
          </c:cat>
          <c:val>
            <c:numRef>
              <c:f>Hoja1!$I$197:$I$198</c:f>
              <c:numCache>
                <c:formatCode>###0%</c:formatCode>
                <c:ptCount val="2"/>
                <c:pt idx="0">
                  <c:v>0.91428571428571437</c:v>
                </c:pt>
                <c:pt idx="1">
                  <c:v>0.88571428571428568</c:v>
                </c:pt>
              </c:numCache>
            </c:numRef>
          </c:val>
          <c:extLst>
            <c:ext xmlns:c16="http://schemas.microsoft.com/office/drawing/2014/chart" uri="{C3380CC4-5D6E-409C-BE32-E72D297353CC}">
              <c16:uniqueId val="{00000001-FE65-407F-8F6D-B15F602A2EF3}"/>
            </c:ext>
          </c:extLst>
        </c:ser>
        <c:ser>
          <c:idx val="2"/>
          <c:order val="2"/>
          <c:tx>
            <c:strRef>
              <c:f>Hoja1!$J$196</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Hoja1!$G$197:$G$198</c:f>
              <c:strCache>
                <c:ptCount val="2"/>
                <c:pt idx="0">
                  <c:v>Volver</c:v>
                </c:pt>
                <c:pt idx="1">
                  <c:v>Recomendar</c:v>
                </c:pt>
              </c:strCache>
            </c:strRef>
          </c:cat>
          <c:val>
            <c:numRef>
              <c:f>Hoja1!$J$197:$J$198</c:f>
              <c:numCache>
                <c:formatCode>###0%</c:formatCode>
                <c:ptCount val="2"/>
                <c:pt idx="0">
                  <c:v>0.96000000000000008</c:v>
                </c:pt>
                <c:pt idx="1">
                  <c:v>0.96000000000000008</c:v>
                </c:pt>
              </c:numCache>
            </c:numRef>
          </c:val>
          <c:extLst>
            <c:ext xmlns:c16="http://schemas.microsoft.com/office/drawing/2014/chart" uri="{C3380CC4-5D6E-409C-BE32-E72D297353CC}">
              <c16:uniqueId val="{00000002-FE65-407F-8F6D-B15F602A2EF3}"/>
            </c:ext>
          </c:extLst>
        </c:ser>
        <c:dLbls>
          <c:dLblPos val="outEnd"/>
          <c:showLegendKey val="0"/>
          <c:showVal val="1"/>
          <c:showCatName val="0"/>
          <c:showSerName val="0"/>
          <c:showPercent val="0"/>
          <c:showBubbleSize val="0"/>
        </c:dLbls>
        <c:gapWidth val="219"/>
        <c:overlap val="-27"/>
        <c:axId val="1099265872"/>
        <c:axId val="1099264624"/>
      </c:barChart>
      <c:catAx>
        <c:axId val="109926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99264624"/>
        <c:crosses val="autoZero"/>
        <c:auto val="1"/>
        <c:lblAlgn val="ctr"/>
        <c:lblOffset val="100"/>
        <c:noMultiLvlLbl val="0"/>
      </c:catAx>
      <c:valAx>
        <c:axId val="1099264624"/>
        <c:scaling>
          <c:orientation val="minMax"/>
          <c:min val="0"/>
        </c:scaling>
        <c:delete val="1"/>
        <c:axPos val="l"/>
        <c:numFmt formatCode="###0%" sourceLinked="1"/>
        <c:majorTickMark val="none"/>
        <c:minorTickMark val="none"/>
        <c:tickLblPos val="nextTo"/>
        <c:crossAx val="10992658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En base a su experiencia, indique su nivel de satisfacción con el servicio entregado por el Consejo para la Transparencia a propósito de su solicitud </a:t>
            </a:r>
            <a:endParaRPr lang="es-CL" sz="1200">
              <a:effectLst/>
            </a:endParaRPr>
          </a:p>
          <a:p>
            <a:pPr>
              <a:defRPr/>
            </a:pPr>
            <a:r>
              <a:rPr lang="es-CL" sz="1200" b="0" i="0" baseline="0">
                <a:effectLst/>
              </a:rPr>
              <a:t>(Promedio de notas)</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PPT!$B$2:$B$13</c:f>
              <c:numCache>
                <c:formatCode>mmm\-yy</c:formatCode>
                <c:ptCount val="12"/>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numCache>
            </c:numRef>
          </c:cat>
          <c:val>
            <c:numRef>
              <c:f>PPT!$C$2:$C$13</c:f>
              <c:numCache>
                <c:formatCode>#,##0.0</c:formatCode>
                <c:ptCount val="12"/>
                <c:pt idx="0">
                  <c:v>5.25</c:v>
                </c:pt>
                <c:pt idx="1">
                  <c:v>6.4444444444444446</c:v>
                </c:pt>
                <c:pt idx="2">
                  <c:v>5</c:v>
                </c:pt>
                <c:pt idx="3">
                  <c:v>5.833333333333333</c:v>
                </c:pt>
                <c:pt idx="4">
                  <c:v>7</c:v>
                </c:pt>
                <c:pt idx="5">
                  <c:v>5.125</c:v>
                </c:pt>
                <c:pt idx="6">
                  <c:v>5.2</c:v>
                </c:pt>
                <c:pt idx="7">
                  <c:v>5.5789473684210522</c:v>
                </c:pt>
                <c:pt idx="8">
                  <c:v>5.72</c:v>
                </c:pt>
                <c:pt idx="9">
                  <c:v>5.2</c:v>
                </c:pt>
                <c:pt idx="10">
                  <c:v>5.4736842105263159</c:v>
                </c:pt>
                <c:pt idx="11">
                  <c:v>5.6</c:v>
                </c:pt>
              </c:numCache>
            </c:numRef>
          </c:val>
          <c:smooth val="0"/>
          <c:extLst>
            <c:ext xmlns:c16="http://schemas.microsoft.com/office/drawing/2014/chart" uri="{C3380CC4-5D6E-409C-BE32-E72D297353CC}">
              <c16:uniqueId val="{00000000-1EC8-4341-98DE-C3ED55ACF531}"/>
            </c:ext>
          </c:extLst>
        </c:ser>
        <c:dLbls>
          <c:dLblPos val="t"/>
          <c:showLegendKey val="0"/>
          <c:showVal val="1"/>
          <c:showCatName val="0"/>
          <c:showSerName val="0"/>
          <c:showPercent val="0"/>
          <c:showBubbleSize val="0"/>
        </c:dLbls>
        <c:smooth val="0"/>
        <c:axId val="781110384"/>
        <c:axId val="781114128"/>
      </c:lineChart>
      <c:dateAx>
        <c:axId val="78111038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81114128"/>
        <c:crosses val="autoZero"/>
        <c:auto val="1"/>
        <c:lblOffset val="100"/>
        <c:baseTimeUnit val="months"/>
      </c:dateAx>
      <c:valAx>
        <c:axId val="781114128"/>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81110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s-CL" sz="1000" b="1"/>
              <a:t>¿Qué tan satisfecho se encuentra con los servicios entregados por el Consejo para la Transparencia? </a:t>
            </a:r>
            <a:r>
              <a:rPr lang="es-CL" sz="1000"/>
              <a:t>(promedio de notas)</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'SATISF GENERAL'!$F$40:$F$42</c:f>
              <c:numCache>
                <c:formatCode>General</c:formatCode>
                <c:ptCount val="3"/>
                <c:pt idx="0">
                  <c:v>2020</c:v>
                </c:pt>
                <c:pt idx="1">
                  <c:v>2021</c:v>
                </c:pt>
                <c:pt idx="2">
                  <c:v>2022</c:v>
                </c:pt>
              </c:numCache>
            </c:numRef>
          </c:cat>
          <c:val>
            <c:numRef>
              <c:f>'SATISF GENERAL'!$G$40:$G$42</c:f>
              <c:numCache>
                <c:formatCode>#,##0.0</c:formatCode>
                <c:ptCount val="3"/>
                <c:pt idx="0">
                  <c:v>4.2471804511278197</c:v>
                </c:pt>
                <c:pt idx="1">
                  <c:v>4.6752618855761483</c:v>
                </c:pt>
                <c:pt idx="2">
                  <c:v>4.2687458526874584</c:v>
                </c:pt>
              </c:numCache>
            </c:numRef>
          </c:val>
          <c:extLst>
            <c:ext xmlns:c16="http://schemas.microsoft.com/office/drawing/2014/chart" uri="{C3380CC4-5D6E-409C-BE32-E72D297353CC}">
              <c16:uniqueId val="{00000000-C62C-44AF-9DDC-65E8585F5698}"/>
            </c:ext>
          </c:extLst>
        </c:ser>
        <c:dLbls>
          <c:showLegendKey val="0"/>
          <c:showVal val="1"/>
          <c:showCatName val="0"/>
          <c:showSerName val="0"/>
          <c:showPercent val="0"/>
          <c:showBubbleSize val="0"/>
        </c:dLbls>
        <c:gapWidth val="150"/>
        <c:overlap val="-25"/>
        <c:axId val="579286704"/>
        <c:axId val="579279216"/>
      </c:barChart>
      <c:catAx>
        <c:axId val="57928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9279216"/>
        <c:crosses val="autoZero"/>
        <c:auto val="1"/>
        <c:lblAlgn val="ctr"/>
        <c:lblOffset val="100"/>
        <c:noMultiLvlLbl val="0"/>
      </c:catAx>
      <c:valAx>
        <c:axId val="579279216"/>
        <c:scaling>
          <c:orientation val="minMax"/>
          <c:max val="7"/>
          <c:min val="0"/>
        </c:scaling>
        <c:delete val="1"/>
        <c:axPos val="l"/>
        <c:numFmt formatCode="#,##0.0" sourceLinked="1"/>
        <c:majorTickMark val="none"/>
        <c:minorTickMark val="none"/>
        <c:tickLblPos val="nextTo"/>
        <c:crossAx val="579286704"/>
        <c:crosses val="autoZero"/>
        <c:crossBetween val="between"/>
      </c:valAx>
      <c:spPr>
        <a:noFill/>
        <a:ln>
          <a:noFill/>
        </a:ln>
        <a:effectLst/>
      </c:spPr>
    </c:plotArea>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Promedio satisfacción general por año</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PPT!$C$40:$E$40</c:f>
              <c:strCache>
                <c:ptCount val="3"/>
                <c:pt idx="0">
                  <c:v>2020</c:v>
                </c:pt>
                <c:pt idx="1">
                  <c:v>2021</c:v>
                </c:pt>
                <c:pt idx="2">
                  <c:v>2022</c:v>
                </c:pt>
              </c:strCache>
            </c:strRef>
          </c:cat>
          <c:val>
            <c:numRef>
              <c:f>PPT!$C$41:$E$41</c:f>
              <c:numCache>
                <c:formatCode>###0.0</c:formatCode>
                <c:ptCount val="3"/>
                <c:pt idx="0">
                  <c:v>4.9977578475336291</c:v>
                </c:pt>
                <c:pt idx="1">
                  <c:v>5.3540145985401466</c:v>
                </c:pt>
                <c:pt idx="2">
                  <c:v>5.4820512820512786</c:v>
                </c:pt>
              </c:numCache>
            </c:numRef>
          </c:val>
          <c:extLst>
            <c:ext xmlns:c16="http://schemas.microsoft.com/office/drawing/2014/chart" uri="{C3380CC4-5D6E-409C-BE32-E72D297353CC}">
              <c16:uniqueId val="{00000000-ACF9-4D8F-8C9A-9EF7CDA64DD4}"/>
            </c:ext>
          </c:extLst>
        </c:ser>
        <c:dLbls>
          <c:showLegendKey val="0"/>
          <c:showVal val="0"/>
          <c:showCatName val="0"/>
          <c:showSerName val="0"/>
          <c:showPercent val="0"/>
          <c:showBubbleSize val="0"/>
        </c:dLbls>
        <c:gapWidth val="219"/>
        <c:overlap val="-27"/>
        <c:axId val="795908240"/>
        <c:axId val="795900752"/>
      </c:barChart>
      <c:catAx>
        <c:axId val="79590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95900752"/>
        <c:crosses val="autoZero"/>
        <c:auto val="1"/>
        <c:lblAlgn val="ctr"/>
        <c:lblOffset val="100"/>
        <c:noMultiLvlLbl val="0"/>
      </c:catAx>
      <c:valAx>
        <c:axId val="795900752"/>
        <c:scaling>
          <c:orientation val="minMax"/>
          <c:min val="0"/>
        </c:scaling>
        <c:delete val="1"/>
        <c:axPos val="l"/>
        <c:numFmt formatCode="###0.0" sourceLinked="1"/>
        <c:majorTickMark val="none"/>
        <c:minorTickMark val="none"/>
        <c:tickLblPos val="nextTo"/>
        <c:crossAx val="795908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¿Por cuál de los siguientes medios Ud. ingresó su solicitud de información al Consejo para la Transparencia?</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PPT!$D$50</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PPT!$C$51:$C$55</c:f>
              <c:strCache>
                <c:ptCount val="5"/>
                <c:pt idx="0">
                  <c:v>Concurrió personalmente</c:v>
                </c:pt>
                <c:pt idx="1">
                  <c:v>No lo recuerdo</c:v>
                </c:pt>
                <c:pt idx="2">
                  <c:v>Portal de Transparencia</c:v>
                </c:pt>
                <c:pt idx="3">
                  <c:v>Correo electrónico</c:v>
                </c:pt>
                <c:pt idx="4">
                  <c:v>Sitio web del CPLT</c:v>
                </c:pt>
              </c:strCache>
            </c:strRef>
          </c:cat>
          <c:val>
            <c:numRef>
              <c:f>PPT!$D$51:$D$55</c:f>
              <c:numCache>
                <c:formatCode>####%</c:formatCode>
                <c:ptCount val="5"/>
                <c:pt idx="0">
                  <c:v>6.7264573991031393E-3</c:v>
                </c:pt>
                <c:pt idx="1">
                  <c:v>4.4843049327354258E-2</c:v>
                </c:pt>
                <c:pt idx="2">
                  <c:v>0.18834080717488788</c:v>
                </c:pt>
                <c:pt idx="3">
                  <c:v>0.2556053811659193</c:v>
                </c:pt>
                <c:pt idx="4">
                  <c:v>0.50448430493273544</c:v>
                </c:pt>
              </c:numCache>
            </c:numRef>
          </c:val>
          <c:extLst>
            <c:ext xmlns:c16="http://schemas.microsoft.com/office/drawing/2014/chart" uri="{C3380CC4-5D6E-409C-BE32-E72D297353CC}">
              <c16:uniqueId val="{00000000-420B-4865-8035-CE74F16D35A2}"/>
            </c:ext>
          </c:extLst>
        </c:ser>
        <c:ser>
          <c:idx val="1"/>
          <c:order val="1"/>
          <c:tx>
            <c:strRef>
              <c:f>PPT!$E$50</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PPT!$C$51:$C$55</c:f>
              <c:strCache>
                <c:ptCount val="5"/>
                <c:pt idx="0">
                  <c:v>Concurrió personalmente</c:v>
                </c:pt>
                <c:pt idx="1">
                  <c:v>No lo recuerdo</c:v>
                </c:pt>
                <c:pt idx="2">
                  <c:v>Portal de Transparencia</c:v>
                </c:pt>
                <c:pt idx="3">
                  <c:v>Correo electrónico</c:v>
                </c:pt>
                <c:pt idx="4">
                  <c:v>Sitio web del CPLT</c:v>
                </c:pt>
              </c:strCache>
            </c:strRef>
          </c:cat>
          <c:val>
            <c:numRef>
              <c:f>PPT!$E$51:$E$55</c:f>
              <c:numCache>
                <c:formatCode>####%</c:formatCode>
                <c:ptCount val="5"/>
                <c:pt idx="0">
                  <c:v>1.4598540145985401E-2</c:v>
                </c:pt>
                <c:pt idx="1">
                  <c:v>3.6496350364963501E-2</c:v>
                </c:pt>
                <c:pt idx="2">
                  <c:v>0.16423357664233579</c:v>
                </c:pt>
                <c:pt idx="3">
                  <c:v>0.26277372262773724</c:v>
                </c:pt>
                <c:pt idx="4">
                  <c:v>0.52189781021897808</c:v>
                </c:pt>
              </c:numCache>
            </c:numRef>
          </c:val>
          <c:extLst>
            <c:ext xmlns:c16="http://schemas.microsoft.com/office/drawing/2014/chart" uri="{C3380CC4-5D6E-409C-BE32-E72D297353CC}">
              <c16:uniqueId val="{00000001-420B-4865-8035-CE74F16D35A2}"/>
            </c:ext>
          </c:extLst>
        </c:ser>
        <c:ser>
          <c:idx val="2"/>
          <c:order val="2"/>
          <c:tx>
            <c:strRef>
              <c:f>PPT!$F$50</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PPT!$C$51:$C$55</c:f>
              <c:strCache>
                <c:ptCount val="5"/>
                <c:pt idx="0">
                  <c:v>Concurrió personalmente</c:v>
                </c:pt>
                <c:pt idx="1">
                  <c:v>No lo recuerdo</c:v>
                </c:pt>
                <c:pt idx="2">
                  <c:v>Portal de Transparencia</c:v>
                </c:pt>
                <c:pt idx="3">
                  <c:v>Correo electrónico</c:v>
                </c:pt>
                <c:pt idx="4">
                  <c:v>Sitio web del CPLT</c:v>
                </c:pt>
              </c:strCache>
            </c:strRef>
          </c:cat>
          <c:val>
            <c:numRef>
              <c:f>PPT!$F$51:$F$55</c:f>
              <c:numCache>
                <c:formatCode>####%</c:formatCode>
                <c:ptCount val="5"/>
                <c:pt idx="0">
                  <c:v>1.5384615384615385E-2</c:v>
                </c:pt>
                <c:pt idx="1">
                  <c:v>3.5897435897435895E-2</c:v>
                </c:pt>
                <c:pt idx="2">
                  <c:v>0.18974358974358974</c:v>
                </c:pt>
                <c:pt idx="3">
                  <c:v>0.28717948717948716</c:v>
                </c:pt>
                <c:pt idx="4">
                  <c:v>0.47179487179487173</c:v>
                </c:pt>
              </c:numCache>
            </c:numRef>
          </c:val>
          <c:extLst>
            <c:ext xmlns:c16="http://schemas.microsoft.com/office/drawing/2014/chart" uri="{C3380CC4-5D6E-409C-BE32-E72D297353CC}">
              <c16:uniqueId val="{00000002-420B-4865-8035-CE74F16D35A2}"/>
            </c:ext>
          </c:extLst>
        </c:ser>
        <c:dLbls>
          <c:dLblPos val="outEnd"/>
          <c:showLegendKey val="0"/>
          <c:showVal val="1"/>
          <c:showCatName val="0"/>
          <c:showSerName val="0"/>
          <c:showPercent val="0"/>
          <c:showBubbleSize val="0"/>
        </c:dLbls>
        <c:gapWidth val="182"/>
        <c:axId val="825545328"/>
        <c:axId val="825550736"/>
      </c:barChart>
      <c:catAx>
        <c:axId val="825545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25550736"/>
        <c:crosses val="autoZero"/>
        <c:auto val="1"/>
        <c:lblAlgn val="ctr"/>
        <c:lblOffset val="100"/>
        <c:noMultiLvlLbl val="0"/>
      </c:catAx>
      <c:valAx>
        <c:axId val="825550736"/>
        <c:scaling>
          <c:orientation val="minMax"/>
        </c:scaling>
        <c:delete val="1"/>
        <c:axPos val="b"/>
        <c:numFmt formatCode="####%" sourceLinked="1"/>
        <c:majorTickMark val="none"/>
        <c:minorTickMark val="none"/>
        <c:tickLblPos val="nextTo"/>
        <c:crossAx val="825545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Satisfacción general según canal de ingreso</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PPT!$D$62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PPT!$C$63:$C$67</c:f>
              <c:strCache>
                <c:ptCount val="5"/>
                <c:pt idx="0">
                  <c:v>Concurrió personalmente</c:v>
                </c:pt>
                <c:pt idx="1">
                  <c:v>No lo recuerdo</c:v>
                </c:pt>
                <c:pt idx="2">
                  <c:v>Portal de Transparencia</c:v>
                </c:pt>
                <c:pt idx="3">
                  <c:v>Correo electrónico</c:v>
                </c:pt>
                <c:pt idx="4">
                  <c:v>Sitio web del CPLT</c:v>
                </c:pt>
              </c:strCache>
            </c:strRef>
          </c:cat>
          <c:val>
            <c:numRef>
              <c:f>PPT!$D$63:$D$67</c:f>
              <c:numCache>
                <c:formatCode>###0.0</c:formatCode>
                <c:ptCount val="5"/>
                <c:pt idx="0">
                  <c:v>3.666666666666667</c:v>
                </c:pt>
                <c:pt idx="1">
                  <c:v>4.45</c:v>
                </c:pt>
                <c:pt idx="2">
                  <c:v>5.1666666666666652</c:v>
                </c:pt>
                <c:pt idx="3">
                  <c:v>4.9298245614035103</c:v>
                </c:pt>
                <c:pt idx="4">
                  <c:v>5.0355555555555558</c:v>
                </c:pt>
              </c:numCache>
            </c:numRef>
          </c:val>
          <c:extLst>
            <c:ext xmlns:c16="http://schemas.microsoft.com/office/drawing/2014/chart" uri="{C3380CC4-5D6E-409C-BE32-E72D297353CC}">
              <c16:uniqueId val="{00000000-9A8D-4F33-A867-AA6543A823B8}"/>
            </c:ext>
          </c:extLst>
        </c:ser>
        <c:ser>
          <c:idx val="1"/>
          <c:order val="1"/>
          <c:tx>
            <c:strRef>
              <c:f>PPT!$E$62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PPT!$C$63:$C$67</c:f>
              <c:strCache>
                <c:ptCount val="5"/>
                <c:pt idx="0">
                  <c:v>Concurrió personalmente</c:v>
                </c:pt>
                <c:pt idx="1">
                  <c:v>No lo recuerdo</c:v>
                </c:pt>
                <c:pt idx="2">
                  <c:v>Portal de Transparencia</c:v>
                </c:pt>
                <c:pt idx="3">
                  <c:v>Correo electrónico</c:v>
                </c:pt>
                <c:pt idx="4">
                  <c:v>Sitio web del CPLT</c:v>
                </c:pt>
              </c:strCache>
            </c:strRef>
          </c:cat>
          <c:val>
            <c:numRef>
              <c:f>PPT!$E$63:$E$67</c:f>
              <c:numCache>
                <c:formatCode>###0.0</c:formatCode>
                <c:ptCount val="5"/>
                <c:pt idx="0">
                  <c:v>6.5</c:v>
                </c:pt>
                <c:pt idx="1">
                  <c:v>5.9</c:v>
                </c:pt>
                <c:pt idx="2">
                  <c:v>5.2666666666666666</c:v>
                </c:pt>
                <c:pt idx="3">
                  <c:v>5.3472222222222214</c:v>
                </c:pt>
                <c:pt idx="4">
                  <c:v>5.3146853146853141</c:v>
                </c:pt>
              </c:numCache>
            </c:numRef>
          </c:val>
          <c:extLst>
            <c:ext xmlns:c16="http://schemas.microsoft.com/office/drawing/2014/chart" uri="{C3380CC4-5D6E-409C-BE32-E72D297353CC}">
              <c16:uniqueId val="{00000001-9A8D-4F33-A867-AA6543A823B8}"/>
            </c:ext>
          </c:extLst>
        </c:ser>
        <c:ser>
          <c:idx val="2"/>
          <c:order val="2"/>
          <c:tx>
            <c:strRef>
              <c:f>PPT!$F$62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PPT!$C$63:$C$67</c:f>
              <c:strCache>
                <c:ptCount val="5"/>
                <c:pt idx="0">
                  <c:v>Concurrió personalmente</c:v>
                </c:pt>
                <c:pt idx="1">
                  <c:v>No lo recuerdo</c:v>
                </c:pt>
                <c:pt idx="2">
                  <c:v>Portal de Transparencia</c:v>
                </c:pt>
                <c:pt idx="3">
                  <c:v>Correo electrónico</c:v>
                </c:pt>
                <c:pt idx="4">
                  <c:v>Sitio web del CPLT</c:v>
                </c:pt>
              </c:strCache>
            </c:strRef>
          </c:cat>
          <c:val>
            <c:numRef>
              <c:f>PPT!$F$63:$F$67</c:f>
              <c:numCache>
                <c:formatCode>###0.0</c:formatCode>
                <c:ptCount val="5"/>
                <c:pt idx="0">
                  <c:v>7</c:v>
                </c:pt>
                <c:pt idx="1">
                  <c:v>4.9999999999999991</c:v>
                </c:pt>
                <c:pt idx="2">
                  <c:v>5.486486486486486</c:v>
                </c:pt>
                <c:pt idx="3">
                  <c:v>5.6250000000000009</c:v>
                </c:pt>
                <c:pt idx="4">
                  <c:v>5.380434782608698</c:v>
                </c:pt>
              </c:numCache>
            </c:numRef>
          </c:val>
          <c:extLst>
            <c:ext xmlns:c16="http://schemas.microsoft.com/office/drawing/2014/chart" uri="{C3380CC4-5D6E-409C-BE32-E72D297353CC}">
              <c16:uniqueId val="{00000002-9A8D-4F33-A867-AA6543A823B8}"/>
            </c:ext>
          </c:extLst>
        </c:ser>
        <c:dLbls>
          <c:dLblPos val="outEnd"/>
          <c:showLegendKey val="0"/>
          <c:showVal val="1"/>
          <c:showCatName val="0"/>
          <c:showSerName val="0"/>
          <c:showPercent val="0"/>
          <c:showBubbleSize val="0"/>
        </c:dLbls>
        <c:gapWidth val="182"/>
        <c:axId val="1014165680"/>
        <c:axId val="1014167344"/>
      </c:barChart>
      <c:catAx>
        <c:axId val="101416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14167344"/>
        <c:crosses val="autoZero"/>
        <c:auto val="1"/>
        <c:lblAlgn val="ctr"/>
        <c:lblOffset val="100"/>
        <c:noMultiLvlLbl val="0"/>
      </c:catAx>
      <c:valAx>
        <c:axId val="1014167344"/>
        <c:scaling>
          <c:orientation val="minMax"/>
        </c:scaling>
        <c:delete val="1"/>
        <c:axPos val="b"/>
        <c:numFmt formatCode="###0.0" sourceLinked="1"/>
        <c:majorTickMark val="none"/>
        <c:minorTickMark val="none"/>
        <c:tickLblPos val="nextTo"/>
        <c:crossAx val="10141656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Facilidad para ingresar la solicitud según canal de ingreso </a:t>
            </a:r>
            <a:r>
              <a:rPr lang="es-CL" sz="1200" b="0" i="0" baseline="0">
                <a:effectLst/>
              </a:rPr>
              <a:t>(Promedio de notas)</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PPT!$E$72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PPT!$D$73:$D$76</c:f>
              <c:strCache>
                <c:ptCount val="4"/>
                <c:pt idx="0">
                  <c:v>Concurrió personalmente</c:v>
                </c:pt>
                <c:pt idx="1">
                  <c:v>Correo electrónico</c:v>
                </c:pt>
                <c:pt idx="2">
                  <c:v>Portal de Transparencia</c:v>
                </c:pt>
                <c:pt idx="3">
                  <c:v>Sitio web del CPLT</c:v>
                </c:pt>
              </c:strCache>
            </c:strRef>
          </c:cat>
          <c:val>
            <c:numRef>
              <c:f>PPT!$E$73:$E$76</c:f>
              <c:numCache>
                <c:formatCode>###0.0</c:formatCode>
                <c:ptCount val="4"/>
                <c:pt idx="0">
                  <c:v>3</c:v>
                </c:pt>
                <c:pt idx="1">
                  <c:v>5.6875000000000009</c:v>
                </c:pt>
                <c:pt idx="2">
                  <c:v>5.5833333333333321</c:v>
                </c:pt>
                <c:pt idx="3">
                  <c:v>5.5669642857142865</c:v>
                </c:pt>
              </c:numCache>
            </c:numRef>
          </c:val>
          <c:extLst>
            <c:ext xmlns:c16="http://schemas.microsoft.com/office/drawing/2014/chart" uri="{C3380CC4-5D6E-409C-BE32-E72D297353CC}">
              <c16:uniqueId val="{00000000-8FE6-481E-B7D5-6D4E7452C3AE}"/>
            </c:ext>
          </c:extLst>
        </c:ser>
        <c:ser>
          <c:idx val="1"/>
          <c:order val="1"/>
          <c:tx>
            <c:strRef>
              <c:f>PPT!$F$72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PPT!$D$73:$D$76</c:f>
              <c:strCache>
                <c:ptCount val="4"/>
                <c:pt idx="0">
                  <c:v>Concurrió personalmente</c:v>
                </c:pt>
                <c:pt idx="1">
                  <c:v>Correo electrónico</c:v>
                </c:pt>
                <c:pt idx="2">
                  <c:v>Portal de Transparencia</c:v>
                </c:pt>
                <c:pt idx="3">
                  <c:v>Sitio web del CPLT</c:v>
                </c:pt>
              </c:strCache>
            </c:strRef>
          </c:cat>
          <c:val>
            <c:numRef>
              <c:f>PPT!$F$73:$F$76</c:f>
              <c:numCache>
                <c:formatCode>###0.0</c:formatCode>
                <c:ptCount val="4"/>
                <c:pt idx="0">
                  <c:v>6.5</c:v>
                </c:pt>
                <c:pt idx="1">
                  <c:v>5.625</c:v>
                </c:pt>
                <c:pt idx="2">
                  <c:v>5.5454545454545459</c:v>
                </c:pt>
                <c:pt idx="3">
                  <c:v>5.7272727272727275</c:v>
                </c:pt>
              </c:numCache>
            </c:numRef>
          </c:val>
          <c:extLst>
            <c:ext xmlns:c16="http://schemas.microsoft.com/office/drawing/2014/chart" uri="{C3380CC4-5D6E-409C-BE32-E72D297353CC}">
              <c16:uniqueId val="{00000001-8FE6-481E-B7D5-6D4E7452C3AE}"/>
            </c:ext>
          </c:extLst>
        </c:ser>
        <c:ser>
          <c:idx val="2"/>
          <c:order val="2"/>
          <c:tx>
            <c:strRef>
              <c:f>PPT!$G$72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PPT!$D$73:$D$76</c:f>
              <c:strCache>
                <c:ptCount val="4"/>
                <c:pt idx="0">
                  <c:v>Concurrió personalmente</c:v>
                </c:pt>
                <c:pt idx="1">
                  <c:v>Correo electrónico</c:v>
                </c:pt>
                <c:pt idx="2">
                  <c:v>Portal de Transparencia</c:v>
                </c:pt>
                <c:pt idx="3">
                  <c:v>Sitio web del CPLT</c:v>
                </c:pt>
              </c:strCache>
            </c:strRef>
          </c:cat>
          <c:val>
            <c:numRef>
              <c:f>PPT!$G$73:$G$76</c:f>
              <c:numCache>
                <c:formatCode>###0.0</c:formatCode>
                <c:ptCount val="4"/>
                <c:pt idx="0">
                  <c:v>7</c:v>
                </c:pt>
                <c:pt idx="1">
                  <c:v>5.8392857142857153</c:v>
                </c:pt>
                <c:pt idx="2">
                  <c:v>6.0555555555555545</c:v>
                </c:pt>
                <c:pt idx="3">
                  <c:v>5.4999999999999991</c:v>
                </c:pt>
              </c:numCache>
            </c:numRef>
          </c:val>
          <c:extLst>
            <c:ext xmlns:c16="http://schemas.microsoft.com/office/drawing/2014/chart" uri="{C3380CC4-5D6E-409C-BE32-E72D297353CC}">
              <c16:uniqueId val="{00000002-8FE6-481E-B7D5-6D4E7452C3AE}"/>
            </c:ext>
          </c:extLst>
        </c:ser>
        <c:dLbls>
          <c:dLblPos val="outEnd"/>
          <c:showLegendKey val="0"/>
          <c:showVal val="1"/>
          <c:showCatName val="0"/>
          <c:showSerName val="0"/>
          <c:showPercent val="0"/>
          <c:showBubbleSize val="0"/>
        </c:dLbls>
        <c:gapWidth val="219"/>
        <c:overlap val="-27"/>
        <c:axId val="875187136"/>
        <c:axId val="875190464"/>
      </c:barChart>
      <c:catAx>
        <c:axId val="87518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5190464"/>
        <c:crosses val="autoZero"/>
        <c:auto val="1"/>
        <c:lblAlgn val="ctr"/>
        <c:lblOffset val="100"/>
        <c:noMultiLvlLbl val="0"/>
      </c:catAx>
      <c:valAx>
        <c:axId val="875190464"/>
        <c:scaling>
          <c:orientation val="minMax"/>
        </c:scaling>
        <c:delete val="1"/>
        <c:axPos val="l"/>
        <c:numFmt formatCode="###0.0" sourceLinked="1"/>
        <c:majorTickMark val="none"/>
        <c:minorTickMark val="none"/>
        <c:tickLblPos val="nextTo"/>
        <c:crossAx val="8751871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dirty="0">
                <a:effectLst/>
              </a:rPr>
              <a:t>¿Por qué ingresó su solicitud de información al Consejo para la Transparencia en lugar de ingresarla directamente en la institución que debía tener la información que usted buscaba?</a:t>
            </a:r>
            <a:endParaRPr lang="es-CL" sz="12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PPT!$I$87:$I$93</c:f>
              <c:strCache>
                <c:ptCount val="7"/>
                <c:pt idx="0">
                  <c:v>Otra, ¿cuál?:</c:v>
                </c:pt>
                <c:pt idx="1">
                  <c:v>Nunca supe que mi solicitud ingresó al Consejo</c:v>
                </c:pt>
                <c:pt idx="2">
                  <c:v>No pude identificar cuál institución debía tener la información que yo buscaba</c:v>
                </c:pt>
                <c:pt idx="3">
                  <c:v>Por desconocimiento, pensé que el Consejo era la institución que recibía estas solicitudes</c:v>
                </c:pt>
                <c:pt idx="4">
                  <c:v>Para que el Consejo la derivara, por ser varios organismos involucrados</c:v>
                </c:pt>
                <c:pt idx="5">
                  <c:v>Intenté ingresarla a la institución que correspondía, pero no lo logré</c:v>
                </c:pt>
                <c:pt idx="6">
                  <c:v>Pensé que si la ingresaba al CPLT sería más efectivo</c:v>
                </c:pt>
              </c:strCache>
            </c:strRef>
          </c:cat>
          <c:val>
            <c:numRef>
              <c:f>PPT!$J$87:$J$93</c:f>
              <c:numCache>
                <c:formatCode>0%</c:formatCode>
                <c:ptCount val="7"/>
                <c:pt idx="0">
                  <c:v>7.6923076923076927E-2</c:v>
                </c:pt>
                <c:pt idx="1">
                  <c:v>2.564102564102564E-2</c:v>
                </c:pt>
                <c:pt idx="2">
                  <c:v>7.6923076923076927E-2</c:v>
                </c:pt>
                <c:pt idx="3">
                  <c:v>0.17948717948717949</c:v>
                </c:pt>
                <c:pt idx="4">
                  <c:v>0.18461538461538463</c:v>
                </c:pt>
                <c:pt idx="5">
                  <c:v>0.18974358974358974</c:v>
                </c:pt>
                <c:pt idx="6">
                  <c:v>0.26666666666666666</c:v>
                </c:pt>
              </c:numCache>
            </c:numRef>
          </c:val>
          <c:extLst>
            <c:ext xmlns:c16="http://schemas.microsoft.com/office/drawing/2014/chart" uri="{C3380CC4-5D6E-409C-BE32-E72D297353CC}">
              <c16:uniqueId val="{00000000-7A56-4A44-AA69-8C75ED9C1BCF}"/>
            </c:ext>
          </c:extLst>
        </c:ser>
        <c:dLbls>
          <c:dLblPos val="outEnd"/>
          <c:showLegendKey val="0"/>
          <c:showVal val="1"/>
          <c:showCatName val="0"/>
          <c:showSerName val="0"/>
          <c:showPercent val="0"/>
          <c:showBubbleSize val="0"/>
        </c:dLbls>
        <c:gapWidth val="182"/>
        <c:axId val="795899920"/>
        <c:axId val="795901168"/>
      </c:barChart>
      <c:catAx>
        <c:axId val="795899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95901168"/>
        <c:crosses val="autoZero"/>
        <c:auto val="1"/>
        <c:lblAlgn val="ctr"/>
        <c:lblOffset val="100"/>
        <c:noMultiLvlLbl val="0"/>
      </c:catAx>
      <c:valAx>
        <c:axId val="795901168"/>
        <c:scaling>
          <c:orientation val="minMax"/>
        </c:scaling>
        <c:delete val="1"/>
        <c:axPos val="b"/>
        <c:numFmt formatCode="0%" sourceLinked="1"/>
        <c:majorTickMark val="none"/>
        <c:minorTickMark val="none"/>
        <c:tickLblPos val="nextTo"/>
        <c:crossAx val="795899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Satisfacción con ingreso de la solicitud </a:t>
            </a:r>
            <a:endParaRPr lang="es-CL" sz="1200">
              <a:effectLst/>
            </a:endParaRPr>
          </a:p>
          <a:p>
            <a:pPr>
              <a:defRPr/>
            </a:pPr>
            <a:r>
              <a:rPr lang="es-CL" sz="1200" b="0" i="0" baseline="0">
                <a:effectLst/>
              </a:rPr>
              <a:t>(Promedio de notas)</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PPT!$D$141</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PPT!$C$142:$C$146</c:f>
              <c:strCache>
                <c:ptCount val="5"/>
                <c:pt idx="0">
                  <c:v>La comprensión del funcionario respecto a su solicitud</c:v>
                </c:pt>
                <c:pt idx="1">
                  <c:v>La facilidad para ingresar su solicitud</c:v>
                </c:pt>
                <c:pt idx="2">
                  <c:v>La claridad del formulario</c:v>
                </c:pt>
                <c:pt idx="3">
                  <c:v>La utilidad de la información acerca del proceso contenida en el formulario</c:v>
                </c:pt>
                <c:pt idx="4">
                  <c:v>La amabilidad del funcionario del CPLT</c:v>
                </c:pt>
              </c:strCache>
            </c:strRef>
          </c:cat>
          <c:val>
            <c:numRef>
              <c:f>PPT!$D$142:$D$146</c:f>
              <c:numCache>
                <c:formatCode>###0.0</c:formatCode>
                <c:ptCount val="5"/>
                <c:pt idx="0">
                  <c:v>5.4230769230769242</c:v>
                </c:pt>
                <c:pt idx="1">
                  <c:v>5.5665914221218955</c:v>
                </c:pt>
                <c:pt idx="2">
                  <c:v>5.6696832579185479</c:v>
                </c:pt>
                <c:pt idx="4">
                  <c:v>5.757042253521127</c:v>
                </c:pt>
              </c:numCache>
            </c:numRef>
          </c:val>
          <c:extLst>
            <c:ext xmlns:c16="http://schemas.microsoft.com/office/drawing/2014/chart" uri="{C3380CC4-5D6E-409C-BE32-E72D297353CC}">
              <c16:uniqueId val="{00000000-C5BC-46BB-827E-B6078CABC595}"/>
            </c:ext>
          </c:extLst>
        </c:ser>
        <c:ser>
          <c:idx val="1"/>
          <c:order val="1"/>
          <c:tx>
            <c:strRef>
              <c:f>PPT!$E$141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PPT!$C$142:$C$146</c:f>
              <c:strCache>
                <c:ptCount val="5"/>
                <c:pt idx="0">
                  <c:v>La comprensión del funcionario respecto a su solicitud</c:v>
                </c:pt>
                <c:pt idx="1">
                  <c:v>La facilidad para ingresar su solicitud</c:v>
                </c:pt>
                <c:pt idx="2">
                  <c:v>La claridad del formulario</c:v>
                </c:pt>
                <c:pt idx="3">
                  <c:v>La utilidad de la información acerca del proceso contenida en el formulario</c:v>
                </c:pt>
                <c:pt idx="4">
                  <c:v>La amabilidad del funcionario del CPLT</c:v>
                </c:pt>
              </c:strCache>
            </c:strRef>
          </c:cat>
          <c:val>
            <c:numRef>
              <c:f>PPT!$E$142:$E$146</c:f>
              <c:numCache>
                <c:formatCode>###0.0</c:formatCode>
                <c:ptCount val="5"/>
                <c:pt idx="0">
                  <c:v>5.7015706806282704</c:v>
                </c:pt>
                <c:pt idx="1">
                  <c:v>5.6875000000000009</c:v>
                </c:pt>
                <c:pt idx="2">
                  <c:v>5.7970479704797038</c:v>
                </c:pt>
                <c:pt idx="3">
                  <c:v>6.2222222222222223</c:v>
                </c:pt>
                <c:pt idx="4">
                  <c:v>5.9322033898305042</c:v>
                </c:pt>
              </c:numCache>
            </c:numRef>
          </c:val>
          <c:extLst>
            <c:ext xmlns:c16="http://schemas.microsoft.com/office/drawing/2014/chart" uri="{C3380CC4-5D6E-409C-BE32-E72D297353CC}">
              <c16:uniqueId val="{00000001-C5BC-46BB-827E-B6078CABC595}"/>
            </c:ext>
          </c:extLst>
        </c:ser>
        <c:ser>
          <c:idx val="2"/>
          <c:order val="2"/>
          <c:tx>
            <c:strRef>
              <c:f>PPT!$F$141</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PPT!$C$142:$C$146</c:f>
              <c:strCache>
                <c:ptCount val="5"/>
                <c:pt idx="0">
                  <c:v>La comprensión del funcionario respecto a su solicitud</c:v>
                </c:pt>
                <c:pt idx="1">
                  <c:v>La facilidad para ingresar su solicitud</c:v>
                </c:pt>
                <c:pt idx="2">
                  <c:v>La claridad del formulario</c:v>
                </c:pt>
                <c:pt idx="3">
                  <c:v>La utilidad de la información acerca del proceso contenida en el formulario</c:v>
                </c:pt>
                <c:pt idx="4">
                  <c:v>La amabilidad del funcionario del CPLT</c:v>
                </c:pt>
              </c:strCache>
            </c:strRef>
          </c:cat>
          <c:val>
            <c:numRef>
              <c:f>PPT!$F$142:$F$146</c:f>
              <c:numCache>
                <c:formatCode>###0.0</c:formatCode>
                <c:ptCount val="5"/>
                <c:pt idx="0">
                  <c:v>5.6642335766423351</c:v>
                </c:pt>
                <c:pt idx="1">
                  <c:v>5.7046632124352357</c:v>
                </c:pt>
                <c:pt idx="2">
                  <c:v>5.756476683937823</c:v>
                </c:pt>
                <c:pt idx="3">
                  <c:v>5.7631578947368407</c:v>
                </c:pt>
                <c:pt idx="4">
                  <c:v>5.7941176470588216</c:v>
                </c:pt>
              </c:numCache>
            </c:numRef>
          </c:val>
          <c:extLst>
            <c:ext xmlns:c16="http://schemas.microsoft.com/office/drawing/2014/chart" uri="{C3380CC4-5D6E-409C-BE32-E72D297353CC}">
              <c16:uniqueId val="{00000002-C5BC-46BB-827E-B6078CABC595}"/>
            </c:ext>
          </c:extLst>
        </c:ser>
        <c:dLbls>
          <c:dLblPos val="outEnd"/>
          <c:showLegendKey val="0"/>
          <c:showVal val="1"/>
          <c:showCatName val="0"/>
          <c:showSerName val="0"/>
          <c:showPercent val="0"/>
          <c:showBubbleSize val="0"/>
        </c:dLbls>
        <c:gapWidth val="182"/>
        <c:axId val="825548656"/>
        <c:axId val="825555312"/>
      </c:barChart>
      <c:catAx>
        <c:axId val="825548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25555312"/>
        <c:crosses val="autoZero"/>
        <c:auto val="1"/>
        <c:lblAlgn val="ctr"/>
        <c:lblOffset val="100"/>
        <c:noMultiLvlLbl val="0"/>
      </c:catAx>
      <c:valAx>
        <c:axId val="825555312"/>
        <c:scaling>
          <c:orientation val="minMax"/>
          <c:min val="0"/>
        </c:scaling>
        <c:delete val="1"/>
        <c:axPos val="b"/>
        <c:numFmt formatCode="###0.0" sourceLinked="1"/>
        <c:majorTickMark val="none"/>
        <c:minorTickMark val="none"/>
        <c:tickLblPos val="nextTo"/>
        <c:crossAx val="8255486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Satisfacción con la derivación </a:t>
            </a:r>
            <a:endParaRPr lang="es-CL" sz="1200">
              <a:effectLst/>
            </a:endParaRPr>
          </a:p>
          <a:p>
            <a:pPr>
              <a:defRPr/>
            </a:pPr>
            <a:r>
              <a:rPr lang="es-CL" sz="1200" b="0" i="0" baseline="0">
                <a:effectLst/>
              </a:rPr>
              <a:t>(Promedio de notas)</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PPT!$D$159</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PPT!$C$160:$C$162</c:f>
              <c:strCache>
                <c:ptCount val="3"/>
                <c:pt idx="0">
                  <c:v>El tiempo que tomó el Consejo para la Transparencia en derivar su solicitud</c:v>
                </c:pt>
                <c:pt idx="1">
                  <c:v>La utilidad del correo donde se le informó de la derivación</c:v>
                </c:pt>
                <c:pt idx="2">
                  <c:v>La claridad del lenguaje utilizado en el correo donde se le informó de la derivación</c:v>
                </c:pt>
              </c:strCache>
            </c:strRef>
          </c:cat>
          <c:val>
            <c:numRef>
              <c:f>PPT!$D$160:$D$162</c:f>
              <c:numCache>
                <c:formatCode>###0.0</c:formatCode>
                <c:ptCount val="3"/>
                <c:pt idx="0">
                  <c:v>5.3127853881278551</c:v>
                </c:pt>
                <c:pt idx="1">
                  <c:v>5.4723502304147473</c:v>
                </c:pt>
                <c:pt idx="2">
                  <c:v>5.6903669724770651</c:v>
                </c:pt>
              </c:numCache>
            </c:numRef>
          </c:val>
          <c:extLst>
            <c:ext xmlns:c16="http://schemas.microsoft.com/office/drawing/2014/chart" uri="{C3380CC4-5D6E-409C-BE32-E72D297353CC}">
              <c16:uniqueId val="{00000000-A136-466F-8821-4EE24209DF5E}"/>
            </c:ext>
          </c:extLst>
        </c:ser>
        <c:ser>
          <c:idx val="1"/>
          <c:order val="1"/>
          <c:tx>
            <c:strRef>
              <c:f>PPT!$E$159</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PPT!$C$160:$C$162</c:f>
              <c:strCache>
                <c:ptCount val="3"/>
                <c:pt idx="0">
                  <c:v>El tiempo que tomó el Consejo para la Transparencia en derivar su solicitud</c:v>
                </c:pt>
                <c:pt idx="1">
                  <c:v>La utilidad del correo donde se le informó de la derivación</c:v>
                </c:pt>
                <c:pt idx="2">
                  <c:v>La claridad del lenguaje utilizado en el correo donde se le informó de la derivación</c:v>
                </c:pt>
              </c:strCache>
            </c:strRef>
          </c:cat>
          <c:val>
            <c:numRef>
              <c:f>PPT!$E$160:$E$162</c:f>
              <c:numCache>
                <c:formatCode>###0.0</c:formatCode>
                <c:ptCount val="3"/>
                <c:pt idx="0">
                  <c:v>5.7323420074349452</c:v>
                </c:pt>
                <c:pt idx="1">
                  <c:v>5.9291044776119426</c:v>
                </c:pt>
                <c:pt idx="2">
                  <c:v>5.9151291512915165</c:v>
                </c:pt>
              </c:numCache>
            </c:numRef>
          </c:val>
          <c:extLst>
            <c:ext xmlns:c16="http://schemas.microsoft.com/office/drawing/2014/chart" uri="{C3380CC4-5D6E-409C-BE32-E72D297353CC}">
              <c16:uniqueId val="{00000001-A136-466F-8821-4EE24209DF5E}"/>
            </c:ext>
          </c:extLst>
        </c:ser>
        <c:ser>
          <c:idx val="2"/>
          <c:order val="2"/>
          <c:tx>
            <c:strRef>
              <c:f>PPT!$F$159</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PPT!$C$160:$C$162</c:f>
              <c:strCache>
                <c:ptCount val="3"/>
                <c:pt idx="0">
                  <c:v>El tiempo que tomó el Consejo para la Transparencia en derivar su solicitud</c:v>
                </c:pt>
                <c:pt idx="1">
                  <c:v>La utilidad del correo donde se le informó de la derivación</c:v>
                </c:pt>
                <c:pt idx="2">
                  <c:v>La claridad del lenguaje utilizado en el correo donde se le informó de la derivación</c:v>
                </c:pt>
              </c:strCache>
            </c:strRef>
          </c:cat>
          <c:val>
            <c:numRef>
              <c:f>PPT!$F$160:$F$162</c:f>
              <c:numCache>
                <c:formatCode>###0.0</c:formatCode>
                <c:ptCount val="3"/>
                <c:pt idx="0">
                  <c:v>5.671875</c:v>
                </c:pt>
                <c:pt idx="1">
                  <c:v>5.8082901554404147</c:v>
                </c:pt>
                <c:pt idx="2">
                  <c:v>5.8808290155440419</c:v>
                </c:pt>
              </c:numCache>
            </c:numRef>
          </c:val>
          <c:extLst>
            <c:ext xmlns:c16="http://schemas.microsoft.com/office/drawing/2014/chart" uri="{C3380CC4-5D6E-409C-BE32-E72D297353CC}">
              <c16:uniqueId val="{00000002-A136-466F-8821-4EE24209DF5E}"/>
            </c:ext>
          </c:extLst>
        </c:ser>
        <c:dLbls>
          <c:dLblPos val="outEnd"/>
          <c:showLegendKey val="0"/>
          <c:showVal val="1"/>
          <c:showCatName val="0"/>
          <c:showSerName val="0"/>
          <c:showPercent val="0"/>
          <c:showBubbleSize val="0"/>
        </c:dLbls>
        <c:gapWidth val="182"/>
        <c:axId val="981828896"/>
        <c:axId val="981812256"/>
      </c:barChart>
      <c:catAx>
        <c:axId val="981828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81812256"/>
        <c:crosses val="autoZero"/>
        <c:auto val="1"/>
        <c:lblAlgn val="ctr"/>
        <c:lblOffset val="100"/>
        <c:noMultiLvlLbl val="0"/>
      </c:catAx>
      <c:valAx>
        <c:axId val="981812256"/>
        <c:scaling>
          <c:orientation val="minMax"/>
          <c:min val="0"/>
        </c:scaling>
        <c:delete val="1"/>
        <c:axPos val="b"/>
        <c:numFmt formatCode="###0.0" sourceLinked="1"/>
        <c:majorTickMark val="none"/>
        <c:minorTickMark val="none"/>
        <c:tickLblPos val="nextTo"/>
        <c:crossAx val="9818288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a:effectLst/>
              </a:rPr>
              <a:t>Pensando en su experiencia con el servicio de derivación entregado por el Consejo para la Transparencia, ¿diría Ud. que ésta fue?</a:t>
            </a:r>
            <a:endParaRPr lang="es-CL" sz="12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PPT!$F$181</c:f>
              <c:strCache>
                <c:ptCount val="1"/>
                <c:pt idx="0">
                  <c:v>Mejor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PPT!$G$180:$I$180</c:f>
              <c:strCache>
                <c:ptCount val="3"/>
                <c:pt idx="0">
                  <c:v>2020</c:v>
                </c:pt>
                <c:pt idx="1">
                  <c:v>2021</c:v>
                </c:pt>
                <c:pt idx="2">
                  <c:v>2022</c:v>
                </c:pt>
              </c:strCache>
            </c:strRef>
          </c:cat>
          <c:val>
            <c:numRef>
              <c:f>PPT!$G$181:$I$181</c:f>
              <c:numCache>
                <c:formatCode>0%</c:formatCode>
                <c:ptCount val="3"/>
                <c:pt idx="0">
                  <c:v>0.51235955056179772</c:v>
                </c:pt>
                <c:pt idx="1">
                  <c:v>0.4963503649635036</c:v>
                </c:pt>
                <c:pt idx="2">
                  <c:v>0.5641025641025641</c:v>
                </c:pt>
              </c:numCache>
            </c:numRef>
          </c:val>
          <c:extLst>
            <c:ext xmlns:c16="http://schemas.microsoft.com/office/drawing/2014/chart" uri="{C3380CC4-5D6E-409C-BE32-E72D297353CC}">
              <c16:uniqueId val="{00000000-DD4E-4CE7-B955-B911805B98CF}"/>
            </c:ext>
          </c:extLst>
        </c:ser>
        <c:ser>
          <c:idx val="1"/>
          <c:order val="1"/>
          <c:tx>
            <c:strRef>
              <c:f>PPT!$F$182</c:f>
              <c:strCache>
                <c:ptCount val="1"/>
                <c:pt idx="0">
                  <c:v>Igual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PPT!$G$180:$I$180</c:f>
              <c:strCache>
                <c:ptCount val="3"/>
                <c:pt idx="0">
                  <c:v>2020</c:v>
                </c:pt>
                <c:pt idx="1">
                  <c:v>2021</c:v>
                </c:pt>
                <c:pt idx="2">
                  <c:v>2022</c:v>
                </c:pt>
              </c:strCache>
            </c:strRef>
          </c:cat>
          <c:val>
            <c:numRef>
              <c:f>PPT!$G$182:$I$182</c:f>
              <c:numCache>
                <c:formatCode>0%</c:formatCode>
                <c:ptCount val="3"/>
                <c:pt idx="0">
                  <c:v>0.24943820224719102</c:v>
                </c:pt>
                <c:pt idx="1">
                  <c:v>0.29927007299270075</c:v>
                </c:pt>
                <c:pt idx="2">
                  <c:v>0.25641025641025639</c:v>
                </c:pt>
              </c:numCache>
            </c:numRef>
          </c:val>
          <c:extLst>
            <c:ext xmlns:c16="http://schemas.microsoft.com/office/drawing/2014/chart" uri="{C3380CC4-5D6E-409C-BE32-E72D297353CC}">
              <c16:uniqueId val="{00000001-DD4E-4CE7-B955-B911805B98CF}"/>
            </c:ext>
          </c:extLst>
        </c:ser>
        <c:ser>
          <c:idx val="2"/>
          <c:order val="2"/>
          <c:tx>
            <c:strRef>
              <c:f>PPT!$F$183</c:f>
              <c:strCache>
                <c:ptCount val="1"/>
                <c:pt idx="0">
                  <c:v>Peor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PPT!$G$180:$I$180</c:f>
              <c:strCache>
                <c:ptCount val="3"/>
                <c:pt idx="0">
                  <c:v>2020</c:v>
                </c:pt>
                <c:pt idx="1">
                  <c:v>2021</c:v>
                </c:pt>
                <c:pt idx="2">
                  <c:v>2022</c:v>
                </c:pt>
              </c:strCache>
            </c:strRef>
          </c:cat>
          <c:val>
            <c:numRef>
              <c:f>PPT!$G$183:$I$183</c:f>
              <c:numCache>
                <c:formatCode>0%</c:formatCode>
                <c:ptCount val="3"/>
                <c:pt idx="0">
                  <c:v>0.23820224719101124</c:v>
                </c:pt>
                <c:pt idx="1">
                  <c:v>0.20437956204379562</c:v>
                </c:pt>
                <c:pt idx="2">
                  <c:v>0.17948717948717949</c:v>
                </c:pt>
              </c:numCache>
            </c:numRef>
          </c:val>
          <c:extLst>
            <c:ext xmlns:c16="http://schemas.microsoft.com/office/drawing/2014/chart" uri="{C3380CC4-5D6E-409C-BE32-E72D297353CC}">
              <c16:uniqueId val="{00000002-DD4E-4CE7-B955-B911805B98CF}"/>
            </c:ext>
          </c:extLst>
        </c:ser>
        <c:dLbls>
          <c:dLblPos val="ctr"/>
          <c:showLegendKey val="0"/>
          <c:showVal val="1"/>
          <c:showCatName val="0"/>
          <c:showSerName val="0"/>
          <c:showPercent val="0"/>
          <c:showBubbleSize val="0"/>
        </c:dLbls>
        <c:gapWidth val="150"/>
        <c:overlap val="100"/>
        <c:axId val="825542000"/>
        <c:axId val="825548240"/>
      </c:barChart>
      <c:catAx>
        <c:axId val="82554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25548240"/>
        <c:crosses val="autoZero"/>
        <c:auto val="1"/>
        <c:lblAlgn val="ctr"/>
        <c:lblOffset val="100"/>
        <c:noMultiLvlLbl val="0"/>
      </c:catAx>
      <c:valAx>
        <c:axId val="825548240"/>
        <c:scaling>
          <c:orientation val="minMax"/>
        </c:scaling>
        <c:delete val="1"/>
        <c:axPos val="l"/>
        <c:numFmt formatCode="0%" sourceLinked="1"/>
        <c:majorTickMark val="none"/>
        <c:minorTickMark val="none"/>
        <c:tickLblPos val="nextTo"/>
        <c:crossAx val="8255420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200" b="1" i="0" baseline="0" dirty="0">
                <a:effectLst/>
              </a:rPr>
              <a:t>Pensando en su experiencia con el servicio de derivación entregado por el Consejo para la Transparencia, ¿diría Ud. que ésta fue? </a:t>
            </a:r>
            <a:r>
              <a:rPr lang="es-CL" sz="1200" b="0" i="0" baseline="0" dirty="0">
                <a:effectLst/>
              </a:rPr>
              <a:t>(Mejor, igual o peor de lo que esperaba)</a:t>
            </a:r>
            <a:endParaRPr lang="es-CL" sz="12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PPT!$J$194</c:f>
              <c:strCache>
                <c:ptCount val="1"/>
                <c:pt idx="0">
                  <c:v>Mejor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PPT!$C$195:$C$206</c:f>
              <c:strCache>
                <c:ptCount val="12"/>
                <c:pt idx="0">
                  <c:v>ene</c:v>
                </c:pt>
                <c:pt idx="1">
                  <c:v>feb</c:v>
                </c:pt>
                <c:pt idx="2">
                  <c:v>mar</c:v>
                </c:pt>
                <c:pt idx="3">
                  <c:v>abr</c:v>
                </c:pt>
                <c:pt idx="4">
                  <c:v>may</c:v>
                </c:pt>
                <c:pt idx="5">
                  <c:v>jun</c:v>
                </c:pt>
                <c:pt idx="6">
                  <c:v>jul</c:v>
                </c:pt>
                <c:pt idx="7">
                  <c:v>ago</c:v>
                </c:pt>
                <c:pt idx="8">
                  <c:v>sept</c:v>
                </c:pt>
                <c:pt idx="9">
                  <c:v>oct</c:v>
                </c:pt>
                <c:pt idx="10">
                  <c:v>nov</c:v>
                </c:pt>
                <c:pt idx="11">
                  <c:v>dic</c:v>
                </c:pt>
              </c:strCache>
            </c:strRef>
          </c:cat>
          <c:val>
            <c:numRef>
              <c:f>PPT!$J$195:$J$206</c:f>
              <c:numCache>
                <c:formatCode>0%</c:formatCode>
                <c:ptCount val="12"/>
                <c:pt idx="0">
                  <c:v>0.25</c:v>
                </c:pt>
                <c:pt idx="1">
                  <c:v>0.66666666666666663</c:v>
                </c:pt>
                <c:pt idx="2">
                  <c:v>0.30000000000000004</c:v>
                </c:pt>
                <c:pt idx="3">
                  <c:v>0.75</c:v>
                </c:pt>
                <c:pt idx="4">
                  <c:v>1</c:v>
                </c:pt>
                <c:pt idx="5">
                  <c:v>0.5</c:v>
                </c:pt>
                <c:pt idx="6">
                  <c:v>0.56666666666666665</c:v>
                </c:pt>
                <c:pt idx="7">
                  <c:v>0.60526315789473684</c:v>
                </c:pt>
                <c:pt idx="8">
                  <c:v>0.64</c:v>
                </c:pt>
                <c:pt idx="9">
                  <c:v>0.52</c:v>
                </c:pt>
                <c:pt idx="10">
                  <c:v>0.52631578947368418</c:v>
                </c:pt>
                <c:pt idx="11">
                  <c:v>0.60000000000000009</c:v>
                </c:pt>
              </c:numCache>
            </c:numRef>
          </c:val>
          <c:smooth val="0"/>
          <c:extLst>
            <c:ext xmlns:c16="http://schemas.microsoft.com/office/drawing/2014/chart" uri="{C3380CC4-5D6E-409C-BE32-E72D297353CC}">
              <c16:uniqueId val="{00000000-5030-4D71-BDD2-ABA81B3CDE0A}"/>
            </c:ext>
          </c:extLst>
        </c:ser>
        <c:ser>
          <c:idx val="1"/>
          <c:order val="1"/>
          <c:tx>
            <c:strRef>
              <c:f>PPT!$K$194</c:f>
              <c:strCache>
                <c:ptCount val="1"/>
                <c:pt idx="0">
                  <c:v>Igual</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PPT!$C$195:$C$206</c:f>
              <c:strCache>
                <c:ptCount val="12"/>
                <c:pt idx="0">
                  <c:v>ene</c:v>
                </c:pt>
                <c:pt idx="1">
                  <c:v>feb</c:v>
                </c:pt>
                <c:pt idx="2">
                  <c:v>mar</c:v>
                </c:pt>
                <c:pt idx="3">
                  <c:v>abr</c:v>
                </c:pt>
                <c:pt idx="4">
                  <c:v>may</c:v>
                </c:pt>
                <c:pt idx="5">
                  <c:v>jun</c:v>
                </c:pt>
                <c:pt idx="6">
                  <c:v>jul</c:v>
                </c:pt>
                <c:pt idx="7">
                  <c:v>ago</c:v>
                </c:pt>
                <c:pt idx="8">
                  <c:v>sept</c:v>
                </c:pt>
                <c:pt idx="9">
                  <c:v>oct</c:v>
                </c:pt>
                <c:pt idx="10">
                  <c:v>nov</c:v>
                </c:pt>
                <c:pt idx="11">
                  <c:v>dic</c:v>
                </c:pt>
              </c:strCache>
            </c:strRef>
          </c:cat>
          <c:val>
            <c:numRef>
              <c:f>PPT!$K$195:$K$206</c:f>
              <c:numCache>
                <c:formatCode>0%</c:formatCode>
                <c:ptCount val="12"/>
                <c:pt idx="0">
                  <c:v>0.75</c:v>
                </c:pt>
                <c:pt idx="1">
                  <c:v>0.33333333333333326</c:v>
                </c:pt>
                <c:pt idx="2">
                  <c:v>0.3</c:v>
                </c:pt>
                <c:pt idx="3">
                  <c:v>8.3333333333333315E-2</c:v>
                </c:pt>
                <c:pt idx="4">
                  <c:v>0</c:v>
                </c:pt>
                <c:pt idx="5">
                  <c:v>0.375</c:v>
                </c:pt>
                <c:pt idx="6">
                  <c:v>0.26666666666666666</c:v>
                </c:pt>
                <c:pt idx="7">
                  <c:v>0.23684210526315788</c:v>
                </c:pt>
                <c:pt idx="8">
                  <c:v>0.2</c:v>
                </c:pt>
                <c:pt idx="9">
                  <c:v>0.2</c:v>
                </c:pt>
                <c:pt idx="10">
                  <c:v>0.21052631578947367</c:v>
                </c:pt>
                <c:pt idx="11">
                  <c:v>0.3</c:v>
                </c:pt>
              </c:numCache>
            </c:numRef>
          </c:val>
          <c:smooth val="0"/>
          <c:extLst>
            <c:ext xmlns:c16="http://schemas.microsoft.com/office/drawing/2014/chart" uri="{C3380CC4-5D6E-409C-BE32-E72D297353CC}">
              <c16:uniqueId val="{00000001-5030-4D71-BDD2-ABA81B3CDE0A}"/>
            </c:ext>
          </c:extLst>
        </c:ser>
        <c:ser>
          <c:idx val="2"/>
          <c:order val="2"/>
          <c:tx>
            <c:strRef>
              <c:f>PPT!$L$194</c:f>
              <c:strCache>
                <c:ptCount val="1"/>
                <c:pt idx="0">
                  <c:v>Peor</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PPT!$C$195:$C$206</c:f>
              <c:strCache>
                <c:ptCount val="12"/>
                <c:pt idx="0">
                  <c:v>ene</c:v>
                </c:pt>
                <c:pt idx="1">
                  <c:v>feb</c:v>
                </c:pt>
                <c:pt idx="2">
                  <c:v>mar</c:v>
                </c:pt>
                <c:pt idx="3">
                  <c:v>abr</c:v>
                </c:pt>
                <c:pt idx="4">
                  <c:v>may</c:v>
                </c:pt>
                <c:pt idx="5">
                  <c:v>jun</c:v>
                </c:pt>
                <c:pt idx="6">
                  <c:v>jul</c:v>
                </c:pt>
                <c:pt idx="7">
                  <c:v>ago</c:v>
                </c:pt>
                <c:pt idx="8">
                  <c:v>sept</c:v>
                </c:pt>
                <c:pt idx="9">
                  <c:v>oct</c:v>
                </c:pt>
                <c:pt idx="10">
                  <c:v>nov</c:v>
                </c:pt>
                <c:pt idx="11">
                  <c:v>dic</c:v>
                </c:pt>
              </c:strCache>
            </c:strRef>
          </c:cat>
          <c:val>
            <c:numRef>
              <c:f>PPT!$L$195:$L$206</c:f>
              <c:numCache>
                <c:formatCode>0%</c:formatCode>
                <c:ptCount val="12"/>
                <c:pt idx="0">
                  <c:v>0</c:v>
                </c:pt>
                <c:pt idx="1">
                  <c:v>0</c:v>
                </c:pt>
                <c:pt idx="2">
                  <c:v>0.4</c:v>
                </c:pt>
                <c:pt idx="3">
                  <c:v>0.16666666666666663</c:v>
                </c:pt>
                <c:pt idx="4">
                  <c:v>0</c:v>
                </c:pt>
                <c:pt idx="5">
                  <c:v>0.125</c:v>
                </c:pt>
                <c:pt idx="6">
                  <c:v>0.16666666666666666</c:v>
                </c:pt>
                <c:pt idx="7">
                  <c:v>0.15789473684210525</c:v>
                </c:pt>
                <c:pt idx="8">
                  <c:v>0.16</c:v>
                </c:pt>
                <c:pt idx="9">
                  <c:v>0.27999999999999997</c:v>
                </c:pt>
                <c:pt idx="10">
                  <c:v>0.26315789473684209</c:v>
                </c:pt>
                <c:pt idx="11">
                  <c:v>0.1</c:v>
                </c:pt>
              </c:numCache>
            </c:numRef>
          </c:val>
          <c:smooth val="0"/>
          <c:extLst>
            <c:ext xmlns:c16="http://schemas.microsoft.com/office/drawing/2014/chart" uri="{C3380CC4-5D6E-409C-BE32-E72D297353CC}">
              <c16:uniqueId val="{00000002-5030-4D71-BDD2-ABA81B3CDE0A}"/>
            </c:ext>
          </c:extLst>
        </c:ser>
        <c:dLbls>
          <c:dLblPos val="t"/>
          <c:showLegendKey val="0"/>
          <c:showVal val="1"/>
          <c:showCatName val="0"/>
          <c:showSerName val="0"/>
          <c:showPercent val="0"/>
          <c:showBubbleSize val="0"/>
        </c:dLbls>
        <c:smooth val="0"/>
        <c:axId val="828980992"/>
        <c:axId val="828973504"/>
      </c:lineChart>
      <c:catAx>
        <c:axId val="828980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8973504"/>
        <c:crosses val="autoZero"/>
        <c:auto val="1"/>
        <c:lblAlgn val="ctr"/>
        <c:lblOffset val="100"/>
        <c:noMultiLvlLbl val="0"/>
      </c:catAx>
      <c:valAx>
        <c:axId val="828973504"/>
        <c:scaling>
          <c:orientation val="minMax"/>
        </c:scaling>
        <c:delete val="1"/>
        <c:axPos val="l"/>
        <c:numFmt formatCode="0%" sourceLinked="1"/>
        <c:majorTickMark val="none"/>
        <c:minorTickMark val="none"/>
        <c:tickLblPos val="nextTo"/>
        <c:crossAx val="8289809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050" b="1" dirty="0"/>
              <a:t>Satisfacción general</a:t>
            </a:r>
          </a:p>
          <a:p>
            <a:pPr>
              <a:defRPr/>
            </a:pPr>
            <a:r>
              <a:rPr lang="es-CL" sz="1050" b="0" dirty="0"/>
              <a:t>(Promedio anual)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5501551189245086E-2"/>
          <c:y val="0.25292651038341085"/>
          <c:w val="0.90899689762150981"/>
          <c:h val="0.6452786093167376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Hoja1!$G$27:$G$29</c:f>
              <c:strCache>
                <c:ptCount val="3"/>
                <c:pt idx="0">
                  <c:v> 2020</c:v>
                </c:pt>
                <c:pt idx="1">
                  <c:v>2021</c:v>
                </c:pt>
                <c:pt idx="2">
                  <c:v>2022</c:v>
                </c:pt>
              </c:strCache>
            </c:strRef>
          </c:cat>
          <c:val>
            <c:numRef>
              <c:f>Hoja1!$H$27:$H$29</c:f>
              <c:numCache>
                <c:formatCode>General</c:formatCode>
                <c:ptCount val="3"/>
                <c:pt idx="0">
                  <c:v>3.8</c:v>
                </c:pt>
                <c:pt idx="1">
                  <c:v>4.4000000000000004</c:v>
                </c:pt>
                <c:pt idx="2">
                  <c:v>5.0999999999999996</c:v>
                </c:pt>
              </c:numCache>
            </c:numRef>
          </c:val>
          <c:extLst>
            <c:ext xmlns:c16="http://schemas.microsoft.com/office/drawing/2014/chart" uri="{C3380CC4-5D6E-409C-BE32-E72D297353CC}">
              <c16:uniqueId val="{00000000-771D-480B-85B0-F207243D449F}"/>
            </c:ext>
          </c:extLst>
        </c:ser>
        <c:dLbls>
          <c:showLegendKey val="0"/>
          <c:showVal val="1"/>
          <c:showCatName val="0"/>
          <c:showSerName val="0"/>
          <c:showPercent val="0"/>
          <c:showBubbleSize val="0"/>
        </c:dLbls>
        <c:gapWidth val="150"/>
        <c:overlap val="-25"/>
        <c:axId val="1570452256"/>
        <c:axId val="1800939760"/>
      </c:barChart>
      <c:catAx>
        <c:axId val="157045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0939760"/>
        <c:crosses val="autoZero"/>
        <c:auto val="1"/>
        <c:lblAlgn val="ctr"/>
        <c:lblOffset val="100"/>
        <c:noMultiLvlLbl val="0"/>
      </c:catAx>
      <c:valAx>
        <c:axId val="1800939760"/>
        <c:scaling>
          <c:orientation val="minMax"/>
        </c:scaling>
        <c:delete val="1"/>
        <c:axPos val="l"/>
        <c:numFmt formatCode="General" sourceLinked="1"/>
        <c:majorTickMark val="none"/>
        <c:minorTickMark val="none"/>
        <c:tickLblPos val="nextTo"/>
        <c:crossAx val="1570452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50000"/>
          <a:lumOff val="50000"/>
        </a:schemeClr>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Satisfacción general según tipo de resultado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Hoja5!$B$3</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Hoja5!$A$4:$A$10</c:f>
              <c:strCache>
                <c:ptCount val="7"/>
                <c:pt idx="0">
                  <c:v>Acoge total</c:v>
                </c:pt>
                <c:pt idx="1">
                  <c:v>Dar por entregada la información / SARC</c:v>
                </c:pt>
                <c:pt idx="2">
                  <c:v>Desistimiento</c:v>
                </c:pt>
                <c:pt idx="3">
                  <c:v>Acoge parcial</c:v>
                </c:pt>
                <c:pt idx="4">
                  <c:v>Iandmisible</c:v>
                </c:pt>
                <c:pt idx="5">
                  <c:v>No sabe</c:v>
                </c:pt>
                <c:pt idx="6">
                  <c:v>Rechazado</c:v>
                </c:pt>
              </c:strCache>
            </c:strRef>
          </c:cat>
          <c:val>
            <c:numRef>
              <c:f>Hoja5!$B$4:$B$10</c:f>
              <c:numCache>
                <c:formatCode>###0.0</c:formatCode>
                <c:ptCount val="7"/>
                <c:pt idx="0">
                  <c:v>5.6586102719033242</c:v>
                </c:pt>
                <c:pt idx="1">
                  <c:v>4.1559633027522906</c:v>
                </c:pt>
                <c:pt idx="2">
                  <c:v>4.8333333333333339</c:v>
                </c:pt>
                <c:pt idx="3">
                  <c:v>4.6071428571428559</c:v>
                </c:pt>
                <c:pt idx="4">
                  <c:v>3.112903225806452</c:v>
                </c:pt>
                <c:pt idx="5">
                  <c:v>3.5135135135135136</c:v>
                </c:pt>
                <c:pt idx="6">
                  <c:v>2.7643312101910817</c:v>
                </c:pt>
              </c:numCache>
            </c:numRef>
          </c:val>
          <c:extLst>
            <c:ext xmlns:c16="http://schemas.microsoft.com/office/drawing/2014/chart" uri="{C3380CC4-5D6E-409C-BE32-E72D297353CC}">
              <c16:uniqueId val="{00000000-F78B-484C-83FF-0928948015A0}"/>
            </c:ext>
          </c:extLst>
        </c:ser>
        <c:ser>
          <c:idx val="1"/>
          <c:order val="1"/>
          <c:tx>
            <c:strRef>
              <c:f>Hoja5!$C$3</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Hoja5!$A$4:$A$10</c:f>
              <c:strCache>
                <c:ptCount val="7"/>
                <c:pt idx="0">
                  <c:v>Acoge total</c:v>
                </c:pt>
                <c:pt idx="1">
                  <c:v>Dar por entregada la información / SARC</c:v>
                </c:pt>
                <c:pt idx="2">
                  <c:v>Desistimiento</c:v>
                </c:pt>
                <c:pt idx="3">
                  <c:v>Acoge parcial</c:v>
                </c:pt>
                <c:pt idx="4">
                  <c:v>Iandmisible</c:v>
                </c:pt>
                <c:pt idx="5">
                  <c:v>No sabe</c:v>
                </c:pt>
                <c:pt idx="6">
                  <c:v>Rechazado</c:v>
                </c:pt>
              </c:strCache>
            </c:strRef>
          </c:cat>
          <c:val>
            <c:numRef>
              <c:f>Hoja5!$C$4:$C$10</c:f>
              <c:numCache>
                <c:formatCode>###0.0</c:formatCode>
                <c:ptCount val="7"/>
                <c:pt idx="0">
                  <c:v>5.8615384615384576</c:v>
                </c:pt>
                <c:pt idx="1">
                  <c:v>4.8482758620689657</c:v>
                </c:pt>
                <c:pt idx="2">
                  <c:v>4.9272727272727259</c:v>
                </c:pt>
                <c:pt idx="3">
                  <c:v>4.8646616541353369</c:v>
                </c:pt>
                <c:pt idx="4">
                  <c:v>3.4510869565217388</c:v>
                </c:pt>
                <c:pt idx="5">
                  <c:v>3.2571428571428562</c:v>
                </c:pt>
                <c:pt idx="6">
                  <c:v>3.2743902439024386</c:v>
                </c:pt>
              </c:numCache>
            </c:numRef>
          </c:val>
          <c:extLst>
            <c:ext xmlns:c16="http://schemas.microsoft.com/office/drawing/2014/chart" uri="{C3380CC4-5D6E-409C-BE32-E72D297353CC}">
              <c16:uniqueId val="{00000001-F78B-484C-83FF-0928948015A0}"/>
            </c:ext>
          </c:extLst>
        </c:ser>
        <c:ser>
          <c:idx val="2"/>
          <c:order val="2"/>
          <c:tx>
            <c:strRef>
              <c:f>Hoja5!$D$3</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Hoja5!$A$4:$A$10</c:f>
              <c:strCache>
                <c:ptCount val="7"/>
                <c:pt idx="0">
                  <c:v>Acoge total</c:v>
                </c:pt>
                <c:pt idx="1">
                  <c:v>Dar por entregada la información / SARC</c:v>
                </c:pt>
                <c:pt idx="2">
                  <c:v>Desistimiento</c:v>
                </c:pt>
                <c:pt idx="3">
                  <c:v>Acoge parcial</c:v>
                </c:pt>
                <c:pt idx="4">
                  <c:v>Iandmisible</c:v>
                </c:pt>
                <c:pt idx="5">
                  <c:v>No sabe</c:v>
                </c:pt>
                <c:pt idx="6">
                  <c:v>Rechazado</c:v>
                </c:pt>
              </c:strCache>
            </c:strRef>
          </c:cat>
          <c:val>
            <c:numRef>
              <c:f>Hoja5!$D$4:$D$10</c:f>
              <c:numCache>
                <c:formatCode>###0.0</c:formatCode>
                <c:ptCount val="7"/>
                <c:pt idx="0">
                  <c:v>5.9864253393665123</c:v>
                </c:pt>
                <c:pt idx="1">
                  <c:v>4.619883040935675</c:v>
                </c:pt>
                <c:pt idx="2">
                  <c:v>4.5999999999999996</c:v>
                </c:pt>
                <c:pt idx="3">
                  <c:v>4.4960629921259851</c:v>
                </c:pt>
                <c:pt idx="4">
                  <c:v>3.2573964497041437</c:v>
                </c:pt>
                <c:pt idx="5">
                  <c:v>3.1032608695652169</c:v>
                </c:pt>
                <c:pt idx="6">
                  <c:v>2.7350000000000012</c:v>
                </c:pt>
              </c:numCache>
            </c:numRef>
          </c:val>
          <c:extLst>
            <c:ext xmlns:c16="http://schemas.microsoft.com/office/drawing/2014/chart" uri="{C3380CC4-5D6E-409C-BE32-E72D297353CC}">
              <c16:uniqueId val="{00000002-F78B-484C-83FF-0928948015A0}"/>
            </c:ext>
          </c:extLst>
        </c:ser>
        <c:dLbls>
          <c:showLegendKey val="0"/>
          <c:showVal val="1"/>
          <c:showCatName val="0"/>
          <c:showSerName val="0"/>
          <c:showPercent val="0"/>
          <c:showBubbleSize val="0"/>
        </c:dLbls>
        <c:gapWidth val="150"/>
        <c:overlap val="-25"/>
        <c:axId val="157429696"/>
        <c:axId val="157427616"/>
      </c:barChart>
      <c:catAx>
        <c:axId val="15742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7427616"/>
        <c:crosses val="autoZero"/>
        <c:auto val="1"/>
        <c:lblAlgn val="ctr"/>
        <c:lblOffset val="100"/>
        <c:noMultiLvlLbl val="0"/>
      </c:catAx>
      <c:valAx>
        <c:axId val="157427616"/>
        <c:scaling>
          <c:orientation val="minMax"/>
        </c:scaling>
        <c:delete val="1"/>
        <c:axPos val="l"/>
        <c:numFmt formatCode="###0.0" sourceLinked="1"/>
        <c:majorTickMark val="none"/>
        <c:minorTickMark val="none"/>
        <c:tickLblPos val="nextTo"/>
        <c:crossAx val="1574296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100" b="1" i="0" baseline="0">
                <a:effectLst/>
              </a:rPr>
              <a:t>¿Qué tan satisfecho se encuentra con el acompañamiento que le dio el Consejo para la Transparencia para acceder a la información que necesita? </a:t>
            </a:r>
            <a:r>
              <a:rPr lang="es-CL" sz="1100" b="0" i="0" baseline="0">
                <a:effectLst/>
              </a:rPr>
              <a:t>(Nota promedio)</a:t>
            </a:r>
            <a:endParaRPr lang="es-CL" sz="10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8483510644491042E-2"/>
          <c:y val="0.29564814814814816"/>
          <c:w val="0.9630329787110179"/>
          <c:h val="0.5106791338582678"/>
        </c:manualLayout>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t" anchorCtr="0">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Hoja1!$C$10:$C$39</c:f>
              <c:numCache>
                <c:formatCode>mmm\-yy</c:formatCode>
                <c:ptCount val="30"/>
                <c:pt idx="0">
                  <c:v>43952</c:v>
                </c:pt>
                <c:pt idx="1">
                  <c:v>43983</c:v>
                </c:pt>
                <c:pt idx="2">
                  <c:v>44013</c:v>
                </c:pt>
                <c:pt idx="3">
                  <c:v>44044</c:v>
                </c:pt>
                <c:pt idx="4">
                  <c:v>44075</c:v>
                </c:pt>
                <c:pt idx="5">
                  <c:v>44105</c:v>
                </c:pt>
                <c:pt idx="6">
                  <c:v>44136</c:v>
                </c:pt>
                <c:pt idx="7">
                  <c:v>44166</c:v>
                </c:pt>
                <c:pt idx="8">
                  <c:v>44197</c:v>
                </c:pt>
                <c:pt idx="9">
                  <c:v>44228</c:v>
                </c:pt>
                <c:pt idx="10">
                  <c:v>44256</c:v>
                </c:pt>
                <c:pt idx="11">
                  <c:v>44287</c:v>
                </c:pt>
                <c:pt idx="12">
                  <c:v>44317</c:v>
                </c:pt>
                <c:pt idx="13">
                  <c:v>44348</c:v>
                </c:pt>
                <c:pt idx="14">
                  <c:v>44378</c:v>
                </c:pt>
                <c:pt idx="15">
                  <c:v>44409</c:v>
                </c:pt>
                <c:pt idx="16">
                  <c:v>44440</c:v>
                </c:pt>
                <c:pt idx="17">
                  <c:v>44470</c:v>
                </c:pt>
                <c:pt idx="18">
                  <c:v>44501</c:v>
                </c:pt>
                <c:pt idx="19">
                  <c:v>44531</c:v>
                </c:pt>
                <c:pt idx="20">
                  <c:v>44562</c:v>
                </c:pt>
                <c:pt idx="21">
                  <c:v>44593</c:v>
                </c:pt>
                <c:pt idx="22">
                  <c:v>44621</c:v>
                </c:pt>
                <c:pt idx="23">
                  <c:v>44713</c:v>
                </c:pt>
                <c:pt idx="24">
                  <c:v>44743</c:v>
                </c:pt>
                <c:pt idx="25">
                  <c:v>44774</c:v>
                </c:pt>
                <c:pt idx="26">
                  <c:v>44805</c:v>
                </c:pt>
                <c:pt idx="27">
                  <c:v>44835</c:v>
                </c:pt>
                <c:pt idx="28">
                  <c:v>44866</c:v>
                </c:pt>
                <c:pt idx="29">
                  <c:v>44896</c:v>
                </c:pt>
              </c:numCache>
            </c:numRef>
          </c:cat>
          <c:val>
            <c:numRef>
              <c:f>Hoja1!$D$10:$D$39</c:f>
              <c:numCache>
                <c:formatCode>0.0</c:formatCode>
                <c:ptCount val="30"/>
                <c:pt idx="0">
                  <c:v>1</c:v>
                </c:pt>
                <c:pt idx="1">
                  <c:v>2.5384615384615383</c:v>
                </c:pt>
                <c:pt idx="2">
                  <c:v>3.2105263157894739</c:v>
                </c:pt>
                <c:pt idx="3">
                  <c:v>3.4</c:v>
                </c:pt>
                <c:pt idx="4">
                  <c:v>3.6666666666666665</c:v>
                </c:pt>
                <c:pt idx="5">
                  <c:v>4.6538461538461542</c:v>
                </c:pt>
                <c:pt idx="6">
                  <c:v>5.666666666666667</c:v>
                </c:pt>
                <c:pt idx="7">
                  <c:v>4.117647058823529</c:v>
                </c:pt>
                <c:pt idx="8">
                  <c:v>3.8571428571428572</c:v>
                </c:pt>
                <c:pt idx="9">
                  <c:v>4.2727272727272725</c:v>
                </c:pt>
                <c:pt idx="10">
                  <c:v>4.278688524590164</c:v>
                </c:pt>
                <c:pt idx="11">
                  <c:v>3.8857142857142857</c:v>
                </c:pt>
                <c:pt idx="12">
                  <c:v>4.2857142857142856</c:v>
                </c:pt>
                <c:pt idx="13">
                  <c:v>4.708333333333333</c:v>
                </c:pt>
                <c:pt idx="14">
                  <c:v>4.4705882352941178</c:v>
                </c:pt>
                <c:pt idx="15">
                  <c:v>4.3243243243243246</c:v>
                </c:pt>
                <c:pt idx="16">
                  <c:v>4.5142857142857142</c:v>
                </c:pt>
                <c:pt idx="17">
                  <c:v>3.7727272727272729</c:v>
                </c:pt>
                <c:pt idx="18">
                  <c:v>3.5483870967741935</c:v>
                </c:pt>
                <c:pt idx="19">
                  <c:v>5.5</c:v>
                </c:pt>
                <c:pt idx="20">
                  <c:v>5.4727272727272727</c:v>
                </c:pt>
                <c:pt idx="21">
                  <c:v>5.1020408163265305</c:v>
                </c:pt>
                <c:pt idx="22">
                  <c:v>7</c:v>
                </c:pt>
                <c:pt idx="23">
                  <c:v>5</c:v>
                </c:pt>
                <c:pt idx="24">
                  <c:v>4.75</c:v>
                </c:pt>
                <c:pt idx="25">
                  <c:v>4.75</c:v>
                </c:pt>
                <c:pt idx="26">
                  <c:v>5</c:v>
                </c:pt>
                <c:pt idx="27">
                  <c:v>3.25</c:v>
                </c:pt>
                <c:pt idx="28">
                  <c:v>3.6666666666666665</c:v>
                </c:pt>
                <c:pt idx="29">
                  <c:v>4.2</c:v>
                </c:pt>
              </c:numCache>
            </c:numRef>
          </c:val>
          <c:smooth val="0"/>
          <c:extLst>
            <c:ext xmlns:c16="http://schemas.microsoft.com/office/drawing/2014/chart" uri="{C3380CC4-5D6E-409C-BE32-E72D297353CC}">
              <c16:uniqueId val="{00000000-FD37-4BBE-A9A1-8A17B61BB460}"/>
            </c:ext>
          </c:extLst>
        </c:ser>
        <c:dLbls>
          <c:showLegendKey val="0"/>
          <c:showVal val="1"/>
          <c:showCatName val="0"/>
          <c:showSerName val="0"/>
          <c:showPercent val="0"/>
          <c:showBubbleSize val="0"/>
        </c:dLbls>
        <c:smooth val="0"/>
        <c:axId val="1813249136"/>
        <c:axId val="1813258288"/>
      </c:lineChart>
      <c:catAx>
        <c:axId val="181324913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3258288"/>
        <c:crosses val="autoZero"/>
        <c:auto val="0"/>
        <c:lblAlgn val="ctr"/>
        <c:lblOffset val="100"/>
        <c:noMultiLvlLbl val="0"/>
      </c:catAx>
      <c:valAx>
        <c:axId val="1813258288"/>
        <c:scaling>
          <c:orientation val="minMax"/>
        </c:scaling>
        <c:delete val="1"/>
        <c:axPos val="l"/>
        <c:numFmt formatCode="0.0" sourceLinked="1"/>
        <c:majorTickMark val="none"/>
        <c:minorTickMark val="none"/>
        <c:tickLblPos val="nextTo"/>
        <c:crossAx val="1813249136"/>
        <c:crosses val="autoZero"/>
        <c:crossBetween val="between"/>
      </c:valAx>
      <c:spPr>
        <a:noFill/>
        <a:ln>
          <a:noFill/>
        </a:ln>
        <a:effectLst/>
      </c:spPr>
    </c:plotArea>
    <c:plotVisOnly val="0"/>
    <c:dispBlanksAs val="zero"/>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i="0" baseline="0" dirty="0">
                <a:effectLst/>
              </a:rPr>
              <a:t>En una escala de 1 a 7, donde 1 es “muy insatisfecho” y 7 es “muy satisfecho”, ¿cuán satisfecho quedó Ud. con los siguientes aspectos relacionados con el contacto realizado por el CPLT? </a:t>
            </a:r>
          </a:p>
          <a:p>
            <a:pPr>
              <a:defRPr sz="1200"/>
            </a:pPr>
            <a:r>
              <a:rPr lang="es-CL" sz="1200" b="0" i="0" baseline="0" dirty="0">
                <a:effectLst/>
              </a:rPr>
              <a:t>(Nota promedio)</a:t>
            </a:r>
            <a:endParaRPr lang="es-CL" sz="1200" dirty="0">
              <a:effectLst/>
            </a:endParaRPr>
          </a:p>
        </c:rich>
      </c:tx>
      <c:layout>
        <c:manualLayout>
          <c:xMode val="edge"/>
          <c:yMode val="edge"/>
          <c:x val="0.10875606803175079"/>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Hoja2!$B$5</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Hoja2!$A$6:$A$9</c:f>
              <c:strCache>
                <c:ptCount val="4"/>
                <c:pt idx="0">
                  <c:v>La claridad con que se le explicó el objetivo del contacto</c:v>
                </c:pt>
                <c:pt idx="1">
                  <c:v>La claridad del lenguaje utilizado</c:v>
                </c:pt>
                <c:pt idx="2">
                  <c:v>La amabilidad del personal del CPLT</c:v>
                </c:pt>
                <c:pt idx="3">
                  <c:v>La utilidad de la orientación recibida</c:v>
                </c:pt>
              </c:strCache>
            </c:strRef>
          </c:cat>
          <c:val>
            <c:numRef>
              <c:f>Hoja2!$B$6:$B$9</c:f>
              <c:numCache>
                <c:formatCode>0.0</c:formatCode>
                <c:ptCount val="4"/>
                <c:pt idx="0">
                  <c:v>4.6525423728813555</c:v>
                </c:pt>
                <c:pt idx="1">
                  <c:v>5.017094017094017</c:v>
                </c:pt>
                <c:pt idx="2">
                  <c:v>5.3027522935779814</c:v>
                </c:pt>
                <c:pt idx="3">
                  <c:v>4.2016806722689077</c:v>
                </c:pt>
              </c:numCache>
            </c:numRef>
          </c:val>
          <c:extLst>
            <c:ext xmlns:c16="http://schemas.microsoft.com/office/drawing/2014/chart" uri="{C3380CC4-5D6E-409C-BE32-E72D297353CC}">
              <c16:uniqueId val="{00000000-19EC-4845-A7D4-5E45744905C2}"/>
            </c:ext>
          </c:extLst>
        </c:ser>
        <c:ser>
          <c:idx val="1"/>
          <c:order val="1"/>
          <c:tx>
            <c:strRef>
              <c:f>Hoja2!$C$5</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Hoja2!$A$6:$A$9</c:f>
              <c:strCache>
                <c:ptCount val="4"/>
                <c:pt idx="0">
                  <c:v>La claridad con que se le explicó el objetivo del contacto</c:v>
                </c:pt>
                <c:pt idx="1">
                  <c:v>La claridad del lenguaje utilizado</c:v>
                </c:pt>
                <c:pt idx="2">
                  <c:v>La amabilidad del personal del CPLT</c:v>
                </c:pt>
                <c:pt idx="3">
                  <c:v>La utilidad de la orientación recibida</c:v>
                </c:pt>
              </c:strCache>
            </c:strRef>
          </c:cat>
          <c:val>
            <c:numRef>
              <c:f>Hoja2!$C$6:$C$9</c:f>
              <c:numCache>
                <c:formatCode>0.0</c:formatCode>
                <c:ptCount val="4"/>
                <c:pt idx="0">
                  <c:v>4.9594882729211092</c:v>
                </c:pt>
                <c:pt idx="1">
                  <c:v>5.2307692307692308</c:v>
                </c:pt>
                <c:pt idx="2">
                  <c:v>5.5978021978021975</c:v>
                </c:pt>
                <c:pt idx="3">
                  <c:v>4.6993603411513858</c:v>
                </c:pt>
              </c:numCache>
            </c:numRef>
          </c:val>
          <c:extLst>
            <c:ext xmlns:c16="http://schemas.microsoft.com/office/drawing/2014/chart" uri="{C3380CC4-5D6E-409C-BE32-E72D297353CC}">
              <c16:uniqueId val="{00000001-19EC-4845-A7D4-5E45744905C2}"/>
            </c:ext>
          </c:extLst>
        </c:ser>
        <c:ser>
          <c:idx val="2"/>
          <c:order val="2"/>
          <c:tx>
            <c:strRef>
              <c:f>Hoja2!$D$5</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Hoja2!$A$6:$A$9</c:f>
              <c:strCache>
                <c:ptCount val="4"/>
                <c:pt idx="0">
                  <c:v>La claridad con que se le explicó el objetivo del contacto</c:v>
                </c:pt>
                <c:pt idx="1">
                  <c:v>La claridad del lenguaje utilizado</c:v>
                </c:pt>
                <c:pt idx="2">
                  <c:v>La amabilidad del personal del CPLT</c:v>
                </c:pt>
                <c:pt idx="3">
                  <c:v>La utilidad de la orientación recibida</c:v>
                </c:pt>
              </c:strCache>
            </c:strRef>
          </c:cat>
          <c:val>
            <c:numRef>
              <c:f>Hoja2!$D$6:$D$9</c:f>
              <c:numCache>
                <c:formatCode>0.0</c:formatCode>
                <c:ptCount val="4"/>
                <c:pt idx="0">
                  <c:v>5.7538461538461538</c:v>
                </c:pt>
                <c:pt idx="1">
                  <c:v>5.9615384615384617</c:v>
                </c:pt>
                <c:pt idx="2">
                  <c:v>6.170542635658915</c:v>
                </c:pt>
                <c:pt idx="3">
                  <c:v>5.4503816793893129</c:v>
                </c:pt>
              </c:numCache>
            </c:numRef>
          </c:val>
          <c:extLst>
            <c:ext xmlns:c16="http://schemas.microsoft.com/office/drawing/2014/chart" uri="{C3380CC4-5D6E-409C-BE32-E72D297353CC}">
              <c16:uniqueId val="{00000002-19EC-4845-A7D4-5E45744905C2}"/>
            </c:ext>
          </c:extLst>
        </c:ser>
        <c:dLbls>
          <c:showLegendKey val="0"/>
          <c:showVal val="1"/>
          <c:showCatName val="0"/>
          <c:showSerName val="0"/>
          <c:showPercent val="0"/>
          <c:showBubbleSize val="0"/>
        </c:dLbls>
        <c:gapWidth val="150"/>
        <c:overlap val="-25"/>
        <c:axId val="1821467584"/>
        <c:axId val="1821463840"/>
      </c:barChart>
      <c:catAx>
        <c:axId val="182146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21463840"/>
        <c:crosses val="autoZero"/>
        <c:auto val="1"/>
        <c:lblAlgn val="ctr"/>
        <c:lblOffset val="100"/>
        <c:noMultiLvlLbl val="0"/>
      </c:catAx>
      <c:valAx>
        <c:axId val="1821463840"/>
        <c:scaling>
          <c:orientation val="minMax"/>
        </c:scaling>
        <c:delete val="1"/>
        <c:axPos val="b"/>
        <c:numFmt formatCode="0.0" sourceLinked="1"/>
        <c:majorTickMark val="none"/>
        <c:minorTickMark val="none"/>
        <c:tickLblPos val="nextTo"/>
        <c:crossAx val="1821467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i="0" baseline="0" dirty="0">
                <a:effectLst/>
              </a:rPr>
              <a:t>Pensando en el acompañamiento que le dio el Consejo para la Transparencia para acceder a la información que necesita, ¿diría Ud. que éste fue? </a:t>
            </a:r>
            <a:endParaRPr lang="es-CL" sz="1100" dirty="0">
              <a:effectLst/>
            </a:endParaRPr>
          </a:p>
          <a:p>
            <a:pPr>
              <a:defRPr sz="1100"/>
            </a:pPr>
            <a:r>
              <a:rPr lang="es-CL" sz="1100" b="0" i="0" baseline="0" dirty="0">
                <a:effectLst/>
              </a:rPr>
              <a:t>(en porcentaje)</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Hoja3!$A$11</c:f>
              <c:strCache>
                <c:ptCount val="1"/>
                <c:pt idx="0">
                  <c:v>Mejor</c:v>
                </c:pt>
              </c:strCache>
            </c:strRef>
          </c:tx>
          <c:spPr>
            <a:solidFill>
              <a:schemeClr val="accent1">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Hoja3!$B$10:$K$10</c:f>
              <c:strCache>
                <c:ptCount val="10"/>
                <c:pt idx="0">
                  <c:v>Enero</c:v>
                </c:pt>
                <c:pt idx="1">
                  <c:v>Febrero</c:v>
                </c:pt>
                <c:pt idx="2">
                  <c:v>Marzo</c:v>
                </c:pt>
                <c:pt idx="3">
                  <c:v>Junio</c:v>
                </c:pt>
                <c:pt idx="4">
                  <c:v>Julio</c:v>
                </c:pt>
                <c:pt idx="5">
                  <c:v>Agosto</c:v>
                </c:pt>
                <c:pt idx="6">
                  <c:v>Septiembre</c:v>
                </c:pt>
                <c:pt idx="7">
                  <c:v>Octubre</c:v>
                </c:pt>
                <c:pt idx="8">
                  <c:v>Noviembre</c:v>
                </c:pt>
                <c:pt idx="9">
                  <c:v>Diciembre</c:v>
                </c:pt>
              </c:strCache>
            </c:strRef>
          </c:cat>
          <c:val>
            <c:numRef>
              <c:f>Hoja3!$B$11:$K$11</c:f>
              <c:numCache>
                <c:formatCode>General</c:formatCode>
                <c:ptCount val="10"/>
                <c:pt idx="0">
                  <c:v>46</c:v>
                </c:pt>
                <c:pt idx="1">
                  <c:v>55</c:v>
                </c:pt>
                <c:pt idx="3">
                  <c:v>25</c:v>
                </c:pt>
                <c:pt idx="4">
                  <c:v>25</c:v>
                </c:pt>
                <c:pt idx="6">
                  <c:v>50</c:v>
                </c:pt>
                <c:pt idx="7">
                  <c:v>25</c:v>
                </c:pt>
                <c:pt idx="8">
                  <c:v>33</c:v>
                </c:pt>
                <c:pt idx="9">
                  <c:v>40</c:v>
                </c:pt>
              </c:numCache>
            </c:numRef>
          </c:val>
          <c:extLst>
            <c:ext xmlns:c16="http://schemas.microsoft.com/office/drawing/2014/chart" uri="{C3380CC4-5D6E-409C-BE32-E72D297353CC}">
              <c16:uniqueId val="{00000000-10DD-4901-B96E-469A91AF3A99}"/>
            </c:ext>
          </c:extLst>
        </c:ser>
        <c:ser>
          <c:idx val="1"/>
          <c:order val="1"/>
          <c:tx>
            <c:strRef>
              <c:f>Hoja3!$A$12</c:f>
              <c:strCache>
                <c:ptCount val="1"/>
                <c:pt idx="0">
                  <c:v>Igual</c:v>
                </c:pt>
              </c:strCache>
            </c:strRef>
          </c:tx>
          <c:spPr>
            <a:solidFill>
              <a:schemeClr val="accent1">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Hoja3!$B$10:$K$10</c:f>
              <c:strCache>
                <c:ptCount val="10"/>
                <c:pt idx="0">
                  <c:v>Enero</c:v>
                </c:pt>
                <c:pt idx="1">
                  <c:v>Febrero</c:v>
                </c:pt>
                <c:pt idx="2">
                  <c:v>Marzo</c:v>
                </c:pt>
                <c:pt idx="3">
                  <c:v>Junio</c:v>
                </c:pt>
                <c:pt idx="4">
                  <c:v>Julio</c:v>
                </c:pt>
                <c:pt idx="5">
                  <c:v>Agosto</c:v>
                </c:pt>
                <c:pt idx="6">
                  <c:v>Septiembre</c:v>
                </c:pt>
                <c:pt idx="7">
                  <c:v>Octubre</c:v>
                </c:pt>
                <c:pt idx="8">
                  <c:v>Noviembre</c:v>
                </c:pt>
                <c:pt idx="9">
                  <c:v>Diciembre</c:v>
                </c:pt>
              </c:strCache>
            </c:strRef>
          </c:cat>
          <c:val>
            <c:numRef>
              <c:f>Hoja3!$B$12:$K$12</c:f>
              <c:numCache>
                <c:formatCode>General</c:formatCode>
                <c:ptCount val="10"/>
                <c:pt idx="0">
                  <c:v>24</c:v>
                </c:pt>
                <c:pt idx="1">
                  <c:v>8</c:v>
                </c:pt>
                <c:pt idx="2">
                  <c:v>50</c:v>
                </c:pt>
                <c:pt idx="3">
                  <c:v>50</c:v>
                </c:pt>
                <c:pt idx="4">
                  <c:v>50</c:v>
                </c:pt>
                <c:pt idx="5">
                  <c:v>75</c:v>
                </c:pt>
                <c:pt idx="6">
                  <c:v>50</c:v>
                </c:pt>
                <c:pt idx="7">
                  <c:v>25</c:v>
                </c:pt>
                <c:pt idx="8">
                  <c:v>33</c:v>
                </c:pt>
              </c:numCache>
            </c:numRef>
          </c:val>
          <c:extLst>
            <c:ext xmlns:c16="http://schemas.microsoft.com/office/drawing/2014/chart" uri="{C3380CC4-5D6E-409C-BE32-E72D297353CC}">
              <c16:uniqueId val="{00000001-10DD-4901-B96E-469A91AF3A99}"/>
            </c:ext>
          </c:extLst>
        </c:ser>
        <c:ser>
          <c:idx val="2"/>
          <c:order val="2"/>
          <c:tx>
            <c:strRef>
              <c:f>Hoja3!$A$13</c:f>
              <c:strCache>
                <c:ptCount val="1"/>
                <c:pt idx="0">
                  <c:v>Peor</c:v>
                </c:pt>
              </c:strCache>
            </c:strRef>
          </c:tx>
          <c:spPr>
            <a:solidFill>
              <a:schemeClr val="accent1">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Hoja3!$B$10:$K$10</c:f>
              <c:strCache>
                <c:ptCount val="10"/>
                <c:pt idx="0">
                  <c:v>Enero</c:v>
                </c:pt>
                <c:pt idx="1">
                  <c:v>Febrero</c:v>
                </c:pt>
                <c:pt idx="2">
                  <c:v>Marzo</c:v>
                </c:pt>
                <c:pt idx="3">
                  <c:v>Junio</c:v>
                </c:pt>
                <c:pt idx="4">
                  <c:v>Julio</c:v>
                </c:pt>
                <c:pt idx="5">
                  <c:v>Agosto</c:v>
                </c:pt>
                <c:pt idx="6">
                  <c:v>Septiembre</c:v>
                </c:pt>
                <c:pt idx="7">
                  <c:v>Octubre</c:v>
                </c:pt>
                <c:pt idx="8">
                  <c:v>Noviembre</c:v>
                </c:pt>
                <c:pt idx="9">
                  <c:v>Diciembre</c:v>
                </c:pt>
              </c:strCache>
            </c:strRef>
          </c:cat>
          <c:val>
            <c:numRef>
              <c:f>Hoja3!$B$13:$K$13</c:f>
              <c:numCache>
                <c:formatCode>General</c:formatCode>
                <c:ptCount val="10"/>
                <c:pt idx="0">
                  <c:v>16</c:v>
                </c:pt>
                <c:pt idx="1">
                  <c:v>20</c:v>
                </c:pt>
                <c:pt idx="4">
                  <c:v>25</c:v>
                </c:pt>
                <c:pt idx="7">
                  <c:v>25</c:v>
                </c:pt>
                <c:pt idx="8">
                  <c:v>33</c:v>
                </c:pt>
                <c:pt idx="9">
                  <c:v>60</c:v>
                </c:pt>
              </c:numCache>
            </c:numRef>
          </c:val>
          <c:extLst>
            <c:ext xmlns:c16="http://schemas.microsoft.com/office/drawing/2014/chart" uri="{C3380CC4-5D6E-409C-BE32-E72D297353CC}">
              <c16:uniqueId val="{00000002-10DD-4901-B96E-469A91AF3A99}"/>
            </c:ext>
          </c:extLst>
        </c:ser>
        <c:ser>
          <c:idx val="3"/>
          <c:order val="3"/>
          <c:tx>
            <c:strRef>
              <c:f>Hoja3!$A$14</c:f>
              <c:strCache>
                <c:ptCount val="1"/>
                <c:pt idx="0">
                  <c:v>No esperaba recibir este servicio</c:v>
                </c:pt>
              </c:strCache>
            </c:strRef>
          </c:tx>
          <c:spPr>
            <a:solidFill>
              <a:schemeClr val="accent1">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Hoja3!$B$10:$K$10</c:f>
              <c:strCache>
                <c:ptCount val="10"/>
                <c:pt idx="0">
                  <c:v>Enero</c:v>
                </c:pt>
                <c:pt idx="1">
                  <c:v>Febrero</c:v>
                </c:pt>
                <c:pt idx="2">
                  <c:v>Marzo</c:v>
                </c:pt>
                <c:pt idx="3">
                  <c:v>Junio</c:v>
                </c:pt>
                <c:pt idx="4">
                  <c:v>Julio</c:v>
                </c:pt>
                <c:pt idx="5">
                  <c:v>Agosto</c:v>
                </c:pt>
                <c:pt idx="6">
                  <c:v>Septiembre</c:v>
                </c:pt>
                <c:pt idx="7">
                  <c:v>Octubre</c:v>
                </c:pt>
                <c:pt idx="8">
                  <c:v>Noviembre</c:v>
                </c:pt>
                <c:pt idx="9">
                  <c:v>Diciembre</c:v>
                </c:pt>
              </c:strCache>
            </c:strRef>
          </c:cat>
          <c:val>
            <c:numRef>
              <c:f>Hoja3!$B$14:$K$14</c:f>
              <c:numCache>
                <c:formatCode>General</c:formatCode>
                <c:ptCount val="10"/>
                <c:pt idx="0">
                  <c:v>14</c:v>
                </c:pt>
                <c:pt idx="1">
                  <c:v>16</c:v>
                </c:pt>
                <c:pt idx="2">
                  <c:v>50</c:v>
                </c:pt>
                <c:pt idx="3">
                  <c:v>25</c:v>
                </c:pt>
                <c:pt idx="5">
                  <c:v>25</c:v>
                </c:pt>
                <c:pt idx="7">
                  <c:v>25</c:v>
                </c:pt>
              </c:numCache>
            </c:numRef>
          </c:val>
          <c:extLst>
            <c:ext xmlns:c16="http://schemas.microsoft.com/office/drawing/2014/chart" uri="{C3380CC4-5D6E-409C-BE32-E72D297353CC}">
              <c16:uniqueId val="{00000003-10DD-4901-B96E-469A91AF3A99}"/>
            </c:ext>
          </c:extLst>
        </c:ser>
        <c:dLbls>
          <c:showLegendKey val="0"/>
          <c:showVal val="1"/>
          <c:showCatName val="0"/>
          <c:showSerName val="0"/>
          <c:showPercent val="0"/>
          <c:showBubbleSize val="0"/>
        </c:dLbls>
        <c:gapWidth val="95"/>
        <c:overlap val="100"/>
        <c:axId val="1797678976"/>
        <c:axId val="1797701440"/>
      </c:barChart>
      <c:catAx>
        <c:axId val="179767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7701440"/>
        <c:crosses val="autoZero"/>
        <c:auto val="1"/>
        <c:lblAlgn val="ctr"/>
        <c:lblOffset val="100"/>
        <c:noMultiLvlLbl val="0"/>
      </c:catAx>
      <c:valAx>
        <c:axId val="1797701440"/>
        <c:scaling>
          <c:orientation val="minMax"/>
        </c:scaling>
        <c:delete val="1"/>
        <c:axPos val="l"/>
        <c:numFmt formatCode="General" sourceLinked="1"/>
        <c:majorTickMark val="none"/>
        <c:minorTickMark val="none"/>
        <c:tickLblPos val="nextTo"/>
        <c:crossAx val="179767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100" b="1" i="0" baseline="0" dirty="0">
                <a:effectLst/>
              </a:rPr>
              <a:t>Pensando en el acompañamiento que le dio el Consejo para la Transparencia para acceder a la información que necesita, ¿diría Ud. que éste fue?</a:t>
            </a:r>
            <a:endParaRPr lang="es-CL" sz="1100" b="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Hoja3!$A$23</c:f>
              <c:strCache>
                <c:ptCount val="1"/>
                <c:pt idx="0">
                  <c:v>Mejor</c:v>
                </c:pt>
              </c:strCache>
            </c:strRef>
          </c:tx>
          <c:spPr>
            <a:solidFill>
              <a:schemeClr val="accent1">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Hoja3!$B$22:$D$22</c:f>
              <c:numCache>
                <c:formatCode>General</c:formatCode>
                <c:ptCount val="3"/>
                <c:pt idx="0">
                  <c:v>2020</c:v>
                </c:pt>
                <c:pt idx="1">
                  <c:v>2021</c:v>
                </c:pt>
                <c:pt idx="2">
                  <c:v>2022</c:v>
                </c:pt>
              </c:numCache>
            </c:numRef>
          </c:cat>
          <c:val>
            <c:numRef>
              <c:f>Hoja3!$B$23:$D$23</c:f>
              <c:numCache>
                <c:formatCode>0%</c:formatCode>
                <c:ptCount val="3"/>
                <c:pt idx="0">
                  <c:v>0.26</c:v>
                </c:pt>
                <c:pt idx="1">
                  <c:v>0.38</c:v>
                </c:pt>
                <c:pt idx="2">
                  <c:v>0.45</c:v>
                </c:pt>
              </c:numCache>
            </c:numRef>
          </c:val>
          <c:extLst>
            <c:ext xmlns:c16="http://schemas.microsoft.com/office/drawing/2014/chart" uri="{C3380CC4-5D6E-409C-BE32-E72D297353CC}">
              <c16:uniqueId val="{00000000-5194-47C4-A0A3-69731CEC8CBA}"/>
            </c:ext>
          </c:extLst>
        </c:ser>
        <c:ser>
          <c:idx val="1"/>
          <c:order val="1"/>
          <c:tx>
            <c:strRef>
              <c:f>Hoja3!$A$24</c:f>
              <c:strCache>
                <c:ptCount val="1"/>
                <c:pt idx="0">
                  <c:v>Igual</c:v>
                </c:pt>
              </c:strCache>
            </c:strRef>
          </c:tx>
          <c:spPr>
            <a:solidFill>
              <a:schemeClr val="accent1">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Hoja3!$B$22:$D$22</c:f>
              <c:numCache>
                <c:formatCode>General</c:formatCode>
                <c:ptCount val="3"/>
                <c:pt idx="0">
                  <c:v>2020</c:v>
                </c:pt>
                <c:pt idx="1">
                  <c:v>2021</c:v>
                </c:pt>
                <c:pt idx="2">
                  <c:v>2022</c:v>
                </c:pt>
              </c:numCache>
            </c:numRef>
          </c:cat>
          <c:val>
            <c:numRef>
              <c:f>Hoja3!$B$24:$D$24</c:f>
              <c:numCache>
                <c:formatCode>0%</c:formatCode>
                <c:ptCount val="3"/>
                <c:pt idx="0">
                  <c:v>0.14000000000000001</c:v>
                </c:pt>
                <c:pt idx="1">
                  <c:v>0.12</c:v>
                </c:pt>
                <c:pt idx="2">
                  <c:v>0.21</c:v>
                </c:pt>
              </c:numCache>
            </c:numRef>
          </c:val>
          <c:extLst>
            <c:ext xmlns:c16="http://schemas.microsoft.com/office/drawing/2014/chart" uri="{C3380CC4-5D6E-409C-BE32-E72D297353CC}">
              <c16:uniqueId val="{00000001-5194-47C4-A0A3-69731CEC8CBA}"/>
            </c:ext>
          </c:extLst>
        </c:ser>
        <c:ser>
          <c:idx val="2"/>
          <c:order val="2"/>
          <c:tx>
            <c:strRef>
              <c:f>Hoja3!$A$25</c:f>
              <c:strCache>
                <c:ptCount val="1"/>
                <c:pt idx="0">
                  <c:v>Peor</c:v>
                </c:pt>
              </c:strCache>
            </c:strRef>
          </c:tx>
          <c:spPr>
            <a:solidFill>
              <a:schemeClr val="accent1">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Hoja3!$B$22:$D$22</c:f>
              <c:numCache>
                <c:formatCode>General</c:formatCode>
                <c:ptCount val="3"/>
                <c:pt idx="0">
                  <c:v>2020</c:v>
                </c:pt>
                <c:pt idx="1">
                  <c:v>2021</c:v>
                </c:pt>
                <c:pt idx="2">
                  <c:v>2022</c:v>
                </c:pt>
              </c:numCache>
            </c:numRef>
          </c:cat>
          <c:val>
            <c:numRef>
              <c:f>Hoja3!$B$25:$D$25</c:f>
              <c:numCache>
                <c:formatCode>0%</c:formatCode>
                <c:ptCount val="3"/>
                <c:pt idx="0">
                  <c:v>0.54</c:v>
                </c:pt>
                <c:pt idx="1">
                  <c:v>0.39</c:v>
                </c:pt>
                <c:pt idx="2">
                  <c:v>0.19</c:v>
                </c:pt>
              </c:numCache>
            </c:numRef>
          </c:val>
          <c:extLst>
            <c:ext xmlns:c16="http://schemas.microsoft.com/office/drawing/2014/chart" uri="{C3380CC4-5D6E-409C-BE32-E72D297353CC}">
              <c16:uniqueId val="{00000002-5194-47C4-A0A3-69731CEC8CBA}"/>
            </c:ext>
          </c:extLst>
        </c:ser>
        <c:ser>
          <c:idx val="3"/>
          <c:order val="3"/>
          <c:tx>
            <c:strRef>
              <c:f>Hoja3!$A$26</c:f>
              <c:strCache>
                <c:ptCount val="1"/>
                <c:pt idx="0">
                  <c:v>No esperaba recibir este servicio</c:v>
                </c:pt>
              </c:strCache>
            </c:strRef>
          </c:tx>
          <c:spPr>
            <a:solidFill>
              <a:schemeClr val="accent1">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Hoja3!$B$22:$D$22</c:f>
              <c:numCache>
                <c:formatCode>General</c:formatCode>
                <c:ptCount val="3"/>
                <c:pt idx="0">
                  <c:v>2020</c:v>
                </c:pt>
                <c:pt idx="1">
                  <c:v>2021</c:v>
                </c:pt>
                <c:pt idx="2">
                  <c:v>2022</c:v>
                </c:pt>
              </c:numCache>
            </c:numRef>
          </c:cat>
          <c:val>
            <c:numRef>
              <c:f>Hoja3!$B$26:$D$26</c:f>
              <c:numCache>
                <c:formatCode>0%</c:formatCode>
                <c:ptCount val="3"/>
                <c:pt idx="0">
                  <c:v>7.0000000000000007E-2</c:v>
                </c:pt>
                <c:pt idx="1">
                  <c:v>0.11</c:v>
                </c:pt>
                <c:pt idx="2">
                  <c:v>0.15</c:v>
                </c:pt>
              </c:numCache>
            </c:numRef>
          </c:val>
          <c:extLst>
            <c:ext xmlns:c16="http://schemas.microsoft.com/office/drawing/2014/chart" uri="{C3380CC4-5D6E-409C-BE32-E72D297353CC}">
              <c16:uniqueId val="{00000003-5194-47C4-A0A3-69731CEC8CBA}"/>
            </c:ext>
          </c:extLst>
        </c:ser>
        <c:dLbls>
          <c:showLegendKey val="0"/>
          <c:showVal val="1"/>
          <c:showCatName val="0"/>
          <c:showSerName val="0"/>
          <c:showPercent val="0"/>
          <c:showBubbleSize val="0"/>
        </c:dLbls>
        <c:gapWidth val="95"/>
        <c:overlap val="100"/>
        <c:axId val="1813254128"/>
        <c:axId val="1813251216"/>
      </c:barChart>
      <c:catAx>
        <c:axId val="181325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3251216"/>
        <c:crosses val="autoZero"/>
        <c:auto val="1"/>
        <c:lblAlgn val="ctr"/>
        <c:lblOffset val="100"/>
        <c:noMultiLvlLbl val="0"/>
      </c:catAx>
      <c:valAx>
        <c:axId val="1813251216"/>
        <c:scaling>
          <c:orientation val="minMax"/>
        </c:scaling>
        <c:delete val="1"/>
        <c:axPos val="l"/>
        <c:numFmt formatCode="0%" sourceLinked="1"/>
        <c:majorTickMark val="none"/>
        <c:minorTickMark val="none"/>
        <c:tickLblPos val="nextTo"/>
        <c:crossAx val="18132541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100" b="1" i="0" u="none" strike="noStrike" baseline="0" dirty="0">
                <a:effectLst/>
              </a:rPr>
              <a:t>¿Cuán satisfecho está con la capacitación?</a:t>
            </a:r>
          </a:p>
          <a:p>
            <a:pPr>
              <a:defRPr/>
            </a:pPr>
            <a:r>
              <a:rPr lang="es-CL" sz="1100" b="0" i="0" u="none" strike="noStrike" baseline="0" dirty="0">
                <a:effectLst/>
              </a:rPr>
              <a:t>(Nota promedio)</a:t>
            </a:r>
            <a:endParaRPr lang="es-CL" sz="1100" b="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Hoja5!$A$7</c:f>
              <c:strCache>
                <c:ptCount val="1"/>
                <c:pt idx="0">
                  <c:v>Online</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Hoja5!$B$6:$D$6</c:f>
              <c:numCache>
                <c:formatCode>General</c:formatCode>
                <c:ptCount val="3"/>
                <c:pt idx="0">
                  <c:v>2020</c:v>
                </c:pt>
                <c:pt idx="1">
                  <c:v>2021</c:v>
                </c:pt>
                <c:pt idx="2">
                  <c:v>2022</c:v>
                </c:pt>
              </c:numCache>
            </c:numRef>
          </c:cat>
          <c:val>
            <c:numRef>
              <c:f>Hoja5!$B$7:$D$7</c:f>
              <c:numCache>
                <c:formatCode>General</c:formatCode>
                <c:ptCount val="3"/>
                <c:pt idx="0">
                  <c:v>6.3</c:v>
                </c:pt>
                <c:pt idx="1">
                  <c:v>6.1</c:v>
                </c:pt>
                <c:pt idx="2" formatCode="0.0">
                  <c:v>6</c:v>
                </c:pt>
              </c:numCache>
            </c:numRef>
          </c:val>
          <c:extLst>
            <c:ext xmlns:c16="http://schemas.microsoft.com/office/drawing/2014/chart" uri="{C3380CC4-5D6E-409C-BE32-E72D297353CC}">
              <c16:uniqueId val="{00000000-7AEF-4F63-925B-4C61EFAD3BC2}"/>
            </c:ext>
          </c:extLst>
        </c:ser>
        <c:ser>
          <c:idx val="1"/>
          <c:order val="1"/>
          <c:tx>
            <c:strRef>
              <c:f>Hoja5!$A$8</c:f>
              <c:strCache>
                <c:ptCount val="1"/>
                <c:pt idx="0">
                  <c:v>Presencial</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Hoja5!$B$6:$D$6</c:f>
              <c:numCache>
                <c:formatCode>General</c:formatCode>
                <c:ptCount val="3"/>
                <c:pt idx="0">
                  <c:v>2020</c:v>
                </c:pt>
                <c:pt idx="1">
                  <c:v>2021</c:v>
                </c:pt>
                <c:pt idx="2">
                  <c:v>2022</c:v>
                </c:pt>
              </c:numCache>
            </c:numRef>
          </c:cat>
          <c:val>
            <c:numRef>
              <c:f>Hoja5!$B$8:$D$8</c:f>
              <c:numCache>
                <c:formatCode>General</c:formatCode>
                <c:ptCount val="3"/>
                <c:pt idx="0">
                  <c:v>6.4</c:v>
                </c:pt>
                <c:pt idx="1">
                  <c:v>6.5</c:v>
                </c:pt>
                <c:pt idx="2">
                  <c:v>6.4</c:v>
                </c:pt>
              </c:numCache>
            </c:numRef>
          </c:val>
          <c:extLst>
            <c:ext xmlns:c16="http://schemas.microsoft.com/office/drawing/2014/chart" uri="{C3380CC4-5D6E-409C-BE32-E72D297353CC}">
              <c16:uniqueId val="{00000001-7AEF-4F63-925B-4C61EFAD3BC2}"/>
            </c:ext>
          </c:extLst>
        </c:ser>
        <c:dLbls>
          <c:showLegendKey val="0"/>
          <c:showVal val="1"/>
          <c:showCatName val="0"/>
          <c:showSerName val="0"/>
          <c:showPercent val="0"/>
          <c:showBubbleSize val="0"/>
        </c:dLbls>
        <c:gapWidth val="150"/>
        <c:overlap val="-25"/>
        <c:axId val="1473039200"/>
        <c:axId val="1473052512"/>
      </c:barChart>
      <c:catAx>
        <c:axId val="1473039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3052512"/>
        <c:crosses val="autoZero"/>
        <c:auto val="1"/>
        <c:lblAlgn val="ctr"/>
        <c:lblOffset val="100"/>
        <c:noMultiLvlLbl val="0"/>
      </c:catAx>
      <c:valAx>
        <c:axId val="1473052512"/>
        <c:scaling>
          <c:orientation val="minMax"/>
          <c:min val="1"/>
        </c:scaling>
        <c:delete val="1"/>
        <c:axPos val="l"/>
        <c:numFmt formatCode="General" sourceLinked="1"/>
        <c:majorTickMark val="none"/>
        <c:minorTickMark val="none"/>
        <c:tickLblPos val="nextTo"/>
        <c:crossAx val="14730392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i="0" u="none" strike="noStrike" kern="1200" spc="0" baseline="0">
                <a:solidFill>
                  <a:sysClr val="windowText" lastClr="000000">
                    <a:lumMod val="65000"/>
                    <a:lumOff val="35000"/>
                  </a:sysClr>
                </a:solidFill>
                <a:effectLst/>
                <a:latin typeface="+mn-lt"/>
                <a:ea typeface="+mn-ea"/>
                <a:cs typeface="+mn-cs"/>
              </a:rPr>
              <a:t>Indique su nivel de satisfacción con el </a:t>
            </a:r>
            <a:r>
              <a:rPr lang="es-CL" sz="1100" b="1" i="0" baseline="0">
                <a:effectLst/>
              </a:rPr>
              <a:t>servicio de capacitación o taller entregado por el Consejo para la Transparencia, considerando una escala del 1 al 7, donde 1 es “Muy insatisfecho” y 7 es “Muy satisfecho”</a:t>
            </a:r>
            <a:r>
              <a:rPr lang="es-CL" sz="1100" b="0" i="0" baseline="0">
                <a:effectLst/>
              </a:rPr>
              <a:t>.</a:t>
            </a:r>
            <a:r>
              <a:rPr lang="es-CL" sz="1100" b="1" i="0" baseline="0">
                <a:effectLst/>
              </a:rPr>
              <a:t> </a:t>
            </a:r>
            <a:r>
              <a:rPr lang="es-CL" sz="1100" b="0" i="0" baseline="0">
                <a:effectLst/>
              </a:rPr>
              <a:t>(Promedio de nota)</a:t>
            </a:r>
            <a:endParaRPr lang="es-CL" sz="110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066160462358973E-2"/>
          <c:y val="0.26166858536357002"/>
          <c:w val="0.92184894015194396"/>
          <c:h val="0.65996505914622594"/>
        </c:manualLayout>
      </c:layout>
      <c:lineChart>
        <c:grouping val="standard"/>
        <c:varyColors val="0"/>
        <c:ser>
          <c:idx val="0"/>
          <c:order val="0"/>
          <c:spPr>
            <a:ln w="28575" cap="rnd">
              <a:solidFill>
                <a:schemeClr val="accent1"/>
              </a:solidFill>
              <a:round/>
            </a:ln>
            <a:effectLst/>
          </c:spPr>
          <c:marker>
            <c:symbol val="none"/>
          </c:marker>
          <c:dLbls>
            <c:dLbl>
              <c:idx val="0"/>
              <c:layout>
                <c:manualLayout>
                  <c:x val="-4.1666666666666678E-2"/>
                  <c:y val="-6.018518518518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DC-4ACF-97B5-B43574AE649D}"/>
                </c:ext>
              </c:extLst>
            </c:dLbl>
            <c:dLbl>
              <c:idx val="1"/>
              <c:layout>
                <c:manualLayout>
                  <c:x val="-4.166666666666672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DC-4ACF-97B5-B43574AE649D}"/>
                </c:ext>
              </c:extLst>
            </c:dLbl>
            <c:dLbl>
              <c:idx val="2"/>
              <c:layout>
                <c:manualLayout>
                  <c:x val="-3.8888888888888938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DC-4ACF-97B5-B43574AE649D}"/>
                </c:ext>
              </c:extLst>
            </c:dLbl>
            <c:dLbl>
              <c:idx val="3"/>
              <c:layout>
                <c:manualLayout>
                  <c:x val="-4.166666666666666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DC-4ACF-97B5-B43574AE649D}"/>
                </c:ext>
              </c:extLst>
            </c:dLbl>
            <c:dLbl>
              <c:idx val="4"/>
              <c:layout>
                <c:manualLayout>
                  <c:x val="-4.1666666666666768E-2"/>
                  <c:y val="-4.6296296296296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DC-4ACF-97B5-B43574AE649D}"/>
                </c:ext>
              </c:extLst>
            </c:dLbl>
            <c:dLbl>
              <c:idx val="5"/>
              <c:layout>
                <c:manualLayout>
                  <c:x val="-2.5000000000000102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DC-4ACF-97B5-B43574AE649D}"/>
                </c:ext>
              </c:extLst>
            </c:dLbl>
            <c:dLbl>
              <c:idx val="6"/>
              <c:layout>
                <c:manualLayout>
                  <c:x val="-3.6111111111111212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DC-4ACF-97B5-B43574AE649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Hoja6!$U$4:$U$10</c:f>
              <c:strCache>
                <c:ptCount val="7"/>
                <c:pt idx="0">
                  <c:v>Enero</c:v>
                </c:pt>
                <c:pt idx="1">
                  <c:v>Febrero</c:v>
                </c:pt>
                <c:pt idx="2">
                  <c:v>Abril</c:v>
                </c:pt>
                <c:pt idx="3">
                  <c:v>Mayo</c:v>
                </c:pt>
                <c:pt idx="4">
                  <c:v>Agosto</c:v>
                </c:pt>
                <c:pt idx="5">
                  <c:v>Septiembre</c:v>
                </c:pt>
                <c:pt idx="6">
                  <c:v>Octubre</c:v>
                </c:pt>
              </c:strCache>
            </c:strRef>
          </c:cat>
          <c:val>
            <c:numRef>
              <c:f>Hoja6!$V$4:$V$10</c:f>
              <c:numCache>
                <c:formatCode>#,##0.0</c:formatCode>
                <c:ptCount val="7"/>
                <c:pt idx="0">
                  <c:v>6.115384615384615</c:v>
                </c:pt>
                <c:pt idx="1">
                  <c:v>6.8181818181818183</c:v>
                </c:pt>
                <c:pt idx="2">
                  <c:v>5.8482758620689657</c:v>
                </c:pt>
                <c:pt idx="3">
                  <c:v>6.0094339622641506</c:v>
                </c:pt>
                <c:pt idx="4">
                  <c:v>6.2857142857142856</c:v>
                </c:pt>
                <c:pt idx="5">
                  <c:v>6.1951219512195124</c:v>
                </c:pt>
                <c:pt idx="6">
                  <c:v>6.4705882352941178</c:v>
                </c:pt>
              </c:numCache>
            </c:numRef>
          </c:val>
          <c:smooth val="0"/>
          <c:extLst>
            <c:ext xmlns:c16="http://schemas.microsoft.com/office/drawing/2014/chart" uri="{C3380CC4-5D6E-409C-BE32-E72D297353CC}">
              <c16:uniqueId val="{00000007-E2DC-4ACF-97B5-B43574AE649D}"/>
            </c:ext>
          </c:extLst>
        </c:ser>
        <c:dLbls>
          <c:showLegendKey val="0"/>
          <c:showVal val="0"/>
          <c:showCatName val="0"/>
          <c:showSerName val="0"/>
          <c:showPercent val="0"/>
          <c:showBubbleSize val="0"/>
        </c:dLbls>
        <c:smooth val="0"/>
        <c:axId val="1477796528"/>
        <c:axId val="1477804848"/>
      </c:lineChart>
      <c:catAx>
        <c:axId val="147779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7804848"/>
        <c:crosses val="autoZero"/>
        <c:auto val="1"/>
        <c:lblAlgn val="ctr"/>
        <c:lblOffset val="100"/>
        <c:noMultiLvlLbl val="0"/>
      </c:catAx>
      <c:valAx>
        <c:axId val="1477804848"/>
        <c:scaling>
          <c:orientation val="minMax"/>
          <c:max val="7"/>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7796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1" i="0" baseline="0" dirty="0" err="1">
                <a:effectLst/>
              </a:rPr>
              <a:t>Satisfacción</a:t>
            </a:r>
            <a:r>
              <a:rPr lang="en-US" sz="1100" b="1" i="0" baseline="0" dirty="0">
                <a:effectLst/>
              </a:rPr>
              <a:t> general</a:t>
            </a:r>
            <a:endParaRPr lang="es-CL" sz="1100" dirty="0">
              <a:effectLst/>
            </a:endParaRPr>
          </a:p>
          <a:p>
            <a:pPr>
              <a:defRPr sz="1100"/>
            </a:pPr>
            <a:r>
              <a:rPr lang="en-US" sz="1100" b="0" i="0" baseline="0" dirty="0">
                <a:effectLst/>
              </a:rPr>
              <a:t>(</a:t>
            </a:r>
            <a:r>
              <a:rPr lang="en-US" sz="1100" b="0" i="0" baseline="0" dirty="0" err="1">
                <a:effectLst/>
              </a:rPr>
              <a:t>Promedio</a:t>
            </a:r>
            <a:r>
              <a:rPr lang="en-US" sz="1100" b="0" i="0" baseline="0" dirty="0">
                <a:effectLst/>
              </a:rPr>
              <a:t> </a:t>
            </a:r>
            <a:r>
              <a:rPr lang="en-US" sz="1100" b="0" i="0" baseline="0" dirty="0" err="1">
                <a:effectLst/>
              </a:rPr>
              <a:t>Anual</a:t>
            </a:r>
            <a:r>
              <a:rPr lang="en-US" sz="1100" b="0" i="0" baseline="0" dirty="0">
                <a:effectLst/>
              </a:rPr>
              <a:t>)</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0555555555555555E-2"/>
          <c:y val="0.31159903125286775"/>
          <c:w val="0.93888888888888888"/>
          <c:h val="0.5810014376930944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Hoja6!$U$30:$U$32</c:f>
              <c:numCache>
                <c:formatCode>General</c:formatCode>
                <c:ptCount val="3"/>
                <c:pt idx="0">
                  <c:v>2020</c:v>
                </c:pt>
                <c:pt idx="1">
                  <c:v>2021</c:v>
                </c:pt>
                <c:pt idx="2">
                  <c:v>2022</c:v>
                </c:pt>
              </c:numCache>
            </c:numRef>
          </c:cat>
          <c:val>
            <c:numRef>
              <c:f>Hoja6!$V$30:$V$32</c:f>
              <c:numCache>
                <c:formatCode>General</c:formatCode>
                <c:ptCount val="3"/>
                <c:pt idx="0">
                  <c:v>6.3</c:v>
                </c:pt>
                <c:pt idx="1">
                  <c:v>6.1</c:v>
                </c:pt>
                <c:pt idx="2" formatCode="0.0">
                  <c:v>6.1</c:v>
                </c:pt>
              </c:numCache>
            </c:numRef>
          </c:val>
          <c:extLst>
            <c:ext xmlns:c16="http://schemas.microsoft.com/office/drawing/2014/chart" uri="{C3380CC4-5D6E-409C-BE32-E72D297353CC}">
              <c16:uniqueId val="{00000000-4F61-492F-B6E7-ABB2D59D0181}"/>
            </c:ext>
          </c:extLst>
        </c:ser>
        <c:dLbls>
          <c:showLegendKey val="0"/>
          <c:showVal val="1"/>
          <c:showCatName val="0"/>
          <c:showSerName val="0"/>
          <c:showPercent val="0"/>
          <c:showBubbleSize val="0"/>
        </c:dLbls>
        <c:gapWidth val="150"/>
        <c:overlap val="-25"/>
        <c:axId val="2043036224"/>
        <c:axId val="2043037472"/>
      </c:barChart>
      <c:catAx>
        <c:axId val="204303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3037472"/>
        <c:crosses val="autoZero"/>
        <c:auto val="1"/>
        <c:lblAlgn val="ctr"/>
        <c:lblOffset val="100"/>
        <c:noMultiLvlLbl val="0"/>
      </c:catAx>
      <c:valAx>
        <c:axId val="2043037472"/>
        <c:scaling>
          <c:orientation val="minMax"/>
          <c:min val="1"/>
        </c:scaling>
        <c:delete val="1"/>
        <c:axPos val="l"/>
        <c:numFmt formatCode="General" sourceLinked="1"/>
        <c:majorTickMark val="none"/>
        <c:minorTickMark val="none"/>
        <c:tickLblPos val="nextTo"/>
        <c:crossAx val="2043036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dirty="0"/>
              <a:t>Satisfacción con el relator </a:t>
            </a:r>
          </a:p>
          <a:p>
            <a:pPr>
              <a:defRPr sz="1100"/>
            </a:pPr>
            <a:r>
              <a:rPr lang="es-CL" sz="1100" b="0" dirty="0"/>
              <a:t>(Nota</a:t>
            </a:r>
            <a:r>
              <a:rPr lang="es-CL" sz="1100" b="0" baseline="0" dirty="0"/>
              <a:t> promedio</a:t>
            </a:r>
            <a:r>
              <a:rPr lang="es-CL" sz="1100" b="0" dirty="0"/>
              <a:t>)</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Hoja7!$B$5</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Hoja7!$A$6:$A$12</c:f>
              <c:strCache>
                <c:ptCount val="7"/>
                <c:pt idx="0">
                  <c:v>Tiempo para hacer preguntas</c:v>
                </c:pt>
                <c:pt idx="1">
                  <c:v>Profundidad de los contenidos</c:v>
                </c:pt>
                <c:pt idx="2">
                  <c:v>Claridad de los ejemplos</c:v>
                </c:pt>
                <c:pt idx="3">
                  <c:v>Capacidad del relator para resolver las dudas</c:v>
                </c:pt>
                <c:pt idx="4">
                  <c:v>Claridad del lenguaje utilizado por el relator</c:v>
                </c:pt>
                <c:pt idx="5">
                  <c:v>Conocimientos del relator del CPLT respecto al tema</c:v>
                </c:pt>
                <c:pt idx="6">
                  <c:v>Amabilidad del relator</c:v>
                </c:pt>
              </c:strCache>
            </c:strRef>
          </c:cat>
          <c:val>
            <c:numRef>
              <c:f>Hoja7!$B$6:$B$12</c:f>
              <c:numCache>
                <c:formatCode>#,##0.0</c:formatCode>
                <c:ptCount val="7"/>
                <c:pt idx="0">
                  <c:v>6.3803863298662709</c:v>
                </c:pt>
                <c:pt idx="1">
                  <c:v>6.3199426111908181</c:v>
                </c:pt>
                <c:pt idx="2">
                  <c:v>6.5832127351664251</c:v>
                </c:pt>
                <c:pt idx="3">
                  <c:v>6.6926470588235292</c:v>
                </c:pt>
                <c:pt idx="4">
                  <c:v>6.8</c:v>
                </c:pt>
                <c:pt idx="5">
                  <c:v>6.715529753265602</c:v>
                </c:pt>
                <c:pt idx="6">
                  <c:v>6.8134110787172011</c:v>
                </c:pt>
              </c:numCache>
            </c:numRef>
          </c:val>
          <c:extLst>
            <c:ext xmlns:c16="http://schemas.microsoft.com/office/drawing/2014/chart" uri="{C3380CC4-5D6E-409C-BE32-E72D297353CC}">
              <c16:uniqueId val="{00000000-834F-4F23-A6CE-D857B7569150}"/>
            </c:ext>
          </c:extLst>
        </c:ser>
        <c:ser>
          <c:idx val="1"/>
          <c:order val="1"/>
          <c:tx>
            <c:strRef>
              <c:f>Hoja7!$C$5</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Hoja7!$A$6:$A$12</c:f>
              <c:strCache>
                <c:ptCount val="7"/>
                <c:pt idx="0">
                  <c:v>Tiempo para hacer preguntas</c:v>
                </c:pt>
                <c:pt idx="1">
                  <c:v>Profundidad de los contenidos</c:v>
                </c:pt>
                <c:pt idx="2">
                  <c:v>Claridad de los ejemplos</c:v>
                </c:pt>
                <c:pt idx="3">
                  <c:v>Capacidad del relator para resolver las dudas</c:v>
                </c:pt>
                <c:pt idx="4">
                  <c:v>Claridad del lenguaje utilizado por el relator</c:v>
                </c:pt>
                <c:pt idx="5">
                  <c:v>Conocimientos del relator del CPLT respecto al tema</c:v>
                </c:pt>
                <c:pt idx="6">
                  <c:v>Amabilidad del relator</c:v>
                </c:pt>
              </c:strCache>
            </c:strRef>
          </c:cat>
          <c:val>
            <c:numRef>
              <c:f>Hoja7!$C$6:$C$12</c:f>
              <c:numCache>
                <c:formatCode>#,##0.0</c:formatCode>
                <c:ptCount val="7"/>
                <c:pt idx="0">
                  <c:v>6.2</c:v>
                </c:pt>
                <c:pt idx="1">
                  <c:v>6.2963800904977374</c:v>
                </c:pt>
                <c:pt idx="2">
                  <c:v>6.4</c:v>
                </c:pt>
                <c:pt idx="3">
                  <c:v>6.6338672768878721</c:v>
                </c:pt>
                <c:pt idx="4">
                  <c:v>6.6413949962092493</c:v>
                </c:pt>
                <c:pt idx="5">
                  <c:v>6.7182025894897182</c:v>
                </c:pt>
                <c:pt idx="6">
                  <c:v>6.7665903890160184</c:v>
                </c:pt>
              </c:numCache>
            </c:numRef>
          </c:val>
          <c:extLst>
            <c:ext xmlns:c16="http://schemas.microsoft.com/office/drawing/2014/chart" uri="{C3380CC4-5D6E-409C-BE32-E72D297353CC}">
              <c16:uniqueId val="{00000001-834F-4F23-A6CE-D857B7569150}"/>
            </c:ext>
          </c:extLst>
        </c:ser>
        <c:ser>
          <c:idx val="2"/>
          <c:order val="2"/>
          <c:tx>
            <c:strRef>
              <c:f>Hoja7!$D$5</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Hoja7!$A$6:$A$12</c:f>
              <c:strCache>
                <c:ptCount val="7"/>
                <c:pt idx="0">
                  <c:v>Tiempo para hacer preguntas</c:v>
                </c:pt>
                <c:pt idx="1">
                  <c:v>Profundidad de los contenidos</c:v>
                </c:pt>
                <c:pt idx="2">
                  <c:v>Claridad de los ejemplos</c:v>
                </c:pt>
                <c:pt idx="3">
                  <c:v>Capacidad del relator para resolver las dudas</c:v>
                </c:pt>
                <c:pt idx="4">
                  <c:v>Claridad del lenguaje utilizado por el relator</c:v>
                </c:pt>
                <c:pt idx="5">
                  <c:v>Conocimientos del relator del CPLT respecto al tema</c:v>
                </c:pt>
                <c:pt idx="6">
                  <c:v>Amabilidad del relator</c:v>
                </c:pt>
              </c:strCache>
            </c:strRef>
          </c:cat>
          <c:val>
            <c:numRef>
              <c:f>Hoja7!$D$6:$D$12</c:f>
              <c:numCache>
                <c:formatCode>#,##0.0</c:formatCode>
                <c:ptCount val="7"/>
                <c:pt idx="0">
                  <c:v>6.1890756302521011</c:v>
                </c:pt>
                <c:pt idx="1">
                  <c:v>6.241164241164241</c:v>
                </c:pt>
                <c:pt idx="2">
                  <c:v>6.4205020920502092</c:v>
                </c:pt>
                <c:pt idx="3">
                  <c:v>6.5991649269311061</c:v>
                </c:pt>
                <c:pt idx="4">
                  <c:v>6.6421052631578945</c:v>
                </c:pt>
                <c:pt idx="5">
                  <c:v>6.7148846960167718</c:v>
                </c:pt>
                <c:pt idx="6">
                  <c:v>6.7881355932203391</c:v>
                </c:pt>
              </c:numCache>
            </c:numRef>
          </c:val>
          <c:extLst>
            <c:ext xmlns:c16="http://schemas.microsoft.com/office/drawing/2014/chart" uri="{C3380CC4-5D6E-409C-BE32-E72D297353CC}">
              <c16:uniqueId val="{00000002-834F-4F23-A6CE-D857B7569150}"/>
            </c:ext>
          </c:extLst>
        </c:ser>
        <c:dLbls>
          <c:showLegendKey val="0"/>
          <c:showVal val="1"/>
          <c:showCatName val="0"/>
          <c:showSerName val="0"/>
          <c:showPercent val="0"/>
          <c:showBubbleSize val="0"/>
        </c:dLbls>
        <c:gapWidth val="150"/>
        <c:overlap val="-25"/>
        <c:axId val="1558979776"/>
        <c:axId val="1558983520"/>
      </c:barChart>
      <c:catAx>
        <c:axId val="1558979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983520"/>
        <c:crosses val="autoZero"/>
        <c:auto val="1"/>
        <c:lblAlgn val="ctr"/>
        <c:lblOffset val="100"/>
        <c:noMultiLvlLbl val="0"/>
      </c:catAx>
      <c:valAx>
        <c:axId val="1558983520"/>
        <c:scaling>
          <c:orientation val="minMax"/>
          <c:min val="1"/>
        </c:scaling>
        <c:delete val="1"/>
        <c:axPos val="b"/>
        <c:numFmt formatCode="#,##0.0" sourceLinked="1"/>
        <c:majorTickMark val="none"/>
        <c:minorTickMark val="none"/>
        <c:tickLblPos val="nextTo"/>
        <c:crossAx val="1558979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100" b="1" dirty="0"/>
              <a:t>Satisfacción con la logística del taller </a:t>
            </a:r>
          </a:p>
          <a:p>
            <a:pPr>
              <a:defRPr/>
            </a:pPr>
            <a:r>
              <a:rPr lang="es-CL" sz="1100" dirty="0"/>
              <a:t>(Nota</a:t>
            </a:r>
            <a:r>
              <a:rPr lang="es-CL" sz="1100" baseline="0" dirty="0"/>
              <a:t> promedio</a:t>
            </a:r>
            <a:r>
              <a:rPr lang="es-CL" sz="11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8877436728570417"/>
          <c:y val="0.23456765926565509"/>
          <c:w val="0.43744349506567004"/>
          <c:h val="0.72843169712973532"/>
        </c:manualLayout>
      </c:layout>
      <c:barChart>
        <c:barDir val="bar"/>
        <c:grouping val="clustered"/>
        <c:varyColors val="0"/>
        <c:ser>
          <c:idx val="0"/>
          <c:order val="0"/>
          <c:tx>
            <c:strRef>
              <c:f>Hoja7!$B$21</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Hoja7!$A$22:$A$26</c:f>
              <c:strCache>
                <c:ptCount val="5"/>
                <c:pt idx="0">
                  <c:v>Material de apoyo entregado</c:v>
                </c:pt>
                <c:pt idx="1">
                  <c:v>Tamaño del grupo que fue capacitado</c:v>
                </c:pt>
                <c:pt idx="2">
                  <c:v>Duración de la capacitación</c:v>
                </c:pt>
                <c:pt idx="3">
                  <c:v>Información entregada acerca del curso (fechas, horarios, duración, etc.)</c:v>
                </c:pt>
                <c:pt idx="4">
                  <c:v>Cumplimiento de los horarios del curso</c:v>
                </c:pt>
              </c:strCache>
            </c:strRef>
          </c:cat>
          <c:val>
            <c:numRef>
              <c:f>Hoja7!$B$22:$B$26</c:f>
              <c:numCache>
                <c:formatCode>#,##0.0</c:formatCode>
                <c:ptCount val="5"/>
                <c:pt idx="0">
                  <c:v>6.4</c:v>
                </c:pt>
                <c:pt idx="1">
                  <c:v>6.5406250000000004</c:v>
                </c:pt>
                <c:pt idx="2">
                  <c:v>6.517391304347826</c:v>
                </c:pt>
                <c:pt idx="3">
                  <c:v>6.5574712643678161</c:v>
                </c:pt>
                <c:pt idx="4">
                  <c:v>6.6887608069164264</c:v>
                </c:pt>
              </c:numCache>
            </c:numRef>
          </c:val>
          <c:extLst>
            <c:ext xmlns:c16="http://schemas.microsoft.com/office/drawing/2014/chart" uri="{C3380CC4-5D6E-409C-BE32-E72D297353CC}">
              <c16:uniqueId val="{00000000-1BF0-483A-82EB-7341ABEA0F01}"/>
            </c:ext>
          </c:extLst>
        </c:ser>
        <c:ser>
          <c:idx val="1"/>
          <c:order val="1"/>
          <c:tx>
            <c:strRef>
              <c:f>Hoja7!$C$21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Hoja7!$A$22:$A$26</c:f>
              <c:strCache>
                <c:ptCount val="5"/>
                <c:pt idx="0">
                  <c:v>Material de apoyo entregado</c:v>
                </c:pt>
                <c:pt idx="1">
                  <c:v>Tamaño del grupo que fue capacitado</c:v>
                </c:pt>
                <c:pt idx="2">
                  <c:v>Duración de la capacitación</c:v>
                </c:pt>
                <c:pt idx="3">
                  <c:v>Información entregada acerca del curso (fechas, horarios, duración, etc.)</c:v>
                </c:pt>
                <c:pt idx="4">
                  <c:v>Cumplimiento de los horarios del curso</c:v>
                </c:pt>
              </c:strCache>
            </c:strRef>
          </c:cat>
          <c:val>
            <c:numRef>
              <c:f>Hoja7!$C$22:$C$26</c:f>
              <c:numCache>
                <c:formatCode>#,##0.0</c:formatCode>
                <c:ptCount val="5"/>
                <c:pt idx="0">
                  <c:v>6.3</c:v>
                </c:pt>
                <c:pt idx="1">
                  <c:v>6.2</c:v>
                </c:pt>
                <c:pt idx="2">
                  <c:v>6.3753799392097266</c:v>
                </c:pt>
                <c:pt idx="3">
                  <c:v>6.5304282494365138</c:v>
                </c:pt>
                <c:pt idx="4">
                  <c:v>6.6206636500754144</c:v>
                </c:pt>
              </c:numCache>
            </c:numRef>
          </c:val>
          <c:extLst>
            <c:ext xmlns:c16="http://schemas.microsoft.com/office/drawing/2014/chart" uri="{C3380CC4-5D6E-409C-BE32-E72D297353CC}">
              <c16:uniqueId val="{00000001-1BF0-483A-82EB-7341ABEA0F01}"/>
            </c:ext>
          </c:extLst>
        </c:ser>
        <c:ser>
          <c:idx val="2"/>
          <c:order val="2"/>
          <c:tx>
            <c:strRef>
              <c:f>Hoja7!$D$21</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Hoja7!$A$22:$A$26</c:f>
              <c:strCache>
                <c:ptCount val="5"/>
                <c:pt idx="0">
                  <c:v>Material de apoyo entregado</c:v>
                </c:pt>
                <c:pt idx="1">
                  <c:v>Tamaño del grupo que fue capacitado</c:v>
                </c:pt>
                <c:pt idx="2">
                  <c:v>Duración de la capacitación</c:v>
                </c:pt>
                <c:pt idx="3">
                  <c:v>Información entregada acerca del curso (fechas, horarios, duración, etc.)</c:v>
                </c:pt>
                <c:pt idx="4">
                  <c:v>Cumplimiento de los horarios del curso</c:v>
                </c:pt>
              </c:strCache>
            </c:strRef>
          </c:cat>
          <c:val>
            <c:numRef>
              <c:f>Hoja7!$D$22:$D$26</c:f>
              <c:numCache>
                <c:formatCode>#,##0.0</c:formatCode>
                <c:ptCount val="5"/>
                <c:pt idx="0">
                  <c:v>6.25</c:v>
                </c:pt>
                <c:pt idx="1">
                  <c:v>6.3991130820399116</c:v>
                </c:pt>
                <c:pt idx="2">
                  <c:v>6.3653444676409183</c:v>
                </c:pt>
                <c:pt idx="3">
                  <c:v>6.5366876310272533</c:v>
                </c:pt>
                <c:pt idx="4">
                  <c:v>6.6534446764091859</c:v>
                </c:pt>
              </c:numCache>
            </c:numRef>
          </c:val>
          <c:extLst>
            <c:ext xmlns:c16="http://schemas.microsoft.com/office/drawing/2014/chart" uri="{C3380CC4-5D6E-409C-BE32-E72D297353CC}">
              <c16:uniqueId val="{00000002-1BF0-483A-82EB-7341ABEA0F01}"/>
            </c:ext>
          </c:extLst>
        </c:ser>
        <c:dLbls>
          <c:showLegendKey val="0"/>
          <c:showVal val="1"/>
          <c:showCatName val="0"/>
          <c:showSerName val="0"/>
          <c:showPercent val="0"/>
          <c:showBubbleSize val="0"/>
        </c:dLbls>
        <c:gapWidth val="150"/>
        <c:overlap val="-25"/>
        <c:axId val="1859104880"/>
        <c:axId val="1859105296"/>
      </c:barChart>
      <c:catAx>
        <c:axId val="1859104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9105296"/>
        <c:crosses val="autoZero"/>
        <c:auto val="1"/>
        <c:lblAlgn val="ctr"/>
        <c:lblOffset val="100"/>
        <c:noMultiLvlLbl val="0"/>
      </c:catAx>
      <c:valAx>
        <c:axId val="1859105296"/>
        <c:scaling>
          <c:orientation val="minMax"/>
          <c:min val="1"/>
        </c:scaling>
        <c:delete val="1"/>
        <c:axPos val="b"/>
        <c:numFmt formatCode="#,##0.0" sourceLinked="1"/>
        <c:majorTickMark val="none"/>
        <c:minorTickMark val="none"/>
        <c:tickLblPos val="nextTo"/>
        <c:crossAx val="18591048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dirty="0"/>
              <a:t>En una escala de 1 a 7, donde 1 es “nada” y 7 es “mucho”:</a:t>
            </a:r>
          </a:p>
          <a:p>
            <a:pPr>
              <a:defRPr sz="1100"/>
            </a:pPr>
            <a:r>
              <a:rPr lang="es-CL" sz="1100" b="0" dirty="0"/>
              <a:t>(Notas</a:t>
            </a:r>
            <a:r>
              <a:rPr lang="es-CL" sz="1100" b="0" baseline="0" dirty="0"/>
              <a:t> promedio)</a:t>
            </a:r>
            <a:endParaRPr lang="es-CL" sz="1100" b="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Hoja8!$A$5</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Hoja8!$B$4:$C$4</c:f>
              <c:strCache>
                <c:ptCount val="2"/>
                <c:pt idx="0">
                  <c:v>¿Cuán útil diría usted que fue la capacitación?</c:v>
                </c:pt>
                <c:pt idx="1">
                  <c:v>¿Cuánto aprendió con la capacitación realizada por el Consejo para la Transparencia?</c:v>
                </c:pt>
              </c:strCache>
            </c:strRef>
          </c:cat>
          <c:val>
            <c:numRef>
              <c:f>Hoja8!$B$5:$C$5</c:f>
              <c:numCache>
                <c:formatCode>#,##0.0</c:formatCode>
                <c:ptCount val="2"/>
                <c:pt idx="0">
                  <c:v>6.3597733711048159</c:v>
                </c:pt>
                <c:pt idx="1">
                  <c:v>6.2</c:v>
                </c:pt>
              </c:numCache>
            </c:numRef>
          </c:val>
          <c:extLst>
            <c:ext xmlns:c16="http://schemas.microsoft.com/office/drawing/2014/chart" uri="{C3380CC4-5D6E-409C-BE32-E72D297353CC}">
              <c16:uniqueId val="{00000000-68CC-4E36-B27C-694D51C4C373}"/>
            </c:ext>
          </c:extLst>
        </c:ser>
        <c:ser>
          <c:idx val="1"/>
          <c:order val="1"/>
          <c:tx>
            <c:strRef>
              <c:f>Hoja8!$A$6</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Hoja8!$B$4:$C$4</c:f>
              <c:strCache>
                <c:ptCount val="2"/>
                <c:pt idx="0">
                  <c:v>¿Cuán útil diría usted que fue la capacitación?</c:v>
                </c:pt>
                <c:pt idx="1">
                  <c:v>¿Cuánto aprendió con la capacitación realizada por el Consejo para la Transparencia?</c:v>
                </c:pt>
              </c:strCache>
            </c:strRef>
          </c:cat>
          <c:val>
            <c:numRef>
              <c:f>Hoja8!$B$6:$C$6</c:f>
              <c:numCache>
                <c:formatCode>#,##0.0</c:formatCode>
                <c:ptCount val="2"/>
                <c:pt idx="0">
                  <c:v>6.224962630792227</c:v>
                </c:pt>
                <c:pt idx="1">
                  <c:v>6.0263554216867474</c:v>
                </c:pt>
              </c:numCache>
            </c:numRef>
          </c:val>
          <c:extLst>
            <c:ext xmlns:c16="http://schemas.microsoft.com/office/drawing/2014/chart" uri="{C3380CC4-5D6E-409C-BE32-E72D297353CC}">
              <c16:uniqueId val="{00000001-68CC-4E36-B27C-694D51C4C373}"/>
            </c:ext>
          </c:extLst>
        </c:ser>
        <c:ser>
          <c:idx val="2"/>
          <c:order val="2"/>
          <c:tx>
            <c:strRef>
              <c:f>Hoja8!$A$7</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Hoja8!$B$4:$C$4</c:f>
              <c:strCache>
                <c:ptCount val="2"/>
                <c:pt idx="0">
                  <c:v>¿Cuán útil diría usted que fue la capacitación?</c:v>
                </c:pt>
                <c:pt idx="1">
                  <c:v>¿Cuánto aprendió con la capacitación realizada por el Consejo para la Transparencia?</c:v>
                </c:pt>
              </c:strCache>
            </c:strRef>
          </c:cat>
          <c:val>
            <c:numRef>
              <c:f>Hoja8!$B$7:$C$7</c:f>
              <c:numCache>
                <c:formatCode>#,##0.0</c:formatCode>
                <c:ptCount val="2"/>
                <c:pt idx="0">
                  <c:v>6.2004132231404956</c:v>
                </c:pt>
                <c:pt idx="1">
                  <c:v>5.8781725888324869</c:v>
                </c:pt>
              </c:numCache>
            </c:numRef>
          </c:val>
          <c:extLst>
            <c:ext xmlns:c16="http://schemas.microsoft.com/office/drawing/2014/chart" uri="{C3380CC4-5D6E-409C-BE32-E72D297353CC}">
              <c16:uniqueId val="{00000002-68CC-4E36-B27C-694D51C4C373}"/>
            </c:ext>
          </c:extLst>
        </c:ser>
        <c:dLbls>
          <c:showLegendKey val="0"/>
          <c:showVal val="1"/>
          <c:showCatName val="0"/>
          <c:showSerName val="0"/>
          <c:showPercent val="0"/>
          <c:showBubbleSize val="0"/>
        </c:dLbls>
        <c:gapWidth val="150"/>
        <c:overlap val="-25"/>
        <c:axId val="1558989760"/>
        <c:axId val="1558991840"/>
      </c:barChart>
      <c:catAx>
        <c:axId val="155898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991840"/>
        <c:crosses val="autoZero"/>
        <c:auto val="1"/>
        <c:lblAlgn val="ctr"/>
        <c:lblOffset val="100"/>
        <c:noMultiLvlLbl val="0"/>
      </c:catAx>
      <c:valAx>
        <c:axId val="1558991840"/>
        <c:scaling>
          <c:orientation val="minMax"/>
          <c:min val="1"/>
        </c:scaling>
        <c:delete val="1"/>
        <c:axPos val="l"/>
        <c:numFmt formatCode="#,##0.0" sourceLinked="1"/>
        <c:majorTickMark val="none"/>
        <c:minorTickMark val="none"/>
        <c:tickLblPos val="nextTo"/>
        <c:crossAx val="15589897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L" sz="1100" b="1"/>
              <a:t>Distribución</a:t>
            </a:r>
            <a:r>
              <a:rPr lang="es-CL" sz="1100" b="1" baseline="0"/>
              <a:t> de casos según el tipode resultado, por año</a:t>
            </a:r>
            <a:endParaRPr lang="es-CL" sz="1100" b="1"/>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Hoja6!$A$14</c:f>
              <c:strCache>
                <c:ptCount val="1"/>
                <c:pt idx="0">
                  <c:v>Acoge 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Hoja6!$B$13:$D$13</c:f>
              <c:strCache>
                <c:ptCount val="3"/>
                <c:pt idx="0">
                  <c:v>2020</c:v>
                </c:pt>
                <c:pt idx="1">
                  <c:v>2021</c:v>
                </c:pt>
                <c:pt idx="2">
                  <c:v>2022</c:v>
                </c:pt>
              </c:strCache>
            </c:strRef>
          </c:cat>
          <c:val>
            <c:numRef>
              <c:f>Hoja6!$B$14:$D$14</c:f>
              <c:numCache>
                <c:formatCode>###0%</c:formatCode>
                <c:ptCount val="3"/>
                <c:pt idx="0">
                  <c:v>0.31109022556390975</c:v>
                </c:pt>
                <c:pt idx="1">
                  <c:v>0.3666398066075745</c:v>
                </c:pt>
                <c:pt idx="2">
                  <c:v>0.29329794293297945</c:v>
                </c:pt>
              </c:numCache>
            </c:numRef>
          </c:val>
          <c:extLst>
            <c:ext xmlns:c16="http://schemas.microsoft.com/office/drawing/2014/chart" uri="{C3380CC4-5D6E-409C-BE32-E72D297353CC}">
              <c16:uniqueId val="{00000000-C77C-4C1A-8A38-B918B6DF54F8}"/>
            </c:ext>
          </c:extLst>
        </c:ser>
        <c:ser>
          <c:idx val="1"/>
          <c:order val="1"/>
          <c:tx>
            <c:strRef>
              <c:f>Hoja6!$A$15</c:f>
              <c:strCache>
                <c:ptCount val="1"/>
                <c:pt idx="0">
                  <c:v>Inadmisible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Hoja6!$B$13:$D$13</c:f>
              <c:strCache>
                <c:ptCount val="3"/>
                <c:pt idx="0">
                  <c:v>2020</c:v>
                </c:pt>
                <c:pt idx="1">
                  <c:v>2021</c:v>
                </c:pt>
                <c:pt idx="2">
                  <c:v>2022</c:v>
                </c:pt>
              </c:strCache>
            </c:strRef>
          </c:cat>
          <c:val>
            <c:numRef>
              <c:f>Hoja6!$B$15:$D$15</c:f>
              <c:numCache>
                <c:formatCode>###0%</c:formatCode>
                <c:ptCount val="3"/>
                <c:pt idx="0">
                  <c:v>0.17481203007518797</c:v>
                </c:pt>
                <c:pt idx="1">
                  <c:v>0.14826752618855762</c:v>
                </c:pt>
                <c:pt idx="2">
                  <c:v>0.22428666224286661</c:v>
                </c:pt>
              </c:numCache>
            </c:numRef>
          </c:val>
          <c:extLst>
            <c:ext xmlns:c16="http://schemas.microsoft.com/office/drawing/2014/chart" uri="{C3380CC4-5D6E-409C-BE32-E72D297353CC}">
              <c16:uniqueId val="{00000001-C77C-4C1A-8A38-B918B6DF54F8}"/>
            </c:ext>
          </c:extLst>
        </c:ser>
        <c:ser>
          <c:idx val="2"/>
          <c:order val="2"/>
          <c:tx>
            <c:strRef>
              <c:f>Hoja6!$A$16</c:f>
              <c:strCache>
                <c:ptCount val="1"/>
                <c:pt idx="0">
                  <c:v>Rechazado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Hoja6!$B$13:$D$13</c:f>
              <c:strCache>
                <c:ptCount val="3"/>
                <c:pt idx="0">
                  <c:v>2020</c:v>
                </c:pt>
                <c:pt idx="1">
                  <c:v>2021</c:v>
                </c:pt>
                <c:pt idx="2">
                  <c:v>2022</c:v>
                </c:pt>
              </c:strCache>
            </c:strRef>
          </c:cat>
          <c:val>
            <c:numRef>
              <c:f>Hoja6!$B$16:$D$16</c:f>
              <c:numCache>
                <c:formatCode>###0%</c:formatCode>
                <c:ptCount val="3"/>
                <c:pt idx="0">
                  <c:v>0.14755639097744361</c:v>
                </c:pt>
                <c:pt idx="1">
                  <c:v>0.13215149073327961</c:v>
                </c:pt>
                <c:pt idx="2">
                  <c:v>0.13271400132714001</c:v>
                </c:pt>
              </c:numCache>
            </c:numRef>
          </c:val>
          <c:extLst>
            <c:ext xmlns:c16="http://schemas.microsoft.com/office/drawing/2014/chart" uri="{C3380CC4-5D6E-409C-BE32-E72D297353CC}">
              <c16:uniqueId val="{00000002-C77C-4C1A-8A38-B918B6DF54F8}"/>
            </c:ext>
          </c:extLst>
        </c:ser>
        <c:ser>
          <c:idx val="3"/>
          <c:order val="3"/>
          <c:tx>
            <c:strRef>
              <c:f>Hoja6!$A$17</c:f>
              <c:strCache>
                <c:ptCount val="1"/>
                <c:pt idx="0">
                  <c:v>No sabe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Hoja6!$B$13:$D$13</c:f>
              <c:strCache>
                <c:ptCount val="3"/>
                <c:pt idx="0">
                  <c:v>2020</c:v>
                </c:pt>
                <c:pt idx="1">
                  <c:v>2021</c:v>
                </c:pt>
                <c:pt idx="2">
                  <c:v>2022</c:v>
                </c:pt>
              </c:strCache>
            </c:strRef>
          </c:cat>
          <c:val>
            <c:numRef>
              <c:f>Hoja6!$B$17:$D$17</c:f>
              <c:numCache>
                <c:formatCode>###0%</c:formatCode>
                <c:ptCount val="3"/>
                <c:pt idx="0">
                  <c:v>0.10432330827067669</c:v>
                </c:pt>
                <c:pt idx="1">
                  <c:v>8.4609186140209514E-2</c:v>
                </c:pt>
                <c:pt idx="2">
                  <c:v>0.12209688122096882</c:v>
                </c:pt>
              </c:numCache>
            </c:numRef>
          </c:val>
          <c:extLst>
            <c:ext xmlns:c16="http://schemas.microsoft.com/office/drawing/2014/chart" uri="{C3380CC4-5D6E-409C-BE32-E72D297353CC}">
              <c16:uniqueId val="{00000003-C77C-4C1A-8A38-B918B6DF54F8}"/>
            </c:ext>
          </c:extLst>
        </c:ser>
        <c:ser>
          <c:idx val="4"/>
          <c:order val="4"/>
          <c:tx>
            <c:strRef>
              <c:f>Hoja6!$A$18</c:f>
              <c:strCache>
                <c:ptCount val="1"/>
                <c:pt idx="0">
                  <c:v>Dar por entregada la información / SARC</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Hoja6!$B$13:$D$13</c:f>
              <c:strCache>
                <c:ptCount val="3"/>
                <c:pt idx="0">
                  <c:v>2020</c:v>
                </c:pt>
                <c:pt idx="1">
                  <c:v>2021</c:v>
                </c:pt>
                <c:pt idx="2">
                  <c:v>2022</c:v>
                </c:pt>
              </c:strCache>
            </c:strRef>
          </c:cat>
          <c:val>
            <c:numRef>
              <c:f>Hoja6!$B$18:$D$18</c:f>
              <c:numCache>
                <c:formatCode>###0%</c:formatCode>
                <c:ptCount val="3"/>
                <c:pt idx="0">
                  <c:v>0.10244360902255639</c:v>
                </c:pt>
                <c:pt idx="1">
                  <c:v>0.11684125705076549</c:v>
                </c:pt>
                <c:pt idx="2">
                  <c:v>0.11347047113470471</c:v>
                </c:pt>
              </c:numCache>
            </c:numRef>
          </c:val>
          <c:extLst>
            <c:ext xmlns:c16="http://schemas.microsoft.com/office/drawing/2014/chart" uri="{C3380CC4-5D6E-409C-BE32-E72D297353CC}">
              <c16:uniqueId val="{00000004-C77C-4C1A-8A38-B918B6DF54F8}"/>
            </c:ext>
          </c:extLst>
        </c:ser>
        <c:ser>
          <c:idx val="5"/>
          <c:order val="5"/>
          <c:tx>
            <c:strRef>
              <c:f>Hoja6!$A$19</c:f>
              <c:strCache>
                <c:ptCount val="1"/>
                <c:pt idx="0">
                  <c:v>Acoge parcial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Hoja6!$B$13:$D$13</c:f>
              <c:strCache>
                <c:ptCount val="3"/>
                <c:pt idx="0">
                  <c:v>2020</c:v>
                </c:pt>
                <c:pt idx="1">
                  <c:v>2021</c:v>
                </c:pt>
                <c:pt idx="2">
                  <c:v>2022</c:v>
                </c:pt>
              </c:strCache>
            </c:strRef>
          </c:cat>
          <c:val>
            <c:numRef>
              <c:f>Hoja6!$B$19:$D$19</c:f>
              <c:numCache>
                <c:formatCode>###0%</c:formatCode>
                <c:ptCount val="3"/>
                <c:pt idx="0">
                  <c:v>0.13157894736842105</c:v>
                </c:pt>
                <c:pt idx="1">
                  <c:v>0.10717163577759871</c:v>
                </c:pt>
                <c:pt idx="2">
                  <c:v>8.4273390842733914E-2</c:v>
                </c:pt>
              </c:numCache>
            </c:numRef>
          </c:val>
          <c:extLst>
            <c:ext xmlns:c16="http://schemas.microsoft.com/office/drawing/2014/chart" uri="{C3380CC4-5D6E-409C-BE32-E72D297353CC}">
              <c16:uniqueId val="{00000005-C77C-4C1A-8A38-B918B6DF54F8}"/>
            </c:ext>
          </c:extLst>
        </c:ser>
        <c:ser>
          <c:idx val="6"/>
          <c:order val="6"/>
          <c:tx>
            <c:strRef>
              <c:f>Hoja6!$A$20</c:f>
              <c:strCache>
                <c:ptCount val="1"/>
                <c:pt idx="0">
                  <c:v>Desistimiento</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Hoja6!$B$13:$D$13</c:f>
              <c:strCache>
                <c:ptCount val="3"/>
                <c:pt idx="0">
                  <c:v>2020</c:v>
                </c:pt>
                <c:pt idx="1">
                  <c:v>2021</c:v>
                </c:pt>
                <c:pt idx="2">
                  <c:v>2022</c:v>
                </c:pt>
              </c:strCache>
            </c:strRef>
          </c:cat>
          <c:val>
            <c:numRef>
              <c:f>Hoja6!$B$20:$D$20</c:f>
              <c:numCache>
                <c:formatCode>###0%</c:formatCode>
                <c:ptCount val="3"/>
                <c:pt idx="0">
                  <c:v>2.819548872180451E-2</c:v>
                </c:pt>
                <c:pt idx="1">
                  <c:v>4.4319097502014501E-2</c:v>
                </c:pt>
                <c:pt idx="2">
                  <c:v>2.9860650298606503E-2</c:v>
                </c:pt>
              </c:numCache>
            </c:numRef>
          </c:val>
          <c:extLst>
            <c:ext xmlns:c16="http://schemas.microsoft.com/office/drawing/2014/chart" uri="{C3380CC4-5D6E-409C-BE32-E72D297353CC}">
              <c16:uniqueId val="{00000006-C77C-4C1A-8A38-B918B6DF54F8}"/>
            </c:ext>
          </c:extLst>
        </c:ser>
        <c:dLbls>
          <c:showLegendKey val="0"/>
          <c:showVal val="0"/>
          <c:showCatName val="0"/>
          <c:showSerName val="0"/>
          <c:showPercent val="0"/>
          <c:showBubbleSize val="0"/>
        </c:dLbls>
        <c:gapWidth val="55"/>
        <c:overlap val="100"/>
        <c:axId val="260843216"/>
        <c:axId val="260843632"/>
      </c:barChart>
      <c:catAx>
        <c:axId val="26084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60843632"/>
        <c:crosses val="autoZero"/>
        <c:auto val="1"/>
        <c:lblAlgn val="ctr"/>
        <c:lblOffset val="100"/>
        <c:noMultiLvlLbl val="0"/>
      </c:catAx>
      <c:valAx>
        <c:axId val="260843632"/>
        <c:scaling>
          <c:orientation val="minMax"/>
          <c:max val="1"/>
        </c:scaling>
        <c:delete val="1"/>
        <c:axPos val="l"/>
        <c:numFmt formatCode="###0%" sourceLinked="1"/>
        <c:majorTickMark val="none"/>
        <c:minorTickMark val="none"/>
        <c:tickLblPos val="nextTo"/>
        <c:crossAx val="2608432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r>
              <a:rPr lang="es-CL" sz="1100" b="1" i="0" baseline="0" dirty="0">
                <a:effectLst/>
              </a:rPr>
              <a:t>¿Cuánto considera usted que la capacitación le sirvió o servirá para los siguientes propósitos?</a:t>
            </a:r>
          </a:p>
          <a:p>
            <a:pPr marL="0" marR="0" lvl="0" indent="0" algn="ctr" defTabSz="914400" rtl="0" eaLnBrk="1" fontAlgn="auto" latinLnBrk="0" hangingPunct="1">
              <a:lnSpc>
                <a:spcPct val="100000"/>
              </a:lnSpc>
              <a:spcBef>
                <a:spcPts val="0"/>
              </a:spcBef>
              <a:spcAft>
                <a:spcPts val="0"/>
              </a:spcAft>
              <a:buClrTx/>
              <a:buSzTx/>
              <a:buFontTx/>
              <a:buNone/>
              <a:tabLst/>
              <a:defRPr sz="1100">
                <a:solidFill>
                  <a:sysClr val="windowText" lastClr="000000">
                    <a:lumMod val="65000"/>
                    <a:lumOff val="35000"/>
                  </a:sysClr>
                </a:solidFill>
              </a:defRPr>
            </a:pPr>
            <a:r>
              <a:rPr lang="es-CL" sz="1100" b="1" i="0" baseline="0" dirty="0">
                <a:effectLst/>
              </a:rPr>
              <a:t> </a:t>
            </a:r>
            <a:r>
              <a:rPr lang="es-CL" sz="1100" b="0" i="0" baseline="0" dirty="0">
                <a:effectLst/>
              </a:rPr>
              <a:t>(% de respuestas "Mucho")</a:t>
            </a:r>
            <a:endParaRPr lang="es-CL" sz="1100" b="0"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Hoja9!$A$8</c:f>
              <c:strCache>
                <c:ptCount val="1"/>
                <c:pt idx="0">
                  <c:v>Mucho</c:v>
                </c:pt>
              </c:strCache>
            </c:strRef>
          </c:tx>
          <c:spPr>
            <a:solidFill>
              <a:schemeClr val="accent1"/>
            </a:solidFill>
            <a:ln>
              <a:noFill/>
            </a:ln>
            <a:effectLst/>
          </c:spPr>
          <c:invertIfNegative val="0"/>
          <c:dPt>
            <c:idx val="0"/>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1-BD25-47A1-A362-AA465C009C28}"/>
              </c:ext>
            </c:extLst>
          </c:dPt>
          <c:dPt>
            <c:idx val="1"/>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6-BD25-47A1-A362-AA465C009C28}"/>
              </c:ext>
            </c:extLst>
          </c:dPt>
          <c:dPt>
            <c:idx val="3"/>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2-BD25-47A1-A362-AA465C009C28}"/>
              </c:ext>
            </c:extLst>
          </c:dPt>
          <c:dPt>
            <c:idx val="4"/>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7-BD25-47A1-A362-AA465C009C28}"/>
              </c:ext>
            </c:extLst>
          </c:dPt>
          <c:dPt>
            <c:idx val="6"/>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3-BD25-47A1-A362-AA465C009C28}"/>
              </c:ext>
            </c:extLst>
          </c:dPt>
          <c:dPt>
            <c:idx val="7"/>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8-BD25-47A1-A362-AA465C009C28}"/>
              </c:ext>
            </c:extLst>
          </c:dPt>
          <c:dPt>
            <c:idx val="9"/>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4-BD25-47A1-A362-AA465C009C28}"/>
              </c:ext>
            </c:extLst>
          </c:dPt>
          <c:dPt>
            <c:idx val="10"/>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9-BD25-47A1-A362-AA465C009C28}"/>
              </c:ext>
            </c:extLst>
          </c:dPt>
          <c:dPt>
            <c:idx val="12"/>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5-BD25-47A1-A362-AA465C009C28}"/>
              </c:ext>
            </c:extLst>
          </c:dPt>
          <c:dPt>
            <c:idx val="13"/>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A-BD25-47A1-A362-AA465C009C28}"/>
              </c:ext>
            </c:extLst>
          </c:dPt>
          <c:dPt>
            <c:idx val="16"/>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B-BD25-47A1-A362-AA465C009C28}"/>
              </c:ext>
            </c:extLst>
          </c:dPt>
          <c:dPt>
            <c:idx val="19"/>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C-BD25-47A1-A362-AA465C009C2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Hoja9!$B$6:$V$7</c:f>
              <c:multiLvlStrCache>
                <c:ptCount val="21"/>
                <c:lvl>
                  <c:pt idx="0">
                    <c:v>2020</c:v>
                  </c:pt>
                  <c:pt idx="1">
                    <c:v>2021</c:v>
                  </c:pt>
                  <c:pt idx="2">
                    <c:v>2022</c:v>
                  </c:pt>
                  <c:pt idx="3">
                    <c:v>2020</c:v>
                  </c:pt>
                  <c:pt idx="4">
                    <c:v>2021</c:v>
                  </c:pt>
                  <c:pt idx="5">
                    <c:v>2022</c:v>
                  </c:pt>
                  <c:pt idx="6">
                    <c:v>2020</c:v>
                  </c:pt>
                  <c:pt idx="7">
                    <c:v>2021</c:v>
                  </c:pt>
                  <c:pt idx="8">
                    <c:v>2022</c:v>
                  </c:pt>
                  <c:pt idx="9">
                    <c:v>2020</c:v>
                  </c:pt>
                  <c:pt idx="10">
                    <c:v>2021</c:v>
                  </c:pt>
                  <c:pt idx="11">
                    <c:v>2022</c:v>
                  </c:pt>
                  <c:pt idx="12">
                    <c:v>2020</c:v>
                  </c:pt>
                  <c:pt idx="13">
                    <c:v>2021</c:v>
                  </c:pt>
                  <c:pt idx="14">
                    <c:v>2022</c:v>
                  </c:pt>
                  <c:pt idx="15">
                    <c:v>2020</c:v>
                  </c:pt>
                  <c:pt idx="16">
                    <c:v>2021</c:v>
                  </c:pt>
                  <c:pt idx="17">
                    <c:v>2022</c:v>
                  </c:pt>
                  <c:pt idx="18">
                    <c:v>2020</c:v>
                  </c:pt>
                  <c:pt idx="19">
                    <c:v>2021</c:v>
                  </c:pt>
                  <c:pt idx="20">
                    <c:v>2022</c:v>
                  </c:pt>
                </c:lvl>
                <c:lvl>
                  <c:pt idx="0">
                    <c:v>Conocer más del DAI</c:v>
                  </c:pt>
                  <c:pt idx="3">
                    <c:v>Orientar a otras personas sobre el uso de la LT</c:v>
                  </c:pt>
                  <c:pt idx="6">
                    <c:v>Para conocer como dar respuesta a una SAI ingresada a mi institución</c:v>
                  </c:pt>
                  <c:pt idx="9">
                    <c:v>Para saber qué información se debe publicar en TA</c:v>
                  </c:pt>
                  <c:pt idx="12">
                    <c:v>Para conocer mejor qué labor realiza el CPLT</c:v>
                  </c:pt>
                  <c:pt idx="15">
                    <c:v>Para conocer más sobre la normativa de PDP</c:v>
                  </c:pt>
                  <c:pt idx="18">
                    <c:v>Para conocer otros temas de probidad y transparencia</c:v>
                  </c:pt>
                </c:lvl>
              </c:multiLvlStrCache>
            </c:multiLvlStrRef>
          </c:cat>
          <c:val>
            <c:numRef>
              <c:f>Hoja9!$B$8:$V$8</c:f>
              <c:numCache>
                <c:formatCode>0%</c:formatCode>
                <c:ptCount val="21"/>
                <c:pt idx="0">
                  <c:v>0.76</c:v>
                </c:pt>
                <c:pt idx="1">
                  <c:v>0.69</c:v>
                </c:pt>
                <c:pt idx="2">
                  <c:v>0.67975206611570249</c:v>
                </c:pt>
                <c:pt idx="3">
                  <c:v>0.72</c:v>
                </c:pt>
                <c:pt idx="4">
                  <c:v>0.65</c:v>
                </c:pt>
                <c:pt idx="5">
                  <c:v>0.64049586776859502</c:v>
                </c:pt>
                <c:pt idx="6">
                  <c:v>0.65</c:v>
                </c:pt>
                <c:pt idx="7">
                  <c:v>0.66</c:v>
                </c:pt>
                <c:pt idx="8">
                  <c:v>0.65909090909090906</c:v>
                </c:pt>
                <c:pt idx="9">
                  <c:v>0.64</c:v>
                </c:pt>
                <c:pt idx="10">
                  <c:v>0.63</c:v>
                </c:pt>
                <c:pt idx="11">
                  <c:v>0.61776859504132231</c:v>
                </c:pt>
                <c:pt idx="12">
                  <c:v>0.64</c:v>
                </c:pt>
                <c:pt idx="13">
                  <c:v>0.61492978566149303</c:v>
                </c:pt>
                <c:pt idx="14">
                  <c:v>0.6074380165289256</c:v>
                </c:pt>
                <c:pt idx="16">
                  <c:v>0.60800667222685567</c:v>
                </c:pt>
                <c:pt idx="17">
                  <c:v>0.54338842975206614</c:v>
                </c:pt>
                <c:pt idx="19">
                  <c:v>0.7</c:v>
                </c:pt>
                <c:pt idx="20">
                  <c:v>0.55000000000000004</c:v>
                </c:pt>
              </c:numCache>
            </c:numRef>
          </c:val>
          <c:extLst>
            <c:ext xmlns:c16="http://schemas.microsoft.com/office/drawing/2014/chart" uri="{C3380CC4-5D6E-409C-BE32-E72D297353CC}">
              <c16:uniqueId val="{00000000-BD25-47A1-A362-AA465C009C28}"/>
            </c:ext>
          </c:extLst>
        </c:ser>
        <c:dLbls>
          <c:showLegendKey val="0"/>
          <c:showVal val="1"/>
          <c:showCatName val="0"/>
          <c:showSerName val="0"/>
          <c:showPercent val="0"/>
          <c:showBubbleSize val="0"/>
        </c:dLbls>
        <c:gapWidth val="150"/>
        <c:overlap val="-25"/>
        <c:axId val="1859319488"/>
        <c:axId val="1859334880"/>
      </c:barChart>
      <c:catAx>
        <c:axId val="185931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9334880"/>
        <c:crosses val="autoZero"/>
        <c:auto val="1"/>
        <c:lblAlgn val="ctr"/>
        <c:lblOffset val="100"/>
        <c:noMultiLvlLbl val="0"/>
      </c:catAx>
      <c:valAx>
        <c:axId val="1859334880"/>
        <c:scaling>
          <c:orientation val="minMax"/>
        </c:scaling>
        <c:delete val="1"/>
        <c:axPos val="l"/>
        <c:numFmt formatCode="0%" sourceLinked="1"/>
        <c:majorTickMark val="none"/>
        <c:minorTickMark val="none"/>
        <c:tickLblPos val="nextTo"/>
        <c:crossAx val="185931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i="0" u="none" strike="noStrike" baseline="0">
                <a:effectLst/>
              </a:rPr>
              <a:t>Pensando en su experiencia con la capacitación entregada por el Consejo para la Transparencia, ¿diría Ud. que ésta fue? </a:t>
            </a:r>
            <a:endParaRPr lang="es-CL" sz="12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9503546099290781E-2"/>
          <c:y val="0.26836135227053387"/>
          <c:w val="0.96099290780141844"/>
          <c:h val="0.65816830115315961"/>
        </c:manualLayout>
      </c:layout>
      <c:lineChart>
        <c:grouping val="standard"/>
        <c:varyColors val="0"/>
        <c:ser>
          <c:idx val="0"/>
          <c:order val="0"/>
          <c:tx>
            <c:strRef>
              <c:f>Hoja10!$A$5</c:f>
              <c:strCache>
                <c:ptCount val="1"/>
                <c:pt idx="0">
                  <c:v>Mejor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Hoja10!$B$4:$H$4</c:f>
              <c:strCache>
                <c:ptCount val="7"/>
                <c:pt idx="0">
                  <c:v>Enero</c:v>
                </c:pt>
                <c:pt idx="1">
                  <c:v>Febrero</c:v>
                </c:pt>
                <c:pt idx="2">
                  <c:v>Abril</c:v>
                </c:pt>
                <c:pt idx="3">
                  <c:v>Mayo</c:v>
                </c:pt>
                <c:pt idx="4">
                  <c:v>Agosto</c:v>
                </c:pt>
                <c:pt idx="5">
                  <c:v>Septiembre </c:v>
                </c:pt>
                <c:pt idx="6">
                  <c:v>Octubre</c:v>
                </c:pt>
              </c:strCache>
            </c:strRef>
          </c:cat>
          <c:val>
            <c:numRef>
              <c:f>Hoja10!$B$5:$H$5</c:f>
              <c:numCache>
                <c:formatCode>0%</c:formatCode>
                <c:ptCount val="7"/>
                <c:pt idx="0">
                  <c:v>0.69</c:v>
                </c:pt>
                <c:pt idx="1">
                  <c:v>0.82</c:v>
                </c:pt>
                <c:pt idx="2">
                  <c:v>0.61</c:v>
                </c:pt>
                <c:pt idx="3">
                  <c:v>0.65</c:v>
                </c:pt>
                <c:pt idx="4">
                  <c:v>0.78</c:v>
                </c:pt>
                <c:pt idx="5">
                  <c:v>0.72</c:v>
                </c:pt>
                <c:pt idx="6">
                  <c:v>0.73</c:v>
                </c:pt>
              </c:numCache>
            </c:numRef>
          </c:val>
          <c:smooth val="0"/>
          <c:extLst>
            <c:ext xmlns:c16="http://schemas.microsoft.com/office/drawing/2014/chart" uri="{C3380CC4-5D6E-409C-BE32-E72D297353CC}">
              <c16:uniqueId val="{00000000-A545-4565-BE39-A58A6B276D03}"/>
            </c:ext>
          </c:extLst>
        </c:ser>
        <c:ser>
          <c:idx val="1"/>
          <c:order val="1"/>
          <c:tx>
            <c:strRef>
              <c:f>Hoja10!$A$6</c:f>
              <c:strCache>
                <c:ptCount val="1"/>
                <c:pt idx="0">
                  <c:v>Igual </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Hoja10!$B$4:$H$4</c:f>
              <c:strCache>
                <c:ptCount val="7"/>
                <c:pt idx="0">
                  <c:v>Enero</c:v>
                </c:pt>
                <c:pt idx="1">
                  <c:v>Febrero</c:v>
                </c:pt>
                <c:pt idx="2">
                  <c:v>Abril</c:v>
                </c:pt>
                <c:pt idx="3">
                  <c:v>Mayo</c:v>
                </c:pt>
                <c:pt idx="4">
                  <c:v>Agosto</c:v>
                </c:pt>
                <c:pt idx="5">
                  <c:v>Septiembre </c:v>
                </c:pt>
                <c:pt idx="6">
                  <c:v>Octubre</c:v>
                </c:pt>
              </c:strCache>
            </c:strRef>
          </c:cat>
          <c:val>
            <c:numRef>
              <c:f>Hoja10!$B$6:$H$6</c:f>
              <c:numCache>
                <c:formatCode>0%</c:formatCode>
                <c:ptCount val="7"/>
                <c:pt idx="0">
                  <c:v>0.27</c:v>
                </c:pt>
                <c:pt idx="1">
                  <c:v>0.18</c:v>
                </c:pt>
                <c:pt idx="2">
                  <c:v>0.28999999999999998</c:v>
                </c:pt>
                <c:pt idx="3">
                  <c:v>0.25</c:v>
                </c:pt>
                <c:pt idx="4">
                  <c:v>0.21</c:v>
                </c:pt>
                <c:pt idx="5">
                  <c:v>0.23</c:v>
                </c:pt>
                <c:pt idx="6">
                  <c:v>0.26</c:v>
                </c:pt>
              </c:numCache>
            </c:numRef>
          </c:val>
          <c:smooth val="0"/>
          <c:extLst>
            <c:ext xmlns:c16="http://schemas.microsoft.com/office/drawing/2014/chart" uri="{C3380CC4-5D6E-409C-BE32-E72D297353CC}">
              <c16:uniqueId val="{00000001-A545-4565-BE39-A58A6B276D03}"/>
            </c:ext>
          </c:extLst>
        </c:ser>
        <c:ser>
          <c:idx val="2"/>
          <c:order val="2"/>
          <c:tx>
            <c:strRef>
              <c:f>Hoja10!$A$7</c:f>
              <c:strCache>
                <c:ptCount val="1"/>
                <c:pt idx="0">
                  <c:v>Peor</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Hoja10!$B$4:$H$4</c:f>
              <c:strCache>
                <c:ptCount val="7"/>
                <c:pt idx="0">
                  <c:v>Enero</c:v>
                </c:pt>
                <c:pt idx="1">
                  <c:v>Febrero</c:v>
                </c:pt>
                <c:pt idx="2">
                  <c:v>Abril</c:v>
                </c:pt>
                <c:pt idx="3">
                  <c:v>Mayo</c:v>
                </c:pt>
                <c:pt idx="4">
                  <c:v>Agosto</c:v>
                </c:pt>
                <c:pt idx="5">
                  <c:v>Septiembre </c:v>
                </c:pt>
                <c:pt idx="6">
                  <c:v>Octubre</c:v>
                </c:pt>
              </c:strCache>
            </c:strRef>
          </c:cat>
          <c:val>
            <c:numRef>
              <c:f>Hoja10!$B$7:$H$7</c:f>
              <c:numCache>
                <c:formatCode>0%</c:formatCode>
                <c:ptCount val="7"/>
                <c:pt idx="0">
                  <c:v>0.04</c:v>
                </c:pt>
                <c:pt idx="1">
                  <c:v>0</c:v>
                </c:pt>
                <c:pt idx="2">
                  <c:v>0.1</c:v>
                </c:pt>
                <c:pt idx="3">
                  <c:v>0.1</c:v>
                </c:pt>
                <c:pt idx="4">
                  <c:v>0.02</c:v>
                </c:pt>
                <c:pt idx="5">
                  <c:v>0.05</c:v>
                </c:pt>
                <c:pt idx="6">
                  <c:v>0.28000000000000003</c:v>
                </c:pt>
              </c:numCache>
            </c:numRef>
          </c:val>
          <c:smooth val="0"/>
          <c:extLst>
            <c:ext xmlns:c16="http://schemas.microsoft.com/office/drawing/2014/chart" uri="{C3380CC4-5D6E-409C-BE32-E72D297353CC}">
              <c16:uniqueId val="{00000002-A545-4565-BE39-A58A6B276D03}"/>
            </c:ext>
          </c:extLst>
        </c:ser>
        <c:dLbls>
          <c:showLegendKey val="0"/>
          <c:showVal val="1"/>
          <c:showCatName val="0"/>
          <c:showSerName val="0"/>
          <c:showPercent val="0"/>
          <c:showBubbleSize val="0"/>
        </c:dLbls>
        <c:smooth val="0"/>
        <c:axId val="719751104"/>
        <c:axId val="719757760"/>
      </c:lineChart>
      <c:catAx>
        <c:axId val="71975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9757760"/>
        <c:crosses val="autoZero"/>
        <c:auto val="1"/>
        <c:lblAlgn val="ctr"/>
        <c:lblOffset val="100"/>
        <c:noMultiLvlLbl val="0"/>
      </c:catAx>
      <c:valAx>
        <c:axId val="719757760"/>
        <c:scaling>
          <c:orientation val="minMax"/>
        </c:scaling>
        <c:delete val="1"/>
        <c:axPos val="l"/>
        <c:numFmt formatCode="0%" sourceLinked="1"/>
        <c:majorTickMark val="none"/>
        <c:minorTickMark val="none"/>
        <c:tickLblPos val="nextTo"/>
        <c:crossAx val="719751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a:t>Pensando en su</a:t>
            </a:r>
            <a:r>
              <a:rPr lang="es-CL" baseline="0"/>
              <a:t> experiencia con la capacitación entregada por el Consejo para la Transparencia, ¿diría Ud. que ésta fue?</a:t>
            </a:r>
            <a:endParaRPr lang="es-C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transversales!$Q$28</c:f>
              <c:strCache>
                <c:ptCount val="1"/>
                <c:pt idx="0">
                  <c:v>Mejor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transversales!$R$27:$T$27</c:f>
              <c:strCache>
                <c:ptCount val="3"/>
                <c:pt idx="0">
                  <c:v>2020</c:v>
                </c:pt>
                <c:pt idx="1">
                  <c:v>2021</c:v>
                </c:pt>
                <c:pt idx="2">
                  <c:v>2022</c:v>
                </c:pt>
              </c:strCache>
            </c:strRef>
          </c:cat>
          <c:val>
            <c:numRef>
              <c:f>transversales!$R$28:$T$28</c:f>
              <c:numCache>
                <c:formatCode>0%</c:formatCode>
                <c:ptCount val="3"/>
                <c:pt idx="0">
                  <c:v>0.75</c:v>
                </c:pt>
                <c:pt idx="1">
                  <c:v>0.7</c:v>
                </c:pt>
                <c:pt idx="2">
                  <c:v>0.68</c:v>
                </c:pt>
              </c:numCache>
            </c:numRef>
          </c:val>
          <c:extLst>
            <c:ext xmlns:c16="http://schemas.microsoft.com/office/drawing/2014/chart" uri="{C3380CC4-5D6E-409C-BE32-E72D297353CC}">
              <c16:uniqueId val="{00000000-D44A-49EB-B17C-61BDA8C82E1B}"/>
            </c:ext>
          </c:extLst>
        </c:ser>
        <c:ser>
          <c:idx val="1"/>
          <c:order val="1"/>
          <c:tx>
            <c:strRef>
              <c:f>transversales!$Q$29</c:f>
              <c:strCache>
                <c:ptCount val="1"/>
                <c:pt idx="0">
                  <c:v>Igual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transversales!$R$27:$T$27</c:f>
              <c:strCache>
                <c:ptCount val="3"/>
                <c:pt idx="0">
                  <c:v>2020</c:v>
                </c:pt>
                <c:pt idx="1">
                  <c:v>2021</c:v>
                </c:pt>
                <c:pt idx="2">
                  <c:v>2022</c:v>
                </c:pt>
              </c:strCache>
            </c:strRef>
          </c:cat>
          <c:val>
            <c:numRef>
              <c:f>transversales!$R$29:$T$29</c:f>
              <c:numCache>
                <c:formatCode>0%</c:formatCode>
                <c:ptCount val="3"/>
                <c:pt idx="0">
                  <c:v>0.2</c:v>
                </c:pt>
                <c:pt idx="1">
                  <c:v>0.25</c:v>
                </c:pt>
                <c:pt idx="2">
                  <c:v>0.25</c:v>
                </c:pt>
              </c:numCache>
            </c:numRef>
          </c:val>
          <c:extLst>
            <c:ext xmlns:c16="http://schemas.microsoft.com/office/drawing/2014/chart" uri="{C3380CC4-5D6E-409C-BE32-E72D297353CC}">
              <c16:uniqueId val="{00000001-D44A-49EB-B17C-61BDA8C82E1B}"/>
            </c:ext>
          </c:extLst>
        </c:ser>
        <c:ser>
          <c:idx val="2"/>
          <c:order val="2"/>
          <c:tx>
            <c:strRef>
              <c:f>transversales!$Q$30</c:f>
              <c:strCache>
                <c:ptCount val="1"/>
                <c:pt idx="0">
                  <c:v>Peor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transversales!$R$27:$T$27</c:f>
              <c:strCache>
                <c:ptCount val="3"/>
                <c:pt idx="0">
                  <c:v>2020</c:v>
                </c:pt>
                <c:pt idx="1">
                  <c:v>2021</c:v>
                </c:pt>
                <c:pt idx="2">
                  <c:v>2022</c:v>
                </c:pt>
              </c:strCache>
            </c:strRef>
          </c:cat>
          <c:val>
            <c:numRef>
              <c:f>transversales!$R$30:$T$30</c:f>
              <c:numCache>
                <c:formatCode>0%</c:formatCode>
                <c:ptCount val="3"/>
                <c:pt idx="0">
                  <c:v>0.04</c:v>
                </c:pt>
                <c:pt idx="1">
                  <c:v>0.04</c:v>
                </c:pt>
                <c:pt idx="2">
                  <c:v>7.0000000000000007E-2</c:v>
                </c:pt>
              </c:numCache>
            </c:numRef>
          </c:val>
          <c:extLst>
            <c:ext xmlns:c16="http://schemas.microsoft.com/office/drawing/2014/chart" uri="{C3380CC4-5D6E-409C-BE32-E72D297353CC}">
              <c16:uniqueId val="{00000002-D44A-49EB-B17C-61BDA8C82E1B}"/>
            </c:ext>
          </c:extLst>
        </c:ser>
        <c:dLbls>
          <c:dLblPos val="ctr"/>
          <c:showLegendKey val="0"/>
          <c:showVal val="1"/>
          <c:showCatName val="0"/>
          <c:showSerName val="0"/>
          <c:showPercent val="0"/>
          <c:showBubbleSize val="0"/>
        </c:dLbls>
        <c:gapWidth val="150"/>
        <c:overlap val="100"/>
        <c:axId val="981809344"/>
        <c:axId val="981830560"/>
      </c:barChart>
      <c:catAx>
        <c:axId val="98180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81830560"/>
        <c:crosses val="autoZero"/>
        <c:auto val="1"/>
        <c:lblAlgn val="ctr"/>
        <c:lblOffset val="100"/>
        <c:noMultiLvlLbl val="0"/>
      </c:catAx>
      <c:valAx>
        <c:axId val="981830560"/>
        <c:scaling>
          <c:orientation val="minMax"/>
        </c:scaling>
        <c:delete val="1"/>
        <c:axPos val="l"/>
        <c:numFmt formatCode="0%" sourceLinked="1"/>
        <c:majorTickMark val="none"/>
        <c:minorTickMark val="none"/>
        <c:tickLblPos val="nextTo"/>
        <c:crossAx val="9818093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dirty="0"/>
              <a:t>Probabilidad</a:t>
            </a:r>
            <a:r>
              <a:rPr lang="es-CL" sz="1200" b="1" baseline="0" dirty="0"/>
              <a:t> de volver o recomendar una capacitación del CPLT </a:t>
            </a:r>
          </a:p>
          <a:p>
            <a:pPr>
              <a:defRPr sz="1200"/>
            </a:pPr>
            <a:r>
              <a:rPr lang="es-CL" sz="1200" b="0" baseline="0" dirty="0"/>
              <a:t>(% “Probable/Muy probable”</a:t>
            </a:r>
            <a:r>
              <a:rPr lang="es-CL" sz="1200" b="1" baseline="0" dirty="0"/>
              <a:t>  </a:t>
            </a:r>
            <a:endParaRPr lang="es-CL" sz="1200" b="1"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Hoja11!$B$6</c:f>
              <c:strCache>
                <c:ptCount val="1"/>
                <c:pt idx="0">
                  <c:v>2020</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Hoja11!$A$7:$A$8</c:f>
              <c:strCache>
                <c:ptCount val="2"/>
                <c:pt idx="0">
                  <c:v>Volver</c:v>
                </c:pt>
                <c:pt idx="1">
                  <c:v>Recomendar</c:v>
                </c:pt>
              </c:strCache>
            </c:strRef>
          </c:cat>
          <c:val>
            <c:numRef>
              <c:f>Hoja11!$B$7:$B$8</c:f>
              <c:numCache>
                <c:formatCode>0%</c:formatCode>
                <c:ptCount val="2"/>
                <c:pt idx="0">
                  <c:v>0.98</c:v>
                </c:pt>
                <c:pt idx="1">
                  <c:v>0.98</c:v>
                </c:pt>
              </c:numCache>
            </c:numRef>
          </c:val>
          <c:extLst>
            <c:ext xmlns:c16="http://schemas.microsoft.com/office/drawing/2014/chart" uri="{C3380CC4-5D6E-409C-BE32-E72D297353CC}">
              <c16:uniqueId val="{00000000-2BD4-4B38-B52E-7A58EEE0684A}"/>
            </c:ext>
          </c:extLst>
        </c:ser>
        <c:ser>
          <c:idx val="1"/>
          <c:order val="1"/>
          <c:tx>
            <c:strRef>
              <c:f>Hoja11!$C$6</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Hoja11!$A$7:$A$8</c:f>
              <c:strCache>
                <c:ptCount val="2"/>
                <c:pt idx="0">
                  <c:v>Volver</c:v>
                </c:pt>
                <c:pt idx="1">
                  <c:v>Recomendar</c:v>
                </c:pt>
              </c:strCache>
            </c:strRef>
          </c:cat>
          <c:val>
            <c:numRef>
              <c:f>Hoja11!$C$7:$C$8</c:f>
              <c:numCache>
                <c:formatCode>0%</c:formatCode>
                <c:ptCount val="2"/>
                <c:pt idx="0">
                  <c:v>0.97</c:v>
                </c:pt>
                <c:pt idx="1">
                  <c:v>0.97</c:v>
                </c:pt>
              </c:numCache>
            </c:numRef>
          </c:val>
          <c:extLst>
            <c:ext xmlns:c16="http://schemas.microsoft.com/office/drawing/2014/chart" uri="{C3380CC4-5D6E-409C-BE32-E72D297353CC}">
              <c16:uniqueId val="{00000001-2BD4-4B38-B52E-7A58EEE0684A}"/>
            </c:ext>
          </c:extLst>
        </c:ser>
        <c:ser>
          <c:idx val="2"/>
          <c:order val="2"/>
          <c:tx>
            <c:strRef>
              <c:f>Hoja11!$D$6</c:f>
              <c:strCache>
                <c:ptCount val="1"/>
                <c:pt idx="0">
                  <c:v>2022</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Hoja11!$A$7:$A$8</c:f>
              <c:strCache>
                <c:ptCount val="2"/>
                <c:pt idx="0">
                  <c:v>Volver</c:v>
                </c:pt>
                <c:pt idx="1">
                  <c:v>Recomendar</c:v>
                </c:pt>
              </c:strCache>
            </c:strRef>
          </c:cat>
          <c:val>
            <c:numRef>
              <c:f>Hoja11!$D$7:$D$8</c:f>
              <c:numCache>
                <c:formatCode>0%</c:formatCode>
                <c:ptCount val="2"/>
                <c:pt idx="0">
                  <c:v>0.98</c:v>
                </c:pt>
                <c:pt idx="1">
                  <c:v>0.98</c:v>
                </c:pt>
              </c:numCache>
            </c:numRef>
          </c:val>
          <c:extLst>
            <c:ext xmlns:c16="http://schemas.microsoft.com/office/drawing/2014/chart" uri="{C3380CC4-5D6E-409C-BE32-E72D297353CC}">
              <c16:uniqueId val="{00000002-2BD4-4B38-B52E-7A58EEE0684A}"/>
            </c:ext>
          </c:extLst>
        </c:ser>
        <c:dLbls>
          <c:showLegendKey val="0"/>
          <c:showVal val="1"/>
          <c:showCatName val="0"/>
          <c:showSerName val="0"/>
          <c:showPercent val="0"/>
          <c:showBubbleSize val="0"/>
        </c:dLbls>
        <c:gapWidth val="150"/>
        <c:overlap val="-25"/>
        <c:axId val="1537775648"/>
        <c:axId val="1537773568"/>
      </c:barChart>
      <c:catAx>
        <c:axId val="153777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37773568"/>
        <c:crosses val="autoZero"/>
        <c:auto val="1"/>
        <c:lblAlgn val="ctr"/>
        <c:lblOffset val="100"/>
        <c:noMultiLvlLbl val="0"/>
      </c:catAx>
      <c:valAx>
        <c:axId val="1537773568"/>
        <c:scaling>
          <c:orientation val="minMax"/>
          <c:min val="0"/>
        </c:scaling>
        <c:delete val="1"/>
        <c:axPos val="l"/>
        <c:numFmt formatCode="0%" sourceLinked="1"/>
        <c:majorTickMark val="none"/>
        <c:minorTickMark val="none"/>
        <c:tickLblPos val="nextTo"/>
        <c:crossAx val="1537775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1" i="0" baseline="0" dirty="0">
                <a:effectLst/>
              </a:rPr>
              <a:t>¿</a:t>
            </a:r>
            <a:r>
              <a:rPr lang="en-US" sz="1100" b="1" i="0" baseline="0" dirty="0" err="1">
                <a:effectLst/>
              </a:rPr>
              <a:t>Cuán</a:t>
            </a:r>
            <a:r>
              <a:rPr lang="en-US" sz="1100" b="1" i="0" baseline="0" dirty="0">
                <a:effectLst/>
              </a:rPr>
              <a:t> </a:t>
            </a:r>
            <a:r>
              <a:rPr lang="en-US" sz="1100" b="1" i="0" baseline="0" dirty="0" err="1">
                <a:effectLst/>
              </a:rPr>
              <a:t>satisfecho</a:t>
            </a:r>
            <a:r>
              <a:rPr lang="en-US" sz="1100" b="1" i="0" baseline="0" dirty="0">
                <a:effectLst/>
              </a:rPr>
              <a:t> </a:t>
            </a:r>
            <a:r>
              <a:rPr lang="en-US" sz="1100" b="1" i="0" baseline="0" dirty="0" err="1">
                <a:effectLst/>
              </a:rPr>
              <a:t>quedó</a:t>
            </a:r>
            <a:r>
              <a:rPr lang="en-US" sz="1100" b="1" i="0" baseline="0" dirty="0">
                <a:effectLst/>
              </a:rPr>
              <a:t> con la </a:t>
            </a:r>
            <a:r>
              <a:rPr lang="en-US" sz="1100" b="1" i="0" baseline="0" dirty="0" err="1">
                <a:effectLst/>
              </a:rPr>
              <a:t>modalidad</a:t>
            </a:r>
            <a:r>
              <a:rPr lang="en-US" sz="1100" b="1" i="0" baseline="0" dirty="0">
                <a:effectLst/>
              </a:rPr>
              <a:t> </a:t>
            </a:r>
            <a:r>
              <a:rPr lang="en-US" sz="1100" b="1" i="0" baseline="0" dirty="0" err="1">
                <a:effectLst/>
              </a:rPr>
              <a:t>en</a:t>
            </a:r>
            <a:r>
              <a:rPr lang="en-US" sz="1100" b="1" i="0" baseline="0" dirty="0">
                <a:effectLst/>
              </a:rPr>
              <a:t> </a:t>
            </a:r>
            <a:r>
              <a:rPr lang="en-US" sz="1100" b="1" i="0" baseline="0" dirty="0" err="1">
                <a:effectLst/>
              </a:rPr>
              <a:t>línea</a:t>
            </a:r>
            <a:r>
              <a:rPr lang="en-US" sz="1100" b="1" i="0" baseline="0" dirty="0">
                <a:effectLst/>
              </a:rPr>
              <a:t> para </a:t>
            </a:r>
            <a:r>
              <a:rPr lang="en-US" sz="1100" b="1" i="0" baseline="0" dirty="0" err="1">
                <a:effectLst/>
              </a:rPr>
              <a:t>realizar</a:t>
            </a:r>
            <a:r>
              <a:rPr lang="en-US" sz="1100" b="1" i="0" baseline="0" dirty="0">
                <a:effectLst/>
              </a:rPr>
              <a:t> la </a:t>
            </a:r>
            <a:r>
              <a:rPr lang="en-US" sz="1100" b="1" i="0" baseline="0" dirty="0" err="1">
                <a:effectLst/>
              </a:rPr>
              <a:t>actividad</a:t>
            </a:r>
            <a:r>
              <a:rPr lang="en-US" sz="1100" b="1" i="0" baseline="0" dirty="0">
                <a:effectLst/>
              </a:rPr>
              <a:t>? </a:t>
            </a:r>
            <a:endParaRPr lang="es-CL" sz="1100" dirty="0">
              <a:effectLst/>
            </a:endParaRPr>
          </a:p>
          <a:p>
            <a:pPr>
              <a:defRPr sz="1100"/>
            </a:pPr>
            <a:r>
              <a:rPr lang="en-US" sz="1100" b="0" i="0" baseline="0" dirty="0">
                <a:effectLst/>
              </a:rPr>
              <a:t>(</a:t>
            </a:r>
            <a:r>
              <a:rPr lang="en-US" sz="1100" b="0" i="0" baseline="0" dirty="0" err="1">
                <a:effectLst/>
              </a:rPr>
              <a:t>Notas</a:t>
            </a:r>
            <a:r>
              <a:rPr lang="en-US" sz="1100" b="0" i="0" baseline="0" dirty="0">
                <a:effectLst/>
              </a:rPr>
              <a:t> </a:t>
            </a:r>
            <a:r>
              <a:rPr lang="en-US" sz="1100" b="0" i="0" baseline="0" dirty="0" err="1">
                <a:effectLst/>
              </a:rPr>
              <a:t>promedio</a:t>
            </a:r>
            <a:r>
              <a:rPr lang="en-US" sz="1100" b="0" i="0" baseline="0" dirty="0">
                <a:effectLst/>
              </a:rPr>
              <a:t>)</a:t>
            </a:r>
            <a:endParaRPr lang="es-CL"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8259473346178548E-2"/>
          <c:y val="0.30059138078907693"/>
          <c:w val="0.94348105330764287"/>
          <c:h val="0.60554404356375591"/>
        </c:manualLayout>
      </c:layout>
      <c:barChart>
        <c:barDir val="col"/>
        <c:grouping val="clustered"/>
        <c:varyColors val="0"/>
        <c:ser>
          <c:idx val="0"/>
          <c:order val="0"/>
          <c:tx>
            <c:strRef>
              <c:f>Hoja13!$A$5</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Hoja13!$B$4:$D$4</c:f>
              <c:numCache>
                <c:formatCode>General</c:formatCode>
                <c:ptCount val="3"/>
                <c:pt idx="0">
                  <c:v>2020</c:v>
                </c:pt>
                <c:pt idx="1">
                  <c:v>2021</c:v>
                </c:pt>
                <c:pt idx="2">
                  <c:v>2022</c:v>
                </c:pt>
              </c:numCache>
            </c:numRef>
          </c:cat>
          <c:val>
            <c:numRef>
              <c:f>Hoja13!$B$5:$D$5</c:f>
              <c:numCache>
                <c:formatCode>General</c:formatCode>
                <c:ptCount val="3"/>
                <c:pt idx="0" formatCode="0.0">
                  <c:v>5.2</c:v>
                </c:pt>
                <c:pt idx="1">
                  <c:v>6.4</c:v>
                </c:pt>
                <c:pt idx="2" formatCode="0.0">
                  <c:v>5</c:v>
                </c:pt>
              </c:numCache>
            </c:numRef>
          </c:val>
          <c:extLst>
            <c:ext xmlns:c16="http://schemas.microsoft.com/office/drawing/2014/chart" uri="{C3380CC4-5D6E-409C-BE32-E72D297353CC}">
              <c16:uniqueId val="{00000000-789F-43DF-A18A-987BED4F5C41}"/>
            </c:ext>
          </c:extLst>
        </c:ser>
        <c:dLbls>
          <c:showLegendKey val="0"/>
          <c:showVal val="1"/>
          <c:showCatName val="0"/>
          <c:showSerName val="0"/>
          <c:showPercent val="0"/>
          <c:showBubbleSize val="0"/>
        </c:dLbls>
        <c:gapWidth val="150"/>
        <c:overlap val="-25"/>
        <c:axId val="1808691216"/>
        <c:axId val="1808684560"/>
      </c:barChart>
      <c:catAx>
        <c:axId val="180869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8684560"/>
        <c:crosses val="autoZero"/>
        <c:auto val="1"/>
        <c:lblAlgn val="ctr"/>
        <c:lblOffset val="100"/>
        <c:noMultiLvlLbl val="0"/>
      </c:catAx>
      <c:valAx>
        <c:axId val="1808684560"/>
        <c:scaling>
          <c:orientation val="minMax"/>
        </c:scaling>
        <c:delete val="1"/>
        <c:axPos val="l"/>
        <c:numFmt formatCode="0.0" sourceLinked="1"/>
        <c:majorTickMark val="none"/>
        <c:minorTickMark val="none"/>
        <c:tickLblPos val="nextTo"/>
        <c:crossAx val="1808691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1" i="0" baseline="0" dirty="0" err="1">
                <a:effectLst/>
              </a:rPr>
              <a:t>Satisfacción</a:t>
            </a:r>
            <a:r>
              <a:rPr lang="en-US" sz="1100" b="1" i="0" baseline="0" dirty="0">
                <a:effectLst/>
              </a:rPr>
              <a:t> general</a:t>
            </a:r>
            <a:endParaRPr lang="es-CL" sz="1100" dirty="0">
              <a:effectLst/>
            </a:endParaRPr>
          </a:p>
          <a:p>
            <a:pPr>
              <a:defRPr sz="1100"/>
            </a:pPr>
            <a:r>
              <a:rPr lang="en-US" sz="1100" b="0" i="0" baseline="0" dirty="0">
                <a:effectLst/>
              </a:rPr>
              <a:t>(</a:t>
            </a:r>
            <a:r>
              <a:rPr lang="en-US" sz="1100" b="0" i="0" baseline="0" dirty="0" err="1">
                <a:effectLst/>
              </a:rPr>
              <a:t>Promedio</a:t>
            </a:r>
            <a:r>
              <a:rPr lang="en-US" sz="1100" b="0" i="0" baseline="0" dirty="0">
                <a:effectLst/>
              </a:rPr>
              <a:t> </a:t>
            </a:r>
            <a:r>
              <a:rPr lang="en-US" sz="1100" b="0" i="0" baseline="0" dirty="0" err="1">
                <a:effectLst/>
              </a:rPr>
              <a:t>anual</a:t>
            </a:r>
            <a:r>
              <a:rPr lang="en-US" sz="1100" b="0" i="0" baseline="0" dirty="0">
                <a:effectLst/>
              </a:rPr>
              <a:t>)</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816699275963472E-2"/>
          <c:y val="0.21188798554652213"/>
          <c:w val="0.95036660144807306"/>
          <c:h val="0.7042881021986072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Hoja15!$A$5:$A$7</c:f>
              <c:numCache>
                <c:formatCode>General</c:formatCode>
                <c:ptCount val="3"/>
                <c:pt idx="0">
                  <c:v>2020</c:v>
                </c:pt>
                <c:pt idx="1">
                  <c:v>2021</c:v>
                </c:pt>
                <c:pt idx="2">
                  <c:v>2022</c:v>
                </c:pt>
              </c:numCache>
            </c:numRef>
          </c:cat>
          <c:val>
            <c:numRef>
              <c:f>Hoja15!$B$5:$B$7</c:f>
              <c:numCache>
                <c:formatCode>0.0</c:formatCode>
                <c:ptCount val="3"/>
                <c:pt idx="0">
                  <c:v>5</c:v>
                </c:pt>
                <c:pt idx="1">
                  <c:v>6.4</c:v>
                </c:pt>
                <c:pt idx="2">
                  <c:v>6.2</c:v>
                </c:pt>
              </c:numCache>
            </c:numRef>
          </c:val>
          <c:extLst>
            <c:ext xmlns:c16="http://schemas.microsoft.com/office/drawing/2014/chart" uri="{C3380CC4-5D6E-409C-BE32-E72D297353CC}">
              <c16:uniqueId val="{00000000-7489-4289-9769-108F3D01D941}"/>
            </c:ext>
          </c:extLst>
        </c:ser>
        <c:dLbls>
          <c:showLegendKey val="0"/>
          <c:showVal val="1"/>
          <c:showCatName val="0"/>
          <c:showSerName val="0"/>
          <c:showPercent val="0"/>
          <c:showBubbleSize val="0"/>
        </c:dLbls>
        <c:gapWidth val="150"/>
        <c:overlap val="-25"/>
        <c:axId val="1859302672"/>
        <c:axId val="1859308496"/>
      </c:barChart>
      <c:catAx>
        <c:axId val="1859302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9308496"/>
        <c:crosses val="autoZero"/>
        <c:auto val="1"/>
        <c:lblAlgn val="ctr"/>
        <c:lblOffset val="100"/>
        <c:noMultiLvlLbl val="0"/>
      </c:catAx>
      <c:valAx>
        <c:axId val="1859308496"/>
        <c:scaling>
          <c:orientation val="minMax"/>
        </c:scaling>
        <c:delete val="1"/>
        <c:axPos val="l"/>
        <c:numFmt formatCode="0.0" sourceLinked="1"/>
        <c:majorTickMark val="none"/>
        <c:minorTickMark val="none"/>
        <c:tickLblPos val="nextTo"/>
        <c:crossAx val="1859302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i="0" baseline="0" dirty="0">
                <a:effectLst/>
              </a:rPr>
              <a:t>Satisfacción con el relator </a:t>
            </a:r>
            <a:endParaRPr lang="es-CL" sz="1100" dirty="0">
              <a:effectLst/>
            </a:endParaRPr>
          </a:p>
          <a:p>
            <a:pPr>
              <a:defRPr sz="1100"/>
            </a:pPr>
            <a:r>
              <a:rPr lang="es-CL" sz="1100" b="0" i="0" baseline="0" dirty="0">
                <a:effectLst/>
              </a:rPr>
              <a:t>(Notas promedio)</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Hoja14!$B$5</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Hoja14!$A$6:$A$12</c:f>
              <c:strCache>
                <c:ptCount val="7"/>
                <c:pt idx="0">
                  <c:v>Tiempo para hacer preguntas</c:v>
                </c:pt>
                <c:pt idx="1">
                  <c:v>Profundidad de los contenidos</c:v>
                </c:pt>
                <c:pt idx="2">
                  <c:v>Claridad de los ejemplos</c:v>
                </c:pt>
                <c:pt idx="3">
                  <c:v>Capacidad del relator para resolver las dudas</c:v>
                </c:pt>
                <c:pt idx="4">
                  <c:v>Claridad del lenguaje utilizado por el relator</c:v>
                </c:pt>
                <c:pt idx="5">
                  <c:v>Conocimientos del relator del CPLT respecto al tema</c:v>
                </c:pt>
                <c:pt idx="6">
                  <c:v>Amabilidad del relator</c:v>
                </c:pt>
              </c:strCache>
            </c:strRef>
          </c:cat>
          <c:val>
            <c:numRef>
              <c:f>Hoja14!$B$6:$B$12</c:f>
              <c:numCache>
                <c:formatCode>#,##0.0</c:formatCode>
                <c:ptCount val="7"/>
                <c:pt idx="0">
                  <c:v>5.25</c:v>
                </c:pt>
                <c:pt idx="1">
                  <c:v>5.5</c:v>
                </c:pt>
                <c:pt idx="2">
                  <c:v>6.25</c:v>
                </c:pt>
                <c:pt idx="3">
                  <c:v>5.5</c:v>
                </c:pt>
                <c:pt idx="4">
                  <c:v>6</c:v>
                </c:pt>
                <c:pt idx="5">
                  <c:v>6.75</c:v>
                </c:pt>
                <c:pt idx="6">
                  <c:v>6.75</c:v>
                </c:pt>
              </c:numCache>
            </c:numRef>
          </c:val>
          <c:extLst>
            <c:ext xmlns:c16="http://schemas.microsoft.com/office/drawing/2014/chart" uri="{C3380CC4-5D6E-409C-BE32-E72D297353CC}">
              <c16:uniqueId val="{00000000-559E-4901-B2A2-5A553BBE6D65}"/>
            </c:ext>
          </c:extLst>
        </c:ser>
        <c:ser>
          <c:idx val="1"/>
          <c:order val="1"/>
          <c:tx>
            <c:strRef>
              <c:f>Hoja14!$C$5</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Hoja14!$A$6:$A$12</c:f>
              <c:strCache>
                <c:ptCount val="7"/>
                <c:pt idx="0">
                  <c:v>Tiempo para hacer preguntas</c:v>
                </c:pt>
                <c:pt idx="1">
                  <c:v>Profundidad de los contenidos</c:v>
                </c:pt>
                <c:pt idx="2">
                  <c:v>Claridad de los ejemplos</c:v>
                </c:pt>
                <c:pt idx="3">
                  <c:v>Capacidad del relator para resolver las dudas</c:v>
                </c:pt>
                <c:pt idx="4">
                  <c:v>Claridad del lenguaje utilizado por el relator</c:v>
                </c:pt>
                <c:pt idx="5">
                  <c:v>Conocimientos del relator del CPLT respecto al tema</c:v>
                </c:pt>
                <c:pt idx="6">
                  <c:v>Amabilidad del relator</c:v>
                </c:pt>
              </c:strCache>
            </c:strRef>
          </c:cat>
          <c:val>
            <c:numRef>
              <c:f>Hoja14!$C$6:$C$12</c:f>
              <c:numCache>
                <c:formatCode>#,##0.0</c:formatCode>
                <c:ptCount val="7"/>
                <c:pt idx="0">
                  <c:v>6.5454545454545459</c:v>
                </c:pt>
                <c:pt idx="1">
                  <c:v>6.5454545454545459</c:v>
                </c:pt>
                <c:pt idx="2">
                  <c:v>6.7</c:v>
                </c:pt>
                <c:pt idx="3">
                  <c:v>6.8571428571428568</c:v>
                </c:pt>
                <c:pt idx="4">
                  <c:v>6.7619047619047619</c:v>
                </c:pt>
                <c:pt idx="5">
                  <c:v>6.7272727272727275</c:v>
                </c:pt>
                <c:pt idx="6">
                  <c:v>6.8636363636363633</c:v>
                </c:pt>
              </c:numCache>
            </c:numRef>
          </c:val>
          <c:extLst>
            <c:ext xmlns:c16="http://schemas.microsoft.com/office/drawing/2014/chart" uri="{C3380CC4-5D6E-409C-BE32-E72D297353CC}">
              <c16:uniqueId val="{00000001-559E-4901-B2A2-5A553BBE6D65}"/>
            </c:ext>
          </c:extLst>
        </c:ser>
        <c:ser>
          <c:idx val="2"/>
          <c:order val="2"/>
          <c:tx>
            <c:strRef>
              <c:f>Hoja14!$D$5</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Hoja14!$A$6:$A$12</c:f>
              <c:strCache>
                <c:ptCount val="7"/>
                <c:pt idx="0">
                  <c:v>Tiempo para hacer preguntas</c:v>
                </c:pt>
                <c:pt idx="1">
                  <c:v>Profundidad de los contenidos</c:v>
                </c:pt>
                <c:pt idx="2">
                  <c:v>Claridad de los ejemplos</c:v>
                </c:pt>
                <c:pt idx="3">
                  <c:v>Capacidad del relator para resolver las dudas</c:v>
                </c:pt>
                <c:pt idx="4">
                  <c:v>Claridad del lenguaje utilizado por el relator</c:v>
                </c:pt>
                <c:pt idx="5">
                  <c:v>Conocimientos del relator del CPLT respecto al tema</c:v>
                </c:pt>
                <c:pt idx="6">
                  <c:v>Amabilidad del relator</c:v>
                </c:pt>
              </c:strCache>
            </c:strRef>
          </c:cat>
          <c:val>
            <c:numRef>
              <c:f>Hoja14!$D$6:$D$12</c:f>
              <c:numCache>
                <c:formatCode>#,##0.0</c:formatCode>
                <c:ptCount val="7"/>
                <c:pt idx="0">
                  <c:v>6.4</c:v>
                </c:pt>
                <c:pt idx="1">
                  <c:v>6.4</c:v>
                </c:pt>
                <c:pt idx="2">
                  <c:v>6.8</c:v>
                </c:pt>
                <c:pt idx="3">
                  <c:v>6.6</c:v>
                </c:pt>
                <c:pt idx="4">
                  <c:v>6.8</c:v>
                </c:pt>
                <c:pt idx="5">
                  <c:v>6.6</c:v>
                </c:pt>
                <c:pt idx="6">
                  <c:v>7</c:v>
                </c:pt>
              </c:numCache>
            </c:numRef>
          </c:val>
          <c:extLst>
            <c:ext xmlns:c16="http://schemas.microsoft.com/office/drawing/2014/chart" uri="{C3380CC4-5D6E-409C-BE32-E72D297353CC}">
              <c16:uniqueId val="{00000002-559E-4901-B2A2-5A553BBE6D65}"/>
            </c:ext>
          </c:extLst>
        </c:ser>
        <c:dLbls>
          <c:showLegendKey val="0"/>
          <c:showVal val="1"/>
          <c:showCatName val="0"/>
          <c:showSerName val="0"/>
          <c:showPercent val="0"/>
          <c:showBubbleSize val="0"/>
        </c:dLbls>
        <c:gapWidth val="150"/>
        <c:overlap val="-25"/>
        <c:axId val="592149856"/>
        <c:axId val="592144864"/>
      </c:barChart>
      <c:catAx>
        <c:axId val="592149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144864"/>
        <c:crosses val="autoZero"/>
        <c:auto val="1"/>
        <c:lblAlgn val="ctr"/>
        <c:lblOffset val="100"/>
        <c:noMultiLvlLbl val="0"/>
      </c:catAx>
      <c:valAx>
        <c:axId val="592144864"/>
        <c:scaling>
          <c:orientation val="minMax"/>
        </c:scaling>
        <c:delete val="1"/>
        <c:axPos val="b"/>
        <c:numFmt formatCode="#,##0.0" sourceLinked="1"/>
        <c:majorTickMark val="none"/>
        <c:minorTickMark val="none"/>
        <c:tickLblPos val="nextTo"/>
        <c:crossAx val="5921498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i="0" baseline="0" dirty="0">
                <a:effectLst/>
              </a:rPr>
              <a:t>Satisfacción con la logística del taller </a:t>
            </a:r>
            <a:endParaRPr lang="es-CL" sz="1100" dirty="0">
              <a:effectLst/>
            </a:endParaRPr>
          </a:p>
          <a:p>
            <a:pPr>
              <a:defRPr sz="1100"/>
            </a:pPr>
            <a:r>
              <a:rPr lang="es-CL" sz="1100" b="0" i="0" baseline="0" dirty="0">
                <a:effectLst/>
              </a:rPr>
              <a:t>(Notas promedio)</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Hoja14!$B$17</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Hoja14!$A$18:$A$22</c:f>
              <c:strCache>
                <c:ptCount val="5"/>
                <c:pt idx="0">
                  <c:v>Material de apoyo entregado</c:v>
                </c:pt>
                <c:pt idx="1">
                  <c:v>Tamaño del grupo que fue capacitado</c:v>
                </c:pt>
                <c:pt idx="2">
                  <c:v>Duración de la capacitación</c:v>
                </c:pt>
                <c:pt idx="3">
                  <c:v>Información entregada acerca del curso (fechas, horarios, duración, etc.)</c:v>
                </c:pt>
                <c:pt idx="4">
                  <c:v>Cumplimiento de los horarios del curso</c:v>
                </c:pt>
              </c:strCache>
            </c:strRef>
          </c:cat>
          <c:val>
            <c:numRef>
              <c:f>Hoja14!$B$18:$B$22</c:f>
              <c:numCache>
                <c:formatCode>#,##0.0</c:formatCode>
                <c:ptCount val="5"/>
                <c:pt idx="0">
                  <c:v>5.5</c:v>
                </c:pt>
                <c:pt idx="1">
                  <c:v>6</c:v>
                </c:pt>
                <c:pt idx="2">
                  <c:v>5.75</c:v>
                </c:pt>
                <c:pt idx="3">
                  <c:v>5</c:v>
                </c:pt>
                <c:pt idx="4">
                  <c:v>6.2</c:v>
                </c:pt>
              </c:numCache>
            </c:numRef>
          </c:val>
          <c:extLst>
            <c:ext xmlns:c16="http://schemas.microsoft.com/office/drawing/2014/chart" uri="{C3380CC4-5D6E-409C-BE32-E72D297353CC}">
              <c16:uniqueId val="{00000000-5FDE-41F7-A579-FC5CD363A9A1}"/>
            </c:ext>
          </c:extLst>
        </c:ser>
        <c:ser>
          <c:idx val="1"/>
          <c:order val="1"/>
          <c:tx>
            <c:strRef>
              <c:f>Hoja14!$C$17</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Hoja14!$A$18:$A$22</c:f>
              <c:strCache>
                <c:ptCount val="5"/>
                <c:pt idx="0">
                  <c:v>Material de apoyo entregado</c:v>
                </c:pt>
                <c:pt idx="1">
                  <c:v>Tamaño del grupo que fue capacitado</c:v>
                </c:pt>
                <c:pt idx="2">
                  <c:v>Duración de la capacitación</c:v>
                </c:pt>
                <c:pt idx="3">
                  <c:v>Información entregada acerca del curso (fechas, horarios, duración, etc.)</c:v>
                </c:pt>
                <c:pt idx="4">
                  <c:v>Cumplimiento de los horarios del curso</c:v>
                </c:pt>
              </c:strCache>
            </c:strRef>
          </c:cat>
          <c:val>
            <c:numRef>
              <c:f>Hoja14!$C$18:$C$22</c:f>
              <c:numCache>
                <c:formatCode>#,##0.0</c:formatCode>
                <c:ptCount val="5"/>
                <c:pt idx="0">
                  <c:v>6.4285714285714288</c:v>
                </c:pt>
                <c:pt idx="1">
                  <c:v>6.5238095238095237</c:v>
                </c:pt>
                <c:pt idx="2">
                  <c:v>6.8095238095238093</c:v>
                </c:pt>
                <c:pt idx="3">
                  <c:v>6.5454545454545459</c:v>
                </c:pt>
                <c:pt idx="4">
                  <c:v>6.7727272727272725</c:v>
                </c:pt>
              </c:numCache>
            </c:numRef>
          </c:val>
          <c:extLst>
            <c:ext xmlns:c16="http://schemas.microsoft.com/office/drawing/2014/chart" uri="{C3380CC4-5D6E-409C-BE32-E72D297353CC}">
              <c16:uniqueId val="{00000001-5FDE-41F7-A579-FC5CD363A9A1}"/>
            </c:ext>
          </c:extLst>
        </c:ser>
        <c:ser>
          <c:idx val="2"/>
          <c:order val="2"/>
          <c:tx>
            <c:strRef>
              <c:f>Hoja14!$D$17</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Hoja14!$A$18:$A$22</c:f>
              <c:strCache>
                <c:ptCount val="5"/>
                <c:pt idx="0">
                  <c:v>Material de apoyo entregado</c:v>
                </c:pt>
                <c:pt idx="1">
                  <c:v>Tamaño del grupo que fue capacitado</c:v>
                </c:pt>
                <c:pt idx="2">
                  <c:v>Duración de la capacitación</c:v>
                </c:pt>
                <c:pt idx="3">
                  <c:v>Información entregada acerca del curso (fechas, horarios, duración, etc.)</c:v>
                </c:pt>
                <c:pt idx="4">
                  <c:v>Cumplimiento de los horarios del curso</c:v>
                </c:pt>
              </c:strCache>
            </c:strRef>
          </c:cat>
          <c:val>
            <c:numRef>
              <c:f>Hoja14!$D$18:$D$22</c:f>
              <c:numCache>
                <c:formatCode>#,##0.0</c:formatCode>
                <c:ptCount val="5"/>
                <c:pt idx="0">
                  <c:v>6.2</c:v>
                </c:pt>
                <c:pt idx="1">
                  <c:v>5.4</c:v>
                </c:pt>
                <c:pt idx="2">
                  <c:v>6.4</c:v>
                </c:pt>
                <c:pt idx="3">
                  <c:v>6.4</c:v>
                </c:pt>
                <c:pt idx="4">
                  <c:v>6</c:v>
                </c:pt>
              </c:numCache>
            </c:numRef>
          </c:val>
          <c:extLst>
            <c:ext xmlns:c16="http://schemas.microsoft.com/office/drawing/2014/chart" uri="{C3380CC4-5D6E-409C-BE32-E72D297353CC}">
              <c16:uniqueId val="{00000002-5FDE-41F7-A579-FC5CD363A9A1}"/>
            </c:ext>
          </c:extLst>
        </c:ser>
        <c:dLbls>
          <c:showLegendKey val="0"/>
          <c:showVal val="1"/>
          <c:showCatName val="0"/>
          <c:showSerName val="0"/>
          <c:showPercent val="0"/>
          <c:showBubbleSize val="0"/>
        </c:dLbls>
        <c:gapWidth val="150"/>
        <c:overlap val="-25"/>
        <c:axId val="1536317632"/>
        <c:axId val="1536321792"/>
      </c:barChart>
      <c:catAx>
        <c:axId val="1536317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6321792"/>
        <c:crosses val="autoZero"/>
        <c:auto val="1"/>
        <c:lblAlgn val="ctr"/>
        <c:lblOffset val="100"/>
        <c:noMultiLvlLbl val="0"/>
      </c:catAx>
      <c:valAx>
        <c:axId val="1536321792"/>
        <c:scaling>
          <c:orientation val="minMax"/>
        </c:scaling>
        <c:delete val="1"/>
        <c:axPos val="b"/>
        <c:numFmt formatCode="#,##0.0" sourceLinked="1"/>
        <c:majorTickMark val="none"/>
        <c:minorTickMark val="none"/>
        <c:tickLblPos val="nextTo"/>
        <c:crossAx val="15363176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s-CL" sz="1100" b="1" i="0" baseline="0" dirty="0">
                <a:effectLst/>
              </a:rPr>
              <a:t>¿Cuánto considera usted que la actividad le sirvió o servirá para los siguientes propósitos?</a:t>
            </a:r>
            <a:endParaRPr lang="es-CL" sz="11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100" dirty="0"/>
              <a:t>(% de </a:t>
            </a:r>
            <a:r>
              <a:rPr lang="en-US" sz="1100" dirty="0" err="1"/>
              <a:t>respuestas</a:t>
            </a:r>
            <a:r>
              <a:rPr lang="en-US" sz="1100" dirty="0"/>
              <a:t> "</a:t>
            </a:r>
            <a:r>
              <a:rPr lang="en-US" sz="1100" dirty="0" err="1"/>
              <a:t>Mucho</a:t>
            </a:r>
            <a:r>
              <a:rPr lang="en-US" sz="1100" dirty="0"/>
              <a:t>“)</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Hoja16!$A$6</c:f>
              <c:strCache>
                <c:ptCount val="1"/>
                <c:pt idx="0">
                  <c:v>Mucho</c:v>
                </c:pt>
              </c:strCache>
            </c:strRef>
          </c:tx>
          <c:spPr>
            <a:solidFill>
              <a:schemeClr val="accent1"/>
            </a:solidFill>
            <a:ln>
              <a:noFill/>
            </a:ln>
            <a:effectLst/>
          </c:spPr>
          <c:invertIfNegative val="0"/>
          <c:dPt>
            <c:idx val="0"/>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0-316F-433D-9ADC-3F1914CD2DDF}"/>
              </c:ext>
            </c:extLst>
          </c:dPt>
          <c:dPt>
            <c:idx val="1"/>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9-316F-433D-9ADC-3F1914CD2DDF}"/>
              </c:ext>
            </c:extLst>
          </c:dPt>
          <c:dPt>
            <c:idx val="3"/>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1-316F-433D-9ADC-3F1914CD2DDF}"/>
              </c:ext>
            </c:extLst>
          </c:dPt>
          <c:dPt>
            <c:idx val="4"/>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A-316F-433D-9ADC-3F1914CD2DDF}"/>
              </c:ext>
            </c:extLst>
          </c:dPt>
          <c:dPt>
            <c:idx val="6"/>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2-316F-433D-9ADC-3F1914CD2DDF}"/>
              </c:ext>
            </c:extLst>
          </c:dPt>
          <c:dPt>
            <c:idx val="7"/>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B-316F-433D-9ADC-3F1914CD2DDF}"/>
              </c:ext>
            </c:extLst>
          </c:dPt>
          <c:dPt>
            <c:idx val="9"/>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3-316F-433D-9ADC-3F1914CD2DDF}"/>
              </c:ext>
            </c:extLst>
          </c:dPt>
          <c:dPt>
            <c:idx val="10"/>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C-316F-433D-9ADC-3F1914CD2DDF}"/>
              </c:ext>
            </c:extLst>
          </c:dPt>
          <c:dPt>
            <c:idx val="12"/>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4-316F-433D-9ADC-3F1914CD2DDF}"/>
              </c:ext>
            </c:extLst>
          </c:dPt>
          <c:dPt>
            <c:idx val="13"/>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D-316F-433D-9ADC-3F1914CD2DDF}"/>
              </c:ext>
            </c:extLst>
          </c:dPt>
          <c:dPt>
            <c:idx val="15"/>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5-316F-433D-9ADC-3F1914CD2DDF}"/>
              </c:ext>
            </c:extLst>
          </c:dPt>
          <c:dPt>
            <c:idx val="16"/>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E-316F-433D-9ADC-3F1914CD2DDF}"/>
              </c:ext>
            </c:extLst>
          </c:dPt>
          <c:dPt>
            <c:idx val="18"/>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6-316F-433D-9ADC-3F1914CD2DDF}"/>
              </c:ext>
            </c:extLst>
          </c:dPt>
          <c:dPt>
            <c:idx val="19"/>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F-316F-433D-9ADC-3F1914CD2DDF}"/>
              </c:ext>
            </c:extLst>
          </c:dPt>
          <c:dPt>
            <c:idx val="21"/>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7-316F-433D-9ADC-3F1914CD2DDF}"/>
              </c:ext>
            </c:extLst>
          </c:dPt>
          <c:dPt>
            <c:idx val="22"/>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10-316F-433D-9ADC-3F1914CD2DDF}"/>
              </c:ext>
            </c:extLst>
          </c:dPt>
          <c:dPt>
            <c:idx val="24"/>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8-316F-433D-9ADC-3F1914CD2DDF}"/>
              </c:ext>
            </c:extLst>
          </c:dPt>
          <c:dPt>
            <c:idx val="25"/>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11-316F-433D-9ADC-3F1914CD2DD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Hoja16!$B$4:$AB$5</c:f>
              <c:multiLvlStrCache>
                <c:ptCount val="27"/>
                <c:lvl>
                  <c:pt idx="0">
                    <c:v>2020</c:v>
                  </c:pt>
                  <c:pt idx="1">
                    <c:v>2021</c:v>
                  </c:pt>
                  <c:pt idx="2">
                    <c:v>2022</c:v>
                  </c:pt>
                  <c:pt idx="3">
                    <c:v>2020</c:v>
                  </c:pt>
                  <c:pt idx="4">
                    <c:v>2021</c:v>
                  </c:pt>
                  <c:pt idx="5">
                    <c:v>2022</c:v>
                  </c:pt>
                  <c:pt idx="6">
                    <c:v>2020</c:v>
                  </c:pt>
                  <c:pt idx="7">
                    <c:v>2021</c:v>
                  </c:pt>
                  <c:pt idx="8">
                    <c:v>2022</c:v>
                  </c:pt>
                  <c:pt idx="9">
                    <c:v>2020</c:v>
                  </c:pt>
                  <c:pt idx="10">
                    <c:v>2021</c:v>
                  </c:pt>
                  <c:pt idx="11">
                    <c:v>2022</c:v>
                  </c:pt>
                  <c:pt idx="12">
                    <c:v>2020</c:v>
                  </c:pt>
                  <c:pt idx="13">
                    <c:v>2021</c:v>
                  </c:pt>
                  <c:pt idx="14">
                    <c:v>2022</c:v>
                  </c:pt>
                  <c:pt idx="15">
                    <c:v>2020</c:v>
                  </c:pt>
                  <c:pt idx="16">
                    <c:v>2021</c:v>
                  </c:pt>
                  <c:pt idx="17">
                    <c:v>2022</c:v>
                  </c:pt>
                  <c:pt idx="18">
                    <c:v>2020</c:v>
                  </c:pt>
                  <c:pt idx="19">
                    <c:v>2021</c:v>
                  </c:pt>
                  <c:pt idx="20">
                    <c:v>2022</c:v>
                  </c:pt>
                  <c:pt idx="21">
                    <c:v>2020</c:v>
                  </c:pt>
                  <c:pt idx="22">
                    <c:v>2021</c:v>
                  </c:pt>
                  <c:pt idx="23">
                    <c:v>2022</c:v>
                  </c:pt>
                  <c:pt idx="24">
                    <c:v>2020</c:v>
                  </c:pt>
                  <c:pt idx="25">
                    <c:v>2021</c:v>
                  </c:pt>
                  <c:pt idx="26">
                    <c:v>2022</c:v>
                  </c:pt>
                </c:lvl>
                <c:lvl>
                  <c:pt idx="0">
                    <c:v>Conocer más del DAI</c:v>
                  </c:pt>
                  <c:pt idx="3">
                    <c:v>Conocer sobre ciudadanía digital</c:v>
                  </c:pt>
                  <c:pt idx="6">
                    <c:v>Conocer recursos educativos</c:v>
                  </c:pt>
                  <c:pt idx="9">
                    <c:v>Insumos para planificar en aula</c:v>
                  </c:pt>
                  <c:pt idx="12">
                    <c:v>Insumos para Plan de Formación Ciudadana</c:v>
                  </c:pt>
                  <c:pt idx="15">
                    <c:v>Sobre cómo realizar una SAI </c:v>
                  </c:pt>
                  <c:pt idx="18">
                    <c:v>Saber cómo presentar un reclamo en el CPLT</c:v>
                  </c:pt>
                  <c:pt idx="21">
                    <c:v>Saber qué información se publica en TA</c:v>
                  </c:pt>
                  <c:pt idx="24">
                    <c:v>Conocer más sobre PDP</c:v>
                  </c:pt>
                </c:lvl>
              </c:multiLvlStrCache>
            </c:multiLvlStrRef>
          </c:cat>
          <c:val>
            <c:numRef>
              <c:f>Hoja16!$B$6:$AB$6</c:f>
              <c:numCache>
                <c:formatCode>0%</c:formatCode>
                <c:ptCount val="27"/>
                <c:pt idx="0">
                  <c:v>0.8</c:v>
                </c:pt>
                <c:pt idx="1">
                  <c:v>0.64</c:v>
                </c:pt>
                <c:pt idx="2">
                  <c:v>1</c:v>
                </c:pt>
                <c:pt idx="3">
                  <c:v>0.2</c:v>
                </c:pt>
                <c:pt idx="4">
                  <c:v>0.55000000000000004</c:v>
                </c:pt>
                <c:pt idx="5">
                  <c:v>0.5</c:v>
                </c:pt>
                <c:pt idx="6">
                  <c:v>0.4</c:v>
                </c:pt>
                <c:pt idx="7">
                  <c:v>0.5</c:v>
                </c:pt>
                <c:pt idx="8">
                  <c:v>0.5</c:v>
                </c:pt>
                <c:pt idx="9">
                  <c:v>0.4</c:v>
                </c:pt>
                <c:pt idx="10">
                  <c:v>0.46</c:v>
                </c:pt>
                <c:pt idx="11">
                  <c:v>0.33</c:v>
                </c:pt>
                <c:pt idx="12">
                  <c:v>0.4</c:v>
                </c:pt>
                <c:pt idx="13">
                  <c:v>0.46</c:v>
                </c:pt>
                <c:pt idx="14">
                  <c:v>0.67</c:v>
                </c:pt>
                <c:pt idx="15">
                  <c:v>0.2</c:v>
                </c:pt>
                <c:pt idx="16">
                  <c:v>0.55000000000000004</c:v>
                </c:pt>
                <c:pt idx="17">
                  <c:v>0.67</c:v>
                </c:pt>
                <c:pt idx="18">
                  <c:v>0.2</c:v>
                </c:pt>
                <c:pt idx="19">
                  <c:v>0.59</c:v>
                </c:pt>
                <c:pt idx="20">
                  <c:v>1</c:v>
                </c:pt>
                <c:pt idx="21">
                  <c:v>0.2</c:v>
                </c:pt>
                <c:pt idx="22">
                  <c:v>0.5</c:v>
                </c:pt>
                <c:pt idx="23">
                  <c:v>0.83</c:v>
                </c:pt>
                <c:pt idx="24">
                  <c:v>0.25</c:v>
                </c:pt>
                <c:pt idx="25">
                  <c:v>0.59</c:v>
                </c:pt>
                <c:pt idx="26">
                  <c:v>0.67</c:v>
                </c:pt>
              </c:numCache>
            </c:numRef>
          </c:val>
          <c:extLst>
            <c:ext xmlns:c16="http://schemas.microsoft.com/office/drawing/2014/chart" uri="{C3380CC4-5D6E-409C-BE32-E72D297353CC}">
              <c16:uniqueId val="{00000000-242E-4A64-912D-25462235E988}"/>
            </c:ext>
          </c:extLst>
        </c:ser>
        <c:dLbls>
          <c:showLegendKey val="0"/>
          <c:showVal val="1"/>
          <c:showCatName val="0"/>
          <c:showSerName val="0"/>
          <c:showPercent val="0"/>
          <c:showBubbleSize val="0"/>
        </c:dLbls>
        <c:gapWidth val="150"/>
        <c:overlap val="-25"/>
        <c:axId val="1496156672"/>
        <c:axId val="1496155008"/>
      </c:barChart>
      <c:catAx>
        <c:axId val="149615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6155008"/>
        <c:crosses val="autoZero"/>
        <c:auto val="1"/>
        <c:lblAlgn val="ctr"/>
        <c:lblOffset val="100"/>
        <c:noMultiLvlLbl val="0"/>
      </c:catAx>
      <c:valAx>
        <c:axId val="1496155008"/>
        <c:scaling>
          <c:orientation val="minMax"/>
        </c:scaling>
        <c:delete val="1"/>
        <c:axPos val="l"/>
        <c:numFmt formatCode="0%" sourceLinked="1"/>
        <c:majorTickMark val="none"/>
        <c:minorTickMark val="none"/>
        <c:tickLblPos val="nextTo"/>
        <c:crossAx val="1496156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sz="1100" b="1" dirty="0"/>
              <a:t>En una escala de 1 a 7, donde 1 es “nada” y 7 es “mucho”</a:t>
            </a:r>
            <a:r>
              <a:rPr lang="es-CL" sz="1100" b="1" baseline="0" dirty="0"/>
              <a:t> </a:t>
            </a:r>
            <a:r>
              <a:rPr lang="es-CL" sz="1100" b="0" baseline="0" dirty="0"/>
              <a:t>(Nota promedio)</a:t>
            </a:r>
            <a:endParaRPr lang="es-CL" sz="1100" b="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093908659768138E-2"/>
          <c:y val="0.35794515611320277"/>
          <c:w val="0.92581218268046372"/>
          <c:h val="0.48685664380693067"/>
        </c:manualLayout>
      </c:layout>
      <c:barChart>
        <c:barDir val="col"/>
        <c:grouping val="clustered"/>
        <c:varyColors val="0"/>
        <c:ser>
          <c:idx val="0"/>
          <c:order val="0"/>
          <c:tx>
            <c:strRef>
              <c:f>Hoja18!$A$9</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Hoja18!$B$8:$C$8</c:f>
              <c:strCache>
                <c:ptCount val="2"/>
                <c:pt idx="0">
                  <c:v>¿Cuán útil diría que fue para usted esta actividad?</c:v>
                </c:pt>
                <c:pt idx="1">
                  <c:v>¿Cuán importante considera usted que son para la ciudadanía los temas vistos en esta actividad?</c:v>
                </c:pt>
              </c:strCache>
            </c:strRef>
          </c:cat>
          <c:val>
            <c:numRef>
              <c:f>Hoja18!$B$9:$C$9</c:f>
              <c:numCache>
                <c:formatCode>#,##0.0</c:formatCode>
                <c:ptCount val="2"/>
                <c:pt idx="0">
                  <c:v>6</c:v>
                </c:pt>
                <c:pt idx="1">
                  <c:v>6.2</c:v>
                </c:pt>
              </c:numCache>
            </c:numRef>
          </c:val>
          <c:extLst>
            <c:ext xmlns:c16="http://schemas.microsoft.com/office/drawing/2014/chart" uri="{C3380CC4-5D6E-409C-BE32-E72D297353CC}">
              <c16:uniqueId val="{00000000-C808-4B20-984C-EBC508284916}"/>
            </c:ext>
          </c:extLst>
        </c:ser>
        <c:ser>
          <c:idx val="1"/>
          <c:order val="1"/>
          <c:tx>
            <c:strRef>
              <c:f>Hoja18!$A$10</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Hoja18!$B$8:$C$8</c:f>
              <c:strCache>
                <c:ptCount val="2"/>
                <c:pt idx="0">
                  <c:v>¿Cuán útil diría que fue para usted esta actividad?</c:v>
                </c:pt>
                <c:pt idx="1">
                  <c:v>¿Cuán importante considera usted que son para la ciudadanía los temas vistos en esta actividad?</c:v>
                </c:pt>
              </c:strCache>
            </c:strRef>
          </c:cat>
          <c:val>
            <c:numRef>
              <c:f>Hoja18!$B$10:$C$10</c:f>
              <c:numCache>
                <c:formatCode>#,##0.0</c:formatCode>
                <c:ptCount val="2"/>
                <c:pt idx="0">
                  <c:v>6.5</c:v>
                </c:pt>
                <c:pt idx="1">
                  <c:v>6.7</c:v>
                </c:pt>
              </c:numCache>
            </c:numRef>
          </c:val>
          <c:extLst>
            <c:ext xmlns:c16="http://schemas.microsoft.com/office/drawing/2014/chart" uri="{C3380CC4-5D6E-409C-BE32-E72D297353CC}">
              <c16:uniqueId val="{00000001-C808-4B20-984C-EBC508284916}"/>
            </c:ext>
          </c:extLst>
        </c:ser>
        <c:ser>
          <c:idx val="2"/>
          <c:order val="2"/>
          <c:tx>
            <c:strRef>
              <c:f>Hoja18!$A$11</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Hoja18!$B$8:$C$8</c:f>
              <c:strCache>
                <c:ptCount val="2"/>
                <c:pt idx="0">
                  <c:v>¿Cuán útil diría que fue para usted esta actividad?</c:v>
                </c:pt>
                <c:pt idx="1">
                  <c:v>¿Cuán importante considera usted que son para la ciudadanía los temas vistos en esta actividad?</c:v>
                </c:pt>
              </c:strCache>
            </c:strRef>
          </c:cat>
          <c:val>
            <c:numRef>
              <c:f>Hoja18!$B$11:$C$11</c:f>
              <c:numCache>
                <c:formatCode>#,##0.0</c:formatCode>
                <c:ptCount val="2"/>
                <c:pt idx="0">
                  <c:v>6.7</c:v>
                </c:pt>
                <c:pt idx="1">
                  <c:v>6.7</c:v>
                </c:pt>
              </c:numCache>
            </c:numRef>
          </c:val>
          <c:extLst>
            <c:ext xmlns:c16="http://schemas.microsoft.com/office/drawing/2014/chart" uri="{C3380CC4-5D6E-409C-BE32-E72D297353CC}">
              <c16:uniqueId val="{00000002-C808-4B20-984C-EBC508284916}"/>
            </c:ext>
          </c:extLst>
        </c:ser>
        <c:dLbls>
          <c:showLegendKey val="0"/>
          <c:showVal val="1"/>
          <c:showCatName val="0"/>
          <c:showSerName val="0"/>
          <c:showPercent val="0"/>
          <c:showBubbleSize val="0"/>
        </c:dLbls>
        <c:gapWidth val="150"/>
        <c:overlap val="-25"/>
        <c:axId val="590224928"/>
        <c:axId val="590226176"/>
      </c:barChart>
      <c:catAx>
        <c:axId val="59022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0226176"/>
        <c:crosses val="autoZero"/>
        <c:auto val="1"/>
        <c:lblAlgn val="ctr"/>
        <c:lblOffset val="100"/>
        <c:noMultiLvlLbl val="0"/>
      </c:catAx>
      <c:valAx>
        <c:axId val="590226176"/>
        <c:scaling>
          <c:orientation val="minMax"/>
          <c:min val="1"/>
        </c:scaling>
        <c:delete val="1"/>
        <c:axPos val="l"/>
        <c:numFmt formatCode="#,##0.0" sourceLinked="1"/>
        <c:majorTickMark val="none"/>
        <c:minorTickMark val="none"/>
        <c:tickLblPos val="nextTo"/>
        <c:crossAx val="5902249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L" sz="1200" b="1"/>
              <a:t>¿Cómo ingresó su reclamo al Consejo para la Transparencia?</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'Ingreso y tramitación'!$C$12</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y tramitación'!$B$13:$B$18</c:f>
              <c:strCache>
                <c:ptCount val="6"/>
                <c:pt idx="0">
                  <c:v>Personalmente a una Gobernación</c:v>
                </c:pt>
                <c:pt idx="1">
                  <c:v>Personalmente al Consejo</c:v>
                </c:pt>
                <c:pt idx="2">
                  <c:v>Correo postal</c:v>
                </c:pt>
                <c:pt idx="3">
                  <c:v>No lo recuerdo</c:v>
                </c:pt>
                <c:pt idx="4">
                  <c:v>Portal de Transparencia</c:v>
                </c:pt>
                <c:pt idx="5">
                  <c:v>Reclamo en línea en la web del CPLT</c:v>
                </c:pt>
              </c:strCache>
            </c:strRef>
          </c:cat>
          <c:val>
            <c:numRef>
              <c:f>'Ingreso y tramitación'!$C$13:$C$18</c:f>
              <c:numCache>
                <c:formatCode>####%</c:formatCode>
                <c:ptCount val="6"/>
                <c:pt idx="0">
                  <c:v>6.6357000663570011E-3</c:v>
                </c:pt>
                <c:pt idx="1">
                  <c:v>7.2992700729927005E-3</c:v>
                </c:pt>
                <c:pt idx="2">
                  <c:v>2.1897810218978103E-2</c:v>
                </c:pt>
                <c:pt idx="3">
                  <c:v>3.8487060384870604E-2</c:v>
                </c:pt>
                <c:pt idx="4">
                  <c:v>0.23556735235567353</c:v>
                </c:pt>
                <c:pt idx="5">
                  <c:v>0.69011280690112808</c:v>
                </c:pt>
              </c:numCache>
            </c:numRef>
          </c:val>
          <c:extLst>
            <c:ext xmlns:c16="http://schemas.microsoft.com/office/drawing/2014/chart" uri="{C3380CC4-5D6E-409C-BE32-E72D297353CC}">
              <c16:uniqueId val="{00000000-FFEB-4F93-A031-BBCE7C309BBA}"/>
            </c:ext>
          </c:extLst>
        </c:ser>
        <c:ser>
          <c:idx val="1"/>
          <c:order val="1"/>
          <c:tx>
            <c:strRef>
              <c:f>'Ingreso y tramitación'!$D$12</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y tramitación'!$B$13:$B$18</c:f>
              <c:strCache>
                <c:ptCount val="6"/>
                <c:pt idx="0">
                  <c:v>Personalmente a una Gobernación</c:v>
                </c:pt>
                <c:pt idx="1">
                  <c:v>Personalmente al Consejo</c:v>
                </c:pt>
                <c:pt idx="2">
                  <c:v>Correo postal</c:v>
                </c:pt>
                <c:pt idx="3">
                  <c:v>No lo recuerdo</c:v>
                </c:pt>
                <c:pt idx="4">
                  <c:v>Portal de Transparencia</c:v>
                </c:pt>
                <c:pt idx="5">
                  <c:v>Reclamo en línea en la web del CPLT</c:v>
                </c:pt>
              </c:strCache>
            </c:strRef>
          </c:cat>
          <c:val>
            <c:numRef>
              <c:f>'Ingreso y tramitación'!$D$13:$D$18</c:f>
              <c:numCache>
                <c:formatCode>####%</c:formatCode>
                <c:ptCount val="6"/>
                <c:pt idx="0">
                  <c:v>2.4174053182917004E-3</c:v>
                </c:pt>
                <c:pt idx="1">
                  <c:v>6.4464141821112013E-3</c:v>
                </c:pt>
                <c:pt idx="2">
                  <c:v>1.3698630136986301E-2</c:v>
                </c:pt>
                <c:pt idx="3">
                  <c:v>3.0620467365028204E-2</c:v>
                </c:pt>
                <c:pt idx="4">
                  <c:v>0.22320709105560035</c:v>
                </c:pt>
                <c:pt idx="5">
                  <c:v>0.72360999194198228</c:v>
                </c:pt>
              </c:numCache>
            </c:numRef>
          </c:val>
          <c:extLst>
            <c:ext xmlns:c16="http://schemas.microsoft.com/office/drawing/2014/chart" uri="{C3380CC4-5D6E-409C-BE32-E72D297353CC}">
              <c16:uniqueId val="{00000001-FFEB-4F93-A031-BBCE7C309BBA}"/>
            </c:ext>
          </c:extLst>
        </c:ser>
        <c:ser>
          <c:idx val="2"/>
          <c:order val="2"/>
          <c:tx>
            <c:strRef>
              <c:f>'Ingreso y tramitación'!$E$12</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'Ingreso y tramitación'!$B$13:$B$18</c:f>
              <c:strCache>
                <c:ptCount val="6"/>
                <c:pt idx="0">
                  <c:v>Personalmente a una Gobernación</c:v>
                </c:pt>
                <c:pt idx="1">
                  <c:v>Personalmente al Consejo</c:v>
                </c:pt>
                <c:pt idx="2">
                  <c:v>Correo postal</c:v>
                </c:pt>
                <c:pt idx="3">
                  <c:v>No lo recuerdo</c:v>
                </c:pt>
                <c:pt idx="4">
                  <c:v>Portal de Transparencia</c:v>
                </c:pt>
                <c:pt idx="5">
                  <c:v>Reclamo en línea en la web del CPLT</c:v>
                </c:pt>
              </c:strCache>
            </c:strRef>
          </c:cat>
          <c:val>
            <c:numRef>
              <c:f>'Ingreso y tramitación'!$E$13:$E$18</c:f>
              <c:numCache>
                <c:formatCode>####%</c:formatCode>
                <c:ptCount val="6"/>
                <c:pt idx="0">
                  <c:v>8.4586466165413529E-3</c:v>
                </c:pt>
                <c:pt idx="1">
                  <c:v>1.5037593984962405E-2</c:v>
                </c:pt>
                <c:pt idx="2">
                  <c:v>1.3157894736842105E-2</c:v>
                </c:pt>
                <c:pt idx="3">
                  <c:v>3.7593984962406013E-2</c:v>
                </c:pt>
                <c:pt idx="4">
                  <c:v>0.23402255639097741</c:v>
                </c:pt>
                <c:pt idx="5">
                  <c:v>0.69172932330827064</c:v>
                </c:pt>
              </c:numCache>
            </c:numRef>
          </c:val>
          <c:extLst>
            <c:ext xmlns:c16="http://schemas.microsoft.com/office/drawing/2014/chart" uri="{C3380CC4-5D6E-409C-BE32-E72D297353CC}">
              <c16:uniqueId val="{00000002-FFEB-4F93-A031-BBCE7C309BBA}"/>
            </c:ext>
          </c:extLst>
        </c:ser>
        <c:dLbls>
          <c:showLegendKey val="0"/>
          <c:showVal val="1"/>
          <c:showCatName val="0"/>
          <c:showSerName val="0"/>
          <c:showPercent val="0"/>
          <c:showBubbleSize val="0"/>
        </c:dLbls>
        <c:gapWidth val="150"/>
        <c:overlap val="-25"/>
        <c:axId val="585484928"/>
        <c:axId val="585479520"/>
      </c:barChart>
      <c:catAx>
        <c:axId val="585484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479520"/>
        <c:crosses val="autoZero"/>
        <c:auto val="1"/>
        <c:lblAlgn val="ctr"/>
        <c:lblOffset val="100"/>
        <c:noMultiLvlLbl val="0"/>
      </c:catAx>
      <c:valAx>
        <c:axId val="585479520"/>
        <c:scaling>
          <c:orientation val="minMax"/>
        </c:scaling>
        <c:delete val="1"/>
        <c:axPos val="b"/>
        <c:numFmt formatCode="####%" sourceLinked="1"/>
        <c:majorTickMark val="none"/>
        <c:minorTickMark val="none"/>
        <c:tickLblPos val="nextTo"/>
        <c:crossAx val="5854849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 lastClr="FFFFFF">
          <a:lumMod val="65000"/>
        </a:sysClr>
      </a:solid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i="0" baseline="0" dirty="0">
                <a:effectLst/>
              </a:rPr>
              <a:t>Pensando en su experiencia con esta actividad realizada por el Consejo para la Transparencia, ¿diría Ud. que ésta fue? </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Hoja19!$B$4</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Hoja19!$A$5:$A$7</c:f>
              <c:strCache>
                <c:ptCount val="3"/>
                <c:pt idx="0">
                  <c:v>Mejor</c:v>
                </c:pt>
                <c:pt idx="1">
                  <c:v>Igual </c:v>
                </c:pt>
                <c:pt idx="2">
                  <c:v>Peor</c:v>
                </c:pt>
              </c:strCache>
            </c:strRef>
          </c:cat>
          <c:val>
            <c:numRef>
              <c:f>Hoja19!$B$5:$B$7</c:f>
              <c:numCache>
                <c:formatCode>0%</c:formatCode>
                <c:ptCount val="3"/>
                <c:pt idx="0">
                  <c:v>0.6</c:v>
                </c:pt>
                <c:pt idx="1">
                  <c:v>0.2</c:v>
                </c:pt>
                <c:pt idx="2">
                  <c:v>0.2</c:v>
                </c:pt>
              </c:numCache>
            </c:numRef>
          </c:val>
          <c:extLst>
            <c:ext xmlns:c16="http://schemas.microsoft.com/office/drawing/2014/chart" uri="{C3380CC4-5D6E-409C-BE32-E72D297353CC}">
              <c16:uniqueId val="{00000000-129D-403D-A215-F28059BD216D}"/>
            </c:ext>
          </c:extLst>
        </c:ser>
        <c:ser>
          <c:idx val="1"/>
          <c:order val="1"/>
          <c:tx>
            <c:strRef>
              <c:f>Hoja19!$C$4</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Hoja19!$A$5:$A$7</c:f>
              <c:strCache>
                <c:ptCount val="3"/>
                <c:pt idx="0">
                  <c:v>Mejor</c:v>
                </c:pt>
                <c:pt idx="1">
                  <c:v>Igual </c:v>
                </c:pt>
                <c:pt idx="2">
                  <c:v>Peor</c:v>
                </c:pt>
              </c:strCache>
            </c:strRef>
          </c:cat>
          <c:val>
            <c:numRef>
              <c:f>Hoja19!$C$5:$C$7</c:f>
              <c:numCache>
                <c:formatCode>0%</c:formatCode>
                <c:ptCount val="3"/>
                <c:pt idx="0">
                  <c:v>0.64</c:v>
                </c:pt>
                <c:pt idx="1">
                  <c:v>0.32</c:v>
                </c:pt>
                <c:pt idx="2">
                  <c:v>0.05</c:v>
                </c:pt>
              </c:numCache>
            </c:numRef>
          </c:val>
          <c:extLst>
            <c:ext xmlns:c16="http://schemas.microsoft.com/office/drawing/2014/chart" uri="{C3380CC4-5D6E-409C-BE32-E72D297353CC}">
              <c16:uniqueId val="{00000001-129D-403D-A215-F28059BD216D}"/>
            </c:ext>
          </c:extLst>
        </c:ser>
        <c:ser>
          <c:idx val="2"/>
          <c:order val="2"/>
          <c:tx>
            <c:strRef>
              <c:f>Hoja19!$D$4</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Hoja19!$A$5:$A$7</c:f>
              <c:strCache>
                <c:ptCount val="3"/>
                <c:pt idx="0">
                  <c:v>Mejor</c:v>
                </c:pt>
                <c:pt idx="1">
                  <c:v>Igual </c:v>
                </c:pt>
                <c:pt idx="2">
                  <c:v>Peor</c:v>
                </c:pt>
              </c:strCache>
            </c:strRef>
          </c:cat>
          <c:val>
            <c:numRef>
              <c:f>Hoja19!$D$5:$D$7</c:f>
              <c:numCache>
                <c:formatCode>0%</c:formatCode>
                <c:ptCount val="3"/>
                <c:pt idx="0">
                  <c:v>0.83</c:v>
                </c:pt>
                <c:pt idx="1">
                  <c:v>0.17</c:v>
                </c:pt>
                <c:pt idx="2">
                  <c:v>0</c:v>
                </c:pt>
              </c:numCache>
            </c:numRef>
          </c:val>
          <c:extLst>
            <c:ext xmlns:c16="http://schemas.microsoft.com/office/drawing/2014/chart" uri="{C3380CC4-5D6E-409C-BE32-E72D297353CC}">
              <c16:uniqueId val="{00000002-129D-403D-A215-F28059BD216D}"/>
            </c:ext>
          </c:extLst>
        </c:ser>
        <c:dLbls>
          <c:showLegendKey val="0"/>
          <c:showVal val="1"/>
          <c:showCatName val="0"/>
          <c:showSerName val="0"/>
          <c:showPercent val="0"/>
          <c:showBubbleSize val="0"/>
        </c:dLbls>
        <c:gapWidth val="150"/>
        <c:overlap val="-25"/>
        <c:axId val="1818551632"/>
        <c:axId val="1818549968"/>
      </c:barChart>
      <c:catAx>
        <c:axId val="1818551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8549968"/>
        <c:crosses val="autoZero"/>
        <c:auto val="1"/>
        <c:lblAlgn val="ctr"/>
        <c:lblOffset val="100"/>
        <c:noMultiLvlLbl val="0"/>
      </c:catAx>
      <c:valAx>
        <c:axId val="1818549968"/>
        <c:scaling>
          <c:orientation val="minMax"/>
        </c:scaling>
        <c:delete val="1"/>
        <c:axPos val="l"/>
        <c:numFmt formatCode="0%" sourceLinked="1"/>
        <c:majorTickMark val="none"/>
        <c:minorTickMark val="none"/>
        <c:tickLblPos val="nextTo"/>
        <c:crossAx val="18185516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dirty="0"/>
              <a:t>Probabilidad de volver</a:t>
            </a:r>
            <a:r>
              <a:rPr lang="es-CL" sz="1100" b="1" baseline="0" dirty="0"/>
              <a:t> a asistir o recomendar actividades o talleres desarrollados por el CPLT </a:t>
            </a:r>
            <a:r>
              <a:rPr lang="es-CL" sz="1100" b="0" baseline="0" dirty="0"/>
              <a:t>(% “Probable y Muy probable”)</a:t>
            </a:r>
            <a:endParaRPr lang="es-CL" sz="1100" b="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Hoja20!$B$4</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Hoja20!$A$5:$A$6</c:f>
              <c:strCache>
                <c:ptCount val="2"/>
                <c:pt idx="0">
                  <c:v>Volver</c:v>
                </c:pt>
                <c:pt idx="1">
                  <c:v>Recomendar</c:v>
                </c:pt>
              </c:strCache>
            </c:strRef>
          </c:cat>
          <c:val>
            <c:numRef>
              <c:f>Hoja20!$B$5:$B$6</c:f>
              <c:numCache>
                <c:formatCode>0%</c:formatCode>
                <c:ptCount val="2"/>
                <c:pt idx="0">
                  <c:v>0.8</c:v>
                </c:pt>
                <c:pt idx="1">
                  <c:v>1</c:v>
                </c:pt>
              </c:numCache>
            </c:numRef>
          </c:val>
          <c:extLst>
            <c:ext xmlns:c16="http://schemas.microsoft.com/office/drawing/2014/chart" uri="{C3380CC4-5D6E-409C-BE32-E72D297353CC}">
              <c16:uniqueId val="{00000000-5D58-4A3F-AC89-D947F04BB2EF}"/>
            </c:ext>
          </c:extLst>
        </c:ser>
        <c:ser>
          <c:idx val="1"/>
          <c:order val="1"/>
          <c:tx>
            <c:strRef>
              <c:f>Hoja20!$C$4</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Hoja20!$A$5:$A$6</c:f>
              <c:strCache>
                <c:ptCount val="2"/>
                <c:pt idx="0">
                  <c:v>Volver</c:v>
                </c:pt>
                <c:pt idx="1">
                  <c:v>Recomendar</c:v>
                </c:pt>
              </c:strCache>
            </c:strRef>
          </c:cat>
          <c:val>
            <c:numRef>
              <c:f>Hoja20!$C$5:$C$6</c:f>
              <c:numCache>
                <c:formatCode>0%</c:formatCode>
                <c:ptCount val="2"/>
                <c:pt idx="0">
                  <c:v>0.91</c:v>
                </c:pt>
                <c:pt idx="1">
                  <c:v>0.91</c:v>
                </c:pt>
              </c:numCache>
            </c:numRef>
          </c:val>
          <c:extLst>
            <c:ext xmlns:c16="http://schemas.microsoft.com/office/drawing/2014/chart" uri="{C3380CC4-5D6E-409C-BE32-E72D297353CC}">
              <c16:uniqueId val="{00000001-5D58-4A3F-AC89-D947F04BB2EF}"/>
            </c:ext>
          </c:extLst>
        </c:ser>
        <c:ser>
          <c:idx val="2"/>
          <c:order val="2"/>
          <c:tx>
            <c:strRef>
              <c:f>Hoja20!$D$4</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Hoja20!$A$5:$A$6</c:f>
              <c:strCache>
                <c:ptCount val="2"/>
                <c:pt idx="0">
                  <c:v>Volver</c:v>
                </c:pt>
                <c:pt idx="1">
                  <c:v>Recomendar</c:v>
                </c:pt>
              </c:strCache>
            </c:strRef>
          </c:cat>
          <c:val>
            <c:numRef>
              <c:f>Hoja20!$D$5:$D$6</c:f>
              <c:numCache>
                <c:formatCode>0%</c:formatCode>
                <c:ptCount val="2"/>
                <c:pt idx="0">
                  <c:v>1</c:v>
                </c:pt>
                <c:pt idx="1">
                  <c:v>1</c:v>
                </c:pt>
              </c:numCache>
            </c:numRef>
          </c:val>
          <c:extLst>
            <c:ext xmlns:c16="http://schemas.microsoft.com/office/drawing/2014/chart" uri="{C3380CC4-5D6E-409C-BE32-E72D297353CC}">
              <c16:uniqueId val="{00000002-5D58-4A3F-AC89-D947F04BB2EF}"/>
            </c:ext>
          </c:extLst>
        </c:ser>
        <c:dLbls>
          <c:showLegendKey val="0"/>
          <c:showVal val="1"/>
          <c:showCatName val="0"/>
          <c:showSerName val="0"/>
          <c:showPercent val="0"/>
          <c:showBubbleSize val="0"/>
        </c:dLbls>
        <c:gapWidth val="150"/>
        <c:overlap val="-25"/>
        <c:axId val="592890768"/>
        <c:axId val="592876208"/>
      </c:barChart>
      <c:catAx>
        <c:axId val="59289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876208"/>
        <c:crosses val="autoZero"/>
        <c:auto val="1"/>
        <c:lblAlgn val="ctr"/>
        <c:lblOffset val="100"/>
        <c:noMultiLvlLbl val="0"/>
      </c:catAx>
      <c:valAx>
        <c:axId val="592876208"/>
        <c:scaling>
          <c:orientation val="minMax"/>
        </c:scaling>
        <c:delete val="1"/>
        <c:axPos val="l"/>
        <c:numFmt formatCode="0%" sourceLinked="1"/>
        <c:majorTickMark val="none"/>
        <c:minorTickMark val="none"/>
        <c:tickLblPos val="nextTo"/>
        <c:crossAx val="5928907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1" i="0" baseline="0" dirty="0" err="1">
                <a:effectLst/>
              </a:rPr>
              <a:t>Satisfacción</a:t>
            </a:r>
            <a:r>
              <a:rPr lang="en-US" sz="1100" b="1" i="0" baseline="0" dirty="0">
                <a:effectLst/>
              </a:rPr>
              <a:t> con la </a:t>
            </a:r>
            <a:r>
              <a:rPr lang="en-US" sz="1100" b="1" i="0" baseline="0" dirty="0" err="1">
                <a:effectLst/>
              </a:rPr>
              <a:t>modalidad</a:t>
            </a:r>
            <a:r>
              <a:rPr lang="en-US" sz="1100" b="1" i="0" baseline="0" dirty="0">
                <a:effectLst/>
              </a:rPr>
              <a:t> virtual</a:t>
            </a:r>
            <a:endParaRPr lang="es-CL" sz="1100" dirty="0">
              <a:effectLst/>
            </a:endParaRPr>
          </a:p>
          <a:p>
            <a:pPr>
              <a:defRPr sz="1100"/>
            </a:pPr>
            <a:r>
              <a:rPr lang="en-US" sz="1100" b="0" i="0" baseline="0" dirty="0">
                <a:effectLst/>
              </a:rPr>
              <a:t>(</a:t>
            </a:r>
            <a:r>
              <a:rPr lang="en-US" sz="1100" b="0" i="0" baseline="0" dirty="0" err="1">
                <a:effectLst/>
              </a:rPr>
              <a:t>Notas</a:t>
            </a:r>
            <a:r>
              <a:rPr lang="en-US" sz="1100" b="0" i="0" baseline="0" dirty="0">
                <a:effectLst/>
              </a:rPr>
              <a:t> </a:t>
            </a:r>
            <a:r>
              <a:rPr lang="en-US" sz="1100" b="0" i="0" baseline="0" dirty="0" err="1">
                <a:effectLst/>
              </a:rPr>
              <a:t>promedio</a:t>
            </a:r>
            <a:r>
              <a:rPr lang="en-US" sz="1100" b="0" i="0" baseline="0" dirty="0">
                <a:effectLst/>
              </a:rPr>
              <a:t>)</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Hoja23!$B$4:$D$4</c:f>
              <c:numCache>
                <c:formatCode>General</c:formatCode>
                <c:ptCount val="3"/>
                <c:pt idx="0">
                  <c:v>2020</c:v>
                </c:pt>
                <c:pt idx="1">
                  <c:v>2021</c:v>
                </c:pt>
                <c:pt idx="2">
                  <c:v>2022</c:v>
                </c:pt>
              </c:numCache>
            </c:numRef>
          </c:cat>
          <c:val>
            <c:numRef>
              <c:f>Hoja23!$B$5:$D$5</c:f>
              <c:numCache>
                <c:formatCode>General</c:formatCode>
                <c:ptCount val="3"/>
                <c:pt idx="0" formatCode="0.0">
                  <c:v>6.7</c:v>
                </c:pt>
                <c:pt idx="1">
                  <c:v>6.5</c:v>
                </c:pt>
                <c:pt idx="2" formatCode="0.0">
                  <c:v>6.6</c:v>
                </c:pt>
              </c:numCache>
            </c:numRef>
          </c:val>
          <c:extLst>
            <c:ext xmlns:c16="http://schemas.microsoft.com/office/drawing/2014/chart" uri="{C3380CC4-5D6E-409C-BE32-E72D297353CC}">
              <c16:uniqueId val="{00000000-D9B4-4ACA-BC08-1BB606054782}"/>
            </c:ext>
          </c:extLst>
        </c:ser>
        <c:dLbls>
          <c:showLegendKey val="0"/>
          <c:showVal val="1"/>
          <c:showCatName val="0"/>
          <c:showSerName val="0"/>
          <c:showPercent val="0"/>
          <c:showBubbleSize val="0"/>
        </c:dLbls>
        <c:gapWidth val="150"/>
        <c:overlap val="-25"/>
        <c:axId val="1797703520"/>
        <c:axId val="1797697280"/>
      </c:barChart>
      <c:catAx>
        <c:axId val="179770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7697280"/>
        <c:crosses val="autoZero"/>
        <c:auto val="1"/>
        <c:lblAlgn val="ctr"/>
        <c:lblOffset val="100"/>
        <c:noMultiLvlLbl val="0"/>
      </c:catAx>
      <c:valAx>
        <c:axId val="1797697280"/>
        <c:scaling>
          <c:orientation val="minMax"/>
          <c:min val="1"/>
        </c:scaling>
        <c:delete val="1"/>
        <c:axPos val="l"/>
        <c:numFmt formatCode="0.0" sourceLinked="1"/>
        <c:majorTickMark val="none"/>
        <c:minorTickMark val="none"/>
        <c:tickLblPos val="nextTo"/>
        <c:crossAx val="1797703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1" i="0" baseline="0" dirty="0" err="1">
                <a:effectLst/>
              </a:rPr>
              <a:t>Satisfacción</a:t>
            </a:r>
            <a:r>
              <a:rPr lang="en-US" sz="1100" b="1" i="0" baseline="0" dirty="0">
                <a:effectLst/>
              </a:rPr>
              <a:t> con la </a:t>
            </a:r>
            <a:r>
              <a:rPr lang="en-US" sz="1100" b="1" i="0" baseline="0" dirty="0" err="1">
                <a:effectLst/>
              </a:rPr>
              <a:t>modalidad</a:t>
            </a:r>
            <a:r>
              <a:rPr lang="en-US" sz="1100" b="1" i="0" baseline="0" dirty="0">
                <a:effectLst/>
              </a:rPr>
              <a:t> </a:t>
            </a:r>
            <a:r>
              <a:rPr lang="es-CL" sz="1100" b="1" i="0" baseline="0" dirty="0">
                <a:effectLst/>
              </a:rPr>
              <a:t>presencial</a:t>
            </a:r>
            <a:endParaRPr lang="es-CL" sz="1100" dirty="0">
              <a:effectLst/>
            </a:endParaRPr>
          </a:p>
          <a:p>
            <a:pPr>
              <a:defRPr sz="1100"/>
            </a:pPr>
            <a:r>
              <a:rPr lang="en-US" sz="1100" b="0" i="0" baseline="0" dirty="0">
                <a:effectLst/>
              </a:rPr>
              <a:t>(</a:t>
            </a:r>
            <a:r>
              <a:rPr lang="en-US" sz="1100" b="0" i="0" baseline="0" dirty="0" err="1">
                <a:effectLst/>
              </a:rPr>
              <a:t>Notas</a:t>
            </a:r>
            <a:r>
              <a:rPr lang="en-US" sz="1100" b="0" i="0" baseline="0" dirty="0">
                <a:effectLst/>
              </a:rPr>
              <a:t> </a:t>
            </a:r>
            <a:r>
              <a:rPr lang="en-US" sz="1100" b="0" i="0" baseline="0" dirty="0" err="1">
                <a:effectLst/>
              </a:rPr>
              <a:t>promedio</a:t>
            </a:r>
            <a:r>
              <a:rPr lang="en-US" sz="1100" b="0" i="0" baseline="0" dirty="0">
                <a:effectLst/>
              </a:rPr>
              <a:t>)</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0555555555555555E-2"/>
          <c:y val="0.30163694689319681"/>
          <c:w val="0.93888888888888888"/>
          <c:h val="0.590963720823684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Hoja23!$C$9:$D$9</c:f>
              <c:numCache>
                <c:formatCode>General</c:formatCode>
                <c:ptCount val="2"/>
                <c:pt idx="0">
                  <c:v>2021</c:v>
                </c:pt>
                <c:pt idx="1">
                  <c:v>2022</c:v>
                </c:pt>
              </c:numCache>
            </c:numRef>
          </c:cat>
          <c:val>
            <c:numRef>
              <c:f>Hoja23!$C$10:$D$10</c:f>
              <c:numCache>
                <c:formatCode>0.0</c:formatCode>
                <c:ptCount val="2"/>
                <c:pt idx="0" formatCode="General">
                  <c:v>6.5</c:v>
                </c:pt>
                <c:pt idx="1">
                  <c:v>6.3</c:v>
                </c:pt>
              </c:numCache>
            </c:numRef>
          </c:val>
          <c:extLst>
            <c:ext xmlns:c16="http://schemas.microsoft.com/office/drawing/2014/chart" uri="{C3380CC4-5D6E-409C-BE32-E72D297353CC}">
              <c16:uniqueId val="{00000000-7EAB-4C6F-A9AE-91A57247835D}"/>
            </c:ext>
          </c:extLst>
        </c:ser>
        <c:dLbls>
          <c:showLegendKey val="0"/>
          <c:showVal val="1"/>
          <c:showCatName val="0"/>
          <c:showSerName val="0"/>
          <c:showPercent val="0"/>
          <c:showBubbleSize val="0"/>
        </c:dLbls>
        <c:gapWidth val="150"/>
        <c:overlap val="-25"/>
        <c:axId val="590191648"/>
        <c:axId val="590204960"/>
      </c:barChart>
      <c:catAx>
        <c:axId val="59019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0204960"/>
        <c:crosses val="autoZero"/>
        <c:auto val="1"/>
        <c:lblAlgn val="ctr"/>
        <c:lblOffset val="100"/>
        <c:noMultiLvlLbl val="0"/>
      </c:catAx>
      <c:valAx>
        <c:axId val="590204960"/>
        <c:scaling>
          <c:orientation val="minMax"/>
          <c:min val="1"/>
        </c:scaling>
        <c:delete val="1"/>
        <c:axPos val="l"/>
        <c:numFmt formatCode="General" sourceLinked="1"/>
        <c:majorTickMark val="none"/>
        <c:minorTickMark val="none"/>
        <c:tickLblPos val="nextTo"/>
        <c:crossAx val="590191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L" sz="1100" b="1" dirty="0"/>
              <a:t>Satisfacción con la actividad desarrollada por el Consejo para la Transparencia</a:t>
            </a:r>
            <a:r>
              <a:rPr lang="es-CL" sz="1100" b="1" baseline="0" dirty="0"/>
              <a:t> (</a:t>
            </a:r>
            <a:r>
              <a:rPr lang="es-CL" sz="1100" b="1" dirty="0"/>
              <a:t>escala del 1 al 7 donde 1 es “Muy insatisfecho” y 7 es “Muy satisfecho”) </a:t>
            </a:r>
            <a:r>
              <a:rPr lang="es-CL" sz="1100" b="0" baseline="0" dirty="0"/>
              <a:t>(Notas promedio)</a:t>
            </a:r>
            <a:endParaRPr lang="es-CL" sz="1100" b="1" dirty="0"/>
          </a:p>
        </c:rich>
      </c:tx>
      <c:layout>
        <c:manualLayout>
          <c:xMode val="edge"/>
          <c:yMode val="edge"/>
          <c:x val="9.9367891513560819E-2"/>
          <c:y val="2.7777777777777776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886482939632541E-2"/>
          <c:y val="0.31060185185185185"/>
          <c:w val="0.89655796150481193"/>
          <c:h val="0.58199876057159516"/>
        </c:manualLayout>
      </c:layout>
      <c:lineChart>
        <c:grouping val="standard"/>
        <c:varyColors val="0"/>
        <c:ser>
          <c:idx val="0"/>
          <c:order val="0"/>
          <c:spPr>
            <a:ln w="28575" cap="rnd">
              <a:solidFill>
                <a:schemeClr val="accent1"/>
              </a:solidFill>
              <a:round/>
            </a:ln>
            <a:effectLst/>
          </c:spPr>
          <c:marker>
            <c:symbol val="none"/>
          </c:marker>
          <c:dLbls>
            <c:dLbl>
              <c:idx val="0"/>
              <c:layout>
                <c:manualLayout>
                  <c:x val="-2.5000000000000026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BA-4720-BAEC-5C43F1A515A4}"/>
                </c:ext>
              </c:extLst>
            </c:dLbl>
            <c:dLbl>
              <c:idx val="1"/>
              <c:layout>
                <c:manualLayout>
                  <c:x val="-2.500000000000005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BA-4720-BAEC-5C43F1A515A4}"/>
                </c:ext>
              </c:extLst>
            </c:dLbl>
            <c:dLbl>
              <c:idx val="2"/>
              <c:layout>
                <c:manualLayout>
                  <c:x val="-2.2222222222222272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BA-4720-BAEC-5C43F1A515A4}"/>
                </c:ext>
              </c:extLst>
            </c:dLbl>
            <c:dLbl>
              <c:idx val="3"/>
              <c:layout>
                <c:manualLayout>
                  <c:x val="-1.9444444444444445E-2"/>
                  <c:y val="-3.7037037037037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BA-4720-BAEC-5C43F1A515A4}"/>
                </c:ext>
              </c:extLst>
            </c:dLbl>
            <c:dLbl>
              <c:idx val="4"/>
              <c:layout>
                <c:manualLayout>
                  <c:x val="-3.6111111111111212E-2"/>
                  <c:y val="-5.0925925925925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BA-4720-BAEC-5C43F1A515A4}"/>
                </c:ext>
              </c:extLst>
            </c:dLbl>
            <c:dLbl>
              <c:idx val="5"/>
              <c:layout>
                <c:manualLayout>
                  <c:x val="-2.2222222222222324E-2"/>
                  <c:y val="-4.6296296296296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BA-4720-BAEC-5C43F1A515A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Hoja24!$A$4:$A$9</c:f>
              <c:strCache>
                <c:ptCount val="6"/>
                <c:pt idx="0">
                  <c:v>Abril</c:v>
                </c:pt>
                <c:pt idx="1">
                  <c:v>Mayo</c:v>
                </c:pt>
                <c:pt idx="2">
                  <c:v>Junio</c:v>
                </c:pt>
                <c:pt idx="3">
                  <c:v>Julio</c:v>
                </c:pt>
                <c:pt idx="4">
                  <c:v>Agosto</c:v>
                </c:pt>
                <c:pt idx="5">
                  <c:v>Octubre</c:v>
                </c:pt>
              </c:strCache>
            </c:strRef>
          </c:cat>
          <c:val>
            <c:numRef>
              <c:f>Hoja24!$B$4:$B$9</c:f>
              <c:numCache>
                <c:formatCode>0.0</c:formatCode>
                <c:ptCount val="6"/>
                <c:pt idx="0">
                  <c:v>6.666666666666667</c:v>
                </c:pt>
                <c:pt idx="1">
                  <c:v>6.7</c:v>
                </c:pt>
                <c:pt idx="2">
                  <c:v>6.4523809523809526</c:v>
                </c:pt>
                <c:pt idx="3">
                  <c:v>6.4117647058823533</c:v>
                </c:pt>
                <c:pt idx="4">
                  <c:v>6.1818181818181817</c:v>
                </c:pt>
                <c:pt idx="5">
                  <c:v>6.6</c:v>
                </c:pt>
              </c:numCache>
            </c:numRef>
          </c:val>
          <c:smooth val="0"/>
          <c:extLst>
            <c:ext xmlns:c16="http://schemas.microsoft.com/office/drawing/2014/chart" uri="{C3380CC4-5D6E-409C-BE32-E72D297353CC}">
              <c16:uniqueId val="{00000006-32BA-4720-BAEC-5C43F1A515A4}"/>
            </c:ext>
          </c:extLst>
        </c:ser>
        <c:dLbls>
          <c:showLegendKey val="0"/>
          <c:showVal val="0"/>
          <c:showCatName val="0"/>
          <c:showSerName val="0"/>
          <c:showPercent val="0"/>
          <c:showBubbleSize val="0"/>
        </c:dLbls>
        <c:smooth val="0"/>
        <c:axId val="1818557040"/>
        <c:axId val="1818556208"/>
      </c:lineChart>
      <c:catAx>
        <c:axId val="181855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8556208"/>
        <c:crosses val="autoZero"/>
        <c:auto val="1"/>
        <c:lblAlgn val="ctr"/>
        <c:lblOffset val="100"/>
        <c:noMultiLvlLbl val="0"/>
      </c:catAx>
      <c:valAx>
        <c:axId val="181855620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8557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1" i="0" baseline="0" dirty="0" err="1">
                <a:effectLst/>
              </a:rPr>
              <a:t>Satisfacción</a:t>
            </a:r>
            <a:r>
              <a:rPr lang="en-US" sz="1100" b="1" i="0" baseline="0" dirty="0">
                <a:effectLst/>
              </a:rPr>
              <a:t> General</a:t>
            </a:r>
            <a:endParaRPr lang="es-CL" sz="1100" dirty="0">
              <a:effectLst/>
            </a:endParaRPr>
          </a:p>
          <a:p>
            <a:pPr>
              <a:defRPr sz="1100"/>
            </a:pPr>
            <a:r>
              <a:rPr lang="en-US" sz="1100" b="0" i="0" baseline="0" dirty="0">
                <a:effectLst/>
              </a:rPr>
              <a:t>(</a:t>
            </a:r>
            <a:r>
              <a:rPr lang="en-US" sz="1100" b="0" i="0" baseline="0" dirty="0" err="1">
                <a:effectLst/>
              </a:rPr>
              <a:t>Promedio</a:t>
            </a:r>
            <a:r>
              <a:rPr lang="en-US" sz="1100" b="0" i="0" baseline="0" dirty="0">
                <a:effectLst/>
              </a:rPr>
              <a:t> annual)</a:t>
            </a:r>
            <a:endParaRPr lang="es-CL" sz="11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0555555555555555E-2"/>
          <c:y val="0.3134452210191559"/>
          <c:w val="0.93888888888888888"/>
          <c:h val="0.5791554401922687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Hoja24!$A$33:$A$35</c:f>
              <c:numCache>
                <c:formatCode>General</c:formatCode>
                <c:ptCount val="3"/>
                <c:pt idx="0">
                  <c:v>2020</c:v>
                </c:pt>
                <c:pt idx="1">
                  <c:v>2021</c:v>
                </c:pt>
                <c:pt idx="2">
                  <c:v>2022</c:v>
                </c:pt>
              </c:numCache>
            </c:numRef>
          </c:cat>
          <c:val>
            <c:numRef>
              <c:f>Hoja24!$B$33:$B$35</c:f>
              <c:numCache>
                <c:formatCode>General</c:formatCode>
                <c:ptCount val="3"/>
                <c:pt idx="0">
                  <c:v>6.7</c:v>
                </c:pt>
                <c:pt idx="1">
                  <c:v>6.5</c:v>
                </c:pt>
                <c:pt idx="2" formatCode="0.0">
                  <c:v>6.5</c:v>
                </c:pt>
              </c:numCache>
            </c:numRef>
          </c:val>
          <c:extLst>
            <c:ext xmlns:c16="http://schemas.microsoft.com/office/drawing/2014/chart" uri="{C3380CC4-5D6E-409C-BE32-E72D297353CC}">
              <c16:uniqueId val="{00000000-32AA-4F98-9AAE-A7BFE749E19B}"/>
            </c:ext>
          </c:extLst>
        </c:ser>
        <c:dLbls>
          <c:showLegendKey val="0"/>
          <c:showVal val="1"/>
          <c:showCatName val="0"/>
          <c:showSerName val="0"/>
          <c:showPercent val="0"/>
          <c:showBubbleSize val="0"/>
        </c:dLbls>
        <c:gapWidth val="150"/>
        <c:overlap val="-25"/>
        <c:axId val="1818584496"/>
        <c:axId val="1818583248"/>
      </c:barChart>
      <c:catAx>
        <c:axId val="181858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8583248"/>
        <c:crosses val="autoZero"/>
        <c:auto val="1"/>
        <c:lblAlgn val="ctr"/>
        <c:lblOffset val="100"/>
        <c:noMultiLvlLbl val="0"/>
      </c:catAx>
      <c:valAx>
        <c:axId val="1818583248"/>
        <c:scaling>
          <c:orientation val="minMax"/>
          <c:min val="1"/>
        </c:scaling>
        <c:delete val="1"/>
        <c:axPos val="l"/>
        <c:numFmt formatCode="General" sourceLinked="1"/>
        <c:majorTickMark val="none"/>
        <c:minorTickMark val="none"/>
        <c:tickLblPos val="nextTo"/>
        <c:crossAx val="1818584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ctr" rtl="0">
              <a:defRPr lang="es-CL" sz="1100" b="1" i="0" u="none" strike="noStrike" kern="1200" spc="0" baseline="0">
                <a:solidFill>
                  <a:prstClr val="black">
                    <a:lumMod val="65000"/>
                    <a:lumOff val="35000"/>
                  </a:prstClr>
                </a:solidFill>
                <a:latin typeface="+mn-lt"/>
                <a:ea typeface="+mn-ea"/>
                <a:cs typeface="+mn-cs"/>
              </a:defRPr>
            </a:pPr>
            <a:r>
              <a:rPr lang="es-CL" sz="1100" b="1" i="0" u="none" strike="noStrike" kern="1200" spc="0" baseline="0" dirty="0">
                <a:solidFill>
                  <a:prstClr val="black">
                    <a:lumMod val="65000"/>
                    <a:lumOff val="35000"/>
                  </a:prstClr>
                </a:solidFill>
                <a:latin typeface="+mn-lt"/>
                <a:ea typeface="+mn-ea"/>
                <a:cs typeface="+mn-cs"/>
              </a:rPr>
              <a:t>Satisfacción con el relator</a:t>
            </a:r>
          </a:p>
          <a:p>
            <a:pPr algn="ctr" rtl="0">
              <a:defRPr lang="es-CL" sz="1100" b="1">
                <a:solidFill>
                  <a:prstClr val="black">
                    <a:lumMod val="65000"/>
                    <a:lumOff val="35000"/>
                  </a:prstClr>
                </a:solidFill>
              </a:defRPr>
            </a:pPr>
            <a:r>
              <a:rPr lang="es-CL" sz="1100" b="1" i="0" u="none" strike="noStrike" kern="1200" spc="0" baseline="0" dirty="0">
                <a:solidFill>
                  <a:prstClr val="black">
                    <a:lumMod val="65000"/>
                    <a:lumOff val="35000"/>
                  </a:prstClr>
                </a:solidFill>
                <a:latin typeface="+mn-lt"/>
                <a:ea typeface="+mn-ea"/>
                <a:cs typeface="+mn-cs"/>
              </a:rPr>
              <a:t> </a:t>
            </a:r>
            <a:r>
              <a:rPr lang="es-CL" sz="1100" b="0" i="0" u="none" strike="noStrike" kern="1200" spc="0" baseline="0" dirty="0">
                <a:solidFill>
                  <a:prstClr val="black">
                    <a:lumMod val="65000"/>
                    <a:lumOff val="35000"/>
                  </a:prstClr>
                </a:solidFill>
                <a:latin typeface="+mn-lt"/>
                <a:ea typeface="+mn-ea"/>
                <a:cs typeface="+mn-cs"/>
              </a:rPr>
              <a:t>(Notas promedio)</a:t>
            </a:r>
          </a:p>
        </c:rich>
      </c:tx>
      <c:overlay val="0"/>
      <c:spPr>
        <a:noFill/>
        <a:ln>
          <a:noFill/>
        </a:ln>
        <a:effectLst/>
      </c:spPr>
      <c:txPr>
        <a:bodyPr rot="0" spcFirstLastPara="1" vertOverflow="ellipsis" vert="horz" wrap="square" anchor="ctr" anchorCtr="1"/>
        <a:lstStyle/>
        <a:p>
          <a:pPr algn="ctr" rtl="0">
            <a:defRPr lang="es-CL" sz="1100" b="1"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0.50152397198318754"/>
          <c:y val="0.17478720814867074"/>
          <c:w val="0.42189111223006831"/>
          <c:h val="0.79069164610512765"/>
        </c:manualLayout>
      </c:layout>
      <c:barChart>
        <c:barDir val="bar"/>
        <c:grouping val="clustered"/>
        <c:varyColors val="0"/>
        <c:ser>
          <c:idx val="0"/>
          <c:order val="0"/>
          <c:tx>
            <c:strRef>
              <c:f>Hoja25!$B$4</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Hoja25!$A$5:$A$10</c:f>
              <c:strCache>
                <c:ptCount val="6"/>
                <c:pt idx="0">
                  <c:v>Tiempo para hacer preguntas</c:v>
                </c:pt>
                <c:pt idx="1">
                  <c:v>Claridad de los ejemplos</c:v>
                </c:pt>
                <c:pt idx="2">
                  <c:v>Capacidad del relator para resolver dudas</c:v>
                </c:pt>
                <c:pt idx="3">
                  <c:v>La claridad del lenguaje utilizado por el relator</c:v>
                </c:pt>
                <c:pt idx="4">
                  <c:v>Conocimientos del relator del CPLT respecto al tema/ contenidos</c:v>
                </c:pt>
                <c:pt idx="5">
                  <c:v>Amabilidad del relator</c:v>
                </c:pt>
              </c:strCache>
            </c:strRef>
          </c:cat>
          <c:val>
            <c:numRef>
              <c:f>Hoja25!$B$5:$B$10</c:f>
              <c:numCache>
                <c:formatCode>0.0</c:formatCode>
                <c:ptCount val="6"/>
                <c:pt idx="0">
                  <c:v>6.591397849462366</c:v>
                </c:pt>
                <c:pt idx="1">
                  <c:v>6.8617021276595747</c:v>
                </c:pt>
                <c:pt idx="2">
                  <c:v>6.9239130434782608</c:v>
                </c:pt>
                <c:pt idx="3">
                  <c:v>6.903225806451613</c:v>
                </c:pt>
                <c:pt idx="4">
                  <c:v>6.913978494623656</c:v>
                </c:pt>
                <c:pt idx="5">
                  <c:v>6.956989247311828</c:v>
                </c:pt>
              </c:numCache>
            </c:numRef>
          </c:val>
          <c:extLst>
            <c:ext xmlns:c16="http://schemas.microsoft.com/office/drawing/2014/chart" uri="{C3380CC4-5D6E-409C-BE32-E72D297353CC}">
              <c16:uniqueId val="{00000000-EDD4-4CC0-815B-14369D0D7F3F}"/>
            </c:ext>
          </c:extLst>
        </c:ser>
        <c:ser>
          <c:idx val="1"/>
          <c:order val="1"/>
          <c:tx>
            <c:strRef>
              <c:f>Hoja25!$C$4</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Hoja25!$A$5:$A$10</c:f>
              <c:strCache>
                <c:ptCount val="6"/>
                <c:pt idx="0">
                  <c:v>Tiempo para hacer preguntas</c:v>
                </c:pt>
                <c:pt idx="1">
                  <c:v>Claridad de los ejemplos</c:v>
                </c:pt>
                <c:pt idx="2">
                  <c:v>Capacidad del relator para resolver dudas</c:v>
                </c:pt>
                <c:pt idx="3">
                  <c:v>La claridad del lenguaje utilizado por el relator</c:v>
                </c:pt>
                <c:pt idx="4">
                  <c:v>Conocimientos del relator del CPLT respecto al tema/ contenidos</c:v>
                </c:pt>
                <c:pt idx="5">
                  <c:v>Amabilidad del relator</c:v>
                </c:pt>
              </c:strCache>
            </c:strRef>
          </c:cat>
          <c:val>
            <c:numRef>
              <c:f>Hoja25!$C$5:$C$10</c:f>
              <c:numCache>
                <c:formatCode>0.0</c:formatCode>
                <c:ptCount val="6"/>
                <c:pt idx="0">
                  <c:v>6.4964028776978413</c:v>
                </c:pt>
                <c:pt idx="1">
                  <c:v>6.6985815602836878</c:v>
                </c:pt>
                <c:pt idx="2">
                  <c:v>6.8185053380782916</c:v>
                </c:pt>
                <c:pt idx="3">
                  <c:v>6.8291814946619214</c:v>
                </c:pt>
                <c:pt idx="4">
                  <c:v>6.8469750889679712</c:v>
                </c:pt>
                <c:pt idx="5">
                  <c:v>6.9003558718861209</c:v>
                </c:pt>
              </c:numCache>
            </c:numRef>
          </c:val>
          <c:extLst>
            <c:ext xmlns:c16="http://schemas.microsoft.com/office/drawing/2014/chart" uri="{C3380CC4-5D6E-409C-BE32-E72D297353CC}">
              <c16:uniqueId val="{00000001-EDD4-4CC0-815B-14369D0D7F3F}"/>
            </c:ext>
          </c:extLst>
        </c:ser>
        <c:ser>
          <c:idx val="2"/>
          <c:order val="2"/>
          <c:tx>
            <c:strRef>
              <c:f>Hoja25!$D$4</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Hoja25!$A$5:$A$10</c:f>
              <c:strCache>
                <c:ptCount val="6"/>
                <c:pt idx="0">
                  <c:v>Tiempo para hacer preguntas</c:v>
                </c:pt>
                <c:pt idx="1">
                  <c:v>Claridad de los ejemplos</c:v>
                </c:pt>
                <c:pt idx="2">
                  <c:v>Capacidad del relator para resolver dudas</c:v>
                </c:pt>
                <c:pt idx="3">
                  <c:v>La claridad del lenguaje utilizado por el relator</c:v>
                </c:pt>
                <c:pt idx="4">
                  <c:v>Conocimientos del relator del CPLT respecto al tema/ contenidos</c:v>
                </c:pt>
                <c:pt idx="5">
                  <c:v>Amabilidad del relator</c:v>
                </c:pt>
              </c:strCache>
            </c:strRef>
          </c:cat>
          <c:val>
            <c:numRef>
              <c:f>Hoja25!$D$5:$D$10</c:f>
              <c:numCache>
                <c:formatCode>0.0</c:formatCode>
                <c:ptCount val="6"/>
                <c:pt idx="0">
                  <c:v>6.5</c:v>
                </c:pt>
                <c:pt idx="1">
                  <c:v>6.7086614173228343</c:v>
                </c:pt>
                <c:pt idx="2">
                  <c:v>6.7421875</c:v>
                </c:pt>
                <c:pt idx="3">
                  <c:v>6.7480314960629917</c:v>
                </c:pt>
                <c:pt idx="4">
                  <c:v>6.7857142857142856</c:v>
                </c:pt>
                <c:pt idx="5">
                  <c:v>6.8110236220472444</c:v>
                </c:pt>
              </c:numCache>
            </c:numRef>
          </c:val>
          <c:extLst>
            <c:ext xmlns:c16="http://schemas.microsoft.com/office/drawing/2014/chart" uri="{C3380CC4-5D6E-409C-BE32-E72D297353CC}">
              <c16:uniqueId val="{00000002-EDD4-4CC0-815B-14369D0D7F3F}"/>
            </c:ext>
          </c:extLst>
        </c:ser>
        <c:dLbls>
          <c:showLegendKey val="0"/>
          <c:showVal val="1"/>
          <c:showCatName val="0"/>
          <c:showSerName val="0"/>
          <c:showPercent val="0"/>
          <c:showBubbleSize val="0"/>
        </c:dLbls>
        <c:gapWidth val="150"/>
        <c:overlap val="-25"/>
        <c:axId val="1856194912"/>
        <c:axId val="1856195328"/>
      </c:barChart>
      <c:catAx>
        <c:axId val="1856194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6195328"/>
        <c:crosses val="autoZero"/>
        <c:auto val="1"/>
        <c:lblAlgn val="ctr"/>
        <c:lblOffset val="100"/>
        <c:noMultiLvlLbl val="0"/>
      </c:catAx>
      <c:valAx>
        <c:axId val="1856195328"/>
        <c:scaling>
          <c:orientation val="minMax"/>
          <c:max val="7"/>
          <c:min val="1"/>
        </c:scaling>
        <c:delete val="1"/>
        <c:axPos val="b"/>
        <c:numFmt formatCode="0.0" sourceLinked="1"/>
        <c:majorTickMark val="none"/>
        <c:minorTickMark val="none"/>
        <c:tickLblPos val="nextTo"/>
        <c:crossAx val="18561949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dirty="0"/>
              <a:t>Satisfacción con la lógica del taller </a:t>
            </a:r>
          </a:p>
          <a:p>
            <a:pPr>
              <a:defRPr sz="1100"/>
            </a:pPr>
            <a:r>
              <a:rPr lang="es-CL" sz="1100" b="0" dirty="0"/>
              <a:t>(Notas promedio)</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Hoja25!$B$15</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Hoja25!$A$16:$A$20</c:f>
              <c:strCache>
                <c:ptCount val="5"/>
                <c:pt idx="0">
                  <c:v>Material de apoyo entregado o enviado por correo</c:v>
                </c:pt>
                <c:pt idx="1">
                  <c:v>Tamaño del grupo que participó de la actividad</c:v>
                </c:pt>
                <c:pt idx="2">
                  <c:v>Duración de la actividad</c:v>
                </c:pt>
                <c:pt idx="3">
                  <c:v>Información entregada acerca de la actividad (fechas, horarios, duración, etc.)</c:v>
                </c:pt>
                <c:pt idx="4">
                  <c:v>Cumplimiento de los horarios de la actividad</c:v>
                </c:pt>
              </c:strCache>
            </c:strRef>
          </c:cat>
          <c:val>
            <c:numRef>
              <c:f>Hoja25!$B$16:$B$20</c:f>
              <c:numCache>
                <c:formatCode>0.0</c:formatCode>
                <c:ptCount val="5"/>
                <c:pt idx="0">
                  <c:v>6.6781609195402298</c:v>
                </c:pt>
                <c:pt idx="1">
                  <c:v>6.7333333333333334</c:v>
                </c:pt>
                <c:pt idx="2">
                  <c:v>6.5957446808510642</c:v>
                </c:pt>
                <c:pt idx="3">
                  <c:v>6.6516853932584272</c:v>
                </c:pt>
                <c:pt idx="4">
                  <c:v>6.774193548387097</c:v>
                </c:pt>
              </c:numCache>
            </c:numRef>
          </c:val>
          <c:extLst>
            <c:ext xmlns:c16="http://schemas.microsoft.com/office/drawing/2014/chart" uri="{C3380CC4-5D6E-409C-BE32-E72D297353CC}">
              <c16:uniqueId val="{00000000-8FE3-4253-BDDF-591C844C6A6F}"/>
            </c:ext>
          </c:extLst>
        </c:ser>
        <c:ser>
          <c:idx val="1"/>
          <c:order val="1"/>
          <c:tx>
            <c:strRef>
              <c:f>Hoja25!$C$15</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Hoja25!$A$16:$A$20</c:f>
              <c:strCache>
                <c:ptCount val="5"/>
                <c:pt idx="0">
                  <c:v>Material de apoyo entregado o enviado por correo</c:v>
                </c:pt>
                <c:pt idx="1">
                  <c:v>Tamaño del grupo que participó de la actividad</c:v>
                </c:pt>
                <c:pt idx="2">
                  <c:v>Duración de la actividad</c:v>
                </c:pt>
                <c:pt idx="3">
                  <c:v>Información entregada acerca de la actividad (fechas, horarios, duración, etc.)</c:v>
                </c:pt>
                <c:pt idx="4">
                  <c:v>Cumplimiento de los horarios de la actividad</c:v>
                </c:pt>
              </c:strCache>
            </c:strRef>
          </c:cat>
          <c:val>
            <c:numRef>
              <c:f>Hoja25!$C$16:$C$20</c:f>
              <c:numCache>
                <c:formatCode>0.0</c:formatCode>
                <c:ptCount val="5"/>
                <c:pt idx="0">
                  <c:v>6.3496240601503757</c:v>
                </c:pt>
                <c:pt idx="1">
                  <c:v>6.6268656716417906</c:v>
                </c:pt>
                <c:pt idx="2">
                  <c:v>6.302491103202847</c:v>
                </c:pt>
                <c:pt idx="3">
                  <c:v>6.6379928315412187</c:v>
                </c:pt>
                <c:pt idx="4">
                  <c:v>6.6395759717314489</c:v>
                </c:pt>
              </c:numCache>
            </c:numRef>
          </c:val>
          <c:extLst>
            <c:ext xmlns:c16="http://schemas.microsoft.com/office/drawing/2014/chart" uri="{C3380CC4-5D6E-409C-BE32-E72D297353CC}">
              <c16:uniqueId val="{00000001-8FE3-4253-BDDF-591C844C6A6F}"/>
            </c:ext>
          </c:extLst>
        </c:ser>
        <c:ser>
          <c:idx val="2"/>
          <c:order val="2"/>
          <c:tx>
            <c:strRef>
              <c:f>Hoja25!$D$15</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Hoja25!$A$16:$A$20</c:f>
              <c:strCache>
                <c:ptCount val="5"/>
                <c:pt idx="0">
                  <c:v>Material de apoyo entregado o enviado por correo</c:v>
                </c:pt>
                <c:pt idx="1">
                  <c:v>Tamaño del grupo que participó de la actividad</c:v>
                </c:pt>
                <c:pt idx="2">
                  <c:v>Duración de la actividad</c:v>
                </c:pt>
                <c:pt idx="3">
                  <c:v>Información entregada acerca de la actividad (fechas, horarios, duración, etc.)</c:v>
                </c:pt>
                <c:pt idx="4">
                  <c:v>Cumplimiento de los horarios de la actividad</c:v>
                </c:pt>
              </c:strCache>
            </c:strRef>
          </c:cat>
          <c:val>
            <c:numRef>
              <c:f>Hoja25!$D$16:$D$20</c:f>
              <c:numCache>
                <c:formatCode>0.0</c:formatCode>
                <c:ptCount val="5"/>
                <c:pt idx="0">
                  <c:v>6.2136752136752138</c:v>
                </c:pt>
                <c:pt idx="1">
                  <c:v>6.5158730158730158</c:v>
                </c:pt>
                <c:pt idx="2">
                  <c:v>6.5348837209302326</c:v>
                </c:pt>
                <c:pt idx="3">
                  <c:v>6.6299212598425195</c:v>
                </c:pt>
                <c:pt idx="4">
                  <c:v>6.6201550387596901</c:v>
                </c:pt>
              </c:numCache>
            </c:numRef>
          </c:val>
          <c:extLst>
            <c:ext xmlns:c16="http://schemas.microsoft.com/office/drawing/2014/chart" uri="{C3380CC4-5D6E-409C-BE32-E72D297353CC}">
              <c16:uniqueId val="{00000002-8FE3-4253-BDDF-591C844C6A6F}"/>
            </c:ext>
          </c:extLst>
        </c:ser>
        <c:dLbls>
          <c:showLegendKey val="0"/>
          <c:showVal val="1"/>
          <c:showCatName val="0"/>
          <c:showSerName val="0"/>
          <c:showPercent val="0"/>
          <c:showBubbleSize val="0"/>
        </c:dLbls>
        <c:gapWidth val="150"/>
        <c:overlap val="-25"/>
        <c:axId val="1797692288"/>
        <c:axId val="1797678560"/>
      </c:barChart>
      <c:catAx>
        <c:axId val="1797692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7678560"/>
        <c:crosses val="autoZero"/>
        <c:auto val="1"/>
        <c:lblAlgn val="ctr"/>
        <c:lblOffset val="100"/>
        <c:noMultiLvlLbl val="0"/>
      </c:catAx>
      <c:valAx>
        <c:axId val="1797678560"/>
        <c:scaling>
          <c:orientation val="minMax"/>
          <c:min val="1"/>
        </c:scaling>
        <c:delete val="1"/>
        <c:axPos val="b"/>
        <c:numFmt formatCode="0.0" sourceLinked="1"/>
        <c:majorTickMark val="none"/>
        <c:minorTickMark val="none"/>
        <c:tickLblPos val="nextTo"/>
        <c:crossAx val="17976922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CL" sz="1200" b="1" i="0" baseline="0" dirty="0">
                <a:effectLst/>
              </a:rPr>
              <a:t>En una escala de 1 a 7, donde 1 es “nada” y 7 es “mucho”... </a:t>
            </a:r>
            <a:r>
              <a:rPr lang="es-CL" sz="1200" b="0" i="0" baseline="0" dirty="0">
                <a:effectLst/>
              </a:rPr>
              <a:t>(Notas promedio)</a:t>
            </a:r>
            <a:endParaRPr lang="es-CL" sz="1200" dirty="0">
              <a:effectLs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Hoja26!$A$7</c:f>
              <c:strCache>
                <c:ptCount val="1"/>
                <c:pt idx="0">
                  <c:v>2020</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Hoja26!$B$6:$C$6</c:f>
              <c:strCache>
                <c:ptCount val="2"/>
                <c:pt idx="0">
                  <c:v>¿Cuán útil diría que fue para usted esta actividad?</c:v>
                </c:pt>
                <c:pt idx="1">
                  <c:v>¿Cuán importante considera usted que son para la ciudadanía los temas vistos en esta actividad?</c:v>
                </c:pt>
              </c:strCache>
            </c:strRef>
          </c:cat>
          <c:val>
            <c:numRef>
              <c:f>Hoja26!$B$7:$C$7</c:f>
              <c:numCache>
                <c:formatCode>0.0</c:formatCode>
                <c:ptCount val="2"/>
                <c:pt idx="0">
                  <c:v>6.8842105263157896</c:v>
                </c:pt>
                <c:pt idx="1">
                  <c:v>6.8947368421052628</c:v>
                </c:pt>
              </c:numCache>
            </c:numRef>
          </c:val>
          <c:extLst>
            <c:ext xmlns:c16="http://schemas.microsoft.com/office/drawing/2014/chart" uri="{C3380CC4-5D6E-409C-BE32-E72D297353CC}">
              <c16:uniqueId val="{00000000-873B-41EB-8D70-BCEEEB50846A}"/>
            </c:ext>
          </c:extLst>
        </c:ser>
        <c:ser>
          <c:idx val="1"/>
          <c:order val="1"/>
          <c:tx>
            <c:strRef>
              <c:f>Hoja26!$A$8</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Hoja26!$B$6:$C$6</c:f>
              <c:strCache>
                <c:ptCount val="2"/>
                <c:pt idx="0">
                  <c:v>¿Cuán útil diría que fue para usted esta actividad?</c:v>
                </c:pt>
                <c:pt idx="1">
                  <c:v>¿Cuán importante considera usted que son para la ciudadanía los temas vistos en esta actividad?</c:v>
                </c:pt>
              </c:strCache>
            </c:strRef>
          </c:cat>
          <c:val>
            <c:numRef>
              <c:f>Hoja26!$B$8:$C$8</c:f>
              <c:numCache>
                <c:formatCode>0.0</c:formatCode>
                <c:ptCount val="2"/>
                <c:pt idx="0">
                  <c:v>6.6759581881533103</c:v>
                </c:pt>
                <c:pt idx="1">
                  <c:v>6.7638888888888893</c:v>
                </c:pt>
              </c:numCache>
            </c:numRef>
          </c:val>
          <c:extLst>
            <c:ext xmlns:c16="http://schemas.microsoft.com/office/drawing/2014/chart" uri="{C3380CC4-5D6E-409C-BE32-E72D297353CC}">
              <c16:uniqueId val="{00000001-873B-41EB-8D70-BCEEEB50846A}"/>
            </c:ext>
          </c:extLst>
        </c:ser>
        <c:ser>
          <c:idx val="2"/>
          <c:order val="2"/>
          <c:tx>
            <c:strRef>
              <c:f>Hoja26!$A$9</c:f>
              <c:strCache>
                <c:ptCount val="1"/>
                <c:pt idx="0">
                  <c:v>2022</c:v>
                </c:pt>
              </c:strCache>
            </c:strRef>
          </c:tx>
          <c:spPr>
            <a:solidFill>
              <a:schemeClr val="accent1">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Hoja26!$B$6:$C$6</c:f>
              <c:strCache>
                <c:ptCount val="2"/>
                <c:pt idx="0">
                  <c:v>¿Cuán útil diría que fue para usted esta actividad?</c:v>
                </c:pt>
                <c:pt idx="1">
                  <c:v>¿Cuán importante considera usted que son para la ciudadanía los temas vistos en esta actividad?</c:v>
                </c:pt>
              </c:strCache>
            </c:strRef>
          </c:cat>
          <c:val>
            <c:numRef>
              <c:f>Hoja26!$B$9:$C$9</c:f>
              <c:numCache>
                <c:formatCode>0.0</c:formatCode>
                <c:ptCount val="2"/>
                <c:pt idx="0">
                  <c:v>6.6821705426356592</c:v>
                </c:pt>
                <c:pt idx="1">
                  <c:v>6.8062015503875966</c:v>
                </c:pt>
              </c:numCache>
            </c:numRef>
          </c:val>
          <c:extLst>
            <c:ext xmlns:c16="http://schemas.microsoft.com/office/drawing/2014/chart" uri="{C3380CC4-5D6E-409C-BE32-E72D297353CC}">
              <c16:uniqueId val="{00000002-873B-41EB-8D70-BCEEEB50846A}"/>
            </c:ext>
          </c:extLst>
        </c:ser>
        <c:dLbls>
          <c:showLegendKey val="0"/>
          <c:showVal val="1"/>
          <c:showCatName val="0"/>
          <c:showSerName val="0"/>
          <c:showPercent val="0"/>
          <c:showBubbleSize val="0"/>
        </c:dLbls>
        <c:gapWidth val="150"/>
        <c:overlap val="-25"/>
        <c:axId val="1976444912"/>
        <c:axId val="1976440752"/>
      </c:barChart>
      <c:catAx>
        <c:axId val="197644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76440752"/>
        <c:crosses val="autoZero"/>
        <c:auto val="1"/>
        <c:lblAlgn val="ctr"/>
        <c:lblOffset val="100"/>
        <c:noMultiLvlLbl val="0"/>
      </c:catAx>
      <c:valAx>
        <c:axId val="1976440752"/>
        <c:scaling>
          <c:orientation val="minMax"/>
          <c:min val="1"/>
        </c:scaling>
        <c:delete val="1"/>
        <c:axPos val="l"/>
        <c:numFmt formatCode="0.0" sourceLinked="1"/>
        <c:majorTickMark val="none"/>
        <c:minorTickMark val="none"/>
        <c:tickLblPos val="nextTo"/>
        <c:crossAx val="19764449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s-CL" sz="1100" b="1" i="0" baseline="0" dirty="0">
                <a:effectLst/>
              </a:rPr>
              <a:t>¿Cuánto considera usted que la actividad le sirvió o servirá para los siguientes propósitos? </a:t>
            </a:r>
            <a:r>
              <a:rPr lang="es-CL" sz="1100" b="0" i="0" baseline="0" dirty="0">
                <a:effectLst/>
              </a:rPr>
              <a:t>(% respuestas "Mucho")</a:t>
            </a:r>
            <a:endParaRPr lang="es-CL" sz="1100" b="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1528674591849001E-2"/>
          <c:y val="0.31883983916838488"/>
          <c:w val="0.95694265081630203"/>
          <c:h val="0.51269626543316904"/>
        </c:manualLayout>
      </c:layout>
      <c:barChart>
        <c:barDir val="col"/>
        <c:grouping val="clustered"/>
        <c:varyColors val="0"/>
        <c:ser>
          <c:idx val="0"/>
          <c:order val="0"/>
          <c:tx>
            <c:strRef>
              <c:f>Hoja26!$A$30</c:f>
              <c:strCache>
                <c:ptCount val="1"/>
                <c:pt idx="0">
                  <c:v>Mucho</c:v>
                </c:pt>
              </c:strCache>
            </c:strRef>
          </c:tx>
          <c:spPr>
            <a:solidFill>
              <a:schemeClr val="accent1"/>
            </a:solidFill>
            <a:ln>
              <a:noFill/>
            </a:ln>
            <a:effectLst/>
          </c:spPr>
          <c:invertIfNegative val="0"/>
          <c:dPt>
            <c:idx val="0"/>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0-CD52-4CAF-A362-666F3495ED32}"/>
              </c:ext>
            </c:extLst>
          </c:dPt>
          <c:dPt>
            <c:idx val="1"/>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4-CD52-4CAF-A362-666F3495ED32}"/>
              </c:ext>
            </c:extLst>
          </c:dPt>
          <c:dPt>
            <c:idx val="3"/>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1-CD52-4CAF-A362-666F3495ED32}"/>
              </c:ext>
            </c:extLst>
          </c:dPt>
          <c:dPt>
            <c:idx val="4"/>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5-CD52-4CAF-A362-666F3495ED32}"/>
              </c:ext>
            </c:extLst>
          </c:dPt>
          <c:dPt>
            <c:idx val="6"/>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2-CD52-4CAF-A362-666F3495ED32}"/>
              </c:ext>
            </c:extLst>
          </c:dPt>
          <c:dPt>
            <c:idx val="7"/>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6-CD52-4CAF-A362-666F3495ED32}"/>
              </c:ext>
            </c:extLst>
          </c:dPt>
          <c:dPt>
            <c:idx val="9"/>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3-CD52-4CAF-A362-666F3495ED32}"/>
              </c:ext>
            </c:extLst>
          </c:dPt>
          <c:dPt>
            <c:idx val="10"/>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7-CD52-4CAF-A362-666F3495ED3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Hoja26!$B$28:$M$29</c:f>
              <c:multiLvlStrCache>
                <c:ptCount val="12"/>
                <c:lvl>
                  <c:pt idx="0">
                    <c:v>2020</c:v>
                  </c:pt>
                  <c:pt idx="1">
                    <c:v>2021</c:v>
                  </c:pt>
                  <c:pt idx="2">
                    <c:v>2022</c:v>
                  </c:pt>
                  <c:pt idx="3">
                    <c:v>2020</c:v>
                  </c:pt>
                  <c:pt idx="4">
                    <c:v>2021</c:v>
                  </c:pt>
                  <c:pt idx="5">
                    <c:v>2022</c:v>
                  </c:pt>
                  <c:pt idx="6">
                    <c:v>2020</c:v>
                  </c:pt>
                  <c:pt idx="7">
                    <c:v>2021</c:v>
                  </c:pt>
                  <c:pt idx="8">
                    <c:v>2022</c:v>
                  </c:pt>
                  <c:pt idx="9">
                    <c:v>2020</c:v>
                  </c:pt>
                  <c:pt idx="10">
                    <c:v>2021</c:v>
                  </c:pt>
                  <c:pt idx="11">
                    <c:v>2022</c:v>
                  </c:pt>
                </c:lvl>
                <c:lvl>
                  <c:pt idx="0">
                    <c:v>Conocer más del DAI</c:v>
                  </c:pt>
                  <c:pt idx="3">
                    <c:v>Informar a otras personas sobre la Ley de Transparencia</c:v>
                  </c:pt>
                  <c:pt idx="6">
                    <c:v>Saber cómo realizar una solicitud de información</c:v>
                  </c:pt>
                  <c:pt idx="9">
                    <c:v>Saber cómo presentar un reclamo</c:v>
                  </c:pt>
                </c:lvl>
              </c:multiLvlStrCache>
            </c:multiLvlStrRef>
          </c:cat>
          <c:val>
            <c:numRef>
              <c:f>Hoja26!$B$30:$M$30</c:f>
              <c:numCache>
                <c:formatCode>0%</c:formatCode>
                <c:ptCount val="12"/>
                <c:pt idx="0">
                  <c:v>0.96</c:v>
                </c:pt>
                <c:pt idx="1">
                  <c:v>0.91</c:v>
                </c:pt>
                <c:pt idx="2">
                  <c:v>0.93</c:v>
                </c:pt>
                <c:pt idx="3">
                  <c:v>0.87</c:v>
                </c:pt>
                <c:pt idx="4">
                  <c:v>0.8</c:v>
                </c:pt>
                <c:pt idx="5">
                  <c:v>0.81</c:v>
                </c:pt>
                <c:pt idx="6">
                  <c:v>0.95</c:v>
                </c:pt>
                <c:pt idx="7">
                  <c:v>0.83</c:v>
                </c:pt>
                <c:pt idx="8">
                  <c:v>0.85</c:v>
                </c:pt>
                <c:pt idx="9">
                  <c:v>0.89</c:v>
                </c:pt>
                <c:pt idx="10">
                  <c:v>0.8</c:v>
                </c:pt>
                <c:pt idx="11">
                  <c:v>0.85</c:v>
                </c:pt>
              </c:numCache>
            </c:numRef>
          </c:val>
          <c:extLst>
            <c:ext xmlns:c16="http://schemas.microsoft.com/office/drawing/2014/chart" uri="{C3380CC4-5D6E-409C-BE32-E72D297353CC}">
              <c16:uniqueId val="{00000000-4212-4627-B41E-3E4F21F2A162}"/>
            </c:ext>
          </c:extLst>
        </c:ser>
        <c:dLbls>
          <c:showLegendKey val="0"/>
          <c:showVal val="1"/>
          <c:showCatName val="0"/>
          <c:showSerName val="0"/>
          <c:showPercent val="0"/>
          <c:showBubbleSize val="0"/>
        </c:dLbls>
        <c:gapWidth val="150"/>
        <c:overlap val="-25"/>
        <c:axId val="2046745648"/>
        <c:axId val="2046753968"/>
      </c:barChart>
      <c:catAx>
        <c:axId val="204674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6753968"/>
        <c:crosses val="autoZero"/>
        <c:auto val="1"/>
        <c:lblAlgn val="ctr"/>
        <c:lblOffset val="100"/>
        <c:noMultiLvlLbl val="0"/>
      </c:catAx>
      <c:valAx>
        <c:axId val="2046753968"/>
        <c:scaling>
          <c:orientation val="minMax"/>
          <c:max val="1"/>
          <c:min val="0"/>
        </c:scaling>
        <c:delete val="1"/>
        <c:axPos val="l"/>
        <c:numFmt formatCode="0%" sourceLinked="1"/>
        <c:majorTickMark val="none"/>
        <c:minorTickMark val="none"/>
        <c:tickLblPos val="nextTo"/>
        <c:crossAx val="204674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10.xml><?xml version="1.0" encoding="utf-8"?>
<cs:colorStyle xmlns:cs="http://schemas.microsoft.com/office/drawing/2012/chartStyle" xmlns:a="http://schemas.openxmlformats.org/drawingml/2006/main" meth="withinLinearReversed" id="21">
  <a:schemeClr val="accent1"/>
</cs:colorStyle>
</file>

<file path=ppt/charts/colors100.xml><?xml version="1.0" encoding="utf-8"?>
<cs:colorStyle xmlns:cs="http://schemas.microsoft.com/office/drawing/2012/chartStyle" xmlns:a="http://schemas.openxmlformats.org/drawingml/2006/main" meth="withinLinearReversed" id="21">
  <a:schemeClr val="accent1"/>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Reversed" id="21">
  <a:schemeClr val="accent1"/>
</cs:colorStyle>
</file>

<file path=ppt/charts/colors12.xml><?xml version="1.0" encoding="utf-8"?>
<cs:colorStyle xmlns:cs="http://schemas.microsoft.com/office/drawing/2012/chartStyle" xmlns:a="http://schemas.openxmlformats.org/drawingml/2006/main" meth="withinLinearReversed" id="21">
  <a:schemeClr val="accent1"/>
</cs:colorStyle>
</file>

<file path=ppt/charts/colors13.xml><?xml version="1.0" encoding="utf-8"?>
<cs:colorStyle xmlns:cs="http://schemas.microsoft.com/office/drawing/2012/chartStyle" xmlns:a="http://schemas.openxmlformats.org/drawingml/2006/main" meth="withinLinearReversed" id="21">
  <a:schemeClr val="accent1"/>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Reversed" id="21">
  <a:schemeClr val="accent1"/>
</cs:colorStyle>
</file>

<file path=ppt/charts/colors16.xml><?xml version="1.0" encoding="utf-8"?>
<cs:colorStyle xmlns:cs="http://schemas.microsoft.com/office/drawing/2012/chartStyle" xmlns:a="http://schemas.openxmlformats.org/drawingml/2006/main" meth="withinLinearReversed" id="21">
  <a:schemeClr val="accent1"/>
</cs:colorStyle>
</file>

<file path=ppt/charts/colors17.xml><?xml version="1.0" encoding="utf-8"?>
<cs:colorStyle xmlns:cs="http://schemas.microsoft.com/office/drawing/2012/chartStyle" xmlns:a="http://schemas.openxmlformats.org/drawingml/2006/main" meth="withinLinearReversed" id="21">
  <a:schemeClr val="accent1"/>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20.xml><?xml version="1.0" encoding="utf-8"?>
<cs:colorStyle xmlns:cs="http://schemas.microsoft.com/office/drawing/2012/chartStyle" xmlns:a="http://schemas.openxmlformats.org/drawingml/2006/main" meth="withinLinearReversed" id="21">
  <a:schemeClr val="accent1"/>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withinLinearReversed" id="21">
  <a:schemeClr val="accent1"/>
</cs:colorStyle>
</file>

<file path=ppt/charts/colors24.xml><?xml version="1.0" encoding="utf-8"?>
<cs:colorStyle xmlns:cs="http://schemas.microsoft.com/office/drawing/2012/chartStyle" xmlns:a="http://schemas.openxmlformats.org/drawingml/2006/main" meth="withinLinearReversed" id="21">
  <a:schemeClr val="accent1"/>
</cs:colorStyle>
</file>

<file path=ppt/charts/colors25.xml><?xml version="1.0" encoding="utf-8"?>
<cs:colorStyle xmlns:cs="http://schemas.microsoft.com/office/drawing/2012/chartStyle" xmlns:a="http://schemas.openxmlformats.org/drawingml/2006/main" meth="withinLinearReversed" id="21">
  <a:schemeClr val="accent1"/>
</cs:colorStyle>
</file>

<file path=ppt/charts/colors26.xml><?xml version="1.0" encoding="utf-8"?>
<cs:colorStyle xmlns:cs="http://schemas.microsoft.com/office/drawing/2012/chartStyle" xmlns:a="http://schemas.openxmlformats.org/drawingml/2006/main" meth="withinLinearReversed" id="21">
  <a:schemeClr val="accent1"/>
</cs:colorStyle>
</file>

<file path=ppt/charts/colors27.xml><?xml version="1.0" encoding="utf-8"?>
<cs:colorStyle xmlns:cs="http://schemas.microsoft.com/office/drawing/2012/chartStyle" xmlns:a="http://schemas.openxmlformats.org/drawingml/2006/main" meth="withinLinearReversed" id="21">
  <a:schemeClr val="accent1"/>
</cs:colorStyle>
</file>

<file path=ppt/charts/colors28.xml><?xml version="1.0" encoding="utf-8"?>
<cs:colorStyle xmlns:cs="http://schemas.microsoft.com/office/drawing/2012/chartStyle" xmlns:a="http://schemas.openxmlformats.org/drawingml/2006/main" meth="withinLinearReversed" id="21">
  <a:schemeClr val="accent1"/>
</cs:colorStyle>
</file>

<file path=ppt/charts/colors29.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withinLinearReversed" id="21">
  <a:schemeClr val="accent1"/>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withinLinear" id="14">
  <a:schemeClr val="accent1"/>
</cs:colorStyle>
</file>

<file path=ppt/charts/colors37.xml><?xml version="1.0" encoding="utf-8"?>
<cs:colorStyle xmlns:cs="http://schemas.microsoft.com/office/drawing/2012/chartStyle" xmlns:a="http://schemas.openxmlformats.org/drawingml/2006/main" meth="withinLinear" id="14">
  <a:schemeClr val="accent1"/>
</cs:colorStyle>
</file>

<file path=ppt/charts/colors38.xml><?xml version="1.0" encoding="utf-8"?>
<cs:colorStyle xmlns:cs="http://schemas.microsoft.com/office/drawing/2012/chartStyle" xmlns:a="http://schemas.openxmlformats.org/drawingml/2006/main" meth="withinLinear" id="18">
  <a:schemeClr val="accent5"/>
</cs:colorStyle>
</file>

<file path=ppt/charts/colors39.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40.xml><?xml version="1.0" encoding="utf-8"?>
<cs:colorStyle xmlns:cs="http://schemas.microsoft.com/office/drawing/2012/chartStyle" xmlns:a="http://schemas.openxmlformats.org/drawingml/2006/main" meth="withinLinearReversed" id="21">
  <a:schemeClr val="accent1"/>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withinLinearReversed" id="21">
  <a:schemeClr val="accent1"/>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withinLinearReversed" id="21">
  <a:schemeClr val="accent1"/>
</cs:colorStyle>
</file>

<file path=ppt/charts/colors48.xml><?xml version="1.0" encoding="utf-8"?>
<cs:colorStyle xmlns:cs="http://schemas.microsoft.com/office/drawing/2012/chartStyle" xmlns:a="http://schemas.openxmlformats.org/drawingml/2006/main" meth="withinLinearReversed" id="21">
  <a:schemeClr val="accent1"/>
</cs:colorStyle>
</file>

<file path=ppt/charts/colors49.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withinLinearReversed" id="21">
  <a:schemeClr val="accent1"/>
</cs:colorStyle>
</file>

<file path=ppt/charts/colors51.xml><?xml version="1.0" encoding="utf-8"?>
<cs:colorStyle xmlns:cs="http://schemas.microsoft.com/office/drawing/2012/chartStyle" xmlns:a="http://schemas.openxmlformats.org/drawingml/2006/main" meth="withinLinearReversed" id="21">
  <a:schemeClr val="accent1"/>
</cs:colorStyle>
</file>

<file path=ppt/charts/colors52.xml><?xml version="1.0" encoding="utf-8"?>
<cs:colorStyle xmlns:cs="http://schemas.microsoft.com/office/drawing/2012/chartStyle" xmlns:a="http://schemas.openxmlformats.org/drawingml/2006/main" meth="withinLinearReversed" id="21">
  <a:schemeClr val="accent1"/>
</cs:colorStyle>
</file>

<file path=ppt/charts/colors53.xml><?xml version="1.0" encoding="utf-8"?>
<cs:colorStyle xmlns:cs="http://schemas.microsoft.com/office/drawing/2012/chartStyle" xmlns:a="http://schemas.openxmlformats.org/drawingml/2006/main" meth="withinLinearReversed" id="21">
  <a:schemeClr val="accent1"/>
</cs:colorStyle>
</file>

<file path=ppt/charts/colors54.xml><?xml version="1.0" encoding="utf-8"?>
<cs:colorStyle xmlns:cs="http://schemas.microsoft.com/office/drawing/2012/chartStyle" xmlns:a="http://schemas.openxmlformats.org/drawingml/2006/main" meth="withinLinearReversed" id="21">
  <a:schemeClr val="accent1"/>
</cs:colorStyle>
</file>

<file path=ppt/charts/colors55.xml><?xml version="1.0" encoding="utf-8"?>
<cs:colorStyle xmlns:cs="http://schemas.microsoft.com/office/drawing/2012/chartStyle" xmlns:a="http://schemas.openxmlformats.org/drawingml/2006/main" meth="withinLinearReversed" id="21">
  <a:schemeClr val="accent1"/>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withinLinearReversed" id="21">
  <a:schemeClr val="accent1"/>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withinLinearReversed" id="21">
  <a:schemeClr val="accent1"/>
</cs:colorStyle>
</file>

<file path=ppt/charts/colors62.xml><?xml version="1.0" encoding="utf-8"?>
<cs:colorStyle xmlns:cs="http://schemas.microsoft.com/office/drawing/2012/chartStyle" xmlns:a="http://schemas.openxmlformats.org/drawingml/2006/main" meth="withinLinearReversed" id="21">
  <a:schemeClr val="accent1"/>
</cs:colorStyle>
</file>

<file path=ppt/charts/colors63.xml><?xml version="1.0" encoding="utf-8"?>
<cs:colorStyle xmlns:cs="http://schemas.microsoft.com/office/drawing/2012/chartStyle" xmlns:a="http://schemas.openxmlformats.org/drawingml/2006/main" meth="withinLinearReversed" id="21">
  <a:schemeClr val="accent1"/>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withinLinearReversed" id="21">
  <a:schemeClr val="accent1"/>
</cs:colorStyle>
</file>

<file path=ppt/charts/colors66.xml><?xml version="1.0" encoding="utf-8"?>
<cs:colorStyle xmlns:cs="http://schemas.microsoft.com/office/drawing/2012/chartStyle" xmlns:a="http://schemas.openxmlformats.org/drawingml/2006/main" meth="withinLinearReversed" id="21">
  <a:schemeClr val="accent1"/>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withinLinearReversed" id="21">
  <a:schemeClr val="accent1"/>
</cs:colorStyle>
</file>

<file path=ppt/charts/colors72.xml><?xml version="1.0" encoding="utf-8"?>
<cs:colorStyle xmlns:cs="http://schemas.microsoft.com/office/drawing/2012/chartStyle" xmlns:a="http://schemas.openxmlformats.org/drawingml/2006/main" meth="withinLinear" id="14">
  <a:schemeClr val="accent1"/>
</cs:colorStyle>
</file>

<file path=ppt/charts/colors73.xml><?xml version="1.0" encoding="utf-8"?>
<cs:colorStyle xmlns:cs="http://schemas.microsoft.com/office/drawing/2012/chartStyle" xmlns:a="http://schemas.openxmlformats.org/drawingml/2006/main" meth="withinLinear" id="14">
  <a:schemeClr val="accent1"/>
</cs:colorStyle>
</file>

<file path=ppt/charts/colors74.xml><?xml version="1.0" encoding="utf-8"?>
<cs:colorStyle xmlns:cs="http://schemas.microsoft.com/office/drawing/2012/chartStyle" xmlns:a="http://schemas.openxmlformats.org/drawingml/2006/main" meth="withinLinear" id="14">
  <a:schemeClr val="accent1"/>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withinLinearReversed" id="21">
  <a:schemeClr val="accent1"/>
</cs:colorStyle>
</file>

<file path=ppt/charts/colors78.xml><?xml version="1.0" encoding="utf-8"?>
<cs:colorStyle xmlns:cs="http://schemas.microsoft.com/office/drawing/2012/chartStyle" xmlns:a="http://schemas.openxmlformats.org/drawingml/2006/main" meth="withinLinearReversed" id="21">
  <a:schemeClr val="accent1"/>
</cs:colorStyle>
</file>

<file path=ppt/charts/colors79.xml><?xml version="1.0" encoding="utf-8"?>
<cs:colorStyle xmlns:cs="http://schemas.microsoft.com/office/drawing/2012/chartStyle" xmlns:a="http://schemas.openxmlformats.org/drawingml/2006/main" meth="withinLinearReversed" id="21">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withinLinear" id="14">
  <a:schemeClr val="accent1"/>
</cs:colorStyle>
</file>

<file path=ppt/charts/colors84.xml><?xml version="1.0" encoding="utf-8"?>
<cs:colorStyle xmlns:cs="http://schemas.microsoft.com/office/drawing/2012/chartStyle" xmlns:a="http://schemas.openxmlformats.org/drawingml/2006/main" meth="withinLinearReversed" id="21">
  <a:schemeClr val="accent1"/>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withinLinearReversed" id="21">
  <a:schemeClr val="accent1"/>
</cs:colorStyle>
</file>

<file path=ppt/charts/colors87.xml><?xml version="1.0" encoding="utf-8"?>
<cs:colorStyle xmlns:cs="http://schemas.microsoft.com/office/drawing/2012/chartStyle" xmlns:a="http://schemas.openxmlformats.org/drawingml/2006/main" meth="withinLinearReversed" id="21">
  <a:schemeClr val="accent1"/>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withinLinearReversed" id="21">
  <a:schemeClr val="accent1"/>
</cs:colorStyle>
</file>

<file path=ppt/charts/colors9.xml><?xml version="1.0" encoding="utf-8"?>
<cs:colorStyle xmlns:cs="http://schemas.microsoft.com/office/drawing/2012/chartStyle" xmlns:a="http://schemas.openxmlformats.org/drawingml/2006/main" meth="withinLinear" id="14">
  <a:schemeClr val="accent1"/>
</cs:colorStyle>
</file>

<file path=ppt/charts/colors90.xml><?xml version="1.0" encoding="utf-8"?>
<cs:colorStyle xmlns:cs="http://schemas.microsoft.com/office/drawing/2012/chartStyle" xmlns:a="http://schemas.openxmlformats.org/drawingml/2006/main" meth="withinLinearReversed" id="21">
  <a:schemeClr val="accent1"/>
</cs:colorStyle>
</file>

<file path=ppt/charts/colors91.xml><?xml version="1.0" encoding="utf-8"?>
<cs:colorStyle xmlns:cs="http://schemas.microsoft.com/office/drawing/2012/chartStyle" xmlns:a="http://schemas.openxmlformats.org/drawingml/2006/main" meth="withinLinearReversed" id="21">
  <a:schemeClr val="accent1"/>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withinLinearReversed" id="21">
  <a:schemeClr val="accent1"/>
</cs:colorStyle>
</file>

<file path=ppt/charts/colors97.xml><?xml version="1.0" encoding="utf-8"?>
<cs:colorStyle xmlns:cs="http://schemas.microsoft.com/office/drawing/2012/chartStyle" xmlns:a="http://schemas.openxmlformats.org/drawingml/2006/main" meth="withinLinearReversed" id="21">
  <a:schemeClr val="accent1"/>
</cs:colorStyle>
</file>

<file path=ppt/charts/colors98.xml><?xml version="1.0" encoding="utf-8"?>
<cs:colorStyle xmlns:cs="http://schemas.microsoft.com/office/drawing/2012/chartStyle" xmlns:a="http://schemas.openxmlformats.org/drawingml/2006/main" meth="withinLinearReversed" id="21">
  <a:schemeClr val="accent1"/>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iapositiva de título">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a:lstStyle>
            <a:lvl1pPr>
              <a:defRPr/>
            </a:lvl1pPr>
          </a:lstStyle>
          <a:p>
            <a:r>
              <a:rPr lang="es-ES"/>
              <a:t>Haga clic para modificar el estilo de título del patrón</a:t>
            </a:r>
            <a:endParaRPr/>
          </a:p>
        </p:txBody>
      </p:sp>
      <p:sp>
        <p:nvSpPr>
          <p:cNvPr id="3" name="Holder 3"/>
          <p:cNvSpPr>
            <a:spLocks noGrp="1"/>
          </p:cNvSpPr>
          <p:nvPr>
            <p:ph type="subTitle" idx="4"/>
          </p:nvPr>
        </p:nvSpPr>
        <p:spPr>
          <a:xfrm>
            <a:off x="1828800" y="3840498"/>
            <a:ext cx="8534400" cy="276999"/>
          </a:xfrm>
          <a:prstGeom prst="rect">
            <a:avLst/>
          </a:prstGeom>
        </p:spPr>
        <p:txBody>
          <a:bodyPr/>
          <a:lstStyle>
            <a:lvl1pPr>
              <a:defRPr/>
            </a:lvl1pPr>
          </a:lstStyle>
          <a:p>
            <a:r>
              <a:rPr lang="es-ES"/>
              <a:t>Haga clic para modificar el estilo de subtítulo del patrón</a:t>
            </a:r>
            <a:endParaRPr/>
          </a:p>
        </p:txBody>
      </p:sp>
      <p:sp>
        <p:nvSpPr>
          <p:cNvPr id="4" name="Holder 4">
            <a:extLst>
              <a:ext uri="{FF2B5EF4-FFF2-40B4-BE49-F238E27FC236}">
                <a16:creationId xmlns:a16="http://schemas.microsoft.com/office/drawing/2014/main" id="{240706E4-1630-4190-9D74-DB47804B896F}"/>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8AD8C719-B0E5-4238-B5B7-03BE9A8865AC}"/>
              </a:ext>
            </a:extLst>
          </p:cNvPr>
          <p:cNvSpPr>
            <a:spLocks noGrp="1"/>
          </p:cNvSpPr>
          <p:nvPr>
            <p:ph type="dt" sz="half" idx="11"/>
          </p:nvPr>
        </p:nvSpPr>
        <p:spPr/>
        <p:txBody>
          <a:bodyPr/>
          <a:lstStyle>
            <a:lvl1pPr>
              <a:defRPr/>
            </a:lvl1pPr>
          </a:lstStyle>
          <a:p>
            <a:pPr>
              <a:defRPr/>
            </a:pPr>
            <a:fld id="{57139092-28AC-4706-B41D-E9A039C99D2C}" type="datetimeFigureOut">
              <a:rPr lang="en-US"/>
              <a:pPr>
                <a:defRPr/>
              </a:pPr>
              <a:t>5/2/2023</a:t>
            </a:fld>
            <a:endParaRPr lang="en-US" dirty="0"/>
          </a:p>
        </p:txBody>
      </p:sp>
      <p:sp>
        <p:nvSpPr>
          <p:cNvPr id="6" name="Holder 6">
            <a:extLst>
              <a:ext uri="{FF2B5EF4-FFF2-40B4-BE49-F238E27FC236}">
                <a16:creationId xmlns:a16="http://schemas.microsoft.com/office/drawing/2014/main" id="{0671D39F-5CDB-40DD-B371-2076FD3282C8}"/>
              </a:ext>
            </a:extLst>
          </p:cNvPr>
          <p:cNvSpPr>
            <a:spLocks noGrp="1"/>
          </p:cNvSpPr>
          <p:nvPr>
            <p:ph type="sldNum" sz="quarter" idx="12"/>
          </p:nvPr>
        </p:nvSpPr>
        <p:spPr/>
        <p:txBody>
          <a:bodyPr/>
          <a:lstStyle>
            <a:lvl1pPr>
              <a:defRPr/>
            </a:lvl1pPr>
          </a:lstStyle>
          <a:p>
            <a:pPr>
              <a:defRPr/>
            </a:pPr>
            <a:fld id="{EB6A1641-3A3E-43B9-A838-82CBCC058157}" type="slidenum">
              <a:rPr lang="es-CL" altLang="es-CL"/>
              <a:pPr>
                <a:defRPr/>
              </a:pPr>
              <a:t>‹Nº›</a:t>
            </a:fld>
            <a:endParaRPr lang="es-CL" altLang="es-CL"/>
          </a:p>
        </p:txBody>
      </p:sp>
    </p:spTree>
    <p:extLst>
      <p:ext uri="{BB962C8B-B14F-4D97-AF65-F5344CB8AC3E}">
        <p14:creationId xmlns:p14="http://schemas.microsoft.com/office/powerpoint/2010/main" val="758184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Diapositiva de título">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a:lstStyle>
            <a:lvl1pPr>
              <a:defRPr/>
            </a:lvl1pPr>
          </a:lstStyle>
          <a:p>
            <a:r>
              <a:rPr lang="es-ES"/>
              <a:t>Haga clic para modificar el estilo de título del patrón</a:t>
            </a:r>
            <a:endParaRPr/>
          </a:p>
        </p:txBody>
      </p:sp>
      <p:sp>
        <p:nvSpPr>
          <p:cNvPr id="3" name="Holder 3"/>
          <p:cNvSpPr>
            <a:spLocks noGrp="1"/>
          </p:cNvSpPr>
          <p:nvPr>
            <p:ph type="subTitle" idx="4"/>
          </p:nvPr>
        </p:nvSpPr>
        <p:spPr>
          <a:xfrm>
            <a:off x="1828800" y="3840498"/>
            <a:ext cx="8534400" cy="276999"/>
          </a:xfrm>
          <a:prstGeom prst="rect">
            <a:avLst/>
          </a:prstGeom>
        </p:spPr>
        <p:txBody>
          <a:bodyPr/>
          <a:lstStyle>
            <a:lvl1pPr>
              <a:defRPr/>
            </a:lvl1pPr>
          </a:lstStyle>
          <a:p>
            <a:r>
              <a:rPr lang="es-ES"/>
              <a:t>Haga clic para modificar el estilo de subtítulo del patrón</a:t>
            </a:r>
            <a:endParaRPr/>
          </a:p>
        </p:txBody>
      </p:sp>
      <p:sp>
        <p:nvSpPr>
          <p:cNvPr id="4" name="Holder 4">
            <a:extLst>
              <a:ext uri="{FF2B5EF4-FFF2-40B4-BE49-F238E27FC236}">
                <a16:creationId xmlns:a16="http://schemas.microsoft.com/office/drawing/2014/main" id="{1CF93D99-0A19-4EBE-ADFE-83FE948A1AA9}"/>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CC08C427-5729-44D5-B46E-7EC2C10E5448}"/>
              </a:ext>
            </a:extLst>
          </p:cNvPr>
          <p:cNvSpPr>
            <a:spLocks noGrp="1"/>
          </p:cNvSpPr>
          <p:nvPr>
            <p:ph type="dt" sz="half" idx="11"/>
          </p:nvPr>
        </p:nvSpPr>
        <p:spPr/>
        <p:txBody>
          <a:bodyPr/>
          <a:lstStyle>
            <a:lvl1pPr>
              <a:defRPr/>
            </a:lvl1pPr>
          </a:lstStyle>
          <a:p>
            <a:pPr>
              <a:defRPr/>
            </a:pPr>
            <a:fld id="{A7EFD322-0796-480E-ACAA-31B2E6C917C0}" type="datetimeFigureOut">
              <a:rPr lang="en-US"/>
              <a:pPr>
                <a:defRPr/>
              </a:pPr>
              <a:t>5/2/2023</a:t>
            </a:fld>
            <a:endParaRPr lang="en-US" dirty="0"/>
          </a:p>
        </p:txBody>
      </p:sp>
      <p:sp>
        <p:nvSpPr>
          <p:cNvPr id="6" name="Holder 6">
            <a:extLst>
              <a:ext uri="{FF2B5EF4-FFF2-40B4-BE49-F238E27FC236}">
                <a16:creationId xmlns:a16="http://schemas.microsoft.com/office/drawing/2014/main" id="{D22FFFDB-AB73-438C-B970-04D73F45D1DE}"/>
              </a:ext>
            </a:extLst>
          </p:cNvPr>
          <p:cNvSpPr>
            <a:spLocks noGrp="1"/>
          </p:cNvSpPr>
          <p:nvPr>
            <p:ph type="sldNum" sz="quarter" idx="12"/>
          </p:nvPr>
        </p:nvSpPr>
        <p:spPr/>
        <p:txBody>
          <a:bodyPr/>
          <a:lstStyle>
            <a:lvl1pPr>
              <a:defRPr/>
            </a:lvl1pPr>
          </a:lstStyle>
          <a:p>
            <a:pPr>
              <a:defRPr/>
            </a:pPr>
            <a:fld id="{AAA3A706-482A-4C73-B0EB-0067CD3E3063}" type="slidenum">
              <a:rPr lang="es-CL" altLang="es-CL"/>
              <a:pPr>
                <a:defRPr/>
              </a:pPr>
              <a:t>‹Nº›</a:t>
            </a:fld>
            <a:endParaRPr lang="es-CL" altLang="es-CL"/>
          </a:p>
        </p:txBody>
      </p:sp>
    </p:spTree>
    <p:extLst>
      <p:ext uri="{BB962C8B-B14F-4D97-AF65-F5344CB8AC3E}">
        <p14:creationId xmlns:p14="http://schemas.microsoft.com/office/powerpoint/2010/main" val="74387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type="body" idx="1"/>
          </p:nvPr>
        </p:nvSpPr>
        <p:spPr>
          <a:xfrm>
            <a:off x="1680758" y="2444464"/>
            <a:ext cx="8830511" cy="307776"/>
          </a:xfrm>
        </p:spPr>
        <p:txBody>
          <a:bodyPr/>
          <a:lstStyle>
            <a:lvl1pPr>
              <a:defRPr sz="2000" b="0" i="0">
                <a:solidFill>
                  <a:schemeClr val="bg1"/>
                </a:solidFill>
                <a:latin typeface="Century Gothic"/>
                <a:cs typeface="Century Gothic"/>
              </a:defRPr>
            </a:lvl1pPr>
          </a:lstStyle>
          <a:p>
            <a:pPr lvl="0"/>
            <a:r>
              <a:rPr lang="es-ES"/>
              <a:t>Haga clic para modificar el estilo de texto del patrón</a:t>
            </a:r>
          </a:p>
        </p:txBody>
      </p:sp>
      <p:sp>
        <p:nvSpPr>
          <p:cNvPr id="4" name="Holder 4">
            <a:extLst>
              <a:ext uri="{FF2B5EF4-FFF2-40B4-BE49-F238E27FC236}">
                <a16:creationId xmlns:a16="http://schemas.microsoft.com/office/drawing/2014/main" id="{D1A1E3A2-D86C-4165-9D98-D8B0B7B0E090}"/>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BD496ACE-DD47-4E40-9307-89A022E9B273}"/>
              </a:ext>
            </a:extLst>
          </p:cNvPr>
          <p:cNvSpPr>
            <a:spLocks noGrp="1"/>
          </p:cNvSpPr>
          <p:nvPr>
            <p:ph type="dt" sz="half" idx="11"/>
          </p:nvPr>
        </p:nvSpPr>
        <p:spPr/>
        <p:txBody>
          <a:bodyPr/>
          <a:lstStyle>
            <a:lvl1pPr>
              <a:defRPr/>
            </a:lvl1pPr>
          </a:lstStyle>
          <a:p>
            <a:pPr>
              <a:defRPr/>
            </a:pPr>
            <a:fld id="{264FDB6C-6087-457A-AAD4-97F2A20D8055}" type="datetimeFigureOut">
              <a:rPr lang="en-US"/>
              <a:pPr>
                <a:defRPr/>
              </a:pPr>
              <a:t>5/2/2023</a:t>
            </a:fld>
            <a:endParaRPr lang="en-US" dirty="0"/>
          </a:p>
        </p:txBody>
      </p:sp>
      <p:sp>
        <p:nvSpPr>
          <p:cNvPr id="6" name="Holder 6">
            <a:extLst>
              <a:ext uri="{FF2B5EF4-FFF2-40B4-BE49-F238E27FC236}">
                <a16:creationId xmlns:a16="http://schemas.microsoft.com/office/drawing/2014/main" id="{B8240EB8-0155-4BAE-8976-6138F036D2AA}"/>
              </a:ext>
            </a:extLst>
          </p:cNvPr>
          <p:cNvSpPr>
            <a:spLocks noGrp="1"/>
          </p:cNvSpPr>
          <p:nvPr>
            <p:ph type="sldNum" sz="quarter" idx="12"/>
          </p:nvPr>
        </p:nvSpPr>
        <p:spPr/>
        <p:txBody>
          <a:bodyPr/>
          <a:lstStyle>
            <a:lvl1pPr>
              <a:defRPr/>
            </a:lvl1pPr>
          </a:lstStyle>
          <a:p>
            <a:pPr>
              <a:defRPr/>
            </a:pPr>
            <a:fld id="{106713FC-DBEA-4746-82DB-E45D28FA4245}" type="slidenum">
              <a:rPr lang="es-CL" altLang="es-CL"/>
              <a:pPr>
                <a:defRPr/>
              </a:pPr>
              <a:t>‹Nº›</a:t>
            </a:fld>
            <a:endParaRPr lang="es-CL" altLang="es-CL"/>
          </a:p>
        </p:txBody>
      </p:sp>
    </p:spTree>
    <p:extLst>
      <p:ext uri="{BB962C8B-B14F-4D97-AF65-F5344CB8AC3E}">
        <p14:creationId xmlns:p14="http://schemas.microsoft.com/office/powerpoint/2010/main" val="3911677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Dos objetos">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C5229A8-26FE-4251-B632-BD9367457C16}"/>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solidFill>
                <a:prstClr val="black"/>
              </a:solidFill>
            </a:endParaRPr>
          </a:p>
        </p:txBody>
      </p:sp>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sz="half" idx="2"/>
          </p:nvPr>
        </p:nvSpPr>
        <p:spPr>
          <a:xfrm>
            <a:off x="1347269" y="2216811"/>
            <a:ext cx="4250641" cy="656462"/>
          </a:xfrm>
          <a:prstGeom prst="rect">
            <a:avLst/>
          </a:prstGeom>
        </p:spPr>
        <p:txBody>
          <a:bodyPr/>
          <a:lstStyle>
            <a:lvl1pPr>
              <a:defRPr sz="2133" b="1" i="0">
                <a:solidFill>
                  <a:srgbClr val="E45266"/>
                </a:solidFill>
                <a:latin typeface="Arial"/>
                <a:cs typeface="Arial"/>
              </a:defRPr>
            </a:lvl1pPr>
          </a:lstStyle>
          <a:p>
            <a:pPr lvl="0"/>
            <a:r>
              <a:rPr lang="es-ES"/>
              <a:t>Haga clic para modificar el estilo de texto del patrón</a:t>
            </a:r>
          </a:p>
        </p:txBody>
      </p:sp>
      <p:sp>
        <p:nvSpPr>
          <p:cNvPr id="4" name="Holder 4"/>
          <p:cNvSpPr>
            <a:spLocks noGrp="1"/>
          </p:cNvSpPr>
          <p:nvPr>
            <p:ph sz="half" idx="3"/>
          </p:nvPr>
        </p:nvSpPr>
        <p:spPr>
          <a:xfrm>
            <a:off x="6513371" y="1780055"/>
            <a:ext cx="4753956" cy="533351"/>
          </a:xfrm>
          <a:prstGeom prst="rect">
            <a:avLst/>
          </a:prstGeom>
        </p:spPr>
        <p:txBody>
          <a:bodyPr/>
          <a:lstStyle>
            <a:lvl1pPr>
              <a:defRPr sz="1733" b="0" i="0">
                <a:solidFill>
                  <a:schemeClr val="bg1"/>
                </a:solidFill>
                <a:latin typeface="Century Gothic"/>
                <a:cs typeface="Century Gothic"/>
              </a:defRPr>
            </a:lvl1pPr>
          </a:lstStyle>
          <a:p>
            <a:pPr lvl="0"/>
            <a:r>
              <a:rPr lang="es-ES"/>
              <a:t>Haga clic para modificar el estilo de texto del patrón</a:t>
            </a:r>
          </a:p>
        </p:txBody>
      </p:sp>
      <p:sp>
        <p:nvSpPr>
          <p:cNvPr id="6" name="Holder 5">
            <a:extLst>
              <a:ext uri="{FF2B5EF4-FFF2-40B4-BE49-F238E27FC236}">
                <a16:creationId xmlns:a16="http://schemas.microsoft.com/office/drawing/2014/main" id="{E1868D50-D522-44D5-AB34-04B6663715EE}"/>
              </a:ext>
            </a:extLst>
          </p:cNvPr>
          <p:cNvSpPr>
            <a:spLocks noGrp="1"/>
          </p:cNvSpPr>
          <p:nvPr>
            <p:ph type="ftr" sz="quarter" idx="10"/>
          </p:nvPr>
        </p:nvSpPr>
        <p:spPr/>
        <p:txBody>
          <a:bodyPr/>
          <a:lstStyle>
            <a:lvl1pPr algn="ctr">
              <a:defRPr>
                <a:solidFill>
                  <a:prstClr val="black">
                    <a:tint val="75000"/>
                  </a:prstClr>
                </a:solidFill>
              </a:defRPr>
            </a:lvl1pPr>
          </a:lstStyle>
          <a:p>
            <a:pPr>
              <a:defRPr/>
            </a:pPr>
            <a:endParaRPr/>
          </a:p>
        </p:txBody>
      </p:sp>
      <p:sp>
        <p:nvSpPr>
          <p:cNvPr id="7" name="Holder 6">
            <a:extLst>
              <a:ext uri="{FF2B5EF4-FFF2-40B4-BE49-F238E27FC236}">
                <a16:creationId xmlns:a16="http://schemas.microsoft.com/office/drawing/2014/main" id="{0F118D48-63AF-49B3-8022-94F88B53C9E1}"/>
              </a:ext>
            </a:extLst>
          </p:cNvPr>
          <p:cNvSpPr>
            <a:spLocks noGrp="1"/>
          </p:cNvSpPr>
          <p:nvPr>
            <p:ph type="dt" sz="half" idx="11"/>
          </p:nvPr>
        </p:nvSpPr>
        <p:spPr/>
        <p:txBody>
          <a:bodyPr/>
          <a:lstStyle>
            <a:lvl1pPr algn="l">
              <a:defRPr>
                <a:solidFill>
                  <a:prstClr val="black">
                    <a:tint val="75000"/>
                  </a:prstClr>
                </a:solidFill>
              </a:defRPr>
            </a:lvl1pPr>
          </a:lstStyle>
          <a:p>
            <a:pPr>
              <a:defRPr/>
            </a:pPr>
            <a:fld id="{0C496650-14A9-4D53-98A6-0FE4727B8A20}" type="datetimeFigureOut">
              <a:rPr lang="en-US"/>
              <a:pPr>
                <a:defRPr/>
              </a:pPr>
              <a:t>5/2/2023</a:t>
            </a:fld>
            <a:endParaRPr lang="en-US" dirty="0"/>
          </a:p>
        </p:txBody>
      </p:sp>
      <p:sp>
        <p:nvSpPr>
          <p:cNvPr id="8" name="Holder 7">
            <a:extLst>
              <a:ext uri="{FF2B5EF4-FFF2-40B4-BE49-F238E27FC236}">
                <a16:creationId xmlns:a16="http://schemas.microsoft.com/office/drawing/2014/main" id="{479D6CAE-9BF8-48E5-A120-CBD1C0345844}"/>
              </a:ext>
            </a:extLst>
          </p:cNvPr>
          <p:cNvSpPr>
            <a:spLocks noGrp="1"/>
          </p:cNvSpPr>
          <p:nvPr>
            <p:ph type="sldNum" sz="quarter" idx="12"/>
          </p:nvPr>
        </p:nvSpPr>
        <p:spPr/>
        <p:txBody>
          <a:bodyPr/>
          <a:lstStyle>
            <a:lvl1pPr>
              <a:defRPr/>
            </a:lvl1pPr>
          </a:lstStyle>
          <a:p>
            <a:pPr>
              <a:defRPr/>
            </a:pPr>
            <a:fld id="{6F8CF98C-3F30-44E7-A7E3-0D11877C7505}" type="slidenum">
              <a:rPr lang="es-CL" altLang="es-CL"/>
              <a:pPr>
                <a:defRPr/>
              </a:pPr>
              <a:t>‹Nº›</a:t>
            </a:fld>
            <a:endParaRPr lang="es-CL" altLang="es-CL"/>
          </a:p>
        </p:txBody>
      </p:sp>
    </p:spTree>
    <p:extLst>
      <p:ext uri="{BB962C8B-B14F-4D97-AF65-F5344CB8AC3E}">
        <p14:creationId xmlns:p14="http://schemas.microsoft.com/office/powerpoint/2010/main" val="3941703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DC580E0-0EBE-4A37-8019-3D717B3B05E4}"/>
              </a:ext>
            </a:extLst>
          </p:cNvPr>
          <p:cNvSpPr>
            <a:spLocks noGrp="1"/>
          </p:cNvSpPr>
          <p:nvPr>
            <p:ph type="dt" sz="half" idx="10"/>
          </p:nvPr>
        </p:nvSpPr>
        <p:spPr/>
        <p:txBody>
          <a:bodyPr/>
          <a:lstStyle>
            <a:lvl1pPr>
              <a:defRPr>
                <a:solidFill>
                  <a:prstClr val="black">
                    <a:tint val="75000"/>
                  </a:prstClr>
                </a:solidFill>
              </a:defRPr>
            </a:lvl1pPr>
          </a:lstStyle>
          <a:p>
            <a:pPr>
              <a:defRPr/>
            </a:pPr>
            <a:fld id="{8BBF9142-9F4E-4673-96A9-11F833154418}" type="datetimeFigureOut">
              <a:rPr lang="es-CL"/>
              <a:pPr>
                <a:defRPr/>
              </a:pPr>
              <a:t>02-05-2023</a:t>
            </a:fld>
            <a:endParaRPr lang="es-CL"/>
          </a:p>
        </p:txBody>
      </p:sp>
      <p:sp>
        <p:nvSpPr>
          <p:cNvPr id="3" name="Marcador de pie de página 2">
            <a:extLst>
              <a:ext uri="{FF2B5EF4-FFF2-40B4-BE49-F238E27FC236}">
                <a16:creationId xmlns:a16="http://schemas.microsoft.com/office/drawing/2014/main" id="{A2411DB8-D24A-4983-AF15-B7359DFB7A25}"/>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s-CL"/>
          </a:p>
        </p:txBody>
      </p:sp>
      <p:sp>
        <p:nvSpPr>
          <p:cNvPr id="4" name="Marcador de número de diapositiva 3">
            <a:extLst>
              <a:ext uri="{FF2B5EF4-FFF2-40B4-BE49-F238E27FC236}">
                <a16:creationId xmlns:a16="http://schemas.microsoft.com/office/drawing/2014/main" id="{4D5E381E-FB07-4AFE-BF5B-23FFD485E38E}"/>
              </a:ext>
            </a:extLst>
          </p:cNvPr>
          <p:cNvSpPr>
            <a:spLocks noGrp="1"/>
          </p:cNvSpPr>
          <p:nvPr>
            <p:ph type="sldNum" sz="quarter" idx="12"/>
          </p:nvPr>
        </p:nvSpPr>
        <p:spPr/>
        <p:txBody>
          <a:bodyPr/>
          <a:lstStyle>
            <a:lvl1pPr>
              <a:defRPr/>
            </a:lvl1pPr>
          </a:lstStyle>
          <a:p>
            <a:pPr>
              <a:defRPr/>
            </a:pPr>
            <a:fld id="{AEA132E2-468B-4226-B325-CECBDEE655E7}" type="slidenum">
              <a:rPr lang="es-CL" altLang="es-CL"/>
              <a:pPr>
                <a:defRPr/>
              </a:pPr>
              <a:t>‹Nº›</a:t>
            </a:fld>
            <a:endParaRPr lang="es-CL" altLang="es-CL"/>
          </a:p>
        </p:txBody>
      </p:sp>
    </p:spTree>
    <p:extLst>
      <p:ext uri="{BB962C8B-B14F-4D97-AF65-F5344CB8AC3E}">
        <p14:creationId xmlns:p14="http://schemas.microsoft.com/office/powerpoint/2010/main" val="2742073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Diapositiva de título">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a:lstStyle>
            <a:lvl1pPr>
              <a:defRPr/>
            </a:lvl1pPr>
          </a:lstStyle>
          <a:p>
            <a:r>
              <a:rPr lang="es-ES"/>
              <a:t>Haga clic para modificar el estilo de título del patrón</a:t>
            </a:r>
            <a:endParaRPr/>
          </a:p>
        </p:txBody>
      </p:sp>
      <p:sp>
        <p:nvSpPr>
          <p:cNvPr id="3" name="Holder 3"/>
          <p:cNvSpPr>
            <a:spLocks noGrp="1"/>
          </p:cNvSpPr>
          <p:nvPr>
            <p:ph type="subTitle" idx="4"/>
          </p:nvPr>
        </p:nvSpPr>
        <p:spPr>
          <a:xfrm>
            <a:off x="1828800" y="3840498"/>
            <a:ext cx="8534400" cy="276999"/>
          </a:xfrm>
          <a:prstGeom prst="rect">
            <a:avLst/>
          </a:prstGeom>
        </p:spPr>
        <p:txBody>
          <a:bodyPr/>
          <a:lstStyle>
            <a:lvl1pPr>
              <a:defRPr/>
            </a:lvl1pPr>
          </a:lstStyle>
          <a:p>
            <a:r>
              <a:rPr lang="es-ES"/>
              <a:t>Haga clic para modificar el estilo de subtítulo del patrón</a:t>
            </a:r>
            <a:endParaRPr/>
          </a:p>
        </p:txBody>
      </p:sp>
      <p:sp>
        <p:nvSpPr>
          <p:cNvPr id="4" name="Holder 4">
            <a:extLst>
              <a:ext uri="{FF2B5EF4-FFF2-40B4-BE49-F238E27FC236}">
                <a16:creationId xmlns:a16="http://schemas.microsoft.com/office/drawing/2014/main" id="{3B4873BC-1ACE-4BC5-A115-E5B794945F28}"/>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0272AD47-1EA1-43A9-9341-3E36DC5EF4D0}"/>
              </a:ext>
            </a:extLst>
          </p:cNvPr>
          <p:cNvSpPr>
            <a:spLocks noGrp="1"/>
          </p:cNvSpPr>
          <p:nvPr>
            <p:ph type="dt" sz="half" idx="11"/>
          </p:nvPr>
        </p:nvSpPr>
        <p:spPr/>
        <p:txBody>
          <a:bodyPr/>
          <a:lstStyle>
            <a:lvl1pPr>
              <a:defRPr/>
            </a:lvl1pPr>
          </a:lstStyle>
          <a:p>
            <a:pPr>
              <a:defRPr/>
            </a:pPr>
            <a:fld id="{02FF4891-4BF1-4D9F-9956-01E730CCD568}" type="datetimeFigureOut">
              <a:rPr lang="en-US"/>
              <a:pPr>
                <a:defRPr/>
              </a:pPr>
              <a:t>5/2/2023</a:t>
            </a:fld>
            <a:endParaRPr lang="en-US" dirty="0"/>
          </a:p>
        </p:txBody>
      </p:sp>
      <p:sp>
        <p:nvSpPr>
          <p:cNvPr id="6" name="Holder 6">
            <a:extLst>
              <a:ext uri="{FF2B5EF4-FFF2-40B4-BE49-F238E27FC236}">
                <a16:creationId xmlns:a16="http://schemas.microsoft.com/office/drawing/2014/main" id="{ED8D54DD-531E-4019-A072-D8EEE35470A3}"/>
              </a:ext>
            </a:extLst>
          </p:cNvPr>
          <p:cNvSpPr>
            <a:spLocks noGrp="1"/>
          </p:cNvSpPr>
          <p:nvPr>
            <p:ph type="sldNum" sz="quarter" idx="12"/>
          </p:nvPr>
        </p:nvSpPr>
        <p:spPr/>
        <p:txBody>
          <a:bodyPr/>
          <a:lstStyle>
            <a:lvl1pPr>
              <a:defRPr/>
            </a:lvl1pPr>
          </a:lstStyle>
          <a:p>
            <a:pPr>
              <a:defRPr/>
            </a:pPr>
            <a:fld id="{414F43C0-1B5D-4A5A-82F0-D85A8DC0E0C5}" type="slidenum">
              <a:rPr lang="es-CL" altLang="es-CL"/>
              <a:pPr>
                <a:defRPr/>
              </a:pPr>
              <a:t>‹Nº›</a:t>
            </a:fld>
            <a:endParaRPr lang="es-CL" altLang="es-CL"/>
          </a:p>
        </p:txBody>
      </p:sp>
    </p:spTree>
    <p:extLst>
      <p:ext uri="{BB962C8B-B14F-4D97-AF65-F5344CB8AC3E}">
        <p14:creationId xmlns:p14="http://schemas.microsoft.com/office/powerpoint/2010/main" val="3015396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type="body" idx="1"/>
          </p:nvPr>
        </p:nvSpPr>
        <p:spPr>
          <a:xfrm>
            <a:off x="1680758" y="2444464"/>
            <a:ext cx="8830511" cy="307776"/>
          </a:xfrm>
        </p:spPr>
        <p:txBody>
          <a:bodyPr/>
          <a:lstStyle>
            <a:lvl1pPr>
              <a:defRPr sz="2000" b="0" i="0">
                <a:solidFill>
                  <a:schemeClr val="bg1"/>
                </a:solidFill>
                <a:latin typeface="Century Gothic"/>
                <a:cs typeface="Century Gothic"/>
              </a:defRPr>
            </a:lvl1pPr>
          </a:lstStyle>
          <a:p>
            <a:pPr lvl="0"/>
            <a:r>
              <a:rPr lang="es-ES"/>
              <a:t>Haga clic para modificar el estilo de texto del patrón</a:t>
            </a:r>
          </a:p>
        </p:txBody>
      </p:sp>
      <p:sp>
        <p:nvSpPr>
          <p:cNvPr id="4" name="Holder 4">
            <a:extLst>
              <a:ext uri="{FF2B5EF4-FFF2-40B4-BE49-F238E27FC236}">
                <a16:creationId xmlns:a16="http://schemas.microsoft.com/office/drawing/2014/main" id="{051D7CC6-9FEA-4F2F-B8D4-80B917EA8C9D}"/>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2A047E05-912C-4770-AA92-82837F9C5BE9}"/>
              </a:ext>
            </a:extLst>
          </p:cNvPr>
          <p:cNvSpPr>
            <a:spLocks noGrp="1"/>
          </p:cNvSpPr>
          <p:nvPr>
            <p:ph type="dt" sz="half" idx="11"/>
          </p:nvPr>
        </p:nvSpPr>
        <p:spPr/>
        <p:txBody>
          <a:bodyPr/>
          <a:lstStyle>
            <a:lvl1pPr>
              <a:defRPr/>
            </a:lvl1pPr>
          </a:lstStyle>
          <a:p>
            <a:pPr>
              <a:defRPr/>
            </a:pPr>
            <a:fld id="{EFBD468E-1324-4959-83A5-5014FE8CFB77}" type="datetimeFigureOut">
              <a:rPr lang="en-US"/>
              <a:pPr>
                <a:defRPr/>
              </a:pPr>
              <a:t>5/2/2023</a:t>
            </a:fld>
            <a:endParaRPr lang="en-US" dirty="0"/>
          </a:p>
        </p:txBody>
      </p:sp>
      <p:sp>
        <p:nvSpPr>
          <p:cNvPr id="6" name="Holder 6">
            <a:extLst>
              <a:ext uri="{FF2B5EF4-FFF2-40B4-BE49-F238E27FC236}">
                <a16:creationId xmlns:a16="http://schemas.microsoft.com/office/drawing/2014/main" id="{4360B0EA-ED6D-4EF5-94E9-07E064B5BAB5}"/>
              </a:ext>
            </a:extLst>
          </p:cNvPr>
          <p:cNvSpPr>
            <a:spLocks noGrp="1"/>
          </p:cNvSpPr>
          <p:nvPr>
            <p:ph type="sldNum" sz="quarter" idx="12"/>
          </p:nvPr>
        </p:nvSpPr>
        <p:spPr/>
        <p:txBody>
          <a:bodyPr/>
          <a:lstStyle>
            <a:lvl1pPr>
              <a:defRPr/>
            </a:lvl1pPr>
          </a:lstStyle>
          <a:p>
            <a:pPr>
              <a:defRPr/>
            </a:pPr>
            <a:fld id="{404BBF99-2B45-4BC5-AC9F-1E34E8476066}" type="slidenum">
              <a:rPr lang="es-CL" altLang="es-CL"/>
              <a:pPr>
                <a:defRPr/>
              </a:pPr>
              <a:t>‹Nº›</a:t>
            </a:fld>
            <a:endParaRPr lang="es-CL" altLang="es-CL"/>
          </a:p>
        </p:txBody>
      </p:sp>
    </p:spTree>
    <p:extLst>
      <p:ext uri="{BB962C8B-B14F-4D97-AF65-F5344CB8AC3E}">
        <p14:creationId xmlns:p14="http://schemas.microsoft.com/office/powerpoint/2010/main" val="2300578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Dos objetos">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84017894-55FE-4595-A926-407E86884961}"/>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solidFill>
                <a:prstClr val="black"/>
              </a:solidFill>
            </a:endParaRPr>
          </a:p>
        </p:txBody>
      </p:sp>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sz="half" idx="2"/>
          </p:nvPr>
        </p:nvSpPr>
        <p:spPr>
          <a:xfrm>
            <a:off x="1347269" y="2216811"/>
            <a:ext cx="4250641" cy="656462"/>
          </a:xfrm>
          <a:prstGeom prst="rect">
            <a:avLst/>
          </a:prstGeom>
        </p:spPr>
        <p:txBody>
          <a:bodyPr/>
          <a:lstStyle>
            <a:lvl1pPr>
              <a:defRPr sz="2133" b="1" i="0">
                <a:solidFill>
                  <a:srgbClr val="E45266"/>
                </a:solidFill>
                <a:latin typeface="Arial"/>
                <a:cs typeface="Arial"/>
              </a:defRPr>
            </a:lvl1pPr>
          </a:lstStyle>
          <a:p>
            <a:pPr lvl="0"/>
            <a:r>
              <a:rPr lang="es-ES"/>
              <a:t>Haga clic para modificar el estilo de texto del patrón</a:t>
            </a:r>
          </a:p>
        </p:txBody>
      </p:sp>
      <p:sp>
        <p:nvSpPr>
          <p:cNvPr id="4" name="Holder 4"/>
          <p:cNvSpPr>
            <a:spLocks noGrp="1"/>
          </p:cNvSpPr>
          <p:nvPr>
            <p:ph sz="half" idx="3"/>
          </p:nvPr>
        </p:nvSpPr>
        <p:spPr>
          <a:xfrm>
            <a:off x="6513371" y="1780055"/>
            <a:ext cx="4753956" cy="533351"/>
          </a:xfrm>
          <a:prstGeom prst="rect">
            <a:avLst/>
          </a:prstGeom>
        </p:spPr>
        <p:txBody>
          <a:bodyPr/>
          <a:lstStyle>
            <a:lvl1pPr>
              <a:defRPr sz="1733" b="0" i="0">
                <a:solidFill>
                  <a:schemeClr val="bg1"/>
                </a:solidFill>
                <a:latin typeface="Century Gothic"/>
                <a:cs typeface="Century Gothic"/>
              </a:defRPr>
            </a:lvl1pPr>
          </a:lstStyle>
          <a:p>
            <a:pPr lvl="0"/>
            <a:r>
              <a:rPr lang="es-ES"/>
              <a:t>Haga clic para modificar el estilo de texto del patrón</a:t>
            </a:r>
          </a:p>
        </p:txBody>
      </p:sp>
      <p:sp>
        <p:nvSpPr>
          <p:cNvPr id="6" name="Holder 5">
            <a:extLst>
              <a:ext uri="{FF2B5EF4-FFF2-40B4-BE49-F238E27FC236}">
                <a16:creationId xmlns:a16="http://schemas.microsoft.com/office/drawing/2014/main" id="{E08EE111-A1AC-4E7F-A8F4-05D6365997F4}"/>
              </a:ext>
            </a:extLst>
          </p:cNvPr>
          <p:cNvSpPr>
            <a:spLocks noGrp="1"/>
          </p:cNvSpPr>
          <p:nvPr>
            <p:ph type="ftr" sz="quarter" idx="10"/>
          </p:nvPr>
        </p:nvSpPr>
        <p:spPr/>
        <p:txBody>
          <a:bodyPr/>
          <a:lstStyle>
            <a:lvl1pPr algn="ctr">
              <a:defRPr>
                <a:solidFill>
                  <a:prstClr val="black">
                    <a:tint val="75000"/>
                  </a:prstClr>
                </a:solidFill>
              </a:defRPr>
            </a:lvl1pPr>
          </a:lstStyle>
          <a:p>
            <a:pPr>
              <a:defRPr/>
            </a:pPr>
            <a:endParaRPr/>
          </a:p>
        </p:txBody>
      </p:sp>
      <p:sp>
        <p:nvSpPr>
          <p:cNvPr id="7" name="Holder 6">
            <a:extLst>
              <a:ext uri="{FF2B5EF4-FFF2-40B4-BE49-F238E27FC236}">
                <a16:creationId xmlns:a16="http://schemas.microsoft.com/office/drawing/2014/main" id="{41ED6BB9-01D3-4F28-954B-C2967E205A8B}"/>
              </a:ext>
            </a:extLst>
          </p:cNvPr>
          <p:cNvSpPr>
            <a:spLocks noGrp="1"/>
          </p:cNvSpPr>
          <p:nvPr>
            <p:ph type="dt" sz="half" idx="11"/>
          </p:nvPr>
        </p:nvSpPr>
        <p:spPr/>
        <p:txBody>
          <a:bodyPr/>
          <a:lstStyle>
            <a:lvl1pPr algn="l">
              <a:defRPr>
                <a:solidFill>
                  <a:prstClr val="black">
                    <a:tint val="75000"/>
                  </a:prstClr>
                </a:solidFill>
              </a:defRPr>
            </a:lvl1pPr>
          </a:lstStyle>
          <a:p>
            <a:pPr>
              <a:defRPr/>
            </a:pPr>
            <a:fld id="{BA7E49ED-A87B-498C-BEFD-36A00D5FAF07}" type="datetimeFigureOut">
              <a:rPr lang="en-US"/>
              <a:pPr>
                <a:defRPr/>
              </a:pPr>
              <a:t>5/2/2023</a:t>
            </a:fld>
            <a:endParaRPr lang="en-US" dirty="0"/>
          </a:p>
        </p:txBody>
      </p:sp>
      <p:sp>
        <p:nvSpPr>
          <p:cNvPr id="8" name="Holder 7">
            <a:extLst>
              <a:ext uri="{FF2B5EF4-FFF2-40B4-BE49-F238E27FC236}">
                <a16:creationId xmlns:a16="http://schemas.microsoft.com/office/drawing/2014/main" id="{A1D3C722-17A6-44A4-96F7-78D9EA696922}"/>
              </a:ext>
            </a:extLst>
          </p:cNvPr>
          <p:cNvSpPr>
            <a:spLocks noGrp="1"/>
          </p:cNvSpPr>
          <p:nvPr>
            <p:ph type="sldNum" sz="quarter" idx="12"/>
          </p:nvPr>
        </p:nvSpPr>
        <p:spPr/>
        <p:txBody>
          <a:bodyPr/>
          <a:lstStyle>
            <a:lvl1pPr>
              <a:defRPr/>
            </a:lvl1pPr>
          </a:lstStyle>
          <a:p>
            <a:pPr>
              <a:defRPr/>
            </a:pPr>
            <a:fld id="{6DF91B43-B741-46C0-8208-B252C071DE44}" type="slidenum">
              <a:rPr lang="es-CL" altLang="es-CL"/>
              <a:pPr>
                <a:defRPr/>
              </a:pPr>
              <a:t>‹Nº›</a:t>
            </a:fld>
            <a:endParaRPr lang="es-CL" altLang="es-CL"/>
          </a:p>
        </p:txBody>
      </p:sp>
    </p:spTree>
    <p:extLst>
      <p:ext uri="{BB962C8B-B14F-4D97-AF65-F5344CB8AC3E}">
        <p14:creationId xmlns:p14="http://schemas.microsoft.com/office/powerpoint/2010/main" val="2440131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CBA36B-8489-47EB-BF70-8CCE493B70D4}"/>
              </a:ext>
            </a:extLst>
          </p:cNvPr>
          <p:cNvSpPr>
            <a:spLocks noGrp="1"/>
          </p:cNvSpPr>
          <p:nvPr>
            <p:ph type="dt" sz="half" idx="10"/>
          </p:nvPr>
        </p:nvSpPr>
        <p:spPr/>
        <p:txBody>
          <a:bodyPr/>
          <a:lstStyle>
            <a:lvl1pPr>
              <a:defRPr>
                <a:solidFill>
                  <a:prstClr val="black">
                    <a:tint val="75000"/>
                  </a:prstClr>
                </a:solidFill>
              </a:defRPr>
            </a:lvl1pPr>
          </a:lstStyle>
          <a:p>
            <a:pPr>
              <a:defRPr/>
            </a:pPr>
            <a:fld id="{B0AB613D-D5F8-4832-B8ED-251EF207F4BC}" type="datetimeFigureOut">
              <a:rPr lang="es-CL"/>
              <a:pPr>
                <a:defRPr/>
              </a:pPr>
              <a:t>02-05-2023</a:t>
            </a:fld>
            <a:endParaRPr lang="es-CL"/>
          </a:p>
        </p:txBody>
      </p:sp>
      <p:sp>
        <p:nvSpPr>
          <p:cNvPr id="3" name="Marcador de pie de página 2">
            <a:extLst>
              <a:ext uri="{FF2B5EF4-FFF2-40B4-BE49-F238E27FC236}">
                <a16:creationId xmlns:a16="http://schemas.microsoft.com/office/drawing/2014/main" id="{936241EB-CDFB-4AEA-BE01-4788565261A6}"/>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s-CL"/>
          </a:p>
        </p:txBody>
      </p:sp>
      <p:sp>
        <p:nvSpPr>
          <p:cNvPr id="4" name="Marcador de número de diapositiva 3">
            <a:extLst>
              <a:ext uri="{FF2B5EF4-FFF2-40B4-BE49-F238E27FC236}">
                <a16:creationId xmlns:a16="http://schemas.microsoft.com/office/drawing/2014/main" id="{7A54E2F0-B0C9-4D35-A8D5-9D9A0B31CA89}"/>
              </a:ext>
            </a:extLst>
          </p:cNvPr>
          <p:cNvSpPr>
            <a:spLocks noGrp="1"/>
          </p:cNvSpPr>
          <p:nvPr>
            <p:ph type="sldNum" sz="quarter" idx="12"/>
          </p:nvPr>
        </p:nvSpPr>
        <p:spPr/>
        <p:txBody>
          <a:bodyPr/>
          <a:lstStyle>
            <a:lvl1pPr>
              <a:defRPr/>
            </a:lvl1pPr>
          </a:lstStyle>
          <a:p>
            <a:pPr>
              <a:defRPr/>
            </a:pPr>
            <a:fld id="{632636BC-7B97-4A6A-A3BB-AEA5C5F93533}" type="slidenum">
              <a:rPr lang="es-CL" altLang="es-CL"/>
              <a:pPr>
                <a:defRPr/>
              </a:pPr>
              <a:t>‹Nº›</a:t>
            </a:fld>
            <a:endParaRPr lang="es-CL" altLang="es-CL"/>
          </a:p>
        </p:txBody>
      </p:sp>
    </p:spTree>
    <p:extLst>
      <p:ext uri="{BB962C8B-B14F-4D97-AF65-F5344CB8AC3E}">
        <p14:creationId xmlns:p14="http://schemas.microsoft.com/office/powerpoint/2010/main" val="3542258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iapositiva de título">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a:lstStyle>
            <a:lvl1pPr>
              <a:defRPr/>
            </a:lvl1pPr>
          </a:lstStyle>
          <a:p>
            <a:r>
              <a:rPr lang="es-ES"/>
              <a:t>Haga clic para modificar el estilo de título del patrón</a:t>
            </a:r>
            <a:endParaRPr/>
          </a:p>
        </p:txBody>
      </p:sp>
      <p:sp>
        <p:nvSpPr>
          <p:cNvPr id="3" name="Holder 3"/>
          <p:cNvSpPr>
            <a:spLocks noGrp="1"/>
          </p:cNvSpPr>
          <p:nvPr>
            <p:ph type="subTitle" idx="4"/>
          </p:nvPr>
        </p:nvSpPr>
        <p:spPr>
          <a:xfrm>
            <a:off x="1828800" y="3840498"/>
            <a:ext cx="8534400" cy="276999"/>
          </a:xfrm>
          <a:prstGeom prst="rect">
            <a:avLst/>
          </a:prstGeom>
        </p:spPr>
        <p:txBody>
          <a:bodyPr/>
          <a:lstStyle>
            <a:lvl1pPr>
              <a:defRPr/>
            </a:lvl1pPr>
          </a:lstStyle>
          <a:p>
            <a:r>
              <a:rPr lang="es-ES"/>
              <a:t>Haga clic para modificar el estilo de subtítulo del patrón</a:t>
            </a:r>
            <a:endParaRPr/>
          </a:p>
        </p:txBody>
      </p:sp>
      <p:sp>
        <p:nvSpPr>
          <p:cNvPr id="4" name="Holder 4">
            <a:extLst>
              <a:ext uri="{FF2B5EF4-FFF2-40B4-BE49-F238E27FC236}">
                <a16:creationId xmlns:a16="http://schemas.microsoft.com/office/drawing/2014/main" id="{FF16CDC9-77B4-4AB2-923F-D17A77CDB229}"/>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5A5FF1B4-7E5A-4585-91B7-D13F0171368B}"/>
              </a:ext>
            </a:extLst>
          </p:cNvPr>
          <p:cNvSpPr>
            <a:spLocks noGrp="1"/>
          </p:cNvSpPr>
          <p:nvPr>
            <p:ph type="dt" sz="half" idx="11"/>
          </p:nvPr>
        </p:nvSpPr>
        <p:spPr/>
        <p:txBody>
          <a:bodyPr/>
          <a:lstStyle>
            <a:lvl1pPr>
              <a:defRPr/>
            </a:lvl1pPr>
          </a:lstStyle>
          <a:p>
            <a:pPr>
              <a:defRPr/>
            </a:pPr>
            <a:fld id="{2F24B327-4975-4431-90C7-0B7F033DC4D3}" type="datetimeFigureOut">
              <a:rPr lang="en-US"/>
              <a:pPr>
                <a:defRPr/>
              </a:pPr>
              <a:t>5/2/2023</a:t>
            </a:fld>
            <a:endParaRPr lang="en-US" dirty="0"/>
          </a:p>
        </p:txBody>
      </p:sp>
      <p:sp>
        <p:nvSpPr>
          <p:cNvPr id="6" name="Holder 6">
            <a:extLst>
              <a:ext uri="{FF2B5EF4-FFF2-40B4-BE49-F238E27FC236}">
                <a16:creationId xmlns:a16="http://schemas.microsoft.com/office/drawing/2014/main" id="{36D80074-494B-4EA1-B3E8-3ED4848A0189}"/>
              </a:ext>
            </a:extLst>
          </p:cNvPr>
          <p:cNvSpPr>
            <a:spLocks noGrp="1"/>
          </p:cNvSpPr>
          <p:nvPr>
            <p:ph type="sldNum" sz="quarter" idx="12"/>
          </p:nvPr>
        </p:nvSpPr>
        <p:spPr/>
        <p:txBody>
          <a:bodyPr/>
          <a:lstStyle>
            <a:lvl1pPr>
              <a:defRPr/>
            </a:lvl1pPr>
          </a:lstStyle>
          <a:p>
            <a:pPr>
              <a:defRPr/>
            </a:pPr>
            <a:fld id="{F4F65F8A-7128-4271-B0C9-01F36B40CDE1}" type="slidenum">
              <a:rPr lang="es-CL" altLang="es-CL"/>
              <a:pPr>
                <a:defRPr/>
              </a:pPr>
              <a:t>‹Nº›</a:t>
            </a:fld>
            <a:endParaRPr lang="es-CL" altLang="es-CL"/>
          </a:p>
        </p:txBody>
      </p:sp>
    </p:spTree>
    <p:extLst>
      <p:ext uri="{BB962C8B-B14F-4D97-AF65-F5344CB8AC3E}">
        <p14:creationId xmlns:p14="http://schemas.microsoft.com/office/powerpoint/2010/main" val="3796860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type="body" idx="1"/>
          </p:nvPr>
        </p:nvSpPr>
        <p:spPr>
          <a:xfrm>
            <a:off x="1680758" y="2444464"/>
            <a:ext cx="8830511" cy="307776"/>
          </a:xfrm>
        </p:spPr>
        <p:txBody>
          <a:bodyPr/>
          <a:lstStyle>
            <a:lvl1pPr>
              <a:defRPr sz="2000" b="0" i="0">
                <a:solidFill>
                  <a:schemeClr val="bg1"/>
                </a:solidFill>
                <a:latin typeface="Century Gothic"/>
                <a:cs typeface="Century Gothic"/>
              </a:defRPr>
            </a:lvl1pPr>
          </a:lstStyle>
          <a:p>
            <a:pPr lvl="0"/>
            <a:r>
              <a:rPr lang="es-ES"/>
              <a:t>Haga clic para modificar el estilo de texto del patrón</a:t>
            </a:r>
          </a:p>
        </p:txBody>
      </p:sp>
      <p:sp>
        <p:nvSpPr>
          <p:cNvPr id="4" name="Holder 4">
            <a:extLst>
              <a:ext uri="{FF2B5EF4-FFF2-40B4-BE49-F238E27FC236}">
                <a16:creationId xmlns:a16="http://schemas.microsoft.com/office/drawing/2014/main" id="{F4C4FBDC-C95F-49D8-9B2F-59FEE0A08BE4}"/>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5FFBC5D0-D665-4B3C-B3CF-311929F4010F}"/>
              </a:ext>
            </a:extLst>
          </p:cNvPr>
          <p:cNvSpPr>
            <a:spLocks noGrp="1"/>
          </p:cNvSpPr>
          <p:nvPr>
            <p:ph type="dt" sz="half" idx="11"/>
          </p:nvPr>
        </p:nvSpPr>
        <p:spPr/>
        <p:txBody>
          <a:bodyPr/>
          <a:lstStyle>
            <a:lvl1pPr>
              <a:defRPr/>
            </a:lvl1pPr>
          </a:lstStyle>
          <a:p>
            <a:pPr>
              <a:defRPr/>
            </a:pPr>
            <a:fld id="{8EED5CB2-CCA3-4105-9FAD-5B4E937E25C0}" type="datetimeFigureOut">
              <a:rPr lang="en-US"/>
              <a:pPr>
                <a:defRPr/>
              </a:pPr>
              <a:t>5/2/2023</a:t>
            </a:fld>
            <a:endParaRPr lang="en-US" dirty="0"/>
          </a:p>
        </p:txBody>
      </p:sp>
      <p:sp>
        <p:nvSpPr>
          <p:cNvPr id="6" name="Holder 6">
            <a:extLst>
              <a:ext uri="{FF2B5EF4-FFF2-40B4-BE49-F238E27FC236}">
                <a16:creationId xmlns:a16="http://schemas.microsoft.com/office/drawing/2014/main" id="{CCD4DC2E-0A5A-44A4-9D28-FBD6F4E39E17}"/>
              </a:ext>
            </a:extLst>
          </p:cNvPr>
          <p:cNvSpPr>
            <a:spLocks noGrp="1"/>
          </p:cNvSpPr>
          <p:nvPr>
            <p:ph type="sldNum" sz="quarter" idx="12"/>
          </p:nvPr>
        </p:nvSpPr>
        <p:spPr/>
        <p:txBody>
          <a:bodyPr/>
          <a:lstStyle>
            <a:lvl1pPr>
              <a:defRPr/>
            </a:lvl1pPr>
          </a:lstStyle>
          <a:p>
            <a:pPr>
              <a:defRPr/>
            </a:pPr>
            <a:fld id="{A191A0E8-CE36-4B0B-863E-D4BFAA02BC27}" type="slidenum">
              <a:rPr lang="es-CL" altLang="es-CL"/>
              <a:pPr>
                <a:defRPr/>
              </a:pPr>
              <a:t>‹Nº›</a:t>
            </a:fld>
            <a:endParaRPr lang="es-CL" altLang="es-CL"/>
          </a:p>
        </p:txBody>
      </p:sp>
    </p:spTree>
    <p:extLst>
      <p:ext uri="{BB962C8B-B14F-4D97-AF65-F5344CB8AC3E}">
        <p14:creationId xmlns:p14="http://schemas.microsoft.com/office/powerpoint/2010/main" val="863132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type="body" idx="1"/>
          </p:nvPr>
        </p:nvSpPr>
        <p:spPr>
          <a:xfrm>
            <a:off x="1680758" y="2444464"/>
            <a:ext cx="8830511" cy="307776"/>
          </a:xfrm>
        </p:spPr>
        <p:txBody>
          <a:bodyPr/>
          <a:lstStyle>
            <a:lvl1pPr>
              <a:defRPr sz="2000" b="0" i="0">
                <a:solidFill>
                  <a:schemeClr val="bg1"/>
                </a:solidFill>
                <a:latin typeface="Century Gothic"/>
                <a:cs typeface="Century Gothic"/>
              </a:defRPr>
            </a:lvl1pPr>
          </a:lstStyle>
          <a:p>
            <a:pPr lvl="0"/>
            <a:r>
              <a:rPr lang="es-ES"/>
              <a:t>Haga clic para modificar el estilo de texto del patrón</a:t>
            </a:r>
          </a:p>
        </p:txBody>
      </p:sp>
      <p:sp>
        <p:nvSpPr>
          <p:cNvPr id="4" name="Holder 4">
            <a:extLst>
              <a:ext uri="{FF2B5EF4-FFF2-40B4-BE49-F238E27FC236}">
                <a16:creationId xmlns:a16="http://schemas.microsoft.com/office/drawing/2014/main" id="{2405B4EA-BD96-4DBE-8D25-58369C98AF5F}"/>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648093E3-A505-4158-8F17-73B00AB4CBA0}"/>
              </a:ext>
            </a:extLst>
          </p:cNvPr>
          <p:cNvSpPr>
            <a:spLocks noGrp="1"/>
          </p:cNvSpPr>
          <p:nvPr>
            <p:ph type="dt" sz="half" idx="11"/>
          </p:nvPr>
        </p:nvSpPr>
        <p:spPr/>
        <p:txBody>
          <a:bodyPr/>
          <a:lstStyle>
            <a:lvl1pPr>
              <a:defRPr/>
            </a:lvl1pPr>
          </a:lstStyle>
          <a:p>
            <a:pPr>
              <a:defRPr/>
            </a:pPr>
            <a:fld id="{65F5B65B-1E21-4DE7-9ACA-692912FD191A}" type="datetimeFigureOut">
              <a:rPr lang="en-US"/>
              <a:pPr>
                <a:defRPr/>
              </a:pPr>
              <a:t>5/2/2023</a:t>
            </a:fld>
            <a:endParaRPr lang="en-US" dirty="0"/>
          </a:p>
        </p:txBody>
      </p:sp>
      <p:sp>
        <p:nvSpPr>
          <p:cNvPr id="6" name="Holder 6">
            <a:extLst>
              <a:ext uri="{FF2B5EF4-FFF2-40B4-BE49-F238E27FC236}">
                <a16:creationId xmlns:a16="http://schemas.microsoft.com/office/drawing/2014/main" id="{F6DDF439-DE48-45DA-B333-4BEEB85C8A91}"/>
              </a:ext>
            </a:extLst>
          </p:cNvPr>
          <p:cNvSpPr>
            <a:spLocks noGrp="1"/>
          </p:cNvSpPr>
          <p:nvPr>
            <p:ph type="sldNum" sz="quarter" idx="12"/>
          </p:nvPr>
        </p:nvSpPr>
        <p:spPr/>
        <p:txBody>
          <a:bodyPr/>
          <a:lstStyle>
            <a:lvl1pPr>
              <a:defRPr/>
            </a:lvl1pPr>
          </a:lstStyle>
          <a:p>
            <a:pPr>
              <a:defRPr/>
            </a:pPr>
            <a:fld id="{7C6295E2-A879-4A30-BDFC-3A3F35D9D3FD}" type="slidenum">
              <a:rPr lang="es-CL" altLang="es-CL"/>
              <a:pPr>
                <a:defRPr/>
              </a:pPr>
              <a:t>‹Nº›</a:t>
            </a:fld>
            <a:endParaRPr lang="es-CL" altLang="es-CL"/>
          </a:p>
        </p:txBody>
      </p:sp>
    </p:spTree>
    <p:extLst>
      <p:ext uri="{BB962C8B-B14F-4D97-AF65-F5344CB8AC3E}">
        <p14:creationId xmlns:p14="http://schemas.microsoft.com/office/powerpoint/2010/main" val="826114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Dos objetos">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A8B45243-195D-4E62-80AA-CB277D5B273D}"/>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sz="half" idx="2"/>
          </p:nvPr>
        </p:nvSpPr>
        <p:spPr>
          <a:xfrm>
            <a:off x="1347269" y="2216811"/>
            <a:ext cx="4250641" cy="656462"/>
          </a:xfrm>
          <a:prstGeom prst="rect">
            <a:avLst/>
          </a:prstGeom>
        </p:spPr>
        <p:txBody>
          <a:bodyPr/>
          <a:lstStyle>
            <a:lvl1pPr>
              <a:defRPr sz="2133" b="1" i="0">
                <a:solidFill>
                  <a:srgbClr val="E45266"/>
                </a:solidFill>
                <a:latin typeface="Arial"/>
                <a:cs typeface="Arial"/>
              </a:defRPr>
            </a:lvl1pPr>
          </a:lstStyle>
          <a:p>
            <a:pPr lvl="0"/>
            <a:r>
              <a:rPr lang="es-ES"/>
              <a:t>Haga clic para modificar el estilo de texto del patrón</a:t>
            </a:r>
          </a:p>
        </p:txBody>
      </p:sp>
      <p:sp>
        <p:nvSpPr>
          <p:cNvPr id="4" name="Holder 4"/>
          <p:cNvSpPr>
            <a:spLocks noGrp="1"/>
          </p:cNvSpPr>
          <p:nvPr>
            <p:ph sz="half" idx="3"/>
          </p:nvPr>
        </p:nvSpPr>
        <p:spPr>
          <a:xfrm>
            <a:off x="6513371" y="1780055"/>
            <a:ext cx="4753956" cy="533351"/>
          </a:xfrm>
          <a:prstGeom prst="rect">
            <a:avLst/>
          </a:prstGeom>
        </p:spPr>
        <p:txBody>
          <a:bodyPr/>
          <a:lstStyle>
            <a:lvl1pPr>
              <a:defRPr sz="1733" b="0" i="0">
                <a:solidFill>
                  <a:schemeClr val="bg1"/>
                </a:solidFill>
                <a:latin typeface="Century Gothic"/>
                <a:cs typeface="Century Gothic"/>
              </a:defRPr>
            </a:lvl1pPr>
          </a:lstStyle>
          <a:p>
            <a:pPr lvl="0"/>
            <a:r>
              <a:rPr lang="es-ES"/>
              <a:t>Haga clic para modificar el estilo de texto del patrón</a:t>
            </a:r>
          </a:p>
        </p:txBody>
      </p:sp>
      <p:sp>
        <p:nvSpPr>
          <p:cNvPr id="6" name="Holder 5">
            <a:extLst>
              <a:ext uri="{FF2B5EF4-FFF2-40B4-BE49-F238E27FC236}">
                <a16:creationId xmlns:a16="http://schemas.microsoft.com/office/drawing/2014/main" id="{AD5D2B5F-796F-46E3-9EE3-8868705EC4B8}"/>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7" name="Holder 6">
            <a:extLst>
              <a:ext uri="{FF2B5EF4-FFF2-40B4-BE49-F238E27FC236}">
                <a16:creationId xmlns:a16="http://schemas.microsoft.com/office/drawing/2014/main" id="{236E58A9-E87A-4C09-B526-F4E3C23E557E}"/>
              </a:ext>
            </a:extLst>
          </p:cNvPr>
          <p:cNvSpPr>
            <a:spLocks noGrp="1"/>
          </p:cNvSpPr>
          <p:nvPr>
            <p:ph type="dt" sz="half" idx="11"/>
          </p:nvPr>
        </p:nvSpPr>
        <p:spPr/>
        <p:txBody>
          <a:bodyPr/>
          <a:lstStyle>
            <a:lvl1pPr algn="l">
              <a:defRPr>
                <a:solidFill>
                  <a:schemeClr val="tx1">
                    <a:tint val="75000"/>
                  </a:schemeClr>
                </a:solidFill>
              </a:defRPr>
            </a:lvl1pPr>
          </a:lstStyle>
          <a:p>
            <a:pPr>
              <a:defRPr/>
            </a:pPr>
            <a:fld id="{B51033BC-122C-4133-8A47-C0A1CB2137FF}" type="datetimeFigureOut">
              <a:rPr lang="en-US"/>
              <a:pPr>
                <a:defRPr/>
              </a:pPr>
              <a:t>5/2/2023</a:t>
            </a:fld>
            <a:endParaRPr lang="en-US" dirty="0"/>
          </a:p>
        </p:txBody>
      </p:sp>
      <p:sp>
        <p:nvSpPr>
          <p:cNvPr id="8" name="Holder 7">
            <a:extLst>
              <a:ext uri="{FF2B5EF4-FFF2-40B4-BE49-F238E27FC236}">
                <a16:creationId xmlns:a16="http://schemas.microsoft.com/office/drawing/2014/main" id="{AC41BE97-931F-4602-9516-3E6C5B6754F8}"/>
              </a:ext>
            </a:extLst>
          </p:cNvPr>
          <p:cNvSpPr>
            <a:spLocks noGrp="1"/>
          </p:cNvSpPr>
          <p:nvPr>
            <p:ph type="sldNum" sz="quarter" idx="12"/>
          </p:nvPr>
        </p:nvSpPr>
        <p:spPr/>
        <p:txBody>
          <a:bodyPr/>
          <a:lstStyle>
            <a:lvl1pPr>
              <a:defRPr/>
            </a:lvl1pPr>
          </a:lstStyle>
          <a:p>
            <a:pPr>
              <a:defRPr/>
            </a:pPr>
            <a:fld id="{89B31417-FDF9-492D-9CA0-E4992E8418E5}" type="slidenum">
              <a:rPr lang="es-CL" altLang="es-CL"/>
              <a:pPr>
                <a:defRPr/>
              </a:pPr>
              <a:t>‹Nº›</a:t>
            </a:fld>
            <a:endParaRPr lang="es-CL" altLang="es-CL"/>
          </a:p>
        </p:txBody>
      </p:sp>
    </p:spTree>
    <p:extLst>
      <p:ext uri="{BB962C8B-B14F-4D97-AF65-F5344CB8AC3E}">
        <p14:creationId xmlns:p14="http://schemas.microsoft.com/office/powerpoint/2010/main" val="68884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olo el título">
    <p:spTree>
      <p:nvGrpSpPr>
        <p:cNvPr id="1" name=""/>
        <p:cNvGrpSpPr/>
        <p:nvPr/>
      </p:nvGrpSpPr>
      <p:grpSpPr>
        <a:xfrm>
          <a:off x="0" y="0"/>
          <a:ext cx="0" cy="0"/>
          <a:chOff x="0" y="0"/>
          <a:chExt cx="0" cy="0"/>
        </a:xfrm>
      </p:grpSpPr>
      <p:sp>
        <p:nvSpPr>
          <p:cNvPr id="3" name="bk object 16">
            <a:extLst>
              <a:ext uri="{FF2B5EF4-FFF2-40B4-BE49-F238E27FC236}">
                <a16:creationId xmlns:a16="http://schemas.microsoft.com/office/drawing/2014/main" id="{D5E51C6D-FC40-4AD5-947D-D2AA1BF50D35}"/>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 name="bk object 17">
            <a:extLst>
              <a:ext uri="{FF2B5EF4-FFF2-40B4-BE49-F238E27FC236}">
                <a16:creationId xmlns:a16="http://schemas.microsoft.com/office/drawing/2014/main" id="{F6318DDD-C41E-449C-BAE1-BE085DB191C5}"/>
              </a:ext>
            </a:extLst>
          </p:cNvPr>
          <p:cNvSpPr>
            <a:spLocks noChangeArrowheads="1"/>
          </p:cNvSpPr>
          <p:nvPr/>
        </p:nvSpPr>
        <p:spPr bwMode="auto">
          <a:xfrm>
            <a:off x="0" y="611188"/>
            <a:ext cx="12192000" cy="6246812"/>
          </a:xfrm>
          <a:prstGeom prst="rect">
            <a:avLst/>
          </a:prstGeom>
          <a:blipFill dpi="0" rotWithShape="1">
            <a:blip r:embed="rId3"/>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5" name="bk object 18">
            <a:extLst>
              <a:ext uri="{FF2B5EF4-FFF2-40B4-BE49-F238E27FC236}">
                <a16:creationId xmlns:a16="http://schemas.microsoft.com/office/drawing/2014/main" id="{75B6E535-8C1D-47D9-8BFD-5996BEA49992}"/>
              </a:ext>
            </a:extLst>
          </p:cNvPr>
          <p:cNvSpPr>
            <a:spLocks/>
          </p:cNvSpPr>
          <p:nvPr/>
        </p:nvSpPr>
        <p:spPr bwMode="auto">
          <a:xfrm>
            <a:off x="0" y="0"/>
            <a:ext cx="5713413" cy="5713413"/>
          </a:xfrm>
          <a:custGeom>
            <a:avLst/>
            <a:gdLst>
              <a:gd name="T0" fmla="*/ 0 w 9420860"/>
              <a:gd name="T1" fmla="*/ 0 h 9420860"/>
              <a:gd name="T2" fmla="*/ 0 w 9420860"/>
              <a:gd name="T3" fmla="*/ 0 h 9420860"/>
              <a:gd name="T4" fmla="*/ 0 w 9420860"/>
              <a:gd name="T5" fmla="*/ 0 h 9420860"/>
              <a:gd name="T6" fmla="*/ 0 w 9420860"/>
              <a:gd name="T7" fmla="*/ 0 h 9420860"/>
              <a:gd name="T8" fmla="*/ 0 w 9420860"/>
              <a:gd name="T9" fmla="*/ 0 h 94208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0860" h="9420860">
                <a:moveTo>
                  <a:pt x="9420719" y="0"/>
                </a:moveTo>
                <a:lnTo>
                  <a:pt x="9379024" y="0"/>
                </a:lnTo>
                <a:lnTo>
                  <a:pt x="0" y="9379032"/>
                </a:lnTo>
                <a:lnTo>
                  <a:pt x="0" y="9420728"/>
                </a:lnTo>
                <a:lnTo>
                  <a:pt x="942071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 name="bk object 19">
            <a:extLst>
              <a:ext uri="{FF2B5EF4-FFF2-40B4-BE49-F238E27FC236}">
                <a16:creationId xmlns:a16="http://schemas.microsoft.com/office/drawing/2014/main" id="{866FFD78-5398-4C2D-81C6-7EF6A7EE0BEC}"/>
              </a:ext>
            </a:extLst>
          </p:cNvPr>
          <p:cNvSpPr>
            <a:spLocks/>
          </p:cNvSpPr>
          <p:nvPr/>
        </p:nvSpPr>
        <p:spPr bwMode="auto">
          <a:xfrm>
            <a:off x="0" y="0"/>
            <a:ext cx="6186488" cy="6186488"/>
          </a:xfrm>
          <a:custGeom>
            <a:avLst/>
            <a:gdLst>
              <a:gd name="T0" fmla="*/ 0 w 10202545"/>
              <a:gd name="T1" fmla="*/ 0 h 10202545"/>
              <a:gd name="T2" fmla="*/ 0 w 10202545"/>
              <a:gd name="T3" fmla="*/ 0 h 10202545"/>
              <a:gd name="T4" fmla="*/ 0 w 10202545"/>
              <a:gd name="T5" fmla="*/ 0 h 10202545"/>
              <a:gd name="T6" fmla="*/ 0 w 10202545"/>
              <a:gd name="T7" fmla="*/ 0 h 10202545"/>
              <a:gd name="T8" fmla="*/ 0 w 10202545"/>
              <a:gd name="T9" fmla="*/ 0 h 10202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2545" h="10202545">
                <a:moveTo>
                  <a:pt x="10202260" y="0"/>
                </a:moveTo>
                <a:lnTo>
                  <a:pt x="10160565" y="0"/>
                </a:lnTo>
                <a:lnTo>
                  <a:pt x="0" y="10160574"/>
                </a:lnTo>
                <a:lnTo>
                  <a:pt x="0" y="10202269"/>
                </a:lnTo>
                <a:lnTo>
                  <a:pt x="1020226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 name="bk object 20">
            <a:extLst>
              <a:ext uri="{FF2B5EF4-FFF2-40B4-BE49-F238E27FC236}">
                <a16:creationId xmlns:a16="http://schemas.microsoft.com/office/drawing/2014/main" id="{7F00C771-ADE5-4136-B58F-B2F32711B019}"/>
              </a:ext>
            </a:extLst>
          </p:cNvPr>
          <p:cNvSpPr>
            <a:spLocks/>
          </p:cNvSpPr>
          <p:nvPr/>
        </p:nvSpPr>
        <p:spPr bwMode="auto">
          <a:xfrm>
            <a:off x="0" y="0"/>
            <a:ext cx="6661150" cy="6661150"/>
          </a:xfrm>
          <a:custGeom>
            <a:avLst/>
            <a:gdLst>
              <a:gd name="T0" fmla="*/ 0 w 10984230"/>
              <a:gd name="T1" fmla="*/ 0 h 10984230"/>
              <a:gd name="T2" fmla="*/ 0 w 10984230"/>
              <a:gd name="T3" fmla="*/ 0 h 10984230"/>
              <a:gd name="T4" fmla="*/ 0 w 10984230"/>
              <a:gd name="T5" fmla="*/ 0 h 10984230"/>
              <a:gd name="T6" fmla="*/ 0 w 10984230"/>
              <a:gd name="T7" fmla="*/ 0 h 10984230"/>
              <a:gd name="T8" fmla="*/ 0 w 10984230"/>
              <a:gd name="T9" fmla="*/ 0 h 10984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84230" h="10984230">
                <a:moveTo>
                  <a:pt x="10983823" y="0"/>
                </a:moveTo>
                <a:lnTo>
                  <a:pt x="10942138" y="0"/>
                </a:lnTo>
                <a:lnTo>
                  <a:pt x="0" y="10942119"/>
                </a:lnTo>
                <a:lnTo>
                  <a:pt x="0" y="10983813"/>
                </a:lnTo>
                <a:lnTo>
                  <a:pt x="10983823"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 name="bk object 21">
            <a:extLst>
              <a:ext uri="{FF2B5EF4-FFF2-40B4-BE49-F238E27FC236}">
                <a16:creationId xmlns:a16="http://schemas.microsoft.com/office/drawing/2014/main" id="{3B1921B1-D509-4C60-9BF5-483768F4E1DA}"/>
              </a:ext>
            </a:extLst>
          </p:cNvPr>
          <p:cNvSpPr>
            <a:spLocks/>
          </p:cNvSpPr>
          <p:nvPr/>
        </p:nvSpPr>
        <p:spPr bwMode="auto">
          <a:xfrm>
            <a:off x="252413"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61" y="0"/>
                </a:moveTo>
                <a:lnTo>
                  <a:pt x="11308576" y="0"/>
                </a:lnTo>
                <a:lnTo>
                  <a:pt x="0" y="11308556"/>
                </a:lnTo>
                <a:lnTo>
                  <a:pt x="41694" y="11308556"/>
                </a:lnTo>
                <a:lnTo>
                  <a:pt x="1135026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 name="bk object 22">
            <a:extLst>
              <a:ext uri="{FF2B5EF4-FFF2-40B4-BE49-F238E27FC236}">
                <a16:creationId xmlns:a16="http://schemas.microsoft.com/office/drawing/2014/main" id="{947E0BE3-791B-4867-98BF-F80F0798C2EC}"/>
              </a:ext>
            </a:extLst>
          </p:cNvPr>
          <p:cNvSpPr>
            <a:spLocks/>
          </p:cNvSpPr>
          <p:nvPr/>
        </p:nvSpPr>
        <p:spPr bwMode="auto">
          <a:xfrm>
            <a:off x="725488"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61" y="0"/>
                </a:moveTo>
                <a:lnTo>
                  <a:pt x="11308576" y="0"/>
                </a:lnTo>
                <a:lnTo>
                  <a:pt x="0" y="11308556"/>
                </a:lnTo>
                <a:lnTo>
                  <a:pt x="41694" y="11308556"/>
                </a:lnTo>
                <a:lnTo>
                  <a:pt x="1135026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 name="bk object 23">
            <a:extLst>
              <a:ext uri="{FF2B5EF4-FFF2-40B4-BE49-F238E27FC236}">
                <a16:creationId xmlns:a16="http://schemas.microsoft.com/office/drawing/2014/main" id="{8FE321BC-A736-42C6-99DE-42C3EDF91D81}"/>
              </a:ext>
            </a:extLst>
          </p:cNvPr>
          <p:cNvSpPr>
            <a:spLocks/>
          </p:cNvSpPr>
          <p:nvPr/>
        </p:nvSpPr>
        <p:spPr bwMode="auto">
          <a:xfrm>
            <a:off x="1200150"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61" y="0"/>
                </a:moveTo>
                <a:lnTo>
                  <a:pt x="11308566" y="0"/>
                </a:lnTo>
                <a:lnTo>
                  <a:pt x="0" y="11308556"/>
                </a:lnTo>
                <a:lnTo>
                  <a:pt x="41684" y="11308556"/>
                </a:lnTo>
                <a:lnTo>
                  <a:pt x="1135026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 name="bk object 24">
            <a:extLst>
              <a:ext uri="{FF2B5EF4-FFF2-40B4-BE49-F238E27FC236}">
                <a16:creationId xmlns:a16="http://schemas.microsoft.com/office/drawing/2014/main" id="{462F3DE5-4922-42DB-B5B2-E0C7FF28F82C}"/>
              </a:ext>
            </a:extLst>
          </p:cNvPr>
          <p:cNvSpPr>
            <a:spLocks/>
          </p:cNvSpPr>
          <p:nvPr/>
        </p:nvSpPr>
        <p:spPr bwMode="auto">
          <a:xfrm>
            <a:off x="1674813"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 name="bk object 25">
            <a:extLst>
              <a:ext uri="{FF2B5EF4-FFF2-40B4-BE49-F238E27FC236}">
                <a16:creationId xmlns:a16="http://schemas.microsoft.com/office/drawing/2014/main" id="{7606504B-F27A-465C-8003-44521130D36F}"/>
              </a:ext>
            </a:extLst>
          </p:cNvPr>
          <p:cNvSpPr>
            <a:spLocks/>
          </p:cNvSpPr>
          <p:nvPr/>
        </p:nvSpPr>
        <p:spPr bwMode="auto">
          <a:xfrm>
            <a:off x="2147888"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 name="bk object 26">
            <a:extLst>
              <a:ext uri="{FF2B5EF4-FFF2-40B4-BE49-F238E27FC236}">
                <a16:creationId xmlns:a16="http://schemas.microsoft.com/office/drawing/2014/main" id="{54C2E851-2C5C-444B-AA87-A591CCE15641}"/>
              </a:ext>
            </a:extLst>
          </p:cNvPr>
          <p:cNvSpPr>
            <a:spLocks/>
          </p:cNvSpPr>
          <p:nvPr/>
        </p:nvSpPr>
        <p:spPr bwMode="auto">
          <a:xfrm>
            <a:off x="2622550"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 name="bk object 27">
            <a:extLst>
              <a:ext uri="{FF2B5EF4-FFF2-40B4-BE49-F238E27FC236}">
                <a16:creationId xmlns:a16="http://schemas.microsoft.com/office/drawing/2014/main" id="{6736AC1D-634D-4663-9BD8-6D733879E48F}"/>
              </a:ext>
            </a:extLst>
          </p:cNvPr>
          <p:cNvSpPr>
            <a:spLocks/>
          </p:cNvSpPr>
          <p:nvPr/>
        </p:nvSpPr>
        <p:spPr bwMode="auto">
          <a:xfrm>
            <a:off x="3094038" y="0"/>
            <a:ext cx="6886575"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 name="bk object 28">
            <a:extLst>
              <a:ext uri="{FF2B5EF4-FFF2-40B4-BE49-F238E27FC236}">
                <a16:creationId xmlns:a16="http://schemas.microsoft.com/office/drawing/2014/main" id="{6D991163-BC62-435A-A5BD-43E16C7B545C}"/>
              </a:ext>
            </a:extLst>
          </p:cNvPr>
          <p:cNvSpPr>
            <a:spLocks/>
          </p:cNvSpPr>
          <p:nvPr/>
        </p:nvSpPr>
        <p:spPr bwMode="auto">
          <a:xfrm>
            <a:off x="0" y="990600"/>
            <a:ext cx="5441950" cy="5454650"/>
          </a:xfrm>
          <a:custGeom>
            <a:avLst/>
            <a:gdLst>
              <a:gd name="T0" fmla="*/ 0 w 8973820"/>
              <a:gd name="T1" fmla="*/ 0 h 8993505"/>
              <a:gd name="T2" fmla="*/ 0 w 8973820"/>
              <a:gd name="T3" fmla="*/ 0 h 8993505"/>
              <a:gd name="T4" fmla="*/ 0 w 8973820"/>
              <a:gd name="T5" fmla="*/ 0 h 8993505"/>
              <a:gd name="T6" fmla="*/ 0 w 8973820"/>
              <a:gd name="T7" fmla="*/ 0 h 8993505"/>
              <a:gd name="T8" fmla="*/ 0 w 8973820"/>
              <a:gd name="T9" fmla="*/ 0 h 8993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73820" h="8993505">
                <a:moveTo>
                  <a:pt x="0" y="0"/>
                </a:moveTo>
                <a:lnTo>
                  <a:pt x="0" y="39480"/>
                </a:lnTo>
                <a:lnTo>
                  <a:pt x="8954027" y="8993500"/>
                </a:lnTo>
                <a:lnTo>
                  <a:pt x="8973775" y="8973752"/>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 name="bk object 29">
            <a:extLst>
              <a:ext uri="{FF2B5EF4-FFF2-40B4-BE49-F238E27FC236}">
                <a16:creationId xmlns:a16="http://schemas.microsoft.com/office/drawing/2014/main" id="{24FC0FE7-39D1-4169-9DDA-75C0552D54CD}"/>
              </a:ext>
            </a:extLst>
          </p:cNvPr>
          <p:cNvSpPr>
            <a:spLocks/>
          </p:cNvSpPr>
          <p:nvPr/>
        </p:nvSpPr>
        <p:spPr bwMode="auto">
          <a:xfrm>
            <a:off x="0" y="1289050"/>
            <a:ext cx="5532438" cy="5543550"/>
          </a:xfrm>
          <a:custGeom>
            <a:avLst/>
            <a:gdLst>
              <a:gd name="T0" fmla="*/ 0 w 9123045"/>
              <a:gd name="T1" fmla="*/ 0 h 9142730"/>
              <a:gd name="T2" fmla="*/ 0 w 9123045"/>
              <a:gd name="T3" fmla="*/ 0 h 9142730"/>
              <a:gd name="T4" fmla="*/ 0 w 9123045"/>
              <a:gd name="T5" fmla="*/ 0 h 9142730"/>
              <a:gd name="T6" fmla="*/ 0 w 9123045"/>
              <a:gd name="T7" fmla="*/ 0 h 9142730"/>
              <a:gd name="T8" fmla="*/ 0 w 9123045"/>
              <a:gd name="T9" fmla="*/ 0 h 91427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23045" h="9142730">
                <a:moveTo>
                  <a:pt x="0" y="0"/>
                </a:moveTo>
                <a:lnTo>
                  <a:pt x="0" y="39488"/>
                </a:lnTo>
                <a:lnTo>
                  <a:pt x="9102911" y="9142391"/>
                </a:lnTo>
                <a:lnTo>
                  <a:pt x="9122659" y="912264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 name="bk object 30">
            <a:extLst>
              <a:ext uri="{FF2B5EF4-FFF2-40B4-BE49-F238E27FC236}">
                <a16:creationId xmlns:a16="http://schemas.microsoft.com/office/drawing/2014/main" id="{A71691AA-BCA4-49EF-B1CF-8ABC15818F90}"/>
              </a:ext>
            </a:extLst>
          </p:cNvPr>
          <p:cNvSpPr>
            <a:spLocks/>
          </p:cNvSpPr>
          <p:nvPr/>
        </p:nvSpPr>
        <p:spPr bwMode="auto">
          <a:xfrm>
            <a:off x="0" y="1587500"/>
            <a:ext cx="5270500" cy="5270500"/>
          </a:xfrm>
          <a:custGeom>
            <a:avLst/>
            <a:gdLst>
              <a:gd name="T0" fmla="*/ 0 w 8692515"/>
              <a:gd name="T1" fmla="*/ 0 h 8692515"/>
              <a:gd name="T2" fmla="*/ 0 w 8692515"/>
              <a:gd name="T3" fmla="*/ 0 h 8692515"/>
              <a:gd name="T4" fmla="*/ 0 w 8692515"/>
              <a:gd name="T5" fmla="*/ 0 h 8692515"/>
              <a:gd name="T6" fmla="*/ 0 w 8692515"/>
              <a:gd name="T7" fmla="*/ 0 h 8692515"/>
              <a:gd name="T8" fmla="*/ 0 w 8692515"/>
              <a:gd name="T9" fmla="*/ 0 h 8692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2515" h="8692515">
                <a:moveTo>
                  <a:pt x="0" y="0"/>
                </a:moveTo>
                <a:lnTo>
                  <a:pt x="0" y="39475"/>
                </a:lnTo>
                <a:lnTo>
                  <a:pt x="8652688" y="8692163"/>
                </a:lnTo>
                <a:lnTo>
                  <a:pt x="8692163" y="869216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 name="bk object 31">
            <a:extLst>
              <a:ext uri="{FF2B5EF4-FFF2-40B4-BE49-F238E27FC236}">
                <a16:creationId xmlns:a16="http://schemas.microsoft.com/office/drawing/2014/main" id="{AB6EF5E4-2767-4564-98CB-78852AE99214}"/>
              </a:ext>
            </a:extLst>
          </p:cNvPr>
          <p:cNvSpPr>
            <a:spLocks/>
          </p:cNvSpPr>
          <p:nvPr/>
        </p:nvSpPr>
        <p:spPr bwMode="auto">
          <a:xfrm>
            <a:off x="0" y="1884363"/>
            <a:ext cx="4973638" cy="4973637"/>
          </a:xfrm>
          <a:custGeom>
            <a:avLst/>
            <a:gdLst>
              <a:gd name="T0" fmla="*/ 0 w 8201659"/>
              <a:gd name="T1" fmla="*/ 0 h 8201659"/>
              <a:gd name="T2" fmla="*/ 0 w 8201659"/>
              <a:gd name="T3" fmla="*/ 0 h 8201659"/>
              <a:gd name="T4" fmla="*/ 0 w 8201659"/>
              <a:gd name="T5" fmla="*/ 0 h 8201659"/>
              <a:gd name="T6" fmla="*/ 0 w 8201659"/>
              <a:gd name="T7" fmla="*/ 0 h 8201659"/>
              <a:gd name="T8" fmla="*/ 0 w 8201659"/>
              <a:gd name="T9" fmla="*/ 0 h 82016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1659" h="8201659">
                <a:moveTo>
                  <a:pt x="0" y="0"/>
                </a:moveTo>
                <a:lnTo>
                  <a:pt x="0" y="39477"/>
                </a:lnTo>
                <a:lnTo>
                  <a:pt x="8161752" y="8201222"/>
                </a:lnTo>
                <a:lnTo>
                  <a:pt x="8201237" y="8201222"/>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 name="bk object 32">
            <a:extLst>
              <a:ext uri="{FF2B5EF4-FFF2-40B4-BE49-F238E27FC236}">
                <a16:creationId xmlns:a16="http://schemas.microsoft.com/office/drawing/2014/main" id="{725EA984-91AE-44B1-B025-103ACD17FEE0}"/>
              </a:ext>
            </a:extLst>
          </p:cNvPr>
          <p:cNvSpPr>
            <a:spLocks/>
          </p:cNvSpPr>
          <p:nvPr/>
        </p:nvSpPr>
        <p:spPr bwMode="auto">
          <a:xfrm>
            <a:off x="0" y="2182813"/>
            <a:ext cx="4675188" cy="4675187"/>
          </a:xfrm>
          <a:custGeom>
            <a:avLst/>
            <a:gdLst>
              <a:gd name="T0" fmla="*/ 0 w 7710805"/>
              <a:gd name="T1" fmla="*/ 0 h 7710805"/>
              <a:gd name="T2" fmla="*/ 0 w 7710805"/>
              <a:gd name="T3" fmla="*/ 0 h 7710805"/>
              <a:gd name="T4" fmla="*/ 0 w 7710805"/>
              <a:gd name="T5" fmla="*/ 0 h 7710805"/>
              <a:gd name="T6" fmla="*/ 0 w 7710805"/>
              <a:gd name="T7" fmla="*/ 0 h 7710805"/>
              <a:gd name="T8" fmla="*/ 0 w 7710805"/>
              <a:gd name="T9" fmla="*/ 0 h 7710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0805" h="7710805">
                <a:moveTo>
                  <a:pt x="0" y="0"/>
                </a:moveTo>
                <a:lnTo>
                  <a:pt x="0" y="39477"/>
                </a:lnTo>
                <a:lnTo>
                  <a:pt x="7670847" y="7710318"/>
                </a:lnTo>
                <a:lnTo>
                  <a:pt x="7710331" y="7710318"/>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 name="bk object 33">
            <a:extLst>
              <a:ext uri="{FF2B5EF4-FFF2-40B4-BE49-F238E27FC236}">
                <a16:creationId xmlns:a16="http://schemas.microsoft.com/office/drawing/2014/main" id="{D34838C4-8DD6-4D61-BD1C-09ED1086190B}"/>
              </a:ext>
            </a:extLst>
          </p:cNvPr>
          <p:cNvSpPr>
            <a:spLocks/>
          </p:cNvSpPr>
          <p:nvPr/>
        </p:nvSpPr>
        <p:spPr bwMode="auto">
          <a:xfrm>
            <a:off x="0" y="2481263"/>
            <a:ext cx="4379913" cy="4376737"/>
          </a:xfrm>
          <a:custGeom>
            <a:avLst/>
            <a:gdLst>
              <a:gd name="T0" fmla="*/ 0 w 7219950"/>
              <a:gd name="T1" fmla="*/ 0 h 7219950"/>
              <a:gd name="T2" fmla="*/ 0 w 7219950"/>
              <a:gd name="T3" fmla="*/ 0 h 7219950"/>
              <a:gd name="T4" fmla="*/ 0 w 7219950"/>
              <a:gd name="T5" fmla="*/ 0 h 7219950"/>
              <a:gd name="T6" fmla="*/ 0 w 7219950"/>
              <a:gd name="T7" fmla="*/ 0 h 7219950"/>
              <a:gd name="T8" fmla="*/ 0 w 7219950"/>
              <a:gd name="T9" fmla="*/ 0 h 7219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19950" h="7219950">
                <a:moveTo>
                  <a:pt x="0" y="0"/>
                </a:moveTo>
                <a:lnTo>
                  <a:pt x="0" y="39477"/>
                </a:lnTo>
                <a:lnTo>
                  <a:pt x="7179902" y="7219379"/>
                </a:lnTo>
                <a:lnTo>
                  <a:pt x="7219386" y="7219379"/>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 name="bk object 34">
            <a:extLst>
              <a:ext uri="{FF2B5EF4-FFF2-40B4-BE49-F238E27FC236}">
                <a16:creationId xmlns:a16="http://schemas.microsoft.com/office/drawing/2014/main" id="{0C144EF2-6CD4-4660-9711-15251860F720}"/>
              </a:ext>
            </a:extLst>
          </p:cNvPr>
          <p:cNvSpPr>
            <a:spLocks/>
          </p:cNvSpPr>
          <p:nvPr/>
        </p:nvSpPr>
        <p:spPr bwMode="auto">
          <a:xfrm>
            <a:off x="0" y="2776538"/>
            <a:ext cx="4081463" cy="4081462"/>
          </a:xfrm>
          <a:custGeom>
            <a:avLst/>
            <a:gdLst>
              <a:gd name="T0" fmla="*/ 0 w 6729095"/>
              <a:gd name="T1" fmla="*/ 0 h 6729095"/>
              <a:gd name="T2" fmla="*/ 0 w 6729095"/>
              <a:gd name="T3" fmla="*/ 0 h 6729095"/>
              <a:gd name="T4" fmla="*/ 0 w 6729095"/>
              <a:gd name="T5" fmla="*/ 0 h 6729095"/>
              <a:gd name="T6" fmla="*/ 0 w 6729095"/>
              <a:gd name="T7" fmla="*/ 0 h 6729095"/>
              <a:gd name="T8" fmla="*/ 0 w 6729095"/>
              <a:gd name="T9" fmla="*/ 0 h 67290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9095" h="6729095">
                <a:moveTo>
                  <a:pt x="0" y="0"/>
                </a:moveTo>
                <a:lnTo>
                  <a:pt x="0" y="39475"/>
                </a:lnTo>
                <a:lnTo>
                  <a:pt x="6689001" y="6728470"/>
                </a:lnTo>
                <a:lnTo>
                  <a:pt x="6728476" y="6728470"/>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 name="bk object 35">
            <a:extLst>
              <a:ext uri="{FF2B5EF4-FFF2-40B4-BE49-F238E27FC236}">
                <a16:creationId xmlns:a16="http://schemas.microsoft.com/office/drawing/2014/main" id="{0A15FB14-8124-4F07-BB46-7372C58A5A63}"/>
              </a:ext>
            </a:extLst>
          </p:cNvPr>
          <p:cNvSpPr>
            <a:spLocks/>
          </p:cNvSpPr>
          <p:nvPr/>
        </p:nvSpPr>
        <p:spPr bwMode="auto">
          <a:xfrm>
            <a:off x="0" y="3074988"/>
            <a:ext cx="3783013" cy="3783012"/>
          </a:xfrm>
          <a:custGeom>
            <a:avLst/>
            <a:gdLst>
              <a:gd name="T0" fmla="*/ 0 w 6237605"/>
              <a:gd name="T1" fmla="*/ 0 h 6237605"/>
              <a:gd name="T2" fmla="*/ 0 w 6237605"/>
              <a:gd name="T3" fmla="*/ 0 h 6237605"/>
              <a:gd name="T4" fmla="*/ 0 w 6237605"/>
              <a:gd name="T5" fmla="*/ 0 h 6237605"/>
              <a:gd name="T6" fmla="*/ 0 w 6237605"/>
              <a:gd name="T7" fmla="*/ 0 h 6237605"/>
              <a:gd name="T8" fmla="*/ 0 w 6237605"/>
              <a:gd name="T9" fmla="*/ 0 h 62376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7605" h="6237605">
                <a:moveTo>
                  <a:pt x="0" y="0"/>
                </a:moveTo>
                <a:lnTo>
                  <a:pt x="0" y="39476"/>
                </a:lnTo>
                <a:lnTo>
                  <a:pt x="6198090" y="6237561"/>
                </a:lnTo>
                <a:lnTo>
                  <a:pt x="6237572" y="6237561"/>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 name="bk object 36">
            <a:extLst>
              <a:ext uri="{FF2B5EF4-FFF2-40B4-BE49-F238E27FC236}">
                <a16:creationId xmlns:a16="http://schemas.microsoft.com/office/drawing/2014/main" id="{D4A16210-1A7D-468B-A76D-3E916FFEC400}"/>
              </a:ext>
            </a:extLst>
          </p:cNvPr>
          <p:cNvSpPr>
            <a:spLocks/>
          </p:cNvSpPr>
          <p:nvPr/>
        </p:nvSpPr>
        <p:spPr bwMode="auto">
          <a:xfrm>
            <a:off x="0" y="3371850"/>
            <a:ext cx="3486150" cy="3486150"/>
          </a:xfrm>
          <a:custGeom>
            <a:avLst/>
            <a:gdLst>
              <a:gd name="T0" fmla="*/ 0 w 5746750"/>
              <a:gd name="T1" fmla="*/ 0 h 5746750"/>
              <a:gd name="T2" fmla="*/ 0 w 5746750"/>
              <a:gd name="T3" fmla="*/ 0 h 5746750"/>
              <a:gd name="T4" fmla="*/ 0 w 5746750"/>
              <a:gd name="T5" fmla="*/ 0 h 5746750"/>
              <a:gd name="T6" fmla="*/ 0 w 5746750"/>
              <a:gd name="T7" fmla="*/ 0 h 5746750"/>
              <a:gd name="T8" fmla="*/ 0 w 5746750"/>
              <a:gd name="T9" fmla="*/ 0 h 57467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6750" h="5746750">
                <a:moveTo>
                  <a:pt x="0" y="0"/>
                </a:moveTo>
                <a:lnTo>
                  <a:pt x="0" y="39494"/>
                </a:lnTo>
                <a:lnTo>
                  <a:pt x="5707149" y="5746643"/>
                </a:lnTo>
                <a:lnTo>
                  <a:pt x="5746638" y="574664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 name="bk object 37">
            <a:extLst>
              <a:ext uri="{FF2B5EF4-FFF2-40B4-BE49-F238E27FC236}">
                <a16:creationId xmlns:a16="http://schemas.microsoft.com/office/drawing/2014/main" id="{591E6BD3-F020-43C6-B082-A35C20E6E043}"/>
              </a:ext>
            </a:extLst>
          </p:cNvPr>
          <p:cNvSpPr>
            <a:spLocks/>
          </p:cNvSpPr>
          <p:nvPr/>
        </p:nvSpPr>
        <p:spPr bwMode="auto">
          <a:xfrm>
            <a:off x="0" y="3670300"/>
            <a:ext cx="3187700" cy="3187700"/>
          </a:xfrm>
          <a:custGeom>
            <a:avLst/>
            <a:gdLst>
              <a:gd name="T0" fmla="*/ 0 w 5255895"/>
              <a:gd name="T1" fmla="*/ 0 h 5255895"/>
              <a:gd name="T2" fmla="*/ 0 w 5255895"/>
              <a:gd name="T3" fmla="*/ 0 h 5255895"/>
              <a:gd name="T4" fmla="*/ 0 w 5255895"/>
              <a:gd name="T5" fmla="*/ 0 h 5255895"/>
              <a:gd name="T6" fmla="*/ 0 w 5255895"/>
              <a:gd name="T7" fmla="*/ 0 h 5255895"/>
              <a:gd name="T8" fmla="*/ 0 w 5255895"/>
              <a:gd name="T9" fmla="*/ 0 h 5255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5895" h="5255895">
                <a:moveTo>
                  <a:pt x="0" y="0"/>
                </a:moveTo>
                <a:lnTo>
                  <a:pt x="0" y="39475"/>
                </a:lnTo>
                <a:lnTo>
                  <a:pt x="5216239" y="5255710"/>
                </a:lnTo>
                <a:lnTo>
                  <a:pt x="5255714" y="5255710"/>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 name="bk object 38">
            <a:extLst>
              <a:ext uri="{FF2B5EF4-FFF2-40B4-BE49-F238E27FC236}">
                <a16:creationId xmlns:a16="http://schemas.microsoft.com/office/drawing/2014/main" id="{A0EB8FBC-5541-41A8-BC5C-923BDA9E87A7}"/>
              </a:ext>
            </a:extLst>
          </p:cNvPr>
          <p:cNvSpPr>
            <a:spLocks noChangeArrowheads="1"/>
          </p:cNvSpPr>
          <p:nvPr/>
        </p:nvSpPr>
        <p:spPr bwMode="auto">
          <a:xfrm>
            <a:off x="0" y="0"/>
            <a:ext cx="12192000" cy="6858000"/>
          </a:xfrm>
          <a:prstGeom prst="rect">
            <a:avLst/>
          </a:prstGeom>
          <a:blipFill dpi="0" rotWithShape="1">
            <a:blip r:embed="rId4"/>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26" name="bk object 39">
            <a:extLst>
              <a:ext uri="{FF2B5EF4-FFF2-40B4-BE49-F238E27FC236}">
                <a16:creationId xmlns:a16="http://schemas.microsoft.com/office/drawing/2014/main" id="{7D9E7A23-98D1-4E47-9582-5834C12D9270}"/>
              </a:ext>
            </a:extLst>
          </p:cNvPr>
          <p:cNvSpPr>
            <a:spLocks/>
          </p:cNvSpPr>
          <p:nvPr/>
        </p:nvSpPr>
        <p:spPr bwMode="auto">
          <a:xfrm>
            <a:off x="852488" y="22336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 name="bk object 40">
            <a:extLst>
              <a:ext uri="{FF2B5EF4-FFF2-40B4-BE49-F238E27FC236}">
                <a16:creationId xmlns:a16="http://schemas.microsoft.com/office/drawing/2014/main" id="{943171EF-C6C0-4E43-8C01-BA6258FCFD32}"/>
              </a:ext>
            </a:extLst>
          </p:cNvPr>
          <p:cNvSpPr>
            <a:spLocks/>
          </p:cNvSpPr>
          <p:nvPr/>
        </p:nvSpPr>
        <p:spPr bwMode="auto">
          <a:xfrm>
            <a:off x="1293813" y="22812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 name="bk object 41">
            <a:extLst>
              <a:ext uri="{FF2B5EF4-FFF2-40B4-BE49-F238E27FC236}">
                <a16:creationId xmlns:a16="http://schemas.microsoft.com/office/drawing/2014/main" id="{8A63E56C-E1AC-4BD0-8A8E-74707DCB6CB1}"/>
              </a:ext>
            </a:extLst>
          </p:cNvPr>
          <p:cNvSpPr>
            <a:spLocks/>
          </p:cNvSpPr>
          <p:nvPr/>
        </p:nvSpPr>
        <p:spPr bwMode="auto">
          <a:xfrm>
            <a:off x="1747838" y="2317750"/>
            <a:ext cx="36512"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 name="bk object 42">
            <a:extLst>
              <a:ext uri="{FF2B5EF4-FFF2-40B4-BE49-F238E27FC236}">
                <a16:creationId xmlns:a16="http://schemas.microsoft.com/office/drawing/2014/main" id="{CAE5454B-8EF6-4F0F-AD09-CDAC3CEC85CE}"/>
              </a:ext>
            </a:extLst>
          </p:cNvPr>
          <p:cNvSpPr>
            <a:spLocks/>
          </p:cNvSpPr>
          <p:nvPr/>
        </p:nvSpPr>
        <p:spPr bwMode="auto">
          <a:xfrm>
            <a:off x="2217738" y="2343150"/>
            <a:ext cx="36512"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 name="bk object 43">
            <a:extLst>
              <a:ext uri="{FF2B5EF4-FFF2-40B4-BE49-F238E27FC236}">
                <a16:creationId xmlns:a16="http://schemas.microsoft.com/office/drawing/2014/main" id="{3447FAFD-0EF7-44B9-8F0C-D45EFC1489A4}"/>
              </a:ext>
            </a:extLst>
          </p:cNvPr>
          <p:cNvSpPr>
            <a:spLocks/>
          </p:cNvSpPr>
          <p:nvPr/>
        </p:nvSpPr>
        <p:spPr bwMode="auto">
          <a:xfrm>
            <a:off x="2700338" y="23574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 name="bk object 44">
            <a:extLst>
              <a:ext uri="{FF2B5EF4-FFF2-40B4-BE49-F238E27FC236}">
                <a16:creationId xmlns:a16="http://schemas.microsoft.com/office/drawing/2014/main" id="{0423676B-EB3D-46E1-B8C5-28EF9ADD7CD8}"/>
              </a:ext>
            </a:extLst>
          </p:cNvPr>
          <p:cNvSpPr>
            <a:spLocks/>
          </p:cNvSpPr>
          <p:nvPr/>
        </p:nvSpPr>
        <p:spPr bwMode="auto">
          <a:xfrm>
            <a:off x="3198813" y="2368550"/>
            <a:ext cx="33337"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6"/>
                </a:lnTo>
                <a:lnTo>
                  <a:pt x="10366"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 name="bk object 45">
            <a:extLst>
              <a:ext uri="{FF2B5EF4-FFF2-40B4-BE49-F238E27FC236}">
                <a16:creationId xmlns:a16="http://schemas.microsoft.com/office/drawing/2014/main" id="{E08E042F-7B55-48D5-8EC2-13B49D3AB983}"/>
              </a:ext>
            </a:extLst>
          </p:cNvPr>
          <p:cNvSpPr>
            <a:spLocks/>
          </p:cNvSpPr>
          <p:nvPr/>
        </p:nvSpPr>
        <p:spPr bwMode="auto">
          <a:xfrm>
            <a:off x="3706813" y="2376488"/>
            <a:ext cx="33337"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 name="bk object 46">
            <a:extLst>
              <a:ext uri="{FF2B5EF4-FFF2-40B4-BE49-F238E27FC236}">
                <a16:creationId xmlns:a16="http://schemas.microsoft.com/office/drawing/2014/main" id="{9E01EACF-C190-4C06-83E5-2B7902410266}"/>
              </a:ext>
            </a:extLst>
          </p:cNvPr>
          <p:cNvSpPr>
            <a:spLocks/>
          </p:cNvSpPr>
          <p:nvPr/>
        </p:nvSpPr>
        <p:spPr bwMode="auto">
          <a:xfrm>
            <a:off x="4224338" y="23828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5" y="0"/>
                </a:moveTo>
                <a:lnTo>
                  <a:pt x="20049" y="1222"/>
                </a:lnTo>
                <a:lnTo>
                  <a:pt x="10361" y="6458"/>
                </a:lnTo>
                <a:lnTo>
                  <a:pt x="3179" y="15316"/>
                </a:lnTo>
                <a:lnTo>
                  <a:pt x="0" y="26273"/>
                </a:lnTo>
                <a:lnTo>
                  <a:pt x="1226" y="37220"/>
                </a:lnTo>
                <a:lnTo>
                  <a:pt x="6465" y="46908"/>
                </a:lnTo>
                <a:lnTo>
                  <a:pt x="15325" y="54090"/>
                </a:lnTo>
                <a:lnTo>
                  <a:pt x="26282" y="57276"/>
                </a:lnTo>
                <a:lnTo>
                  <a:pt x="37229" y="56054"/>
                </a:lnTo>
                <a:lnTo>
                  <a:pt x="46917" y="50814"/>
                </a:lnTo>
                <a:lnTo>
                  <a:pt x="54099" y="41944"/>
                </a:lnTo>
                <a:lnTo>
                  <a:pt x="57279" y="30992"/>
                </a:lnTo>
                <a:lnTo>
                  <a:pt x="56055" y="20049"/>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 name="bk object 47">
            <a:extLst>
              <a:ext uri="{FF2B5EF4-FFF2-40B4-BE49-F238E27FC236}">
                <a16:creationId xmlns:a16="http://schemas.microsoft.com/office/drawing/2014/main" id="{F54D839F-16F5-4351-B6B5-3227FAC155BD}"/>
              </a:ext>
            </a:extLst>
          </p:cNvPr>
          <p:cNvSpPr>
            <a:spLocks/>
          </p:cNvSpPr>
          <p:nvPr/>
        </p:nvSpPr>
        <p:spPr bwMode="auto">
          <a:xfrm>
            <a:off x="4751388" y="23891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79" y="31000"/>
                </a:lnTo>
                <a:lnTo>
                  <a:pt x="56052" y="20053"/>
                </a:lnTo>
                <a:lnTo>
                  <a:pt x="50809"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 name="bk object 48">
            <a:extLst>
              <a:ext uri="{FF2B5EF4-FFF2-40B4-BE49-F238E27FC236}">
                <a16:creationId xmlns:a16="http://schemas.microsoft.com/office/drawing/2014/main" id="{D3F73340-7CBA-48B6-A01F-AB045BA19F20}"/>
              </a:ext>
            </a:extLst>
          </p:cNvPr>
          <p:cNvSpPr>
            <a:spLocks/>
          </p:cNvSpPr>
          <p:nvPr/>
        </p:nvSpPr>
        <p:spPr bwMode="auto">
          <a:xfrm>
            <a:off x="5284788" y="23891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78" y="57275"/>
                </a:lnTo>
                <a:lnTo>
                  <a:pt x="37222" y="56050"/>
                </a:lnTo>
                <a:lnTo>
                  <a:pt x="46912" y="50809"/>
                </a:lnTo>
                <a:lnTo>
                  <a:pt x="54100" y="41944"/>
                </a:lnTo>
                <a:lnTo>
                  <a:pt x="57279" y="30992"/>
                </a:lnTo>
                <a:lnTo>
                  <a:pt x="56053" y="20049"/>
                </a:lnTo>
                <a:lnTo>
                  <a:pt x="50814"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 name="bk object 49">
            <a:extLst>
              <a:ext uri="{FF2B5EF4-FFF2-40B4-BE49-F238E27FC236}">
                <a16:creationId xmlns:a16="http://schemas.microsoft.com/office/drawing/2014/main" id="{B2FA446D-1530-432D-B284-08118D803775}"/>
              </a:ext>
            </a:extLst>
          </p:cNvPr>
          <p:cNvSpPr>
            <a:spLocks/>
          </p:cNvSpPr>
          <p:nvPr/>
        </p:nvSpPr>
        <p:spPr bwMode="auto">
          <a:xfrm>
            <a:off x="5821363" y="23764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 name="bk object 50">
            <a:extLst>
              <a:ext uri="{FF2B5EF4-FFF2-40B4-BE49-F238E27FC236}">
                <a16:creationId xmlns:a16="http://schemas.microsoft.com/office/drawing/2014/main" id="{B06572EB-2990-41DB-87D9-92A3AB38EE45}"/>
              </a:ext>
            </a:extLst>
          </p:cNvPr>
          <p:cNvSpPr>
            <a:spLocks/>
          </p:cNvSpPr>
          <p:nvPr/>
        </p:nvSpPr>
        <p:spPr bwMode="auto">
          <a:xfrm>
            <a:off x="6350000" y="23368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 name="bk object 51">
            <a:extLst>
              <a:ext uri="{FF2B5EF4-FFF2-40B4-BE49-F238E27FC236}">
                <a16:creationId xmlns:a16="http://schemas.microsoft.com/office/drawing/2014/main" id="{4373BAA7-E5E6-4A69-874D-2F40F5D97864}"/>
              </a:ext>
            </a:extLst>
          </p:cNvPr>
          <p:cNvSpPr>
            <a:spLocks/>
          </p:cNvSpPr>
          <p:nvPr/>
        </p:nvSpPr>
        <p:spPr bwMode="auto">
          <a:xfrm>
            <a:off x="6864350" y="22606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 name="bk object 52">
            <a:extLst>
              <a:ext uri="{FF2B5EF4-FFF2-40B4-BE49-F238E27FC236}">
                <a16:creationId xmlns:a16="http://schemas.microsoft.com/office/drawing/2014/main" id="{1BB089A9-9BE3-4C30-8E7A-F7024C9E96E4}"/>
              </a:ext>
            </a:extLst>
          </p:cNvPr>
          <p:cNvSpPr>
            <a:spLocks/>
          </p:cNvSpPr>
          <p:nvPr/>
        </p:nvSpPr>
        <p:spPr bwMode="auto">
          <a:xfrm>
            <a:off x="55563" y="22463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0"/>
                </a:lnTo>
                <a:lnTo>
                  <a:pt x="37226" y="56047"/>
                </a:lnTo>
                <a:lnTo>
                  <a:pt x="46914"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 name="bk object 53">
            <a:extLst>
              <a:ext uri="{FF2B5EF4-FFF2-40B4-BE49-F238E27FC236}">
                <a16:creationId xmlns:a16="http://schemas.microsoft.com/office/drawing/2014/main" id="{EF28013F-94FA-4523-8C82-7D6D302D4A92}"/>
              </a:ext>
            </a:extLst>
          </p:cNvPr>
          <p:cNvSpPr>
            <a:spLocks/>
          </p:cNvSpPr>
          <p:nvPr/>
        </p:nvSpPr>
        <p:spPr bwMode="auto">
          <a:xfrm>
            <a:off x="457200" y="2335213"/>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 name="bk object 54">
            <a:extLst>
              <a:ext uri="{FF2B5EF4-FFF2-40B4-BE49-F238E27FC236}">
                <a16:creationId xmlns:a16="http://schemas.microsoft.com/office/drawing/2014/main" id="{CDA08416-A05B-4BD2-82DA-CD9DCDC2E600}"/>
              </a:ext>
            </a:extLst>
          </p:cNvPr>
          <p:cNvSpPr>
            <a:spLocks/>
          </p:cNvSpPr>
          <p:nvPr/>
        </p:nvSpPr>
        <p:spPr bwMode="auto">
          <a:xfrm>
            <a:off x="871538" y="241935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 name="bk object 55">
            <a:extLst>
              <a:ext uri="{FF2B5EF4-FFF2-40B4-BE49-F238E27FC236}">
                <a16:creationId xmlns:a16="http://schemas.microsoft.com/office/drawing/2014/main" id="{A2367A19-2AEB-4BD9-AC94-F74D0C512D1B}"/>
              </a:ext>
            </a:extLst>
          </p:cNvPr>
          <p:cNvSpPr>
            <a:spLocks/>
          </p:cNvSpPr>
          <p:nvPr/>
        </p:nvSpPr>
        <p:spPr bwMode="auto">
          <a:xfrm>
            <a:off x="1306513" y="249555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 name="bk object 56">
            <a:extLst>
              <a:ext uri="{FF2B5EF4-FFF2-40B4-BE49-F238E27FC236}">
                <a16:creationId xmlns:a16="http://schemas.microsoft.com/office/drawing/2014/main" id="{FF6C3556-9CD0-4E55-93BF-D034B807678A}"/>
              </a:ext>
            </a:extLst>
          </p:cNvPr>
          <p:cNvSpPr>
            <a:spLocks/>
          </p:cNvSpPr>
          <p:nvPr/>
        </p:nvSpPr>
        <p:spPr bwMode="auto">
          <a:xfrm>
            <a:off x="1757363" y="25638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 name="bk object 57">
            <a:extLst>
              <a:ext uri="{FF2B5EF4-FFF2-40B4-BE49-F238E27FC236}">
                <a16:creationId xmlns:a16="http://schemas.microsoft.com/office/drawing/2014/main" id="{DF1F8977-AB81-4900-B66E-3B0715B14CCE}"/>
              </a:ext>
            </a:extLst>
          </p:cNvPr>
          <p:cNvSpPr>
            <a:spLocks/>
          </p:cNvSpPr>
          <p:nvPr/>
        </p:nvSpPr>
        <p:spPr bwMode="auto">
          <a:xfrm>
            <a:off x="2227263" y="262413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 name="bk object 58">
            <a:extLst>
              <a:ext uri="{FF2B5EF4-FFF2-40B4-BE49-F238E27FC236}">
                <a16:creationId xmlns:a16="http://schemas.microsoft.com/office/drawing/2014/main" id="{23A64FAE-3019-4AF3-8C87-2D44489F9F10}"/>
              </a:ext>
            </a:extLst>
          </p:cNvPr>
          <p:cNvSpPr>
            <a:spLocks/>
          </p:cNvSpPr>
          <p:nvPr/>
        </p:nvSpPr>
        <p:spPr bwMode="auto">
          <a:xfrm>
            <a:off x="2713038" y="26844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6" name="bk object 59">
            <a:extLst>
              <a:ext uri="{FF2B5EF4-FFF2-40B4-BE49-F238E27FC236}">
                <a16:creationId xmlns:a16="http://schemas.microsoft.com/office/drawing/2014/main" id="{0AA5625B-962A-4F6B-A2FD-FDF6158585DD}"/>
              </a:ext>
            </a:extLst>
          </p:cNvPr>
          <p:cNvSpPr>
            <a:spLocks/>
          </p:cNvSpPr>
          <p:nvPr/>
        </p:nvSpPr>
        <p:spPr bwMode="auto">
          <a:xfrm>
            <a:off x="3219450" y="27384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7" name="bk object 60">
            <a:extLst>
              <a:ext uri="{FF2B5EF4-FFF2-40B4-BE49-F238E27FC236}">
                <a16:creationId xmlns:a16="http://schemas.microsoft.com/office/drawing/2014/main" id="{2DF3DAFE-928F-4ED8-82FD-9D41B9A1B7BE}"/>
              </a:ext>
            </a:extLst>
          </p:cNvPr>
          <p:cNvSpPr>
            <a:spLocks/>
          </p:cNvSpPr>
          <p:nvPr/>
        </p:nvSpPr>
        <p:spPr bwMode="auto">
          <a:xfrm>
            <a:off x="3740150" y="27940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8" name="bk object 61">
            <a:extLst>
              <a:ext uri="{FF2B5EF4-FFF2-40B4-BE49-F238E27FC236}">
                <a16:creationId xmlns:a16="http://schemas.microsoft.com/office/drawing/2014/main" id="{61E78DFA-0027-4B3A-9D16-9CB74422D411}"/>
              </a:ext>
            </a:extLst>
          </p:cNvPr>
          <p:cNvSpPr>
            <a:spLocks/>
          </p:cNvSpPr>
          <p:nvPr/>
        </p:nvSpPr>
        <p:spPr bwMode="auto">
          <a:xfrm>
            <a:off x="4275138" y="28495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9" name="bk object 62">
            <a:extLst>
              <a:ext uri="{FF2B5EF4-FFF2-40B4-BE49-F238E27FC236}">
                <a16:creationId xmlns:a16="http://schemas.microsoft.com/office/drawing/2014/main" id="{3AF3E988-2EAF-4CA2-9ED5-9EC960C8B567}"/>
              </a:ext>
            </a:extLst>
          </p:cNvPr>
          <p:cNvSpPr>
            <a:spLocks/>
          </p:cNvSpPr>
          <p:nvPr/>
        </p:nvSpPr>
        <p:spPr bwMode="auto">
          <a:xfrm>
            <a:off x="4824413" y="290195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0" name="bk object 63">
            <a:extLst>
              <a:ext uri="{FF2B5EF4-FFF2-40B4-BE49-F238E27FC236}">
                <a16:creationId xmlns:a16="http://schemas.microsoft.com/office/drawing/2014/main" id="{841ED023-3D71-40E8-9789-B65CDC2CCE91}"/>
              </a:ext>
            </a:extLst>
          </p:cNvPr>
          <p:cNvSpPr>
            <a:spLocks/>
          </p:cNvSpPr>
          <p:nvPr/>
        </p:nvSpPr>
        <p:spPr bwMode="auto">
          <a:xfrm>
            <a:off x="5378450" y="2941638"/>
            <a:ext cx="36513"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1" name="bk object 64">
            <a:extLst>
              <a:ext uri="{FF2B5EF4-FFF2-40B4-BE49-F238E27FC236}">
                <a16:creationId xmlns:a16="http://schemas.microsoft.com/office/drawing/2014/main" id="{4AB21FF8-E5B4-49DD-892E-6A1800FC4915}"/>
              </a:ext>
            </a:extLst>
          </p:cNvPr>
          <p:cNvSpPr>
            <a:spLocks/>
          </p:cNvSpPr>
          <p:nvPr/>
        </p:nvSpPr>
        <p:spPr bwMode="auto">
          <a:xfrm>
            <a:off x="5935663" y="29654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2" name="bk object 65">
            <a:extLst>
              <a:ext uri="{FF2B5EF4-FFF2-40B4-BE49-F238E27FC236}">
                <a16:creationId xmlns:a16="http://schemas.microsoft.com/office/drawing/2014/main" id="{6F76D93B-1A0A-48D5-8EAC-9006C7EC9788}"/>
              </a:ext>
            </a:extLst>
          </p:cNvPr>
          <p:cNvSpPr>
            <a:spLocks/>
          </p:cNvSpPr>
          <p:nvPr/>
        </p:nvSpPr>
        <p:spPr bwMode="auto">
          <a:xfrm>
            <a:off x="6484938" y="2952750"/>
            <a:ext cx="36512"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3" name="bk object 66">
            <a:extLst>
              <a:ext uri="{FF2B5EF4-FFF2-40B4-BE49-F238E27FC236}">
                <a16:creationId xmlns:a16="http://schemas.microsoft.com/office/drawing/2014/main" id="{FA7C2309-33F0-4626-969B-68398FA11346}"/>
              </a:ext>
            </a:extLst>
          </p:cNvPr>
          <p:cNvSpPr>
            <a:spLocks/>
          </p:cNvSpPr>
          <p:nvPr/>
        </p:nvSpPr>
        <p:spPr bwMode="auto">
          <a:xfrm>
            <a:off x="7018338" y="28971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4" name="bk object 67">
            <a:extLst>
              <a:ext uri="{FF2B5EF4-FFF2-40B4-BE49-F238E27FC236}">
                <a16:creationId xmlns:a16="http://schemas.microsoft.com/office/drawing/2014/main" id="{571B3C88-2642-4D80-9C55-E55FC4386931}"/>
              </a:ext>
            </a:extLst>
          </p:cNvPr>
          <p:cNvSpPr>
            <a:spLocks/>
          </p:cNvSpPr>
          <p:nvPr/>
        </p:nvSpPr>
        <p:spPr bwMode="auto">
          <a:xfrm>
            <a:off x="7529513" y="279400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5" name="bk object 68">
            <a:extLst>
              <a:ext uri="{FF2B5EF4-FFF2-40B4-BE49-F238E27FC236}">
                <a16:creationId xmlns:a16="http://schemas.microsoft.com/office/drawing/2014/main" id="{66F63DCA-84EB-42CA-9B3C-6ED8113A4208}"/>
              </a:ext>
            </a:extLst>
          </p:cNvPr>
          <p:cNvSpPr>
            <a:spLocks/>
          </p:cNvSpPr>
          <p:nvPr/>
        </p:nvSpPr>
        <p:spPr bwMode="auto">
          <a:xfrm>
            <a:off x="8005763" y="26352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78" y="57279"/>
                </a:lnTo>
                <a:lnTo>
                  <a:pt x="37222" y="56055"/>
                </a:lnTo>
                <a:lnTo>
                  <a:pt x="46912"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6" name="bk object 69">
            <a:extLst>
              <a:ext uri="{FF2B5EF4-FFF2-40B4-BE49-F238E27FC236}">
                <a16:creationId xmlns:a16="http://schemas.microsoft.com/office/drawing/2014/main" id="{A3679AC7-1FB5-465C-908E-8D79D6F472B5}"/>
              </a:ext>
            </a:extLst>
          </p:cNvPr>
          <p:cNvSpPr>
            <a:spLocks/>
          </p:cNvSpPr>
          <p:nvPr/>
        </p:nvSpPr>
        <p:spPr bwMode="auto">
          <a:xfrm>
            <a:off x="8445500" y="2424113"/>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0"/>
                </a:lnTo>
                <a:lnTo>
                  <a:pt x="37226" y="56047"/>
                </a:lnTo>
                <a:lnTo>
                  <a:pt x="46914"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7" name="bk object 70">
            <a:extLst>
              <a:ext uri="{FF2B5EF4-FFF2-40B4-BE49-F238E27FC236}">
                <a16:creationId xmlns:a16="http://schemas.microsoft.com/office/drawing/2014/main" id="{87DB67E5-3281-444C-944E-8B61AC46CD39}"/>
              </a:ext>
            </a:extLst>
          </p:cNvPr>
          <p:cNvSpPr>
            <a:spLocks/>
          </p:cNvSpPr>
          <p:nvPr/>
        </p:nvSpPr>
        <p:spPr bwMode="auto">
          <a:xfrm>
            <a:off x="109538" y="2382838"/>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8" name="bk object 71">
            <a:extLst>
              <a:ext uri="{FF2B5EF4-FFF2-40B4-BE49-F238E27FC236}">
                <a16:creationId xmlns:a16="http://schemas.microsoft.com/office/drawing/2014/main" id="{22E4D447-C2DC-4401-B54E-890747FDB5E1}"/>
              </a:ext>
            </a:extLst>
          </p:cNvPr>
          <p:cNvSpPr>
            <a:spLocks/>
          </p:cNvSpPr>
          <p:nvPr/>
        </p:nvSpPr>
        <p:spPr bwMode="auto">
          <a:xfrm>
            <a:off x="496888" y="2489200"/>
            <a:ext cx="36512"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9" name="bk object 72">
            <a:extLst>
              <a:ext uri="{FF2B5EF4-FFF2-40B4-BE49-F238E27FC236}">
                <a16:creationId xmlns:a16="http://schemas.microsoft.com/office/drawing/2014/main" id="{CF8CBB8A-A427-4492-B8D8-3032310A1B98}"/>
              </a:ext>
            </a:extLst>
          </p:cNvPr>
          <p:cNvSpPr>
            <a:spLocks/>
          </p:cNvSpPr>
          <p:nvPr/>
        </p:nvSpPr>
        <p:spPr bwMode="auto">
          <a:xfrm>
            <a:off x="903288" y="2595563"/>
            <a:ext cx="36512"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79" y="31000"/>
                </a:lnTo>
                <a:lnTo>
                  <a:pt x="56053" y="20053"/>
                </a:lnTo>
                <a:lnTo>
                  <a:pt x="50814"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0" name="bk object 73">
            <a:extLst>
              <a:ext uri="{FF2B5EF4-FFF2-40B4-BE49-F238E27FC236}">
                <a16:creationId xmlns:a16="http://schemas.microsoft.com/office/drawing/2014/main" id="{3BEAACAC-DEFE-4AFD-8F85-046C4FD071DE}"/>
              </a:ext>
            </a:extLst>
          </p:cNvPr>
          <p:cNvSpPr>
            <a:spLocks/>
          </p:cNvSpPr>
          <p:nvPr/>
        </p:nvSpPr>
        <p:spPr bwMode="auto">
          <a:xfrm>
            <a:off x="1328738" y="269398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1" name="bk object 74">
            <a:extLst>
              <a:ext uri="{FF2B5EF4-FFF2-40B4-BE49-F238E27FC236}">
                <a16:creationId xmlns:a16="http://schemas.microsoft.com/office/drawing/2014/main" id="{61620F30-C7F8-4991-A653-DB3A205C9388}"/>
              </a:ext>
            </a:extLst>
          </p:cNvPr>
          <p:cNvSpPr>
            <a:spLocks/>
          </p:cNvSpPr>
          <p:nvPr/>
        </p:nvSpPr>
        <p:spPr bwMode="auto">
          <a:xfrm>
            <a:off x="1773238" y="27924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5" y="31001"/>
                </a:lnTo>
                <a:lnTo>
                  <a:pt x="56061" y="20054"/>
                </a:lnTo>
                <a:lnTo>
                  <a:pt x="50819"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2" name="bk object 75">
            <a:extLst>
              <a:ext uri="{FF2B5EF4-FFF2-40B4-BE49-F238E27FC236}">
                <a16:creationId xmlns:a16="http://schemas.microsoft.com/office/drawing/2014/main" id="{E0C26547-0DFF-40B2-A7DC-51357720BEE0}"/>
              </a:ext>
            </a:extLst>
          </p:cNvPr>
          <p:cNvSpPr>
            <a:spLocks/>
          </p:cNvSpPr>
          <p:nvPr/>
        </p:nvSpPr>
        <p:spPr bwMode="auto">
          <a:xfrm>
            <a:off x="2236788" y="28876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3" name="bk object 76">
            <a:extLst>
              <a:ext uri="{FF2B5EF4-FFF2-40B4-BE49-F238E27FC236}">
                <a16:creationId xmlns:a16="http://schemas.microsoft.com/office/drawing/2014/main" id="{58BC86BF-BE99-41F0-BA2F-9EF492A7E9FE}"/>
              </a:ext>
            </a:extLst>
          </p:cNvPr>
          <p:cNvSpPr>
            <a:spLocks/>
          </p:cNvSpPr>
          <p:nvPr/>
        </p:nvSpPr>
        <p:spPr bwMode="auto">
          <a:xfrm>
            <a:off x="2725738" y="298450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4" name="bk object 77">
            <a:extLst>
              <a:ext uri="{FF2B5EF4-FFF2-40B4-BE49-F238E27FC236}">
                <a16:creationId xmlns:a16="http://schemas.microsoft.com/office/drawing/2014/main" id="{B053AAF0-D0A8-4FCD-9E3E-32B399AECEB3}"/>
              </a:ext>
            </a:extLst>
          </p:cNvPr>
          <p:cNvSpPr>
            <a:spLocks/>
          </p:cNvSpPr>
          <p:nvPr/>
        </p:nvSpPr>
        <p:spPr bwMode="auto">
          <a:xfrm>
            <a:off x="3233738" y="3079750"/>
            <a:ext cx="36512"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5" name="bk object 78">
            <a:extLst>
              <a:ext uri="{FF2B5EF4-FFF2-40B4-BE49-F238E27FC236}">
                <a16:creationId xmlns:a16="http://schemas.microsoft.com/office/drawing/2014/main" id="{564463F1-D9A8-4D46-BD32-59FC0E6866E2}"/>
              </a:ext>
            </a:extLst>
          </p:cNvPr>
          <p:cNvSpPr>
            <a:spLocks/>
          </p:cNvSpPr>
          <p:nvPr/>
        </p:nvSpPr>
        <p:spPr bwMode="auto">
          <a:xfrm>
            <a:off x="3763963" y="317658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6" name="bk object 79">
            <a:extLst>
              <a:ext uri="{FF2B5EF4-FFF2-40B4-BE49-F238E27FC236}">
                <a16:creationId xmlns:a16="http://schemas.microsoft.com/office/drawing/2014/main" id="{E5BFE59E-2BB2-4E0C-B8A2-69941CE81A19}"/>
              </a:ext>
            </a:extLst>
          </p:cNvPr>
          <p:cNvSpPr>
            <a:spLocks/>
          </p:cNvSpPr>
          <p:nvPr/>
        </p:nvSpPr>
        <p:spPr bwMode="auto">
          <a:xfrm>
            <a:off x="4311650" y="3271838"/>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0" y="0"/>
                </a:moveTo>
                <a:lnTo>
                  <a:pt x="20053" y="1222"/>
                </a:lnTo>
                <a:lnTo>
                  <a:pt x="10362" y="6458"/>
                </a:lnTo>
                <a:lnTo>
                  <a:pt x="3179" y="15316"/>
                </a:lnTo>
                <a:lnTo>
                  <a:pt x="0" y="26273"/>
                </a:lnTo>
                <a:lnTo>
                  <a:pt x="1226" y="37220"/>
                </a:lnTo>
                <a:lnTo>
                  <a:pt x="6465" y="46908"/>
                </a:lnTo>
                <a:lnTo>
                  <a:pt x="15325" y="54090"/>
                </a:lnTo>
                <a:lnTo>
                  <a:pt x="26282" y="57275"/>
                </a:lnTo>
                <a:lnTo>
                  <a:pt x="37229" y="56050"/>
                </a:lnTo>
                <a:lnTo>
                  <a:pt x="46917" y="50809"/>
                </a:lnTo>
                <a:lnTo>
                  <a:pt x="54099" y="41944"/>
                </a:lnTo>
                <a:lnTo>
                  <a:pt x="57279" y="30991"/>
                </a:lnTo>
                <a:lnTo>
                  <a:pt x="56055" y="20045"/>
                </a:lnTo>
                <a:lnTo>
                  <a:pt x="50817" y="10358"/>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7" name="bk object 80">
            <a:extLst>
              <a:ext uri="{FF2B5EF4-FFF2-40B4-BE49-F238E27FC236}">
                <a16:creationId xmlns:a16="http://schemas.microsoft.com/office/drawing/2014/main" id="{09C738E3-C154-4BEF-AA9D-EF67F6547935}"/>
              </a:ext>
            </a:extLst>
          </p:cNvPr>
          <p:cNvSpPr>
            <a:spLocks/>
          </p:cNvSpPr>
          <p:nvPr/>
        </p:nvSpPr>
        <p:spPr bwMode="auto">
          <a:xfrm>
            <a:off x="4872038" y="336073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6" y="20053"/>
                </a:lnTo>
                <a:lnTo>
                  <a:pt x="50814"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8" name="bk object 81">
            <a:extLst>
              <a:ext uri="{FF2B5EF4-FFF2-40B4-BE49-F238E27FC236}">
                <a16:creationId xmlns:a16="http://schemas.microsoft.com/office/drawing/2014/main" id="{5424CA72-74E3-4DBF-A09E-B91B4B5C55DD}"/>
              </a:ext>
            </a:extLst>
          </p:cNvPr>
          <p:cNvSpPr>
            <a:spLocks/>
          </p:cNvSpPr>
          <p:nvPr/>
        </p:nvSpPr>
        <p:spPr bwMode="auto">
          <a:xfrm>
            <a:off x="5443538" y="343693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9" name="bk object 82">
            <a:extLst>
              <a:ext uri="{FF2B5EF4-FFF2-40B4-BE49-F238E27FC236}">
                <a16:creationId xmlns:a16="http://schemas.microsoft.com/office/drawing/2014/main" id="{1A706D17-9210-457F-89B6-602343452C74}"/>
              </a:ext>
            </a:extLst>
          </p:cNvPr>
          <p:cNvSpPr>
            <a:spLocks/>
          </p:cNvSpPr>
          <p:nvPr/>
        </p:nvSpPr>
        <p:spPr bwMode="auto">
          <a:xfrm>
            <a:off x="6018213" y="34861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4" y="57279"/>
                </a:lnTo>
                <a:lnTo>
                  <a:pt x="37230" y="56055"/>
                </a:lnTo>
                <a:lnTo>
                  <a:pt x="46918"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0" name="bk object 83">
            <a:extLst>
              <a:ext uri="{FF2B5EF4-FFF2-40B4-BE49-F238E27FC236}">
                <a16:creationId xmlns:a16="http://schemas.microsoft.com/office/drawing/2014/main" id="{B6E47AEC-85A1-4FDE-A5A0-284CDE588D13}"/>
              </a:ext>
            </a:extLst>
          </p:cNvPr>
          <p:cNvSpPr>
            <a:spLocks/>
          </p:cNvSpPr>
          <p:nvPr/>
        </p:nvSpPr>
        <p:spPr bwMode="auto">
          <a:xfrm>
            <a:off x="6584950" y="350043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1" name="bk object 84">
            <a:extLst>
              <a:ext uri="{FF2B5EF4-FFF2-40B4-BE49-F238E27FC236}">
                <a16:creationId xmlns:a16="http://schemas.microsoft.com/office/drawing/2014/main" id="{DED9909A-2AF8-41BD-883E-9B4BAF54A6DB}"/>
              </a:ext>
            </a:extLst>
          </p:cNvPr>
          <p:cNvSpPr>
            <a:spLocks/>
          </p:cNvSpPr>
          <p:nvPr/>
        </p:nvSpPr>
        <p:spPr bwMode="auto">
          <a:xfrm>
            <a:off x="7137400" y="34671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2" name="bk object 85">
            <a:extLst>
              <a:ext uri="{FF2B5EF4-FFF2-40B4-BE49-F238E27FC236}">
                <a16:creationId xmlns:a16="http://schemas.microsoft.com/office/drawing/2014/main" id="{F07EE51D-5C0E-4EE9-8B0B-A22A4049CCD7}"/>
              </a:ext>
            </a:extLst>
          </p:cNvPr>
          <p:cNvSpPr>
            <a:spLocks/>
          </p:cNvSpPr>
          <p:nvPr/>
        </p:nvSpPr>
        <p:spPr bwMode="auto">
          <a:xfrm>
            <a:off x="7662863" y="33845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3" name="bk object 86">
            <a:extLst>
              <a:ext uri="{FF2B5EF4-FFF2-40B4-BE49-F238E27FC236}">
                <a16:creationId xmlns:a16="http://schemas.microsoft.com/office/drawing/2014/main" id="{927BC705-6F08-4C33-BF01-8574EF9A47B3}"/>
              </a:ext>
            </a:extLst>
          </p:cNvPr>
          <p:cNvSpPr>
            <a:spLocks/>
          </p:cNvSpPr>
          <p:nvPr/>
        </p:nvSpPr>
        <p:spPr bwMode="auto">
          <a:xfrm>
            <a:off x="8158163" y="3246438"/>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1" y="0"/>
                </a:moveTo>
                <a:lnTo>
                  <a:pt x="20054" y="1226"/>
                </a:lnTo>
                <a:lnTo>
                  <a:pt x="10364"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4" name="bk object 87">
            <a:extLst>
              <a:ext uri="{FF2B5EF4-FFF2-40B4-BE49-F238E27FC236}">
                <a16:creationId xmlns:a16="http://schemas.microsoft.com/office/drawing/2014/main" id="{8C466B0C-171D-4B0C-9029-8217B41EA1D5}"/>
              </a:ext>
            </a:extLst>
          </p:cNvPr>
          <p:cNvSpPr>
            <a:spLocks/>
          </p:cNvSpPr>
          <p:nvPr/>
        </p:nvSpPr>
        <p:spPr bwMode="auto">
          <a:xfrm>
            <a:off x="8615363" y="3055938"/>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5" name="bk object 88">
            <a:extLst>
              <a:ext uri="{FF2B5EF4-FFF2-40B4-BE49-F238E27FC236}">
                <a16:creationId xmlns:a16="http://schemas.microsoft.com/office/drawing/2014/main" id="{95CFD349-AA5B-4303-9DDD-E7838BE2100E}"/>
              </a:ext>
            </a:extLst>
          </p:cNvPr>
          <p:cNvSpPr>
            <a:spLocks/>
          </p:cNvSpPr>
          <p:nvPr/>
        </p:nvSpPr>
        <p:spPr bwMode="auto">
          <a:xfrm>
            <a:off x="9031288" y="28114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6" name="bk object 89">
            <a:extLst>
              <a:ext uri="{FF2B5EF4-FFF2-40B4-BE49-F238E27FC236}">
                <a16:creationId xmlns:a16="http://schemas.microsoft.com/office/drawing/2014/main" id="{D0DEB2DD-3CAE-448D-A222-69AFD9994254}"/>
              </a:ext>
            </a:extLst>
          </p:cNvPr>
          <p:cNvSpPr>
            <a:spLocks/>
          </p:cNvSpPr>
          <p:nvPr/>
        </p:nvSpPr>
        <p:spPr bwMode="auto">
          <a:xfrm>
            <a:off x="9405938" y="25161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7" name="bk object 90">
            <a:extLst>
              <a:ext uri="{FF2B5EF4-FFF2-40B4-BE49-F238E27FC236}">
                <a16:creationId xmlns:a16="http://schemas.microsoft.com/office/drawing/2014/main" id="{553F1FFD-50BD-4CA9-A00D-EC7F03A39FBC}"/>
              </a:ext>
            </a:extLst>
          </p:cNvPr>
          <p:cNvSpPr>
            <a:spLocks/>
          </p:cNvSpPr>
          <p:nvPr/>
        </p:nvSpPr>
        <p:spPr bwMode="auto">
          <a:xfrm>
            <a:off x="177800" y="2516188"/>
            <a:ext cx="36513"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8" name="bk object 91">
            <a:extLst>
              <a:ext uri="{FF2B5EF4-FFF2-40B4-BE49-F238E27FC236}">
                <a16:creationId xmlns:a16="http://schemas.microsoft.com/office/drawing/2014/main" id="{5AFB64EF-BB4C-4301-8AEF-0E1140ECC26C}"/>
              </a:ext>
            </a:extLst>
          </p:cNvPr>
          <p:cNvSpPr>
            <a:spLocks/>
          </p:cNvSpPr>
          <p:nvPr/>
        </p:nvSpPr>
        <p:spPr bwMode="auto">
          <a:xfrm>
            <a:off x="550863" y="26352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1"/>
                </a:lnTo>
                <a:lnTo>
                  <a:pt x="56057" y="20045"/>
                </a:lnTo>
                <a:lnTo>
                  <a:pt x="50818" y="1035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9" name="bk object 92">
            <a:extLst>
              <a:ext uri="{FF2B5EF4-FFF2-40B4-BE49-F238E27FC236}">
                <a16:creationId xmlns:a16="http://schemas.microsoft.com/office/drawing/2014/main" id="{E17837BE-2656-4866-AA0F-C9DB306AB906}"/>
              </a:ext>
            </a:extLst>
          </p:cNvPr>
          <p:cNvSpPr>
            <a:spLocks/>
          </p:cNvSpPr>
          <p:nvPr/>
        </p:nvSpPr>
        <p:spPr bwMode="auto">
          <a:xfrm>
            <a:off x="944563" y="275590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79" y="31000"/>
                </a:lnTo>
                <a:lnTo>
                  <a:pt x="56053" y="20053"/>
                </a:lnTo>
                <a:lnTo>
                  <a:pt x="50814"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0" name="bk object 93">
            <a:extLst>
              <a:ext uri="{FF2B5EF4-FFF2-40B4-BE49-F238E27FC236}">
                <a16:creationId xmlns:a16="http://schemas.microsoft.com/office/drawing/2014/main" id="{6E5B3FDB-8254-4875-8160-67B499860E77}"/>
              </a:ext>
            </a:extLst>
          </p:cNvPr>
          <p:cNvSpPr>
            <a:spLocks/>
          </p:cNvSpPr>
          <p:nvPr/>
        </p:nvSpPr>
        <p:spPr bwMode="auto">
          <a:xfrm>
            <a:off x="1357313" y="28781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1" name="bk object 94">
            <a:extLst>
              <a:ext uri="{FF2B5EF4-FFF2-40B4-BE49-F238E27FC236}">
                <a16:creationId xmlns:a16="http://schemas.microsoft.com/office/drawing/2014/main" id="{C421221E-AF30-42A9-8EAE-BADBF3F37AE9}"/>
              </a:ext>
            </a:extLst>
          </p:cNvPr>
          <p:cNvSpPr>
            <a:spLocks/>
          </p:cNvSpPr>
          <p:nvPr/>
        </p:nvSpPr>
        <p:spPr bwMode="auto">
          <a:xfrm>
            <a:off x="1792288" y="299878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2" name="bk object 95">
            <a:extLst>
              <a:ext uri="{FF2B5EF4-FFF2-40B4-BE49-F238E27FC236}">
                <a16:creationId xmlns:a16="http://schemas.microsoft.com/office/drawing/2014/main" id="{F05E3F3F-5825-4AC8-923E-8DC86F2DF909}"/>
              </a:ext>
            </a:extLst>
          </p:cNvPr>
          <p:cNvSpPr>
            <a:spLocks/>
          </p:cNvSpPr>
          <p:nvPr/>
        </p:nvSpPr>
        <p:spPr bwMode="auto">
          <a:xfrm>
            <a:off x="2249488" y="31226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7"/>
                </a:lnTo>
                <a:lnTo>
                  <a:pt x="56057" y="20051"/>
                </a:lnTo>
                <a:lnTo>
                  <a:pt x="50818" y="10364"/>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3" name="bk object 96">
            <a:extLst>
              <a:ext uri="{FF2B5EF4-FFF2-40B4-BE49-F238E27FC236}">
                <a16:creationId xmlns:a16="http://schemas.microsoft.com/office/drawing/2014/main" id="{601261AE-CB65-450D-8BE7-3FBED2F86FA9}"/>
              </a:ext>
            </a:extLst>
          </p:cNvPr>
          <p:cNvSpPr>
            <a:spLocks/>
          </p:cNvSpPr>
          <p:nvPr/>
        </p:nvSpPr>
        <p:spPr bwMode="auto">
          <a:xfrm>
            <a:off x="2730500" y="3246438"/>
            <a:ext cx="36513"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4" name="bk object 97">
            <a:extLst>
              <a:ext uri="{FF2B5EF4-FFF2-40B4-BE49-F238E27FC236}">
                <a16:creationId xmlns:a16="http://schemas.microsoft.com/office/drawing/2014/main" id="{223B5839-CB74-4D5C-9B20-F2D9472B2146}"/>
              </a:ext>
            </a:extLst>
          </p:cNvPr>
          <p:cNvSpPr>
            <a:spLocks/>
          </p:cNvSpPr>
          <p:nvPr/>
        </p:nvSpPr>
        <p:spPr bwMode="auto">
          <a:xfrm>
            <a:off x="3238500" y="3373438"/>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5" name="bk object 98">
            <a:extLst>
              <a:ext uri="{FF2B5EF4-FFF2-40B4-BE49-F238E27FC236}">
                <a16:creationId xmlns:a16="http://schemas.microsoft.com/office/drawing/2014/main" id="{DE8688AC-E950-4725-B5CB-A4D1C96F400B}"/>
              </a:ext>
            </a:extLst>
          </p:cNvPr>
          <p:cNvSpPr>
            <a:spLocks/>
          </p:cNvSpPr>
          <p:nvPr/>
        </p:nvSpPr>
        <p:spPr bwMode="auto">
          <a:xfrm>
            <a:off x="3767138" y="35004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6" name="bk object 99">
            <a:extLst>
              <a:ext uri="{FF2B5EF4-FFF2-40B4-BE49-F238E27FC236}">
                <a16:creationId xmlns:a16="http://schemas.microsoft.com/office/drawing/2014/main" id="{01D0FCF4-12AB-475F-801C-F8032C9BB72B}"/>
              </a:ext>
            </a:extLst>
          </p:cNvPr>
          <p:cNvSpPr>
            <a:spLocks/>
          </p:cNvSpPr>
          <p:nvPr/>
        </p:nvSpPr>
        <p:spPr bwMode="auto">
          <a:xfrm>
            <a:off x="4319588" y="362743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7" name="bk object 100">
            <a:extLst>
              <a:ext uri="{FF2B5EF4-FFF2-40B4-BE49-F238E27FC236}">
                <a16:creationId xmlns:a16="http://schemas.microsoft.com/office/drawing/2014/main" id="{619CD7E5-FC52-4858-B3A2-1E7D759C4EAC}"/>
              </a:ext>
            </a:extLst>
          </p:cNvPr>
          <p:cNvSpPr>
            <a:spLocks/>
          </p:cNvSpPr>
          <p:nvPr/>
        </p:nvSpPr>
        <p:spPr bwMode="auto">
          <a:xfrm>
            <a:off x="4887913" y="374491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5" y="0"/>
                </a:moveTo>
                <a:lnTo>
                  <a:pt x="20049" y="1226"/>
                </a:lnTo>
                <a:lnTo>
                  <a:pt x="10361" y="6465"/>
                </a:lnTo>
                <a:lnTo>
                  <a:pt x="3179" y="15325"/>
                </a:lnTo>
                <a:lnTo>
                  <a:pt x="0" y="26282"/>
                </a:lnTo>
                <a:lnTo>
                  <a:pt x="1226" y="37229"/>
                </a:lnTo>
                <a:lnTo>
                  <a:pt x="6465" y="46917"/>
                </a:lnTo>
                <a:lnTo>
                  <a:pt x="15325" y="54099"/>
                </a:lnTo>
                <a:lnTo>
                  <a:pt x="26282" y="57284"/>
                </a:lnTo>
                <a:lnTo>
                  <a:pt x="37229" y="56059"/>
                </a:lnTo>
                <a:lnTo>
                  <a:pt x="46917" y="50818"/>
                </a:lnTo>
                <a:lnTo>
                  <a:pt x="54099" y="41952"/>
                </a:lnTo>
                <a:lnTo>
                  <a:pt x="57279" y="31000"/>
                </a:lnTo>
                <a:lnTo>
                  <a:pt x="56055" y="20053"/>
                </a:lnTo>
                <a:lnTo>
                  <a:pt x="50817" y="10362"/>
                </a:lnTo>
                <a:lnTo>
                  <a:pt x="41952" y="3179"/>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8" name="bk object 101">
            <a:extLst>
              <a:ext uri="{FF2B5EF4-FFF2-40B4-BE49-F238E27FC236}">
                <a16:creationId xmlns:a16="http://schemas.microsoft.com/office/drawing/2014/main" id="{CC43ADF9-66E5-4FEF-BD1B-F1F141FED23A}"/>
              </a:ext>
            </a:extLst>
          </p:cNvPr>
          <p:cNvSpPr>
            <a:spLocks/>
          </p:cNvSpPr>
          <p:nvPr/>
        </p:nvSpPr>
        <p:spPr bwMode="auto">
          <a:xfrm>
            <a:off x="5467350" y="384651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9" name="bk object 102">
            <a:extLst>
              <a:ext uri="{FF2B5EF4-FFF2-40B4-BE49-F238E27FC236}">
                <a16:creationId xmlns:a16="http://schemas.microsoft.com/office/drawing/2014/main" id="{4C07F449-43ED-41CB-B75B-01D732F32621}"/>
              </a:ext>
            </a:extLst>
          </p:cNvPr>
          <p:cNvSpPr>
            <a:spLocks/>
          </p:cNvSpPr>
          <p:nvPr/>
        </p:nvSpPr>
        <p:spPr bwMode="auto">
          <a:xfrm>
            <a:off x="6049963" y="39179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0" name="bk object 103">
            <a:extLst>
              <a:ext uri="{FF2B5EF4-FFF2-40B4-BE49-F238E27FC236}">
                <a16:creationId xmlns:a16="http://schemas.microsoft.com/office/drawing/2014/main" id="{56922BEF-4811-4004-9A4E-076A2990F7D8}"/>
              </a:ext>
            </a:extLst>
          </p:cNvPr>
          <p:cNvSpPr>
            <a:spLocks/>
          </p:cNvSpPr>
          <p:nvPr/>
        </p:nvSpPr>
        <p:spPr bwMode="auto">
          <a:xfrm>
            <a:off x="6627813" y="39512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1" name="bk object 104">
            <a:extLst>
              <a:ext uri="{FF2B5EF4-FFF2-40B4-BE49-F238E27FC236}">
                <a16:creationId xmlns:a16="http://schemas.microsoft.com/office/drawing/2014/main" id="{7349DEE7-8427-4975-92E4-56ACBB5796AB}"/>
              </a:ext>
            </a:extLst>
          </p:cNvPr>
          <p:cNvSpPr>
            <a:spLocks/>
          </p:cNvSpPr>
          <p:nvPr/>
        </p:nvSpPr>
        <p:spPr bwMode="auto">
          <a:xfrm>
            <a:off x="7189788" y="39433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2" name="bk object 105">
            <a:extLst>
              <a:ext uri="{FF2B5EF4-FFF2-40B4-BE49-F238E27FC236}">
                <a16:creationId xmlns:a16="http://schemas.microsoft.com/office/drawing/2014/main" id="{4D89A304-796C-45E2-84F8-C9A5E59112D3}"/>
              </a:ext>
            </a:extLst>
          </p:cNvPr>
          <p:cNvSpPr>
            <a:spLocks/>
          </p:cNvSpPr>
          <p:nvPr/>
        </p:nvSpPr>
        <p:spPr bwMode="auto">
          <a:xfrm>
            <a:off x="7729538" y="38814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0" y="0"/>
                </a:moveTo>
                <a:lnTo>
                  <a:pt x="20053" y="1223"/>
                </a:lnTo>
                <a:lnTo>
                  <a:pt x="10362"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3" name="bk object 106">
            <a:extLst>
              <a:ext uri="{FF2B5EF4-FFF2-40B4-BE49-F238E27FC236}">
                <a16:creationId xmlns:a16="http://schemas.microsoft.com/office/drawing/2014/main" id="{D7389CFF-9A2B-452C-B0F9-A42007FC98AE}"/>
              </a:ext>
            </a:extLst>
          </p:cNvPr>
          <p:cNvSpPr>
            <a:spLocks/>
          </p:cNvSpPr>
          <p:nvPr/>
        </p:nvSpPr>
        <p:spPr bwMode="auto">
          <a:xfrm>
            <a:off x="8240713" y="377031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5" y="0"/>
                </a:moveTo>
                <a:lnTo>
                  <a:pt x="20049" y="1222"/>
                </a:lnTo>
                <a:lnTo>
                  <a:pt x="10361" y="6458"/>
                </a:lnTo>
                <a:lnTo>
                  <a:pt x="3179" y="15316"/>
                </a:lnTo>
                <a:lnTo>
                  <a:pt x="0" y="26273"/>
                </a:lnTo>
                <a:lnTo>
                  <a:pt x="1226" y="37220"/>
                </a:lnTo>
                <a:lnTo>
                  <a:pt x="6465" y="46908"/>
                </a:lnTo>
                <a:lnTo>
                  <a:pt x="15325" y="54090"/>
                </a:lnTo>
                <a:lnTo>
                  <a:pt x="26282" y="57275"/>
                </a:lnTo>
                <a:lnTo>
                  <a:pt x="37229" y="56050"/>
                </a:lnTo>
                <a:lnTo>
                  <a:pt x="46917" y="50809"/>
                </a:lnTo>
                <a:lnTo>
                  <a:pt x="54099" y="41944"/>
                </a:lnTo>
                <a:lnTo>
                  <a:pt x="57279" y="30992"/>
                </a:lnTo>
                <a:lnTo>
                  <a:pt x="56055" y="20049"/>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4" name="bk object 107">
            <a:extLst>
              <a:ext uri="{FF2B5EF4-FFF2-40B4-BE49-F238E27FC236}">
                <a16:creationId xmlns:a16="http://schemas.microsoft.com/office/drawing/2014/main" id="{94E4FD8A-D158-4BB4-AA45-76BE66EB79D4}"/>
              </a:ext>
            </a:extLst>
          </p:cNvPr>
          <p:cNvSpPr>
            <a:spLocks/>
          </p:cNvSpPr>
          <p:nvPr/>
        </p:nvSpPr>
        <p:spPr bwMode="auto">
          <a:xfrm>
            <a:off x="8716963" y="360680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5" name="bk object 108">
            <a:extLst>
              <a:ext uri="{FF2B5EF4-FFF2-40B4-BE49-F238E27FC236}">
                <a16:creationId xmlns:a16="http://schemas.microsoft.com/office/drawing/2014/main" id="{AA3F67EB-6CCC-44CA-B5F5-C00B8F9475B3}"/>
              </a:ext>
            </a:extLst>
          </p:cNvPr>
          <p:cNvSpPr>
            <a:spLocks/>
          </p:cNvSpPr>
          <p:nvPr/>
        </p:nvSpPr>
        <p:spPr bwMode="auto">
          <a:xfrm>
            <a:off x="9155113" y="33909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6" name="bk object 109">
            <a:extLst>
              <a:ext uri="{FF2B5EF4-FFF2-40B4-BE49-F238E27FC236}">
                <a16:creationId xmlns:a16="http://schemas.microsoft.com/office/drawing/2014/main" id="{AC01B238-F4AE-4024-A2E8-0F6B5B4E3B86}"/>
              </a:ext>
            </a:extLst>
          </p:cNvPr>
          <p:cNvSpPr>
            <a:spLocks/>
          </p:cNvSpPr>
          <p:nvPr/>
        </p:nvSpPr>
        <p:spPr bwMode="auto">
          <a:xfrm>
            <a:off x="9551988" y="312420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7" name="bk object 110">
            <a:extLst>
              <a:ext uri="{FF2B5EF4-FFF2-40B4-BE49-F238E27FC236}">
                <a16:creationId xmlns:a16="http://schemas.microsoft.com/office/drawing/2014/main" id="{1FF39294-0150-4B16-B65D-CDD22A678145}"/>
              </a:ext>
            </a:extLst>
          </p:cNvPr>
          <p:cNvSpPr>
            <a:spLocks/>
          </p:cNvSpPr>
          <p:nvPr/>
        </p:nvSpPr>
        <p:spPr bwMode="auto">
          <a:xfrm>
            <a:off x="9910763" y="28067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8" name="bk object 111">
            <a:extLst>
              <a:ext uri="{FF2B5EF4-FFF2-40B4-BE49-F238E27FC236}">
                <a16:creationId xmlns:a16="http://schemas.microsoft.com/office/drawing/2014/main" id="{6CF5A673-D1B1-438E-BC96-581949EDB0F0}"/>
              </a:ext>
            </a:extLst>
          </p:cNvPr>
          <p:cNvSpPr>
            <a:spLocks/>
          </p:cNvSpPr>
          <p:nvPr/>
        </p:nvSpPr>
        <p:spPr bwMode="auto">
          <a:xfrm>
            <a:off x="10229850" y="2439988"/>
            <a:ext cx="33338"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81" y="31000"/>
                </a:lnTo>
                <a:lnTo>
                  <a:pt x="56056" y="20053"/>
                </a:lnTo>
                <a:lnTo>
                  <a:pt x="50814"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9" name="bk object 112">
            <a:extLst>
              <a:ext uri="{FF2B5EF4-FFF2-40B4-BE49-F238E27FC236}">
                <a16:creationId xmlns:a16="http://schemas.microsoft.com/office/drawing/2014/main" id="{A84FB97C-FE1C-4AB2-A3B1-62649DD1A150}"/>
              </a:ext>
            </a:extLst>
          </p:cNvPr>
          <p:cNvSpPr>
            <a:spLocks/>
          </p:cNvSpPr>
          <p:nvPr/>
        </p:nvSpPr>
        <p:spPr bwMode="auto">
          <a:xfrm>
            <a:off x="258763" y="26479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0" name="bk object 113">
            <a:extLst>
              <a:ext uri="{FF2B5EF4-FFF2-40B4-BE49-F238E27FC236}">
                <a16:creationId xmlns:a16="http://schemas.microsoft.com/office/drawing/2014/main" id="{4C81B988-7003-4CAD-901D-CAC39961ADA3}"/>
              </a:ext>
            </a:extLst>
          </p:cNvPr>
          <p:cNvSpPr>
            <a:spLocks/>
          </p:cNvSpPr>
          <p:nvPr/>
        </p:nvSpPr>
        <p:spPr bwMode="auto">
          <a:xfrm>
            <a:off x="614363" y="27733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1" name="bk object 114">
            <a:extLst>
              <a:ext uri="{FF2B5EF4-FFF2-40B4-BE49-F238E27FC236}">
                <a16:creationId xmlns:a16="http://schemas.microsoft.com/office/drawing/2014/main" id="{AB4A33AA-0EE1-46BA-BBCC-E10F3AB805E1}"/>
              </a:ext>
            </a:extLst>
          </p:cNvPr>
          <p:cNvSpPr>
            <a:spLocks/>
          </p:cNvSpPr>
          <p:nvPr/>
        </p:nvSpPr>
        <p:spPr bwMode="auto">
          <a:xfrm>
            <a:off x="990600" y="2903538"/>
            <a:ext cx="36513"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79" y="30997"/>
                </a:lnTo>
                <a:lnTo>
                  <a:pt x="56053" y="20053"/>
                </a:lnTo>
                <a:lnTo>
                  <a:pt x="50814"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2" name="bk object 115">
            <a:extLst>
              <a:ext uri="{FF2B5EF4-FFF2-40B4-BE49-F238E27FC236}">
                <a16:creationId xmlns:a16="http://schemas.microsoft.com/office/drawing/2014/main" id="{4FC7EEE9-DC64-478C-B6A0-544C318824B9}"/>
              </a:ext>
            </a:extLst>
          </p:cNvPr>
          <p:cNvSpPr>
            <a:spLocks/>
          </p:cNvSpPr>
          <p:nvPr/>
        </p:nvSpPr>
        <p:spPr bwMode="auto">
          <a:xfrm>
            <a:off x="1390650" y="304165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3" name="bk object 116">
            <a:extLst>
              <a:ext uri="{FF2B5EF4-FFF2-40B4-BE49-F238E27FC236}">
                <a16:creationId xmlns:a16="http://schemas.microsoft.com/office/drawing/2014/main" id="{9C9C5E08-551F-42D7-9E62-B1B671A764C9}"/>
              </a:ext>
            </a:extLst>
          </p:cNvPr>
          <p:cNvSpPr>
            <a:spLocks/>
          </p:cNvSpPr>
          <p:nvPr/>
        </p:nvSpPr>
        <p:spPr bwMode="auto">
          <a:xfrm>
            <a:off x="1811338" y="31797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4" name="bk object 117">
            <a:extLst>
              <a:ext uri="{FF2B5EF4-FFF2-40B4-BE49-F238E27FC236}">
                <a16:creationId xmlns:a16="http://schemas.microsoft.com/office/drawing/2014/main" id="{D6AAB934-0848-49C4-A732-8106020F1107}"/>
              </a:ext>
            </a:extLst>
          </p:cNvPr>
          <p:cNvSpPr>
            <a:spLocks/>
          </p:cNvSpPr>
          <p:nvPr/>
        </p:nvSpPr>
        <p:spPr bwMode="auto">
          <a:xfrm>
            <a:off x="2259013" y="33226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5" name="bk object 118">
            <a:extLst>
              <a:ext uri="{FF2B5EF4-FFF2-40B4-BE49-F238E27FC236}">
                <a16:creationId xmlns:a16="http://schemas.microsoft.com/office/drawing/2014/main" id="{17E74DE1-8626-440A-B5FD-7E0A741EEB98}"/>
              </a:ext>
            </a:extLst>
          </p:cNvPr>
          <p:cNvSpPr>
            <a:spLocks/>
          </p:cNvSpPr>
          <p:nvPr/>
        </p:nvSpPr>
        <p:spPr bwMode="auto">
          <a:xfrm>
            <a:off x="2730500" y="34671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6" name="bk object 119">
            <a:extLst>
              <a:ext uri="{FF2B5EF4-FFF2-40B4-BE49-F238E27FC236}">
                <a16:creationId xmlns:a16="http://schemas.microsoft.com/office/drawing/2014/main" id="{F608C335-DCE5-43B0-9A09-841F263E3C2D}"/>
              </a:ext>
            </a:extLst>
          </p:cNvPr>
          <p:cNvSpPr>
            <a:spLocks/>
          </p:cNvSpPr>
          <p:nvPr/>
        </p:nvSpPr>
        <p:spPr bwMode="auto">
          <a:xfrm>
            <a:off x="3227388" y="36147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7" name="bk object 120">
            <a:extLst>
              <a:ext uri="{FF2B5EF4-FFF2-40B4-BE49-F238E27FC236}">
                <a16:creationId xmlns:a16="http://schemas.microsoft.com/office/drawing/2014/main" id="{26A2FADB-B3DD-49DC-B418-C3ECF479544E}"/>
              </a:ext>
            </a:extLst>
          </p:cNvPr>
          <p:cNvSpPr>
            <a:spLocks/>
          </p:cNvSpPr>
          <p:nvPr/>
        </p:nvSpPr>
        <p:spPr bwMode="auto">
          <a:xfrm>
            <a:off x="3751263" y="376396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8" name="bk object 121">
            <a:extLst>
              <a:ext uri="{FF2B5EF4-FFF2-40B4-BE49-F238E27FC236}">
                <a16:creationId xmlns:a16="http://schemas.microsoft.com/office/drawing/2014/main" id="{EDC08B3C-AFA3-4682-88FA-CA07D58AB5AF}"/>
              </a:ext>
            </a:extLst>
          </p:cNvPr>
          <p:cNvSpPr>
            <a:spLocks/>
          </p:cNvSpPr>
          <p:nvPr/>
        </p:nvSpPr>
        <p:spPr bwMode="auto">
          <a:xfrm>
            <a:off x="4297363" y="39116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2"/>
                </a:lnTo>
                <a:lnTo>
                  <a:pt x="10364"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9" name="bk object 122">
            <a:extLst>
              <a:ext uri="{FF2B5EF4-FFF2-40B4-BE49-F238E27FC236}">
                <a16:creationId xmlns:a16="http://schemas.microsoft.com/office/drawing/2014/main" id="{18D6BCFE-2C05-464C-9B30-F2E9A8761DF6}"/>
              </a:ext>
            </a:extLst>
          </p:cNvPr>
          <p:cNvSpPr>
            <a:spLocks/>
          </p:cNvSpPr>
          <p:nvPr/>
        </p:nvSpPr>
        <p:spPr bwMode="auto">
          <a:xfrm>
            <a:off x="4864100" y="40465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0" name="bk object 123">
            <a:extLst>
              <a:ext uri="{FF2B5EF4-FFF2-40B4-BE49-F238E27FC236}">
                <a16:creationId xmlns:a16="http://schemas.microsoft.com/office/drawing/2014/main" id="{F4AC7E81-013C-46D5-A768-8615DE01C8A2}"/>
              </a:ext>
            </a:extLst>
          </p:cNvPr>
          <p:cNvSpPr>
            <a:spLocks/>
          </p:cNvSpPr>
          <p:nvPr/>
        </p:nvSpPr>
        <p:spPr bwMode="auto">
          <a:xfrm>
            <a:off x="5441950" y="4165600"/>
            <a:ext cx="33338"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1" name="bk object 124">
            <a:extLst>
              <a:ext uri="{FF2B5EF4-FFF2-40B4-BE49-F238E27FC236}">
                <a16:creationId xmlns:a16="http://schemas.microsoft.com/office/drawing/2014/main" id="{21E141AD-9280-4506-959E-261CC57FF71D}"/>
              </a:ext>
            </a:extLst>
          </p:cNvPr>
          <p:cNvSpPr>
            <a:spLocks/>
          </p:cNvSpPr>
          <p:nvPr/>
        </p:nvSpPr>
        <p:spPr bwMode="auto">
          <a:xfrm>
            <a:off x="6026150" y="42560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2" name="bk object 125">
            <a:extLst>
              <a:ext uri="{FF2B5EF4-FFF2-40B4-BE49-F238E27FC236}">
                <a16:creationId xmlns:a16="http://schemas.microsoft.com/office/drawing/2014/main" id="{3C3F7C52-E1BB-4550-A5A1-08315C12313F}"/>
              </a:ext>
            </a:extLst>
          </p:cNvPr>
          <p:cNvSpPr>
            <a:spLocks/>
          </p:cNvSpPr>
          <p:nvPr/>
        </p:nvSpPr>
        <p:spPr bwMode="auto">
          <a:xfrm>
            <a:off x="6605588" y="43100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3" name="bk object 126">
            <a:extLst>
              <a:ext uri="{FF2B5EF4-FFF2-40B4-BE49-F238E27FC236}">
                <a16:creationId xmlns:a16="http://schemas.microsoft.com/office/drawing/2014/main" id="{6F81407E-2ABE-4EC1-B353-FD974EB2AD37}"/>
              </a:ext>
            </a:extLst>
          </p:cNvPr>
          <p:cNvSpPr>
            <a:spLocks/>
          </p:cNvSpPr>
          <p:nvPr/>
        </p:nvSpPr>
        <p:spPr bwMode="auto">
          <a:xfrm>
            <a:off x="7175500" y="43195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79" y="31000"/>
                </a:lnTo>
                <a:lnTo>
                  <a:pt x="56053" y="20053"/>
                </a:lnTo>
                <a:lnTo>
                  <a:pt x="50814"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4" name="bk object 127">
            <a:extLst>
              <a:ext uri="{FF2B5EF4-FFF2-40B4-BE49-F238E27FC236}">
                <a16:creationId xmlns:a16="http://schemas.microsoft.com/office/drawing/2014/main" id="{FC9BF57D-D8CE-4C67-B959-0F540862BB75}"/>
              </a:ext>
            </a:extLst>
          </p:cNvPr>
          <p:cNvSpPr>
            <a:spLocks/>
          </p:cNvSpPr>
          <p:nvPr/>
        </p:nvSpPr>
        <p:spPr bwMode="auto">
          <a:xfrm>
            <a:off x="7723188" y="428625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5" name="bk object 128">
            <a:extLst>
              <a:ext uri="{FF2B5EF4-FFF2-40B4-BE49-F238E27FC236}">
                <a16:creationId xmlns:a16="http://schemas.microsoft.com/office/drawing/2014/main" id="{F75C5FE5-1862-4595-B26C-7FA3346BAC97}"/>
              </a:ext>
            </a:extLst>
          </p:cNvPr>
          <p:cNvSpPr>
            <a:spLocks/>
          </p:cNvSpPr>
          <p:nvPr/>
        </p:nvSpPr>
        <p:spPr bwMode="auto">
          <a:xfrm>
            <a:off x="8247063" y="41989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78" y="57284"/>
                </a:lnTo>
                <a:lnTo>
                  <a:pt x="37222" y="56059"/>
                </a:lnTo>
                <a:lnTo>
                  <a:pt x="46912" y="50818"/>
                </a:lnTo>
                <a:lnTo>
                  <a:pt x="54100" y="41952"/>
                </a:lnTo>
                <a:lnTo>
                  <a:pt x="57281" y="31001"/>
                </a:lnTo>
                <a:lnTo>
                  <a:pt x="56056" y="20056"/>
                </a:lnTo>
                <a:lnTo>
                  <a:pt x="50814" y="10366"/>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6" name="bk object 129">
            <a:extLst>
              <a:ext uri="{FF2B5EF4-FFF2-40B4-BE49-F238E27FC236}">
                <a16:creationId xmlns:a16="http://schemas.microsoft.com/office/drawing/2014/main" id="{E76BB572-637C-4D92-BC22-9926FED84188}"/>
              </a:ext>
            </a:extLst>
          </p:cNvPr>
          <p:cNvSpPr>
            <a:spLocks/>
          </p:cNvSpPr>
          <p:nvPr/>
        </p:nvSpPr>
        <p:spPr bwMode="auto">
          <a:xfrm>
            <a:off x="8739188" y="40655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7" name="bk object 130">
            <a:extLst>
              <a:ext uri="{FF2B5EF4-FFF2-40B4-BE49-F238E27FC236}">
                <a16:creationId xmlns:a16="http://schemas.microsoft.com/office/drawing/2014/main" id="{768DA4AC-C4E0-42FB-8626-14F96AB18189}"/>
              </a:ext>
            </a:extLst>
          </p:cNvPr>
          <p:cNvSpPr>
            <a:spLocks/>
          </p:cNvSpPr>
          <p:nvPr/>
        </p:nvSpPr>
        <p:spPr bwMode="auto">
          <a:xfrm>
            <a:off x="9199563" y="3884613"/>
            <a:ext cx="34925"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8" name="bk object 131">
            <a:extLst>
              <a:ext uri="{FF2B5EF4-FFF2-40B4-BE49-F238E27FC236}">
                <a16:creationId xmlns:a16="http://schemas.microsoft.com/office/drawing/2014/main" id="{8DA5A4A8-CEA6-4DC8-B8E6-FE88E36D0EB9}"/>
              </a:ext>
            </a:extLst>
          </p:cNvPr>
          <p:cNvSpPr>
            <a:spLocks/>
          </p:cNvSpPr>
          <p:nvPr/>
        </p:nvSpPr>
        <p:spPr bwMode="auto">
          <a:xfrm>
            <a:off x="9621838" y="365125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9" name="bk object 132">
            <a:extLst>
              <a:ext uri="{FF2B5EF4-FFF2-40B4-BE49-F238E27FC236}">
                <a16:creationId xmlns:a16="http://schemas.microsoft.com/office/drawing/2014/main" id="{3CC187E6-7A9B-47A4-A735-6ED952476DFA}"/>
              </a:ext>
            </a:extLst>
          </p:cNvPr>
          <p:cNvSpPr>
            <a:spLocks/>
          </p:cNvSpPr>
          <p:nvPr/>
        </p:nvSpPr>
        <p:spPr bwMode="auto">
          <a:xfrm>
            <a:off x="10007600" y="33702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79" y="30997"/>
                </a:lnTo>
                <a:lnTo>
                  <a:pt x="56052" y="20050"/>
                </a:lnTo>
                <a:lnTo>
                  <a:pt x="50809"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0" name="bk object 133">
            <a:extLst>
              <a:ext uri="{FF2B5EF4-FFF2-40B4-BE49-F238E27FC236}">
                <a16:creationId xmlns:a16="http://schemas.microsoft.com/office/drawing/2014/main" id="{CED25C9A-0966-4A97-8B26-07E85319EE00}"/>
              </a:ext>
            </a:extLst>
          </p:cNvPr>
          <p:cNvSpPr>
            <a:spLocks/>
          </p:cNvSpPr>
          <p:nvPr/>
        </p:nvSpPr>
        <p:spPr bwMode="auto">
          <a:xfrm>
            <a:off x="10355263" y="3036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1" name="bk object 134">
            <a:extLst>
              <a:ext uri="{FF2B5EF4-FFF2-40B4-BE49-F238E27FC236}">
                <a16:creationId xmlns:a16="http://schemas.microsoft.com/office/drawing/2014/main" id="{1D9546F4-026C-49DB-A923-6AC5349B9C79}"/>
              </a:ext>
            </a:extLst>
          </p:cNvPr>
          <p:cNvSpPr>
            <a:spLocks/>
          </p:cNvSpPr>
          <p:nvPr/>
        </p:nvSpPr>
        <p:spPr bwMode="auto">
          <a:xfrm>
            <a:off x="10663238" y="2655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2" name="bk object 135">
            <a:extLst>
              <a:ext uri="{FF2B5EF4-FFF2-40B4-BE49-F238E27FC236}">
                <a16:creationId xmlns:a16="http://schemas.microsoft.com/office/drawing/2014/main" id="{1AA0A0FD-2213-466F-9C9D-5C40335D5ECA}"/>
              </a:ext>
            </a:extLst>
          </p:cNvPr>
          <p:cNvSpPr>
            <a:spLocks/>
          </p:cNvSpPr>
          <p:nvPr/>
        </p:nvSpPr>
        <p:spPr bwMode="auto">
          <a:xfrm>
            <a:off x="10936288" y="223043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2"/>
                </a:lnTo>
                <a:lnTo>
                  <a:pt x="10362" y="6458"/>
                </a:lnTo>
                <a:lnTo>
                  <a:pt x="3180" y="15316"/>
                </a:lnTo>
                <a:lnTo>
                  <a:pt x="0" y="26273"/>
                </a:lnTo>
                <a:lnTo>
                  <a:pt x="1223" y="37220"/>
                </a:lnTo>
                <a:lnTo>
                  <a:pt x="6462" y="46908"/>
                </a:lnTo>
                <a:lnTo>
                  <a:pt x="15326" y="54090"/>
                </a:lnTo>
                <a:lnTo>
                  <a:pt x="26278" y="57275"/>
                </a:lnTo>
                <a:lnTo>
                  <a:pt x="37222" y="56050"/>
                </a:lnTo>
                <a:lnTo>
                  <a:pt x="46912" y="50809"/>
                </a:lnTo>
                <a:lnTo>
                  <a:pt x="54100" y="41944"/>
                </a:lnTo>
                <a:lnTo>
                  <a:pt x="57281" y="30992"/>
                </a:lnTo>
                <a:lnTo>
                  <a:pt x="56056" y="20049"/>
                </a:lnTo>
                <a:lnTo>
                  <a:pt x="50814"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3" name="bk object 136">
            <a:extLst>
              <a:ext uri="{FF2B5EF4-FFF2-40B4-BE49-F238E27FC236}">
                <a16:creationId xmlns:a16="http://schemas.microsoft.com/office/drawing/2014/main" id="{42EC686A-E2B9-42E8-8A34-A957F8A9D39C}"/>
              </a:ext>
            </a:extLst>
          </p:cNvPr>
          <p:cNvSpPr>
            <a:spLocks/>
          </p:cNvSpPr>
          <p:nvPr/>
        </p:nvSpPr>
        <p:spPr bwMode="auto">
          <a:xfrm>
            <a:off x="44450" y="2659063"/>
            <a:ext cx="33338"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4" name="bk object 137">
            <a:extLst>
              <a:ext uri="{FF2B5EF4-FFF2-40B4-BE49-F238E27FC236}">
                <a16:creationId xmlns:a16="http://schemas.microsoft.com/office/drawing/2014/main" id="{6C3AA9FA-9EAB-4BB1-ADB9-5BD0992828EF}"/>
              </a:ext>
            </a:extLst>
          </p:cNvPr>
          <p:cNvSpPr>
            <a:spLocks/>
          </p:cNvSpPr>
          <p:nvPr/>
        </p:nvSpPr>
        <p:spPr bwMode="auto">
          <a:xfrm>
            <a:off x="354013" y="27749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5"/>
                </a:lnTo>
                <a:lnTo>
                  <a:pt x="56057" y="20048"/>
                </a:lnTo>
                <a:lnTo>
                  <a:pt x="50818" y="10358"/>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5" name="bk object 138">
            <a:extLst>
              <a:ext uri="{FF2B5EF4-FFF2-40B4-BE49-F238E27FC236}">
                <a16:creationId xmlns:a16="http://schemas.microsoft.com/office/drawing/2014/main" id="{F59D8A8F-7A20-46E0-8DA2-16A89400A398}"/>
              </a:ext>
            </a:extLst>
          </p:cNvPr>
          <p:cNvSpPr>
            <a:spLocks/>
          </p:cNvSpPr>
          <p:nvPr/>
        </p:nvSpPr>
        <p:spPr bwMode="auto">
          <a:xfrm>
            <a:off x="687388" y="29035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6" name="bk object 139">
            <a:extLst>
              <a:ext uri="{FF2B5EF4-FFF2-40B4-BE49-F238E27FC236}">
                <a16:creationId xmlns:a16="http://schemas.microsoft.com/office/drawing/2014/main" id="{6C043CC7-7B15-44FA-BEA8-3A3D26DF9128}"/>
              </a:ext>
            </a:extLst>
          </p:cNvPr>
          <p:cNvSpPr>
            <a:spLocks/>
          </p:cNvSpPr>
          <p:nvPr/>
        </p:nvSpPr>
        <p:spPr bwMode="auto">
          <a:xfrm>
            <a:off x="1046163" y="304165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7" name="bk object 140">
            <a:extLst>
              <a:ext uri="{FF2B5EF4-FFF2-40B4-BE49-F238E27FC236}">
                <a16:creationId xmlns:a16="http://schemas.microsoft.com/office/drawing/2014/main" id="{EEB950BD-D8B3-400A-9D57-E10F24F1862C}"/>
              </a:ext>
            </a:extLst>
          </p:cNvPr>
          <p:cNvSpPr>
            <a:spLocks/>
          </p:cNvSpPr>
          <p:nvPr/>
        </p:nvSpPr>
        <p:spPr bwMode="auto">
          <a:xfrm>
            <a:off x="1428750" y="3186113"/>
            <a:ext cx="33338"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8" name="bk object 141">
            <a:extLst>
              <a:ext uri="{FF2B5EF4-FFF2-40B4-BE49-F238E27FC236}">
                <a16:creationId xmlns:a16="http://schemas.microsoft.com/office/drawing/2014/main" id="{10CE7FE0-1FA0-487C-B822-1408311DF1B9}"/>
              </a:ext>
            </a:extLst>
          </p:cNvPr>
          <p:cNvSpPr>
            <a:spLocks/>
          </p:cNvSpPr>
          <p:nvPr/>
        </p:nvSpPr>
        <p:spPr bwMode="auto">
          <a:xfrm>
            <a:off x="1833563" y="33353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9" name="bk object 142">
            <a:extLst>
              <a:ext uri="{FF2B5EF4-FFF2-40B4-BE49-F238E27FC236}">
                <a16:creationId xmlns:a16="http://schemas.microsoft.com/office/drawing/2014/main" id="{D2041082-A7D3-45BD-8821-A34759FAA100}"/>
              </a:ext>
            </a:extLst>
          </p:cNvPr>
          <p:cNvSpPr>
            <a:spLocks/>
          </p:cNvSpPr>
          <p:nvPr/>
        </p:nvSpPr>
        <p:spPr bwMode="auto">
          <a:xfrm>
            <a:off x="2265363" y="34909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0" name="bk object 143">
            <a:extLst>
              <a:ext uri="{FF2B5EF4-FFF2-40B4-BE49-F238E27FC236}">
                <a16:creationId xmlns:a16="http://schemas.microsoft.com/office/drawing/2014/main" id="{F78FAC7A-6DF6-4CB5-A93C-728341760821}"/>
              </a:ext>
            </a:extLst>
          </p:cNvPr>
          <p:cNvSpPr>
            <a:spLocks/>
          </p:cNvSpPr>
          <p:nvPr/>
        </p:nvSpPr>
        <p:spPr bwMode="auto">
          <a:xfrm>
            <a:off x="2722563" y="364648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1" name="bk object 144">
            <a:extLst>
              <a:ext uri="{FF2B5EF4-FFF2-40B4-BE49-F238E27FC236}">
                <a16:creationId xmlns:a16="http://schemas.microsoft.com/office/drawing/2014/main" id="{615C9F06-3256-48A7-A6C8-A9C60CE30C78}"/>
              </a:ext>
            </a:extLst>
          </p:cNvPr>
          <p:cNvSpPr>
            <a:spLocks/>
          </p:cNvSpPr>
          <p:nvPr/>
        </p:nvSpPr>
        <p:spPr bwMode="auto">
          <a:xfrm>
            <a:off x="3205163" y="38084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2"/>
                </a:lnTo>
                <a:lnTo>
                  <a:pt x="10366"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5" y="30992"/>
                </a:lnTo>
                <a:lnTo>
                  <a:pt x="56061" y="20049"/>
                </a:lnTo>
                <a:lnTo>
                  <a:pt x="50819"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2" name="bk object 145">
            <a:extLst>
              <a:ext uri="{FF2B5EF4-FFF2-40B4-BE49-F238E27FC236}">
                <a16:creationId xmlns:a16="http://schemas.microsoft.com/office/drawing/2014/main" id="{704F27D2-D78C-44CD-914F-DE8C2A12716C}"/>
              </a:ext>
            </a:extLst>
          </p:cNvPr>
          <p:cNvSpPr>
            <a:spLocks/>
          </p:cNvSpPr>
          <p:nvPr/>
        </p:nvSpPr>
        <p:spPr bwMode="auto">
          <a:xfrm>
            <a:off x="3714750" y="3968750"/>
            <a:ext cx="33338"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3" name="bk object 146">
            <a:extLst>
              <a:ext uri="{FF2B5EF4-FFF2-40B4-BE49-F238E27FC236}">
                <a16:creationId xmlns:a16="http://schemas.microsoft.com/office/drawing/2014/main" id="{C715C018-46EF-4E5A-8631-8BED84DDFBB6}"/>
              </a:ext>
            </a:extLst>
          </p:cNvPr>
          <p:cNvSpPr>
            <a:spLocks/>
          </p:cNvSpPr>
          <p:nvPr/>
        </p:nvSpPr>
        <p:spPr bwMode="auto">
          <a:xfrm>
            <a:off x="4249738" y="41275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4" name="bk object 147">
            <a:extLst>
              <a:ext uri="{FF2B5EF4-FFF2-40B4-BE49-F238E27FC236}">
                <a16:creationId xmlns:a16="http://schemas.microsoft.com/office/drawing/2014/main" id="{69AA5950-EC75-48A2-ACBC-58F5D1EB041C}"/>
              </a:ext>
            </a:extLst>
          </p:cNvPr>
          <p:cNvSpPr>
            <a:spLocks/>
          </p:cNvSpPr>
          <p:nvPr/>
        </p:nvSpPr>
        <p:spPr bwMode="auto">
          <a:xfrm>
            <a:off x="4805363" y="42751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5" name="bk object 148">
            <a:extLst>
              <a:ext uri="{FF2B5EF4-FFF2-40B4-BE49-F238E27FC236}">
                <a16:creationId xmlns:a16="http://schemas.microsoft.com/office/drawing/2014/main" id="{76FC1563-836C-4D5A-B810-DF7BDCBBCFF6}"/>
              </a:ext>
            </a:extLst>
          </p:cNvPr>
          <p:cNvSpPr>
            <a:spLocks/>
          </p:cNvSpPr>
          <p:nvPr/>
        </p:nvSpPr>
        <p:spPr bwMode="auto">
          <a:xfrm>
            <a:off x="5376863" y="44069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6" name="bk object 149">
            <a:extLst>
              <a:ext uri="{FF2B5EF4-FFF2-40B4-BE49-F238E27FC236}">
                <a16:creationId xmlns:a16="http://schemas.microsoft.com/office/drawing/2014/main" id="{0162349D-1F9F-476B-AB1A-25A02A1EE090}"/>
              </a:ext>
            </a:extLst>
          </p:cNvPr>
          <p:cNvSpPr>
            <a:spLocks/>
          </p:cNvSpPr>
          <p:nvPr/>
        </p:nvSpPr>
        <p:spPr bwMode="auto">
          <a:xfrm>
            <a:off x="5954713" y="45100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7" name="bk object 150">
            <a:extLst>
              <a:ext uri="{FF2B5EF4-FFF2-40B4-BE49-F238E27FC236}">
                <a16:creationId xmlns:a16="http://schemas.microsoft.com/office/drawing/2014/main" id="{A81DAF3E-040D-4E57-BAFE-2FEF630959B0}"/>
              </a:ext>
            </a:extLst>
          </p:cNvPr>
          <p:cNvSpPr>
            <a:spLocks/>
          </p:cNvSpPr>
          <p:nvPr/>
        </p:nvSpPr>
        <p:spPr bwMode="auto">
          <a:xfrm>
            <a:off x="6532563" y="45831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8" name="bk object 151">
            <a:extLst>
              <a:ext uri="{FF2B5EF4-FFF2-40B4-BE49-F238E27FC236}">
                <a16:creationId xmlns:a16="http://schemas.microsoft.com/office/drawing/2014/main" id="{3E3FD042-2291-49DA-9CCD-91118C544F26}"/>
              </a:ext>
            </a:extLst>
          </p:cNvPr>
          <p:cNvSpPr>
            <a:spLocks/>
          </p:cNvSpPr>
          <p:nvPr/>
        </p:nvSpPr>
        <p:spPr bwMode="auto">
          <a:xfrm>
            <a:off x="7099300" y="46148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9" name="bk object 152">
            <a:extLst>
              <a:ext uri="{FF2B5EF4-FFF2-40B4-BE49-F238E27FC236}">
                <a16:creationId xmlns:a16="http://schemas.microsoft.com/office/drawing/2014/main" id="{BB654368-F208-4738-B385-FBA448AF55FA}"/>
              </a:ext>
            </a:extLst>
          </p:cNvPr>
          <p:cNvSpPr>
            <a:spLocks/>
          </p:cNvSpPr>
          <p:nvPr/>
        </p:nvSpPr>
        <p:spPr bwMode="auto">
          <a:xfrm>
            <a:off x="7653338" y="4602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8"/>
                </a:lnTo>
                <a:lnTo>
                  <a:pt x="56056" y="20054"/>
                </a:lnTo>
                <a:lnTo>
                  <a:pt x="50814" y="10366"/>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0" name="bk object 153">
            <a:extLst>
              <a:ext uri="{FF2B5EF4-FFF2-40B4-BE49-F238E27FC236}">
                <a16:creationId xmlns:a16="http://schemas.microsoft.com/office/drawing/2014/main" id="{BF573AC5-D102-44D2-B33D-C6309519428D}"/>
              </a:ext>
            </a:extLst>
          </p:cNvPr>
          <p:cNvSpPr>
            <a:spLocks/>
          </p:cNvSpPr>
          <p:nvPr/>
        </p:nvSpPr>
        <p:spPr bwMode="auto">
          <a:xfrm>
            <a:off x="8185150" y="454501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1" name="bk object 154">
            <a:extLst>
              <a:ext uri="{FF2B5EF4-FFF2-40B4-BE49-F238E27FC236}">
                <a16:creationId xmlns:a16="http://schemas.microsoft.com/office/drawing/2014/main" id="{58FBC6BC-2080-4B57-9B5A-BD0627EBD7DB}"/>
              </a:ext>
            </a:extLst>
          </p:cNvPr>
          <p:cNvSpPr>
            <a:spLocks/>
          </p:cNvSpPr>
          <p:nvPr/>
        </p:nvSpPr>
        <p:spPr bwMode="auto">
          <a:xfrm>
            <a:off x="8691563" y="44402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2" name="bk object 155">
            <a:extLst>
              <a:ext uri="{FF2B5EF4-FFF2-40B4-BE49-F238E27FC236}">
                <a16:creationId xmlns:a16="http://schemas.microsoft.com/office/drawing/2014/main" id="{3D54BDF8-0516-4689-AD9E-F0A3F538969D}"/>
              </a:ext>
            </a:extLst>
          </p:cNvPr>
          <p:cNvSpPr>
            <a:spLocks/>
          </p:cNvSpPr>
          <p:nvPr/>
        </p:nvSpPr>
        <p:spPr bwMode="auto">
          <a:xfrm>
            <a:off x="9167813" y="42910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3" name="bk object 156">
            <a:extLst>
              <a:ext uri="{FF2B5EF4-FFF2-40B4-BE49-F238E27FC236}">
                <a16:creationId xmlns:a16="http://schemas.microsoft.com/office/drawing/2014/main" id="{0C771825-DA22-4D35-A9E3-3ABA4316BB5A}"/>
              </a:ext>
            </a:extLst>
          </p:cNvPr>
          <p:cNvSpPr>
            <a:spLocks/>
          </p:cNvSpPr>
          <p:nvPr/>
        </p:nvSpPr>
        <p:spPr bwMode="auto">
          <a:xfrm>
            <a:off x="9613900" y="40941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4" name="bk object 157">
            <a:extLst>
              <a:ext uri="{FF2B5EF4-FFF2-40B4-BE49-F238E27FC236}">
                <a16:creationId xmlns:a16="http://schemas.microsoft.com/office/drawing/2014/main" id="{C169CE61-2CF0-4A7C-859C-98E8F386A74E}"/>
              </a:ext>
            </a:extLst>
          </p:cNvPr>
          <p:cNvSpPr>
            <a:spLocks/>
          </p:cNvSpPr>
          <p:nvPr/>
        </p:nvSpPr>
        <p:spPr bwMode="auto">
          <a:xfrm>
            <a:off x="10026650" y="384968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5" name="bk object 158">
            <a:extLst>
              <a:ext uri="{FF2B5EF4-FFF2-40B4-BE49-F238E27FC236}">
                <a16:creationId xmlns:a16="http://schemas.microsoft.com/office/drawing/2014/main" id="{33C635C8-6A2F-428C-B0A6-7DC52EB5048C}"/>
              </a:ext>
            </a:extLst>
          </p:cNvPr>
          <p:cNvSpPr>
            <a:spLocks/>
          </p:cNvSpPr>
          <p:nvPr/>
        </p:nvSpPr>
        <p:spPr bwMode="auto">
          <a:xfrm>
            <a:off x="10402888" y="35575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6" name="bk object 159">
            <a:extLst>
              <a:ext uri="{FF2B5EF4-FFF2-40B4-BE49-F238E27FC236}">
                <a16:creationId xmlns:a16="http://schemas.microsoft.com/office/drawing/2014/main" id="{06B9D03F-319B-406F-81B8-1C67DEBBD671}"/>
              </a:ext>
            </a:extLst>
          </p:cNvPr>
          <p:cNvSpPr>
            <a:spLocks/>
          </p:cNvSpPr>
          <p:nvPr/>
        </p:nvSpPr>
        <p:spPr bwMode="auto">
          <a:xfrm>
            <a:off x="10745788" y="32146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2"/>
                </a:lnTo>
                <a:lnTo>
                  <a:pt x="10362" y="6458"/>
                </a:lnTo>
                <a:lnTo>
                  <a:pt x="3180" y="15316"/>
                </a:lnTo>
                <a:lnTo>
                  <a:pt x="0" y="26273"/>
                </a:lnTo>
                <a:lnTo>
                  <a:pt x="1223" y="37220"/>
                </a:lnTo>
                <a:lnTo>
                  <a:pt x="6462" y="46908"/>
                </a:lnTo>
                <a:lnTo>
                  <a:pt x="15326" y="54090"/>
                </a:lnTo>
                <a:lnTo>
                  <a:pt x="26278" y="57275"/>
                </a:lnTo>
                <a:lnTo>
                  <a:pt x="37222" y="56050"/>
                </a:lnTo>
                <a:lnTo>
                  <a:pt x="46912" y="50809"/>
                </a:lnTo>
                <a:lnTo>
                  <a:pt x="54100" y="41944"/>
                </a:lnTo>
                <a:lnTo>
                  <a:pt x="57281" y="30992"/>
                </a:lnTo>
                <a:lnTo>
                  <a:pt x="56056" y="20049"/>
                </a:lnTo>
                <a:lnTo>
                  <a:pt x="50814"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7" name="bk object 160">
            <a:extLst>
              <a:ext uri="{FF2B5EF4-FFF2-40B4-BE49-F238E27FC236}">
                <a16:creationId xmlns:a16="http://schemas.microsoft.com/office/drawing/2014/main" id="{5AFB6689-9BD2-4D81-AF83-33F50C10D407}"/>
              </a:ext>
            </a:extLst>
          </p:cNvPr>
          <p:cNvSpPr>
            <a:spLocks/>
          </p:cNvSpPr>
          <p:nvPr/>
        </p:nvSpPr>
        <p:spPr bwMode="auto">
          <a:xfrm>
            <a:off x="11049000" y="282416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0" y="0"/>
                </a:moveTo>
                <a:lnTo>
                  <a:pt x="20053" y="1226"/>
                </a:lnTo>
                <a:lnTo>
                  <a:pt x="10362" y="6465"/>
                </a:lnTo>
                <a:lnTo>
                  <a:pt x="3179" y="15325"/>
                </a:lnTo>
                <a:lnTo>
                  <a:pt x="0" y="26281"/>
                </a:lnTo>
                <a:lnTo>
                  <a:pt x="1226" y="37225"/>
                </a:lnTo>
                <a:lnTo>
                  <a:pt x="6465" y="46912"/>
                </a:lnTo>
                <a:lnTo>
                  <a:pt x="15325" y="54099"/>
                </a:lnTo>
                <a:lnTo>
                  <a:pt x="26281" y="57279"/>
                </a:lnTo>
                <a:lnTo>
                  <a:pt x="37225" y="56055"/>
                </a:lnTo>
                <a:lnTo>
                  <a:pt x="46912" y="50817"/>
                </a:lnTo>
                <a:lnTo>
                  <a:pt x="54099" y="41952"/>
                </a:lnTo>
                <a:lnTo>
                  <a:pt x="57279" y="30995"/>
                </a:lnTo>
                <a:lnTo>
                  <a:pt x="56055" y="20049"/>
                </a:lnTo>
                <a:lnTo>
                  <a:pt x="50817" y="10361"/>
                </a:lnTo>
                <a:lnTo>
                  <a:pt x="41952" y="3179"/>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8" name="bk object 161">
            <a:extLst>
              <a:ext uri="{FF2B5EF4-FFF2-40B4-BE49-F238E27FC236}">
                <a16:creationId xmlns:a16="http://schemas.microsoft.com/office/drawing/2014/main" id="{B3538846-EF52-481A-9630-A43A173D6137}"/>
              </a:ext>
            </a:extLst>
          </p:cNvPr>
          <p:cNvSpPr>
            <a:spLocks/>
          </p:cNvSpPr>
          <p:nvPr/>
        </p:nvSpPr>
        <p:spPr bwMode="auto">
          <a:xfrm>
            <a:off x="11320463" y="2386013"/>
            <a:ext cx="33337"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9" name="bk object 162">
            <a:extLst>
              <a:ext uri="{FF2B5EF4-FFF2-40B4-BE49-F238E27FC236}">
                <a16:creationId xmlns:a16="http://schemas.microsoft.com/office/drawing/2014/main" id="{07723895-651A-4D64-BBE1-12077404E2B8}"/>
              </a:ext>
            </a:extLst>
          </p:cNvPr>
          <p:cNvSpPr>
            <a:spLocks/>
          </p:cNvSpPr>
          <p:nvPr/>
        </p:nvSpPr>
        <p:spPr bwMode="auto">
          <a:xfrm>
            <a:off x="179388" y="27892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0" name="bk object 163">
            <a:extLst>
              <a:ext uri="{FF2B5EF4-FFF2-40B4-BE49-F238E27FC236}">
                <a16:creationId xmlns:a16="http://schemas.microsoft.com/office/drawing/2014/main" id="{054D0FD4-9431-423F-8BDA-1B1733C5BB98}"/>
              </a:ext>
            </a:extLst>
          </p:cNvPr>
          <p:cNvSpPr>
            <a:spLocks/>
          </p:cNvSpPr>
          <p:nvPr/>
        </p:nvSpPr>
        <p:spPr bwMode="auto">
          <a:xfrm>
            <a:off x="463550" y="2903538"/>
            <a:ext cx="36513"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79" y="31001"/>
                </a:lnTo>
                <a:lnTo>
                  <a:pt x="56053" y="20054"/>
                </a:lnTo>
                <a:lnTo>
                  <a:pt x="50814"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1" name="bk object 164">
            <a:extLst>
              <a:ext uri="{FF2B5EF4-FFF2-40B4-BE49-F238E27FC236}">
                <a16:creationId xmlns:a16="http://schemas.microsoft.com/office/drawing/2014/main" id="{84700709-5DAC-4E8A-92A1-77F9B7BA3F0F}"/>
              </a:ext>
            </a:extLst>
          </p:cNvPr>
          <p:cNvSpPr>
            <a:spLocks/>
          </p:cNvSpPr>
          <p:nvPr/>
        </p:nvSpPr>
        <p:spPr bwMode="auto">
          <a:xfrm>
            <a:off x="774700" y="303053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2" y="57279"/>
                </a:lnTo>
                <a:lnTo>
                  <a:pt x="37226" y="56055"/>
                </a:lnTo>
                <a:lnTo>
                  <a:pt x="46914"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2" name="bk object 165">
            <a:extLst>
              <a:ext uri="{FF2B5EF4-FFF2-40B4-BE49-F238E27FC236}">
                <a16:creationId xmlns:a16="http://schemas.microsoft.com/office/drawing/2014/main" id="{61274E69-79BD-4421-8921-A7695C30EEA5}"/>
              </a:ext>
            </a:extLst>
          </p:cNvPr>
          <p:cNvSpPr>
            <a:spLocks/>
          </p:cNvSpPr>
          <p:nvPr/>
        </p:nvSpPr>
        <p:spPr bwMode="auto">
          <a:xfrm>
            <a:off x="1111250" y="3167063"/>
            <a:ext cx="36513"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5" y="30997"/>
                </a:lnTo>
                <a:lnTo>
                  <a:pt x="56061" y="20050"/>
                </a:lnTo>
                <a:lnTo>
                  <a:pt x="50819"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3" name="bk object 166">
            <a:extLst>
              <a:ext uri="{FF2B5EF4-FFF2-40B4-BE49-F238E27FC236}">
                <a16:creationId xmlns:a16="http://schemas.microsoft.com/office/drawing/2014/main" id="{DDC84BD0-19E7-483F-B732-213D52BD2476}"/>
              </a:ext>
            </a:extLst>
          </p:cNvPr>
          <p:cNvSpPr>
            <a:spLocks/>
          </p:cNvSpPr>
          <p:nvPr/>
        </p:nvSpPr>
        <p:spPr bwMode="auto">
          <a:xfrm>
            <a:off x="1473200" y="331470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5"/>
                </a:lnTo>
                <a:lnTo>
                  <a:pt x="10362" y="6462"/>
                </a:lnTo>
                <a:lnTo>
                  <a:pt x="3180" y="15321"/>
                </a:lnTo>
                <a:lnTo>
                  <a:pt x="0" y="26278"/>
                </a:lnTo>
                <a:lnTo>
                  <a:pt x="1223" y="37224"/>
                </a:lnTo>
                <a:lnTo>
                  <a:pt x="6462" y="46912"/>
                </a:lnTo>
                <a:lnTo>
                  <a:pt x="15326" y="54094"/>
                </a:lnTo>
                <a:lnTo>
                  <a:pt x="26284" y="57279"/>
                </a:lnTo>
                <a:lnTo>
                  <a:pt x="37230" y="56055"/>
                </a:lnTo>
                <a:lnTo>
                  <a:pt x="46918"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4" name="bk object 167">
            <a:extLst>
              <a:ext uri="{FF2B5EF4-FFF2-40B4-BE49-F238E27FC236}">
                <a16:creationId xmlns:a16="http://schemas.microsoft.com/office/drawing/2014/main" id="{50E0CB9B-40D9-4261-BEA5-4FA4EEF4726D}"/>
              </a:ext>
            </a:extLst>
          </p:cNvPr>
          <p:cNvSpPr>
            <a:spLocks/>
          </p:cNvSpPr>
          <p:nvPr/>
        </p:nvSpPr>
        <p:spPr bwMode="auto">
          <a:xfrm>
            <a:off x="1860550" y="3468688"/>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5" name="bk object 168">
            <a:extLst>
              <a:ext uri="{FF2B5EF4-FFF2-40B4-BE49-F238E27FC236}">
                <a16:creationId xmlns:a16="http://schemas.microsoft.com/office/drawing/2014/main" id="{24D5423B-85AA-4B05-B940-72070FAF69C2}"/>
              </a:ext>
            </a:extLst>
          </p:cNvPr>
          <p:cNvSpPr>
            <a:spLocks/>
          </p:cNvSpPr>
          <p:nvPr/>
        </p:nvSpPr>
        <p:spPr bwMode="auto">
          <a:xfrm>
            <a:off x="2273300" y="36274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79" y="30997"/>
                </a:lnTo>
                <a:lnTo>
                  <a:pt x="56053" y="20050"/>
                </a:lnTo>
                <a:lnTo>
                  <a:pt x="50814"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6" name="bk object 169">
            <a:extLst>
              <a:ext uri="{FF2B5EF4-FFF2-40B4-BE49-F238E27FC236}">
                <a16:creationId xmlns:a16="http://schemas.microsoft.com/office/drawing/2014/main" id="{AACB77A1-49E7-4AC3-8AD7-283BDBD1686B}"/>
              </a:ext>
            </a:extLst>
          </p:cNvPr>
          <p:cNvSpPr>
            <a:spLocks/>
          </p:cNvSpPr>
          <p:nvPr/>
        </p:nvSpPr>
        <p:spPr bwMode="auto">
          <a:xfrm>
            <a:off x="2711450" y="37925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7" name="bk object 170">
            <a:extLst>
              <a:ext uri="{FF2B5EF4-FFF2-40B4-BE49-F238E27FC236}">
                <a16:creationId xmlns:a16="http://schemas.microsoft.com/office/drawing/2014/main" id="{2E1D1406-53BD-4ABF-8786-D075CF2694D6}"/>
              </a:ext>
            </a:extLst>
          </p:cNvPr>
          <p:cNvSpPr>
            <a:spLocks/>
          </p:cNvSpPr>
          <p:nvPr/>
        </p:nvSpPr>
        <p:spPr bwMode="auto">
          <a:xfrm>
            <a:off x="3175000" y="3960813"/>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8" name="bk object 171">
            <a:extLst>
              <a:ext uri="{FF2B5EF4-FFF2-40B4-BE49-F238E27FC236}">
                <a16:creationId xmlns:a16="http://schemas.microsoft.com/office/drawing/2014/main" id="{21A77A9D-0711-463E-A437-C565A26CC3C3}"/>
              </a:ext>
            </a:extLst>
          </p:cNvPr>
          <p:cNvSpPr>
            <a:spLocks/>
          </p:cNvSpPr>
          <p:nvPr/>
        </p:nvSpPr>
        <p:spPr bwMode="auto">
          <a:xfrm>
            <a:off x="3665538" y="4127500"/>
            <a:ext cx="36512"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9" name="bk object 172">
            <a:extLst>
              <a:ext uri="{FF2B5EF4-FFF2-40B4-BE49-F238E27FC236}">
                <a16:creationId xmlns:a16="http://schemas.microsoft.com/office/drawing/2014/main" id="{870EE44C-8A3C-4981-9020-82FC7260F0AD}"/>
              </a:ext>
            </a:extLst>
          </p:cNvPr>
          <p:cNvSpPr>
            <a:spLocks/>
          </p:cNvSpPr>
          <p:nvPr/>
        </p:nvSpPr>
        <p:spPr bwMode="auto">
          <a:xfrm>
            <a:off x="4184650" y="42910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0" name="bk object 173">
            <a:extLst>
              <a:ext uri="{FF2B5EF4-FFF2-40B4-BE49-F238E27FC236}">
                <a16:creationId xmlns:a16="http://schemas.microsoft.com/office/drawing/2014/main" id="{86B79FE0-0C8D-4BB6-9E69-54AB53F769F5}"/>
              </a:ext>
            </a:extLst>
          </p:cNvPr>
          <p:cNvSpPr>
            <a:spLocks/>
          </p:cNvSpPr>
          <p:nvPr/>
        </p:nvSpPr>
        <p:spPr bwMode="auto">
          <a:xfrm>
            <a:off x="4724400" y="44450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1" name="bk object 174">
            <a:extLst>
              <a:ext uri="{FF2B5EF4-FFF2-40B4-BE49-F238E27FC236}">
                <a16:creationId xmlns:a16="http://schemas.microsoft.com/office/drawing/2014/main" id="{ACF3176C-667C-4D33-894A-06455D077292}"/>
              </a:ext>
            </a:extLst>
          </p:cNvPr>
          <p:cNvSpPr>
            <a:spLocks/>
          </p:cNvSpPr>
          <p:nvPr/>
        </p:nvSpPr>
        <p:spPr bwMode="auto">
          <a:xfrm>
            <a:off x="5281613" y="45847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2" name="bk object 175">
            <a:extLst>
              <a:ext uri="{FF2B5EF4-FFF2-40B4-BE49-F238E27FC236}">
                <a16:creationId xmlns:a16="http://schemas.microsoft.com/office/drawing/2014/main" id="{DD8F7C8A-8D05-4E92-9B62-272C901C10B5}"/>
              </a:ext>
            </a:extLst>
          </p:cNvPr>
          <p:cNvSpPr>
            <a:spLocks/>
          </p:cNvSpPr>
          <p:nvPr/>
        </p:nvSpPr>
        <p:spPr bwMode="auto">
          <a:xfrm>
            <a:off x="5846763" y="46990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3" name="bk object 176">
            <a:extLst>
              <a:ext uri="{FF2B5EF4-FFF2-40B4-BE49-F238E27FC236}">
                <a16:creationId xmlns:a16="http://schemas.microsoft.com/office/drawing/2014/main" id="{D7FAAF37-E0E8-4BB2-831A-F9E331A0C239}"/>
              </a:ext>
            </a:extLst>
          </p:cNvPr>
          <p:cNvSpPr>
            <a:spLocks/>
          </p:cNvSpPr>
          <p:nvPr/>
        </p:nvSpPr>
        <p:spPr bwMode="auto">
          <a:xfrm>
            <a:off x="6415088" y="47863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4" name="bk object 177">
            <a:extLst>
              <a:ext uri="{FF2B5EF4-FFF2-40B4-BE49-F238E27FC236}">
                <a16:creationId xmlns:a16="http://schemas.microsoft.com/office/drawing/2014/main" id="{8494C07A-61E9-44F2-831F-3EB556EC296A}"/>
              </a:ext>
            </a:extLst>
          </p:cNvPr>
          <p:cNvSpPr>
            <a:spLocks/>
          </p:cNvSpPr>
          <p:nvPr/>
        </p:nvSpPr>
        <p:spPr bwMode="auto">
          <a:xfrm>
            <a:off x="6980238" y="48339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5" name="bk object 178">
            <a:extLst>
              <a:ext uri="{FF2B5EF4-FFF2-40B4-BE49-F238E27FC236}">
                <a16:creationId xmlns:a16="http://schemas.microsoft.com/office/drawing/2014/main" id="{233C08D4-E337-471D-A9ED-0468809E6A16}"/>
              </a:ext>
            </a:extLst>
          </p:cNvPr>
          <p:cNvSpPr>
            <a:spLocks/>
          </p:cNvSpPr>
          <p:nvPr/>
        </p:nvSpPr>
        <p:spPr bwMode="auto">
          <a:xfrm>
            <a:off x="7532688" y="484505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6" name="bk object 179">
            <a:extLst>
              <a:ext uri="{FF2B5EF4-FFF2-40B4-BE49-F238E27FC236}">
                <a16:creationId xmlns:a16="http://schemas.microsoft.com/office/drawing/2014/main" id="{D59AF1BA-BB52-40D3-91D5-D0238126EF17}"/>
              </a:ext>
            </a:extLst>
          </p:cNvPr>
          <p:cNvSpPr>
            <a:spLocks/>
          </p:cNvSpPr>
          <p:nvPr/>
        </p:nvSpPr>
        <p:spPr bwMode="auto">
          <a:xfrm>
            <a:off x="8069263" y="48133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7" name="bk object 180">
            <a:extLst>
              <a:ext uri="{FF2B5EF4-FFF2-40B4-BE49-F238E27FC236}">
                <a16:creationId xmlns:a16="http://schemas.microsoft.com/office/drawing/2014/main" id="{E843E34A-6EED-4899-8E64-B5AFF17339D1}"/>
              </a:ext>
            </a:extLst>
          </p:cNvPr>
          <p:cNvSpPr>
            <a:spLocks/>
          </p:cNvSpPr>
          <p:nvPr/>
        </p:nvSpPr>
        <p:spPr bwMode="auto">
          <a:xfrm>
            <a:off x="8583613" y="47371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8" name="bk object 181">
            <a:extLst>
              <a:ext uri="{FF2B5EF4-FFF2-40B4-BE49-F238E27FC236}">
                <a16:creationId xmlns:a16="http://schemas.microsoft.com/office/drawing/2014/main" id="{AF594CCE-DF41-4BC8-BA49-86294B938096}"/>
              </a:ext>
            </a:extLst>
          </p:cNvPr>
          <p:cNvSpPr>
            <a:spLocks/>
          </p:cNvSpPr>
          <p:nvPr/>
        </p:nvSpPr>
        <p:spPr bwMode="auto">
          <a:xfrm>
            <a:off x="9074150" y="46180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9" name="bk object 182">
            <a:extLst>
              <a:ext uri="{FF2B5EF4-FFF2-40B4-BE49-F238E27FC236}">
                <a16:creationId xmlns:a16="http://schemas.microsoft.com/office/drawing/2014/main" id="{F60D554D-F253-4B93-9A16-BE25DEA52EC4}"/>
              </a:ext>
            </a:extLst>
          </p:cNvPr>
          <p:cNvSpPr>
            <a:spLocks/>
          </p:cNvSpPr>
          <p:nvPr/>
        </p:nvSpPr>
        <p:spPr bwMode="auto">
          <a:xfrm>
            <a:off x="9537700" y="44561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2"/>
                </a:lnTo>
                <a:lnTo>
                  <a:pt x="10362" y="6458"/>
                </a:lnTo>
                <a:lnTo>
                  <a:pt x="3180" y="15316"/>
                </a:lnTo>
                <a:lnTo>
                  <a:pt x="0" y="26273"/>
                </a:lnTo>
                <a:lnTo>
                  <a:pt x="1223" y="37220"/>
                </a:lnTo>
                <a:lnTo>
                  <a:pt x="6462" y="46908"/>
                </a:lnTo>
                <a:lnTo>
                  <a:pt x="15326" y="54090"/>
                </a:lnTo>
                <a:lnTo>
                  <a:pt x="26278" y="57275"/>
                </a:lnTo>
                <a:lnTo>
                  <a:pt x="37222" y="56050"/>
                </a:lnTo>
                <a:lnTo>
                  <a:pt x="46912" y="50809"/>
                </a:lnTo>
                <a:lnTo>
                  <a:pt x="54100" y="41944"/>
                </a:lnTo>
                <a:lnTo>
                  <a:pt x="57281" y="30992"/>
                </a:lnTo>
                <a:lnTo>
                  <a:pt x="56056" y="20049"/>
                </a:lnTo>
                <a:lnTo>
                  <a:pt x="50814"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0" name="bk object 183">
            <a:extLst>
              <a:ext uri="{FF2B5EF4-FFF2-40B4-BE49-F238E27FC236}">
                <a16:creationId xmlns:a16="http://schemas.microsoft.com/office/drawing/2014/main" id="{5970CFF9-FF93-4D39-A54E-2005B8536350}"/>
              </a:ext>
            </a:extLst>
          </p:cNvPr>
          <p:cNvSpPr>
            <a:spLocks/>
          </p:cNvSpPr>
          <p:nvPr/>
        </p:nvSpPr>
        <p:spPr bwMode="auto">
          <a:xfrm>
            <a:off x="9974263" y="42497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1" name="bk object 184">
            <a:extLst>
              <a:ext uri="{FF2B5EF4-FFF2-40B4-BE49-F238E27FC236}">
                <a16:creationId xmlns:a16="http://schemas.microsoft.com/office/drawing/2014/main" id="{02D97566-2BD0-442C-9BED-AAC11D1E0574}"/>
              </a:ext>
            </a:extLst>
          </p:cNvPr>
          <p:cNvSpPr>
            <a:spLocks/>
          </p:cNvSpPr>
          <p:nvPr/>
        </p:nvSpPr>
        <p:spPr bwMode="auto">
          <a:xfrm>
            <a:off x="10380663" y="39989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2" name="bk object 185">
            <a:extLst>
              <a:ext uri="{FF2B5EF4-FFF2-40B4-BE49-F238E27FC236}">
                <a16:creationId xmlns:a16="http://schemas.microsoft.com/office/drawing/2014/main" id="{CDB03407-7119-40D0-A177-B0FEF6F8FA1B}"/>
              </a:ext>
            </a:extLst>
          </p:cNvPr>
          <p:cNvSpPr>
            <a:spLocks/>
          </p:cNvSpPr>
          <p:nvPr/>
        </p:nvSpPr>
        <p:spPr bwMode="auto">
          <a:xfrm>
            <a:off x="10752138" y="36972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3" name="bk object 186">
            <a:extLst>
              <a:ext uri="{FF2B5EF4-FFF2-40B4-BE49-F238E27FC236}">
                <a16:creationId xmlns:a16="http://schemas.microsoft.com/office/drawing/2014/main" id="{DA594E7D-1A80-4324-8623-2F47DED237E1}"/>
              </a:ext>
            </a:extLst>
          </p:cNvPr>
          <p:cNvSpPr>
            <a:spLocks/>
          </p:cNvSpPr>
          <p:nvPr/>
        </p:nvSpPr>
        <p:spPr bwMode="auto">
          <a:xfrm>
            <a:off x="11093450" y="334645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4" name="bk object 187">
            <a:extLst>
              <a:ext uri="{FF2B5EF4-FFF2-40B4-BE49-F238E27FC236}">
                <a16:creationId xmlns:a16="http://schemas.microsoft.com/office/drawing/2014/main" id="{0924BD1E-148F-4903-B92F-BD1D32DD376B}"/>
              </a:ext>
            </a:extLst>
          </p:cNvPr>
          <p:cNvSpPr>
            <a:spLocks/>
          </p:cNvSpPr>
          <p:nvPr/>
        </p:nvSpPr>
        <p:spPr bwMode="auto">
          <a:xfrm>
            <a:off x="11396663" y="294640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5" name="bk object 188">
            <a:extLst>
              <a:ext uri="{FF2B5EF4-FFF2-40B4-BE49-F238E27FC236}">
                <a16:creationId xmlns:a16="http://schemas.microsoft.com/office/drawing/2014/main" id="{9889509E-38C8-48A3-805D-A542FAEB662B}"/>
              </a:ext>
            </a:extLst>
          </p:cNvPr>
          <p:cNvSpPr>
            <a:spLocks/>
          </p:cNvSpPr>
          <p:nvPr/>
        </p:nvSpPr>
        <p:spPr bwMode="auto">
          <a:xfrm>
            <a:off x="11666538" y="24955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6" name="bk object 189">
            <a:extLst>
              <a:ext uri="{FF2B5EF4-FFF2-40B4-BE49-F238E27FC236}">
                <a16:creationId xmlns:a16="http://schemas.microsoft.com/office/drawing/2014/main" id="{326116E8-B4A8-4C01-8D9D-692A3B7EB776}"/>
              </a:ext>
            </a:extLst>
          </p:cNvPr>
          <p:cNvSpPr>
            <a:spLocks/>
          </p:cNvSpPr>
          <p:nvPr/>
        </p:nvSpPr>
        <p:spPr bwMode="auto">
          <a:xfrm>
            <a:off x="109538" y="2843213"/>
            <a:ext cx="36512"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7" name="bk object 190">
            <a:extLst>
              <a:ext uri="{FF2B5EF4-FFF2-40B4-BE49-F238E27FC236}">
                <a16:creationId xmlns:a16="http://schemas.microsoft.com/office/drawing/2014/main" id="{7AC36212-5768-489D-B64C-64D87656A2F4}"/>
              </a:ext>
            </a:extLst>
          </p:cNvPr>
          <p:cNvSpPr>
            <a:spLocks/>
          </p:cNvSpPr>
          <p:nvPr/>
        </p:nvSpPr>
        <p:spPr bwMode="auto">
          <a:xfrm>
            <a:off x="338138" y="29321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8" name="bk object 191">
            <a:extLst>
              <a:ext uri="{FF2B5EF4-FFF2-40B4-BE49-F238E27FC236}">
                <a16:creationId xmlns:a16="http://schemas.microsoft.com/office/drawing/2014/main" id="{72AF3E6D-17AE-46EC-9C4A-41FA8C8B45DD}"/>
              </a:ext>
            </a:extLst>
          </p:cNvPr>
          <p:cNvSpPr>
            <a:spLocks/>
          </p:cNvSpPr>
          <p:nvPr/>
        </p:nvSpPr>
        <p:spPr bwMode="auto">
          <a:xfrm>
            <a:off x="595313" y="3036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9" name="bk object 192">
            <a:extLst>
              <a:ext uri="{FF2B5EF4-FFF2-40B4-BE49-F238E27FC236}">
                <a16:creationId xmlns:a16="http://schemas.microsoft.com/office/drawing/2014/main" id="{22FFA348-9467-40EE-8A3E-75352741947C}"/>
              </a:ext>
            </a:extLst>
          </p:cNvPr>
          <p:cNvSpPr>
            <a:spLocks/>
          </p:cNvSpPr>
          <p:nvPr/>
        </p:nvSpPr>
        <p:spPr bwMode="auto">
          <a:xfrm>
            <a:off x="881063" y="315595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0" name="bk object 193">
            <a:extLst>
              <a:ext uri="{FF2B5EF4-FFF2-40B4-BE49-F238E27FC236}">
                <a16:creationId xmlns:a16="http://schemas.microsoft.com/office/drawing/2014/main" id="{4383A59C-A82C-4A96-91ED-83E1CD66384E}"/>
              </a:ext>
            </a:extLst>
          </p:cNvPr>
          <p:cNvSpPr>
            <a:spLocks/>
          </p:cNvSpPr>
          <p:nvPr/>
        </p:nvSpPr>
        <p:spPr bwMode="auto">
          <a:xfrm>
            <a:off x="1192213" y="3289300"/>
            <a:ext cx="34925"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1" name="bk object 194">
            <a:extLst>
              <a:ext uri="{FF2B5EF4-FFF2-40B4-BE49-F238E27FC236}">
                <a16:creationId xmlns:a16="http://schemas.microsoft.com/office/drawing/2014/main" id="{90F6E403-566F-40E2-9B0F-B28A1DA78387}"/>
              </a:ext>
            </a:extLst>
          </p:cNvPr>
          <p:cNvSpPr>
            <a:spLocks/>
          </p:cNvSpPr>
          <p:nvPr/>
        </p:nvSpPr>
        <p:spPr bwMode="auto">
          <a:xfrm>
            <a:off x="1530350" y="3433763"/>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2" name="bk object 195">
            <a:extLst>
              <a:ext uri="{FF2B5EF4-FFF2-40B4-BE49-F238E27FC236}">
                <a16:creationId xmlns:a16="http://schemas.microsoft.com/office/drawing/2014/main" id="{AD09F535-D1E8-4EF7-831E-1FECDCD8AAF2}"/>
              </a:ext>
            </a:extLst>
          </p:cNvPr>
          <p:cNvSpPr>
            <a:spLocks/>
          </p:cNvSpPr>
          <p:nvPr/>
        </p:nvSpPr>
        <p:spPr bwMode="auto">
          <a:xfrm>
            <a:off x="1893888" y="35861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3" name="bk object 196">
            <a:extLst>
              <a:ext uri="{FF2B5EF4-FFF2-40B4-BE49-F238E27FC236}">
                <a16:creationId xmlns:a16="http://schemas.microsoft.com/office/drawing/2014/main" id="{DB6C52B5-A9A7-4CEC-B5D2-4122766654FB}"/>
              </a:ext>
            </a:extLst>
          </p:cNvPr>
          <p:cNvSpPr>
            <a:spLocks/>
          </p:cNvSpPr>
          <p:nvPr/>
        </p:nvSpPr>
        <p:spPr bwMode="auto">
          <a:xfrm>
            <a:off x="2286000" y="37465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4" name="bk object 197">
            <a:extLst>
              <a:ext uri="{FF2B5EF4-FFF2-40B4-BE49-F238E27FC236}">
                <a16:creationId xmlns:a16="http://schemas.microsoft.com/office/drawing/2014/main" id="{E22DB6AB-E631-4BD0-8715-60D289B584EB}"/>
              </a:ext>
            </a:extLst>
          </p:cNvPr>
          <p:cNvSpPr>
            <a:spLocks/>
          </p:cNvSpPr>
          <p:nvPr/>
        </p:nvSpPr>
        <p:spPr bwMode="auto">
          <a:xfrm>
            <a:off x="2703513" y="391318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5" y="30997"/>
                </a:lnTo>
                <a:lnTo>
                  <a:pt x="56061" y="20050"/>
                </a:lnTo>
                <a:lnTo>
                  <a:pt x="50819"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5" name="bk object 198">
            <a:extLst>
              <a:ext uri="{FF2B5EF4-FFF2-40B4-BE49-F238E27FC236}">
                <a16:creationId xmlns:a16="http://schemas.microsoft.com/office/drawing/2014/main" id="{29893BEB-200B-4CB7-821C-2D42B3970389}"/>
              </a:ext>
            </a:extLst>
          </p:cNvPr>
          <p:cNvSpPr>
            <a:spLocks/>
          </p:cNvSpPr>
          <p:nvPr/>
        </p:nvSpPr>
        <p:spPr bwMode="auto">
          <a:xfrm>
            <a:off x="3148013" y="4081463"/>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6" name="bk object 199">
            <a:extLst>
              <a:ext uri="{FF2B5EF4-FFF2-40B4-BE49-F238E27FC236}">
                <a16:creationId xmlns:a16="http://schemas.microsoft.com/office/drawing/2014/main" id="{33D42092-144D-4902-81DE-AEB5138BC465}"/>
              </a:ext>
            </a:extLst>
          </p:cNvPr>
          <p:cNvSpPr>
            <a:spLocks/>
          </p:cNvSpPr>
          <p:nvPr/>
        </p:nvSpPr>
        <p:spPr bwMode="auto">
          <a:xfrm>
            <a:off x="3617913" y="424973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7" name="bk object 200">
            <a:extLst>
              <a:ext uri="{FF2B5EF4-FFF2-40B4-BE49-F238E27FC236}">
                <a16:creationId xmlns:a16="http://schemas.microsoft.com/office/drawing/2014/main" id="{0779E459-EFB5-47F8-B948-4169BCB3E5D4}"/>
              </a:ext>
            </a:extLst>
          </p:cNvPr>
          <p:cNvSpPr>
            <a:spLocks/>
          </p:cNvSpPr>
          <p:nvPr/>
        </p:nvSpPr>
        <p:spPr bwMode="auto">
          <a:xfrm>
            <a:off x="4110038" y="44132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8" name="bk object 201">
            <a:extLst>
              <a:ext uri="{FF2B5EF4-FFF2-40B4-BE49-F238E27FC236}">
                <a16:creationId xmlns:a16="http://schemas.microsoft.com/office/drawing/2014/main" id="{B4E73DF2-6C44-42AF-9CAF-261D2FE1F6D3}"/>
              </a:ext>
            </a:extLst>
          </p:cNvPr>
          <p:cNvSpPr>
            <a:spLocks/>
          </p:cNvSpPr>
          <p:nvPr/>
        </p:nvSpPr>
        <p:spPr bwMode="auto">
          <a:xfrm>
            <a:off x="4629150" y="457041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9" name="bk object 202">
            <a:extLst>
              <a:ext uri="{FF2B5EF4-FFF2-40B4-BE49-F238E27FC236}">
                <a16:creationId xmlns:a16="http://schemas.microsoft.com/office/drawing/2014/main" id="{3A893255-FF08-4E56-98D8-A226C3D01713}"/>
              </a:ext>
            </a:extLst>
          </p:cNvPr>
          <p:cNvSpPr>
            <a:spLocks/>
          </p:cNvSpPr>
          <p:nvPr/>
        </p:nvSpPr>
        <p:spPr bwMode="auto">
          <a:xfrm>
            <a:off x="5168900" y="47132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0" name="bk object 203">
            <a:extLst>
              <a:ext uri="{FF2B5EF4-FFF2-40B4-BE49-F238E27FC236}">
                <a16:creationId xmlns:a16="http://schemas.microsoft.com/office/drawing/2014/main" id="{720BAB13-EAC0-4083-8221-C10011489DC2}"/>
              </a:ext>
            </a:extLst>
          </p:cNvPr>
          <p:cNvSpPr>
            <a:spLocks/>
          </p:cNvSpPr>
          <p:nvPr/>
        </p:nvSpPr>
        <p:spPr bwMode="auto">
          <a:xfrm>
            <a:off x="5719763" y="483711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79" y="30997"/>
                </a:lnTo>
                <a:lnTo>
                  <a:pt x="56053" y="20053"/>
                </a:lnTo>
                <a:lnTo>
                  <a:pt x="50814"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1" name="bk object 204">
            <a:extLst>
              <a:ext uri="{FF2B5EF4-FFF2-40B4-BE49-F238E27FC236}">
                <a16:creationId xmlns:a16="http://schemas.microsoft.com/office/drawing/2014/main" id="{423C0C03-921B-4292-BB83-260CBAB98B1F}"/>
              </a:ext>
            </a:extLst>
          </p:cNvPr>
          <p:cNvSpPr>
            <a:spLocks/>
          </p:cNvSpPr>
          <p:nvPr/>
        </p:nvSpPr>
        <p:spPr bwMode="auto">
          <a:xfrm>
            <a:off x="6275388" y="49339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2" name="bk object 205">
            <a:extLst>
              <a:ext uri="{FF2B5EF4-FFF2-40B4-BE49-F238E27FC236}">
                <a16:creationId xmlns:a16="http://schemas.microsoft.com/office/drawing/2014/main" id="{12850FC1-2270-46A7-9E50-13953A6A2040}"/>
              </a:ext>
            </a:extLst>
          </p:cNvPr>
          <p:cNvSpPr>
            <a:spLocks/>
          </p:cNvSpPr>
          <p:nvPr/>
        </p:nvSpPr>
        <p:spPr bwMode="auto">
          <a:xfrm>
            <a:off x="6832600" y="49990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3" name="bk object 206">
            <a:extLst>
              <a:ext uri="{FF2B5EF4-FFF2-40B4-BE49-F238E27FC236}">
                <a16:creationId xmlns:a16="http://schemas.microsoft.com/office/drawing/2014/main" id="{52521D66-B8C3-4771-B68A-58AD42EA6AE1}"/>
              </a:ext>
            </a:extLst>
          </p:cNvPr>
          <p:cNvSpPr>
            <a:spLocks/>
          </p:cNvSpPr>
          <p:nvPr/>
        </p:nvSpPr>
        <p:spPr bwMode="auto">
          <a:xfrm>
            <a:off x="7380288" y="5029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4" name="bk object 207">
            <a:extLst>
              <a:ext uri="{FF2B5EF4-FFF2-40B4-BE49-F238E27FC236}">
                <a16:creationId xmlns:a16="http://schemas.microsoft.com/office/drawing/2014/main" id="{956CEC66-FEFF-40D1-8A46-CB656B87110D}"/>
              </a:ext>
            </a:extLst>
          </p:cNvPr>
          <p:cNvSpPr>
            <a:spLocks/>
          </p:cNvSpPr>
          <p:nvPr/>
        </p:nvSpPr>
        <p:spPr bwMode="auto">
          <a:xfrm>
            <a:off x="7916863" y="50180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5" name="bk object 208">
            <a:extLst>
              <a:ext uri="{FF2B5EF4-FFF2-40B4-BE49-F238E27FC236}">
                <a16:creationId xmlns:a16="http://schemas.microsoft.com/office/drawing/2014/main" id="{7EDA8AE4-99FF-4B61-B59E-D50C0EE25D03}"/>
              </a:ext>
            </a:extLst>
          </p:cNvPr>
          <p:cNvSpPr>
            <a:spLocks/>
          </p:cNvSpPr>
          <p:nvPr/>
        </p:nvSpPr>
        <p:spPr bwMode="auto">
          <a:xfrm>
            <a:off x="8434388" y="49704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6" name="bk object 209">
            <a:extLst>
              <a:ext uri="{FF2B5EF4-FFF2-40B4-BE49-F238E27FC236}">
                <a16:creationId xmlns:a16="http://schemas.microsoft.com/office/drawing/2014/main" id="{713C5E72-D68A-4372-A52C-5AE237C5E945}"/>
              </a:ext>
            </a:extLst>
          </p:cNvPr>
          <p:cNvSpPr>
            <a:spLocks/>
          </p:cNvSpPr>
          <p:nvPr/>
        </p:nvSpPr>
        <p:spPr bwMode="auto">
          <a:xfrm>
            <a:off x="8934450" y="488156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7" name="bk object 210">
            <a:extLst>
              <a:ext uri="{FF2B5EF4-FFF2-40B4-BE49-F238E27FC236}">
                <a16:creationId xmlns:a16="http://schemas.microsoft.com/office/drawing/2014/main" id="{3EA23B56-B6AA-438C-8826-59F0974C9308}"/>
              </a:ext>
            </a:extLst>
          </p:cNvPr>
          <p:cNvSpPr>
            <a:spLocks/>
          </p:cNvSpPr>
          <p:nvPr/>
        </p:nvSpPr>
        <p:spPr bwMode="auto">
          <a:xfrm>
            <a:off x="9410700" y="47498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8" name="bk object 211">
            <a:extLst>
              <a:ext uri="{FF2B5EF4-FFF2-40B4-BE49-F238E27FC236}">
                <a16:creationId xmlns:a16="http://schemas.microsoft.com/office/drawing/2014/main" id="{EF1E2E12-2597-49E9-96E7-779A8ACF8C7E}"/>
              </a:ext>
            </a:extLst>
          </p:cNvPr>
          <p:cNvSpPr>
            <a:spLocks/>
          </p:cNvSpPr>
          <p:nvPr/>
        </p:nvSpPr>
        <p:spPr bwMode="auto">
          <a:xfrm>
            <a:off x="9863138" y="45783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9" name="bk object 212">
            <a:extLst>
              <a:ext uri="{FF2B5EF4-FFF2-40B4-BE49-F238E27FC236}">
                <a16:creationId xmlns:a16="http://schemas.microsoft.com/office/drawing/2014/main" id="{28826E00-40C4-49B6-B845-A7C2C86E0E1C}"/>
              </a:ext>
            </a:extLst>
          </p:cNvPr>
          <p:cNvSpPr>
            <a:spLocks/>
          </p:cNvSpPr>
          <p:nvPr/>
        </p:nvSpPr>
        <p:spPr bwMode="auto">
          <a:xfrm>
            <a:off x="10293350" y="4364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0" name="bk object 213">
            <a:extLst>
              <a:ext uri="{FF2B5EF4-FFF2-40B4-BE49-F238E27FC236}">
                <a16:creationId xmlns:a16="http://schemas.microsoft.com/office/drawing/2014/main" id="{5BEAAB88-DA14-4E57-90E8-E3B8354231CC}"/>
              </a:ext>
            </a:extLst>
          </p:cNvPr>
          <p:cNvSpPr>
            <a:spLocks/>
          </p:cNvSpPr>
          <p:nvPr/>
        </p:nvSpPr>
        <p:spPr bwMode="auto">
          <a:xfrm>
            <a:off x="10694988" y="41068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0"/>
                </a:lnTo>
                <a:lnTo>
                  <a:pt x="10366" y="6458"/>
                </a:lnTo>
                <a:lnTo>
                  <a:pt x="3179" y="15322"/>
                </a:lnTo>
                <a:lnTo>
                  <a:pt x="0" y="26279"/>
                </a:lnTo>
                <a:lnTo>
                  <a:pt x="1226" y="37226"/>
                </a:lnTo>
                <a:lnTo>
                  <a:pt x="6465" y="46914"/>
                </a:lnTo>
                <a:lnTo>
                  <a:pt x="15325" y="54096"/>
                </a:lnTo>
                <a:lnTo>
                  <a:pt x="26282" y="57276"/>
                </a:lnTo>
                <a:lnTo>
                  <a:pt x="37229" y="56052"/>
                </a:lnTo>
                <a:lnTo>
                  <a:pt x="46917" y="50814"/>
                </a:lnTo>
                <a:lnTo>
                  <a:pt x="54099" y="41949"/>
                </a:lnTo>
                <a:lnTo>
                  <a:pt x="57284" y="30998"/>
                </a:lnTo>
                <a:lnTo>
                  <a:pt x="56059" y="20055"/>
                </a:lnTo>
                <a:lnTo>
                  <a:pt x="50818" y="10368"/>
                </a:lnTo>
                <a:lnTo>
                  <a:pt x="41952" y="3186"/>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1" name="bk object 214">
            <a:extLst>
              <a:ext uri="{FF2B5EF4-FFF2-40B4-BE49-F238E27FC236}">
                <a16:creationId xmlns:a16="http://schemas.microsoft.com/office/drawing/2014/main" id="{22D947AF-AA17-410C-8985-AABCABD1B2A8}"/>
              </a:ext>
            </a:extLst>
          </p:cNvPr>
          <p:cNvSpPr>
            <a:spLocks/>
          </p:cNvSpPr>
          <p:nvPr/>
        </p:nvSpPr>
        <p:spPr bwMode="auto">
          <a:xfrm>
            <a:off x="11068050" y="3798888"/>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2" name="bk object 215">
            <a:extLst>
              <a:ext uri="{FF2B5EF4-FFF2-40B4-BE49-F238E27FC236}">
                <a16:creationId xmlns:a16="http://schemas.microsoft.com/office/drawing/2014/main" id="{4865BB31-B05E-4697-A029-D9BC9C970A35}"/>
              </a:ext>
            </a:extLst>
          </p:cNvPr>
          <p:cNvSpPr>
            <a:spLocks/>
          </p:cNvSpPr>
          <p:nvPr/>
        </p:nvSpPr>
        <p:spPr bwMode="auto">
          <a:xfrm>
            <a:off x="11409363" y="3440113"/>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3" name="bk object 216">
            <a:extLst>
              <a:ext uri="{FF2B5EF4-FFF2-40B4-BE49-F238E27FC236}">
                <a16:creationId xmlns:a16="http://schemas.microsoft.com/office/drawing/2014/main" id="{20E77CC5-7B99-4A6C-AE60-651568B44F77}"/>
              </a:ext>
            </a:extLst>
          </p:cNvPr>
          <p:cNvSpPr>
            <a:spLocks/>
          </p:cNvSpPr>
          <p:nvPr/>
        </p:nvSpPr>
        <p:spPr bwMode="auto">
          <a:xfrm>
            <a:off x="11714163" y="302895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3" y="37229"/>
                </a:lnTo>
                <a:lnTo>
                  <a:pt x="6462" y="46917"/>
                </a:lnTo>
                <a:lnTo>
                  <a:pt x="15326" y="54099"/>
                </a:lnTo>
                <a:lnTo>
                  <a:pt x="26278" y="57284"/>
                </a:lnTo>
                <a:lnTo>
                  <a:pt x="37222" y="56059"/>
                </a:lnTo>
                <a:lnTo>
                  <a:pt x="46912" y="50818"/>
                </a:lnTo>
                <a:lnTo>
                  <a:pt x="54100" y="41952"/>
                </a:lnTo>
                <a:lnTo>
                  <a:pt x="57279" y="31001"/>
                </a:lnTo>
                <a:lnTo>
                  <a:pt x="56052" y="20056"/>
                </a:lnTo>
                <a:lnTo>
                  <a:pt x="50809" y="10366"/>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4" name="bk object 217">
            <a:extLst>
              <a:ext uri="{FF2B5EF4-FFF2-40B4-BE49-F238E27FC236}">
                <a16:creationId xmlns:a16="http://schemas.microsoft.com/office/drawing/2014/main" id="{4CAE0226-B242-48BB-AC37-720619DE2B47}"/>
              </a:ext>
            </a:extLst>
          </p:cNvPr>
          <p:cNvSpPr>
            <a:spLocks/>
          </p:cNvSpPr>
          <p:nvPr/>
        </p:nvSpPr>
        <p:spPr bwMode="auto">
          <a:xfrm>
            <a:off x="11987213" y="25669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5" name="bk object 218">
            <a:extLst>
              <a:ext uri="{FF2B5EF4-FFF2-40B4-BE49-F238E27FC236}">
                <a16:creationId xmlns:a16="http://schemas.microsoft.com/office/drawing/2014/main" id="{B9396626-629F-4F92-B01F-4713E3FCF996}"/>
              </a:ext>
            </a:extLst>
          </p:cNvPr>
          <p:cNvSpPr>
            <a:spLocks/>
          </p:cNvSpPr>
          <p:nvPr/>
        </p:nvSpPr>
        <p:spPr bwMode="auto">
          <a:xfrm>
            <a:off x="522288" y="30845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6" name="bk object 219">
            <a:extLst>
              <a:ext uri="{FF2B5EF4-FFF2-40B4-BE49-F238E27FC236}">
                <a16:creationId xmlns:a16="http://schemas.microsoft.com/office/drawing/2014/main" id="{43463595-2CAC-4B2E-AD7C-1AF65244341B}"/>
              </a:ext>
            </a:extLst>
          </p:cNvPr>
          <p:cNvSpPr>
            <a:spLocks/>
          </p:cNvSpPr>
          <p:nvPr/>
        </p:nvSpPr>
        <p:spPr bwMode="auto">
          <a:xfrm>
            <a:off x="749300" y="31797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0"/>
                </a:lnTo>
                <a:lnTo>
                  <a:pt x="10362"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7"/>
                </a:lnTo>
                <a:lnTo>
                  <a:pt x="56057" y="20051"/>
                </a:lnTo>
                <a:lnTo>
                  <a:pt x="50818" y="10364"/>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7" name="bk object 220">
            <a:extLst>
              <a:ext uri="{FF2B5EF4-FFF2-40B4-BE49-F238E27FC236}">
                <a16:creationId xmlns:a16="http://schemas.microsoft.com/office/drawing/2014/main" id="{A5D2017A-99D8-4E4E-893A-BE7FF40D0962}"/>
              </a:ext>
            </a:extLst>
          </p:cNvPr>
          <p:cNvSpPr>
            <a:spLocks/>
          </p:cNvSpPr>
          <p:nvPr/>
        </p:nvSpPr>
        <p:spPr bwMode="auto">
          <a:xfrm>
            <a:off x="1008063" y="3287713"/>
            <a:ext cx="33337"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8" name="bk object 221">
            <a:extLst>
              <a:ext uri="{FF2B5EF4-FFF2-40B4-BE49-F238E27FC236}">
                <a16:creationId xmlns:a16="http://schemas.microsoft.com/office/drawing/2014/main" id="{1E298398-259F-45CB-B743-52E9F2F51B20}"/>
              </a:ext>
            </a:extLst>
          </p:cNvPr>
          <p:cNvSpPr>
            <a:spLocks/>
          </p:cNvSpPr>
          <p:nvPr/>
        </p:nvSpPr>
        <p:spPr bwMode="auto">
          <a:xfrm>
            <a:off x="1290638" y="34115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9" name="bk object 222">
            <a:extLst>
              <a:ext uri="{FF2B5EF4-FFF2-40B4-BE49-F238E27FC236}">
                <a16:creationId xmlns:a16="http://schemas.microsoft.com/office/drawing/2014/main" id="{C6F5CB8D-F20B-4BB6-8680-56EB19563178}"/>
              </a:ext>
            </a:extLst>
          </p:cNvPr>
          <p:cNvSpPr>
            <a:spLocks/>
          </p:cNvSpPr>
          <p:nvPr/>
        </p:nvSpPr>
        <p:spPr bwMode="auto">
          <a:xfrm>
            <a:off x="1604963" y="3549650"/>
            <a:ext cx="33337"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0" name="bk object 223">
            <a:extLst>
              <a:ext uri="{FF2B5EF4-FFF2-40B4-BE49-F238E27FC236}">
                <a16:creationId xmlns:a16="http://schemas.microsoft.com/office/drawing/2014/main" id="{D6036E74-E2BC-49CF-AB50-D5A3C4FA1C23}"/>
              </a:ext>
            </a:extLst>
          </p:cNvPr>
          <p:cNvSpPr>
            <a:spLocks/>
          </p:cNvSpPr>
          <p:nvPr/>
        </p:nvSpPr>
        <p:spPr bwMode="auto">
          <a:xfrm>
            <a:off x="1943100" y="3695700"/>
            <a:ext cx="36513"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1" name="bk object 224">
            <a:extLst>
              <a:ext uri="{FF2B5EF4-FFF2-40B4-BE49-F238E27FC236}">
                <a16:creationId xmlns:a16="http://schemas.microsoft.com/office/drawing/2014/main" id="{6A90AF2E-51CA-4FA0-8FC4-D531F590F22A}"/>
              </a:ext>
            </a:extLst>
          </p:cNvPr>
          <p:cNvSpPr>
            <a:spLocks/>
          </p:cNvSpPr>
          <p:nvPr/>
        </p:nvSpPr>
        <p:spPr bwMode="auto">
          <a:xfrm>
            <a:off x="2309813" y="385286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2" name="bk object 225">
            <a:extLst>
              <a:ext uri="{FF2B5EF4-FFF2-40B4-BE49-F238E27FC236}">
                <a16:creationId xmlns:a16="http://schemas.microsoft.com/office/drawing/2014/main" id="{5AD53A7E-5591-4F0D-B1FD-5EC4A2661BC3}"/>
              </a:ext>
            </a:extLst>
          </p:cNvPr>
          <p:cNvSpPr>
            <a:spLocks/>
          </p:cNvSpPr>
          <p:nvPr/>
        </p:nvSpPr>
        <p:spPr bwMode="auto">
          <a:xfrm>
            <a:off x="2703513" y="4014788"/>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5" y="30997"/>
                </a:lnTo>
                <a:lnTo>
                  <a:pt x="56061" y="20050"/>
                </a:lnTo>
                <a:lnTo>
                  <a:pt x="50819"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3" name="bk object 226">
            <a:extLst>
              <a:ext uri="{FF2B5EF4-FFF2-40B4-BE49-F238E27FC236}">
                <a16:creationId xmlns:a16="http://schemas.microsoft.com/office/drawing/2014/main" id="{715E08AC-FAAC-4466-8B7B-DE263EE08B26}"/>
              </a:ext>
            </a:extLst>
          </p:cNvPr>
          <p:cNvSpPr>
            <a:spLocks/>
          </p:cNvSpPr>
          <p:nvPr/>
        </p:nvSpPr>
        <p:spPr bwMode="auto">
          <a:xfrm>
            <a:off x="3124200" y="41798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4" name="bk object 227">
            <a:extLst>
              <a:ext uri="{FF2B5EF4-FFF2-40B4-BE49-F238E27FC236}">
                <a16:creationId xmlns:a16="http://schemas.microsoft.com/office/drawing/2014/main" id="{54BB29D9-9ACD-4AD7-8752-2BF5796ADC2C}"/>
              </a:ext>
            </a:extLst>
          </p:cNvPr>
          <p:cNvSpPr>
            <a:spLocks/>
          </p:cNvSpPr>
          <p:nvPr/>
        </p:nvSpPr>
        <p:spPr bwMode="auto">
          <a:xfrm>
            <a:off x="3570288" y="4344988"/>
            <a:ext cx="34925"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5" name="bk object 228">
            <a:extLst>
              <a:ext uri="{FF2B5EF4-FFF2-40B4-BE49-F238E27FC236}">
                <a16:creationId xmlns:a16="http://schemas.microsoft.com/office/drawing/2014/main" id="{931EAA95-C8DC-4F52-B5E3-C15C38144FF0}"/>
              </a:ext>
            </a:extLst>
          </p:cNvPr>
          <p:cNvSpPr>
            <a:spLocks/>
          </p:cNvSpPr>
          <p:nvPr/>
        </p:nvSpPr>
        <p:spPr bwMode="auto">
          <a:xfrm>
            <a:off x="4043363" y="45085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6" name="bk object 229">
            <a:extLst>
              <a:ext uri="{FF2B5EF4-FFF2-40B4-BE49-F238E27FC236}">
                <a16:creationId xmlns:a16="http://schemas.microsoft.com/office/drawing/2014/main" id="{A9802CF7-671E-4765-B9C1-A09BF25CD9BB}"/>
              </a:ext>
            </a:extLst>
          </p:cNvPr>
          <p:cNvSpPr>
            <a:spLocks/>
          </p:cNvSpPr>
          <p:nvPr/>
        </p:nvSpPr>
        <p:spPr bwMode="auto">
          <a:xfrm>
            <a:off x="4535488" y="46624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7" name="bk object 230">
            <a:extLst>
              <a:ext uri="{FF2B5EF4-FFF2-40B4-BE49-F238E27FC236}">
                <a16:creationId xmlns:a16="http://schemas.microsoft.com/office/drawing/2014/main" id="{ED91F8A1-53A7-4B4C-AF02-DBAF895D8F48}"/>
              </a:ext>
            </a:extLst>
          </p:cNvPr>
          <p:cNvSpPr>
            <a:spLocks/>
          </p:cNvSpPr>
          <p:nvPr/>
        </p:nvSpPr>
        <p:spPr bwMode="auto">
          <a:xfrm>
            <a:off x="5049838" y="48069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8" name="bk object 231">
            <a:extLst>
              <a:ext uri="{FF2B5EF4-FFF2-40B4-BE49-F238E27FC236}">
                <a16:creationId xmlns:a16="http://schemas.microsoft.com/office/drawing/2014/main" id="{DBD09629-20C3-4C78-AB19-714E037CA0A9}"/>
              </a:ext>
            </a:extLst>
          </p:cNvPr>
          <p:cNvSpPr>
            <a:spLocks/>
          </p:cNvSpPr>
          <p:nvPr/>
        </p:nvSpPr>
        <p:spPr bwMode="auto">
          <a:xfrm>
            <a:off x="5581650" y="493553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9" name="bk object 232">
            <a:extLst>
              <a:ext uri="{FF2B5EF4-FFF2-40B4-BE49-F238E27FC236}">
                <a16:creationId xmlns:a16="http://schemas.microsoft.com/office/drawing/2014/main" id="{A7480A1E-6306-45E9-8309-F722205A2149}"/>
              </a:ext>
            </a:extLst>
          </p:cNvPr>
          <p:cNvSpPr>
            <a:spLocks/>
          </p:cNvSpPr>
          <p:nvPr/>
        </p:nvSpPr>
        <p:spPr bwMode="auto">
          <a:xfrm>
            <a:off x="6122988" y="50419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3"/>
                </a:lnTo>
                <a:lnTo>
                  <a:pt x="10366"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84" y="30997"/>
                </a:lnTo>
                <a:lnTo>
                  <a:pt x="56059" y="20050"/>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0" name="bk object 233">
            <a:extLst>
              <a:ext uri="{FF2B5EF4-FFF2-40B4-BE49-F238E27FC236}">
                <a16:creationId xmlns:a16="http://schemas.microsoft.com/office/drawing/2014/main" id="{4015221C-CD15-47F7-96A5-1E4FFC9C8D36}"/>
              </a:ext>
            </a:extLst>
          </p:cNvPr>
          <p:cNvSpPr>
            <a:spLocks/>
          </p:cNvSpPr>
          <p:nvPr/>
        </p:nvSpPr>
        <p:spPr bwMode="auto">
          <a:xfrm>
            <a:off x="6665913" y="51196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1" name="bk object 234">
            <a:extLst>
              <a:ext uri="{FF2B5EF4-FFF2-40B4-BE49-F238E27FC236}">
                <a16:creationId xmlns:a16="http://schemas.microsoft.com/office/drawing/2014/main" id="{9AADCFEB-C6CD-4D67-B2A9-1B67C009D65D}"/>
              </a:ext>
            </a:extLst>
          </p:cNvPr>
          <p:cNvSpPr>
            <a:spLocks/>
          </p:cNvSpPr>
          <p:nvPr/>
        </p:nvSpPr>
        <p:spPr bwMode="auto">
          <a:xfrm>
            <a:off x="7207250" y="516731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2" name="bk object 235">
            <a:extLst>
              <a:ext uri="{FF2B5EF4-FFF2-40B4-BE49-F238E27FC236}">
                <a16:creationId xmlns:a16="http://schemas.microsoft.com/office/drawing/2014/main" id="{F88BC219-4C33-4838-A65B-7BB4F2BBBD0F}"/>
              </a:ext>
            </a:extLst>
          </p:cNvPr>
          <p:cNvSpPr>
            <a:spLocks/>
          </p:cNvSpPr>
          <p:nvPr/>
        </p:nvSpPr>
        <p:spPr bwMode="auto">
          <a:xfrm>
            <a:off x="7739063" y="5176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3" name="bk object 236">
            <a:extLst>
              <a:ext uri="{FF2B5EF4-FFF2-40B4-BE49-F238E27FC236}">
                <a16:creationId xmlns:a16="http://schemas.microsoft.com/office/drawing/2014/main" id="{A2834B57-E3AC-4093-9E0F-C823F9BB72F6}"/>
              </a:ext>
            </a:extLst>
          </p:cNvPr>
          <p:cNvSpPr>
            <a:spLocks/>
          </p:cNvSpPr>
          <p:nvPr/>
        </p:nvSpPr>
        <p:spPr bwMode="auto">
          <a:xfrm>
            <a:off x="8259763" y="5151438"/>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4" name="bk object 237">
            <a:extLst>
              <a:ext uri="{FF2B5EF4-FFF2-40B4-BE49-F238E27FC236}">
                <a16:creationId xmlns:a16="http://schemas.microsoft.com/office/drawing/2014/main" id="{F60A6D11-12A0-40F2-9A6B-D0756836B189}"/>
              </a:ext>
            </a:extLst>
          </p:cNvPr>
          <p:cNvSpPr>
            <a:spLocks/>
          </p:cNvSpPr>
          <p:nvPr/>
        </p:nvSpPr>
        <p:spPr bwMode="auto">
          <a:xfrm>
            <a:off x="8763000" y="50879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2"/>
                </a:lnTo>
                <a:lnTo>
                  <a:pt x="1226" y="37226"/>
                </a:lnTo>
                <a:lnTo>
                  <a:pt x="6465" y="46914"/>
                </a:lnTo>
                <a:lnTo>
                  <a:pt x="15325" y="54100"/>
                </a:lnTo>
                <a:lnTo>
                  <a:pt x="26281" y="57281"/>
                </a:lnTo>
                <a:lnTo>
                  <a:pt x="37225" y="56057"/>
                </a:lnTo>
                <a:lnTo>
                  <a:pt x="46912" y="50818"/>
                </a:lnTo>
                <a:lnTo>
                  <a:pt x="54099" y="41954"/>
                </a:lnTo>
                <a:lnTo>
                  <a:pt x="57279" y="30997"/>
                </a:lnTo>
                <a:lnTo>
                  <a:pt x="56055" y="20050"/>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5" name="bk object 238">
            <a:extLst>
              <a:ext uri="{FF2B5EF4-FFF2-40B4-BE49-F238E27FC236}">
                <a16:creationId xmlns:a16="http://schemas.microsoft.com/office/drawing/2014/main" id="{8EB1734B-8617-4F0C-8EBA-701709468424}"/>
              </a:ext>
            </a:extLst>
          </p:cNvPr>
          <p:cNvSpPr>
            <a:spLocks/>
          </p:cNvSpPr>
          <p:nvPr/>
        </p:nvSpPr>
        <p:spPr bwMode="auto">
          <a:xfrm>
            <a:off x="9247188" y="49863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6" name="bk object 239">
            <a:extLst>
              <a:ext uri="{FF2B5EF4-FFF2-40B4-BE49-F238E27FC236}">
                <a16:creationId xmlns:a16="http://schemas.microsoft.com/office/drawing/2014/main" id="{3F665644-7389-41BA-A24D-89D3F47A9D10}"/>
              </a:ext>
            </a:extLst>
          </p:cNvPr>
          <p:cNvSpPr>
            <a:spLocks/>
          </p:cNvSpPr>
          <p:nvPr/>
        </p:nvSpPr>
        <p:spPr bwMode="auto">
          <a:xfrm>
            <a:off x="9715500" y="48466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0"/>
                </a:lnTo>
                <a:lnTo>
                  <a:pt x="37226" y="56047"/>
                </a:lnTo>
                <a:lnTo>
                  <a:pt x="46914"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7" name="bk object 240">
            <a:extLst>
              <a:ext uri="{FF2B5EF4-FFF2-40B4-BE49-F238E27FC236}">
                <a16:creationId xmlns:a16="http://schemas.microsoft.com/office/drawing/2014/main" id="{BAE29CE6-F880-4FA4-A903-D860B6F2C0D9}"/>
              </a:ext>
            </a:extLst>
          </p:cNvPr>
          <p:cNvSpPr>
            <a:spLocks/>
          </p:cNvSpPr>
          <p:nvPr/>
        </p:nvSpPr>
        <p:spPr bwMode="auto">
          <a:xfrm>
            <a:off x="10160000" y="46672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8" name="bk object 241">
            <a:extLst>
              <a:ext uri="{FF2B5EF4-FFF2-40B4-BE49-F238E27FC236}">
                <a16:creationId xmlns:a16="http://schemas.microsoft.com/office/drawing/2014/main" id="{F3D4A1F2-7531-40FC-8F0A-9074AA251EE3}"/>
              </a:ext>
            </a:extLst>
          </p:cNvPr>
          <p:cNvSpPr>
            <a:spLocks/>
          </p:cNvSpPr>
          <p:nvPr/>
        </p:nvSpPr>
        <p:spPr bwMode="auto">
          <a:xfrm>
            <a:off x="10585450" y="44450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9" name="bk object 242">
            <a:extLst>
              <a:ext uri="{FF2B5EF4-FFF2-40B4-BE49-F238E27FC236}">
                <a16:creationId xmlns:a16="http://schemas.microsoft.com/office/drawing/2014/main" id="{53060589-F03E-4A77-8D25-6705CA7A7C81}"/>
              </a:ext>
            </a:extLst>
          </p:cNvPr>
          <p:cNvSpPr>
            <a:spLocks/>
          </p:cNvSpPr>
          <p:nvPr/>
        </p:nvSpPr>
        <p:spPr bwMode="auto">
          <a:xfrm>
            <a:off x="10985500" y="41798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0" name="bk object 243">
            <a:extLst>
              <a:ext uri="{FF2B5EF4-FFF2-40B4-BE49-F238E27FC236}">
                <a16:creationId xmlns:a16="http://schemas.microsoft.com/office/drawing/2014/main" id="{AB25C124-DEA2-4002-98DC-19BA09B44EA0}"/>
              </a:ext>
            </a:extLst>
          </p:cNvPr>
          <p:cNvSpPr>
            <a:spLocks/>
          </p:cNvSpPr>
          <p:nvPr/>
        </p:nvSpPr>
        <p:spPr bwMode="auto">
          <a:xfrm>
            <a:off x="11360150" y="386556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1" name="bk object 244">
            <a:extLst>
              <a:ext uri="{FF2B5EF4-FFF2-40B4-BE49-F238E27FC236}">
                <a16:creationId xmlns:a16="http://schemas.microsoft.com/office/drawing/2014/main" id="{8931F08D-3017-434B-8180-8D9C9DFD856F}"/>
              </a:ext>
            </a:extLst>
          </p:cNvPr>
          <p:cNvSpPr>
            <a:spLocks/>
          </p:cNvSpPr>
          <p:nvPr/>
        </p:nvSpPr>
        <p:spPr bwMode="auto">
          <a:xfrm>
            <a:off x="11701463" y="3497263"/>
            <a:ext cx="34925"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2" name="bk object 245">
            <a:extLst>
              <a:ext uri="{FF2B5EF4-FFF2-40B4-BE49-F238E27FC236}">
                <a16:creationId xmlns:a16="http://schemas.microsoft.com/office/drawing/2014/main" id="{EBEE080A-C748-42F5-8C43-212F7395D2E2}"/>
              </a:ext>
            </a:extLst>
          </p:cNvPr>
          <p:cNvSpPr>
            <a:spLocks/>
          </p:cNvSpPr>
          <p:nvPr/>
        </p:nvSpPr>
        <p:spPr bwMode="auto">
          <a:xfrm>
            <a:off x="12009438" y="307340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3" name="bk object 246">
            <a:extLst>
              <a:ext uri="{FF2B5EF4-FFF2-40B4-BE49-F238E27FC236}">
                <a16:creationId xmlns:a16="http://schemas.microsoft.com/office/drawing/2014/main" id="{A310B328-F4C9-49D6-B340-4589492A194A}"/>
              </a:ext>
            </a:extLst>
          </p:cNvPr>
          <p:cNvSpPr>
            <a:spLocks/>
          </p:cNvSpPr>
          <p:nvPr/>
        </p:nvSpPr>
        <p:spPr bwMode="auto">
          <a:xfrm>
            <a:off x="933450" y="3332163"/>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4" name="bk object 247">
            <a:extLst>
              <a:ext uri="{FF2B5EF4-FFF2-40B4-BE49-F238E27FC236}">
                <a16:creationId xmlns:a16="http://schemas.microsoft.com/office/drawing/2014/main" id="{B9C653D7-4FFA-4036-B7BF-B1C5F63C4EAF}"/>
              </a:ext>
            </a:extLst>
          </p:cNvPr>
          <p:cNvSpPr>
            <a:spLocks/>
          </p:cNvSpPr>
          <p:nvPr/>
        </p:nvSpPr>
        <p:spPr bwMode="auto">
          <a:xfrm>
            <a:off x="1160463" y="3429000"/>
            <a:ext cx="33337"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79" y="30992"/>
                </a:lnTo>
                <a:lnTo>
                  <a:pt x="56053" y="20049"/>
                </a:lnTo>
                <a:lnTo>
                  <a:pt x="50814"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5" name="bk object 248">
            <a:extLst>
              <a:ext uri="{FF2B5EF4-FFF2-40B4-BE49-F238E27FC236}">
                <a16:creationId xmlns:a16="http://schemas.microsoft.com/office/drawing/2014/main" id="{DCC362C7-19B3-43A3-AAF9-53865D422B3A}"/>
              </a:ext>
            </a:extLst>
          </p:cNvPr>
          <p:cNvSpPr>
            <a:spLocks/>
          </p:cNvSpPr>
          <p:nvPr/>
        </p:nvSpPr>
        <p:spPr bwMode="auto">
          <a:xfrm>
            <a:off x="1414463" y="35417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6" name="bk object 249">
            <a:extLst>
              <a:ext uri="{FF2B5EF4-FFF2-40B4-BE49-F238E27FC236}">
                <a16:creationId xmlns:a16="http://schemas.microsoft.com/office/drawing/2014/main" id="{271C47C4-9EF7-4122-A9E6-689FC90A0946}"/>
              </a:ext>
            </a:extLst>
          </p:cNvPr>
          <p:cNvSpPr>
            <a:spLocks/>
          </p:cNvSpPr>
          <p:nvPr/>
        </p:nvSpPr>
        <p:spPr bwMode="auto">
          <a:xfrm>
            <a:off x="1700213" y="366553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7" name="bk object 250">
            <a:extLst>
              <a:ext uri="{FF2B5EF4-FFF2-40B4-BE49-F238E27FC236}">
                <a16:creationId xmlns:a16="http://schemas.microsoft.com/office/drawing/2014/main" id="{5AAF0EDF-973E-4711-9A21-AC50E89489D1}"/>
              </a:ext>
            </a:extLst>
          </p:cNvPr>
          <p:cNvSpPr>
            <a:spLocks/>
          </p:cNvSpPr>
          <p:nvPr/>
        </p:nvSpPr>
        <p:spPr bwMode="auto">
          <a:xfrm>
            <a:off x="2012950" y="380365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8" name="bk object 251">
            <a:extLst>
              <a:ext uri="{FF2B5EF4-FFF2-40B4-BE49-F238E27FC236}">
                <a16:creationId xmlns:a16="http://schemas.microsoft.com/office/drawing/2014/main" id="{F163F778-C7B3-43AB-8EFF-2F85FC168DFB}"/>
              </a:ext>
            </a:extLst>
          </p:cNvPr>
          <p:cNvSpPr>
            <a:spLocks/>
          </p:cNvSpPr>
          <p:nvPr/>
        </p:nvSpPr>
        <p:spPr bwMode="auto">
          <a:xfrm>
            <a:off x="2354263" y="3951288"/>
            <a:ext cx="33337"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9" name="bk object 252">
            <a:extLst>
              <a:ext uri="{FF2B5EF4-FFF2-40B4-BE49-F238E27FC236}">
                <a16:creationId xmlns:a16="http://schemas.microsoft.com/office/drawing/2014/main" id="{DBEAC81F-55AF-40C1-AFD3-F1AD93D73560}"/>
              </a:ext>
            </a:extLst>
          </p:cNvPr>
          <p:cNvSpPr>
            <a:spLocks/>
          </p:cNvSpPr>
          <p:nvPr/>
        </p:nvSpPr>
        <p:spPr bwMode="auto">
          <a:xfrm>
            <a:off x="2719388" y="4106863"/>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0" name="bk object 253">
            <a:extLst>
              <a:ext uri="{FF2B5EF4-FFF2-40B4-BE49-F238E27FC236}">
                <a16:creationId xmlns:a16="http://schemas.microsoft.com/office/drawing/2014/main" id="{7181594A-54C7-4244-B56E-36159353A20C}"/>
              </a:ext>
            </a:extLst>
          </p:cNvPr>
          <p:cNvSpPr>
            <a:spLocks/>
          </p:cNvSpPr>
          <p:nvPr/>
        </p:nvSpPr>
        <p:spPr bwMode="auto">
          <a:xfrm>
            <a:off x="3116263" y="42672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1" name="bk object 254">
            <a:extLst>
              <a:ext uri="{FF2B5EF4-FFF2-40B4-BE49-F238E27FC236}">
                <a16:creationId xmlns:a16="http://schemas.microsoft.com/office/drawing/2014/main" id="{804B6181-1EB8-493F-ABA4-8DEE57E8B969}"/>
              </a:ext>
            </a:extLst>
          </p:cNvPr>
          <p:cNvSpPr>
            <a:spLocks/>
          </p:cNvSpPr>
          <p:nvPr/>
        </p:nvSpPr>
        <p:spPr bwMode="auto">
          <a:xfrm>
            <a:off x="3536950" y="4427538"/>
            <a:ext cx="33338"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3" y="1223"/>
                </a:lnTo>
                <a:lnTo>
                  <a:pt x="10365"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79" y="31001"/>
                </a:lnTo>
                <a:lnTo>
                  <a:pt x="56055" y="20054"/>
                </a:lnTo>
                <a:lnTo>
                  <a:pt x="50817" y="10364"/>
                </a:lnTo>
                <a:lnTo>
                  <a:pt x="41952"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2" name="bk object 255">
            <a:extLst>
              <a:ext uri="{FF2B5EF4-FFF2-40B4-BE49-F238E27FC236}">
                <a16:creationId xmlns:a16="http://schemas.microsoft.com/office/drawing/2014/main" id="{23CDF81E-8F06-4AF2-9595-5EE4DD273AA0}"/>
              </a:ext>
            </a:extLst>
          </p:cNvPr>
          <p:cNvSpPr>
            <a:spLocks/>
          </p:cNvSpPr>
          <p:nvPr/>
        </p:nvSpPr>
        <p:spPr bwMode="auto">
          <a:xfrm>
            <a:off x="3983038" y="45847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3" name="bk object 256">
            <a:extLst>
              <a:ext uri="{FF2B5EF4-FFF2-40B4-BE49-F238E27FC236}">
                <a16:creationId xmlns:a16="http://schemas.microsoft.com/office/drawing/2014/main" id="{30595A9B-1309-4360-8EA3-0460C4602C40}"/>
              </a:ext>
            </a:extLst>
          </p:cNvPr>
          <p:cNvSpPr>
            <a:spLocks/>
          </p:cNvSpPr>
          <p:nvPr/>
        </p:nvSpPr>
        <p:spPr bwMode="auto">
          <a:xfrm>
            <a:off x="4451350" y="473710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4" name="bk object 257">
            <a:extLst>
              <a:ext uri="{FF2B5EF4-FFF2-40B4-BE49-F238E27FC236}">
                <a16:creationId xmlns:a16="http://schemas.microsoft.com/office/drawing/2014/main" id="{132EE35A-A042-4CEB-A7B8-54298735542E}"/>
              </a:ext>
            </a:extLst>
          </p:cNvPr>
          <p:cNvSpPr>
            <a:spLocks/>
          </p:cNvSpPr>
          <p:nvPr/>
        </p:nvSpPr>
        <p:spPr bwMode="auto">
          <a:xfrm>
            <a:off x="4941888" y="48783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5" name="bk object 258">
            <a:extLst>
              <a:ext uri="{FF2B5EF4-FFF2-40B4-BE49-F238E27FC236}">
                <a16:creationId xmlns:a16="http://schemas.microsoft.com/office/drawing/2014/main" id="{66B00401-726F-425F-A861-FEAD235E82C5}"/>
              </a:ext>
            </a:extLst>
          </p:cNvPr>
          <p:cNvSpPr>
            <a:spLocks/>
          </p:cNvSpPr>
          <p:nvPr/>
        </p:nvSpPr>
        <p:spPr bwMode="auto">
          <a:xfrm>
            <a:off x="5448300" y="50085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6" name="bk object 259">
            <a:extLst>
              <a:ext uri="{FF2B5EF4-FFF2-40B4-BE49-F238E27FC236}">
                <a16:creationId xmlns:a16="http://schemas.microsoft.com/office/drawing/2014/main" id="{68E49E6A-7111-4F63-9644-7D207453F758}"/>
              </a:ext>
            </a:extLst>
          </p:cNvPr>
          <p:cNvSpPr>
            <a:spLocks/>
          </p:cNvSpPr>
          <p:nvPr/>
        </p:nvSpPr>
        <p:spPr bwMode="auto">
          <a:xfrm>
            <a:off x="5969000" y="51196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7" name="bk object 260">
            <a:extLst>
              <a:ext uri="{FF2B5EF4-FFF2-40B4-BE49-F238E27FC236}">
                <a16:creationId xmlns:a16="http://schemas.microsoft.com/office/drawing/2014/main" id="{FD3DBA54-E354-48D3-947C-3EEFAE69F2B7}"/>
              </a:ext>
            </a:extLst>
          </p:cNvPr>
          <p:cNvSpPr>
            <a:spLocks/>
          </p:cNvSpPr>
          <p:nvPr/>
        </p:nvSpPr>
        <p:spPr bwMode="auto">
          <a:xfrm>
            <a:off x="6497638" y="52070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81" y="31001"/>
                </a:lnTo>
                <a:lnTo>
                  <a:pt x="56056" y="20056"/>
                </a:lnTo>
                <a:lnTo>
                  <a:pt x="50814" y="10366"/>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8" name="bk object 261">
            <a:extLst>
              <a:ext uri="{FF2B5EF4-FFF2-40B4-BE49-F238E27FC236}">
                <a16:creationId xmlns:a16="http://schemas.microsoft.com/office/drawing/2014/main" id="{D9F75155-0087-4521-B982-FB389DD2C068}"/>
              </a:ext>
            </a:extLst>
          </p:cNvPr>
          <p:cNvSpPr>
            <a:spLocks/>
          </p:cNvSpPr>
          <p:nvPr/>
        </p:nvSpPr>
        <p:spPr bwMode="auto">
          <a:xfrm>
            <a:off x="7027863" y="52689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6"/>
                </a:lnTo>
                <a:lnTo>
                  <a:pt x="10366" y="6465"/>
                </a:lnTo>
                <a:lnTo>
                  <a:pt x="3179" y="15325"/>
                </a:lnTo>
                <a:lnTo>
                  <a:pt x="0" y="26282"/>
                </a:lnTo>
                <a:lnTo>
                  <a:pt x="1226" y="37229"/>
                </a:lnTo>
                <a:lnTo>
                  <a:pt x="6465" y="46917"/>
                </a:lnTo>
                <a:lnTo>
                  <a:pt x="15325" y="54099"/>
                </a:lnTo>
                <a:lnTo>
                  <a:pt x="26282" y="57279"/>
                </a:lnTo>
                <a:lnTo>
                  <a:pt x="37229" y="56055"/>
                </a:lnTo>
                <a:lnTo>
                  <a:pt x="46917" y="50817"/>
                </a:lnTo>
                <a:lnTo>
                  <a:pt x="54099" y="41952"/>
                </a:lnTo>
                <a:lnTo>
                  <a:pt x="57284" y="31001"/>
                </a:lnTo>
                <a:lnTo>
                  <a:pt x="56059" y="20056"/>
                </a:lnTo>
                <a:lnTo>
                  <a:pt x="50818" y="10366"/>
                </a:lnTo>
                <a:lnTo>
                  <a:pt x="41952"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9" name="bk object 262">
            <a:extLst>
              <a:ext uri="{FF2B5EF4-FFF2-40B4-BE49-F238E27FC236}">
                <a16:creationId xmlns:a16="http://schemas.microsoft.com/office/drawing/2014/main" id="{B475B6EE-C6A5-45A3-A298-EFC4E8182508}"/>
              </a:ext>
            </a:extLst>
          </p:cNvPr>
          <p:cNvSpPr>
            <a:spLocks/>
          </p:cNvSpPr>
          <p:nvPr/>
        </p:nvSpPr>
        <p:spPr bwMode="auto">
          <a:xfrm>
            <a:off x="7551738" y="52959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0" name="bk object 263">
            <a:extLst>
              <a:ext uri="{FF2B5EF4-FFF2-40B4-BE49-F238E27FC236}">
                <a16:creationId xmlns:a16="http://schemas.microsoft.com/office/drawing/2014/main" id="{90E221EC-6F57-4CE5-800F-4D04AC437728}"/>
              </a:ext>
            </a:extLst>
          </p:cNvPr>
          <p:cNvSpPr>
            <a:spLocks/>
          </p:cNvSpPr>
          <p:nvPr/>
        </p:nvSpPr>
        <p:spPr bwMode="auto">
          <a:xfrm>
            <a:off x="8069263" y="52911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1" name="bk object 264">
            <a:extLst>
              <a:ext uri="{FF2B5EF4-FFF2-40B4-BE49-F238E27FC236}">
                <a16:creationId xmlns:a16="http://schemas.microsoft.com/office/drawing/2014/main" id="{A1EACF62-A7C2-4AF4-9DD0-D728745BACDD}"/>
              </a:ext>
            </a:extLst>
          </p:cNvPr>
          <p:cNvSpPr>
            <a:spLocks/>
          </p:cNvSpPr>
          <p:nvPr/>
        </p:nvSpPr>
        <p:spPr bwMode="auto">
          <a:xfrm>
            <a:off x="8574088" y="52514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2" name="bk object 265">
            <a:extLst>
              <a:ext uri="{FF2B5EF4-FFF2-40B4-BE49-F238E27FC236}">
                <a16:creationId xmlns:a16="http://schemas.microsoft.com/office/drawing/2014/main" id="{13F52804-0F4A-4319-8F77-DD1124F054EE}"/>
              </a:ext>
            </a:extLst>
          </p:cNvPr>
          <p:cNvSpPr>
            <a:spLocks/>
          </p:cNvSpPr>
          <p:nvPr/>
        </p:nvSpPr>
        <p:spPr bwMode="auto">
          <a:xfrm>
            <a:off x="9066213" y="51752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6" y="20053"/>
                </a:lnTo>
                <a:lnTo>
                  <a:pt x="50814"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3" name="bk object 266">
            <a:extLst>
              <a:ext uri="{FF2B5EF4-FFF2-40B4-BE49-F238E27FC236}">
                <a16:creationId xmlns:a16="http://schemas.microsoft.com/office/drawing/2014/main" id="{D1D73577-A3A8-4327-9A0D-D02EE6FE7144}"/>
              </a:ext>
            </a:extLst>
          </p:cNvPr>
          <p:cNvSpPr>
            <a:spLocks/>
          </p:cNvSpPr>
          <p:nvPr/>
        </p:nvSpPr>
        <p:spPr bwMode="auto">
          <a:xfrm>
            <a:off x="9539288" y="50625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2"/>
                </a:lnTo>
                <a:lnTo>
                  <a:pt x="10366" y="6458"/>
                </a:lnTo>
                <a:lnTo>
                  <a:pt x="3179" y="15316"/>
                </a:lnTo>
                <a:lnTo>
                  <a:pt x="0" y="26273"/>
                </a:lnTo>
                <a:lnTo>
                  <a:pt x="1226" y="37220"/>
                </a:lnTo>
                <a:lnTo>
                  <a:pt x="6465" y="46908"/>
                </a:lnTo>
                <a:lnTo>
                  <a:pt x="15325" y="54090"/>
                </a:lnTo>
                <a:lnTo>
                  <a:pt x="26282" y="57276"/>
                </a:lnTo>
                <a:lnTo>
                  <a:pt x="37229" y="56054"/>
                </a:lnTo>
                <a:lnTo>
                  <a:pt x="46917" y="50814"/>
                </a:lnTo>
                <a:lnTo>
                  <a:pt x="54099" y="41944"/>
                </a:lnTo>
                <a:lnTo>
                  <a:pt x="57284" y="30992"/>
                </a:lnTo>
                <a:lnTo>
                  <a:pt x="56059" y="20049"/>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4" name="bk object 267">
            <a:extLst>
              <a:ext uri="{FF2B5EF4-FFF2-40B4-BE49-F238E27FC236}">
                <a16:creationId xmlns:a16="http://schemas.microsoft.com/office/drawing/2014/main" id="{646F8F9C-D115-4C4D-81E3-A36CFE75FB17}"/>
              </a:ext>
            </a:extLst>
          </p:cNvPr>
          <p:cNvSpPr>
            <a:spLocks/>
          </p:cNvSpPr>
          <p:nvPr/>
        </p:nvSpPr>
        <p:spPr bwMode="auto">
          <a:xfrm>
            <a:off x="9999663" y="49133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5" name="bk object 268">
            <a:extLst>
              <a:ext uri="{FF2B5EF4-FFF2-40B4-BE49-F238E27FC236}">
                <a16:creationId xmlns:a16="http://schemas.microsoft.com/office/drawing/2014/main" id="{95941C99-DC12-4562-9791-6430C571435D}"/>
              </a:ext>
            </a:extLst>
          </p:cNvPr>
          <p:cNvSpPr>
            <a:spLocks/>
          </p:cNvSpPr>
          <p:nvPr/>
        </p:nvSpPr>
        <p:spPr bwMode="auto">
          <a:xfrm>
            <a:off x="10439400" y="47244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0"/>
                </a:lnTo>
                <a:lnTo>
                  <a:pt x="10362" y="6458"/>
                </a:lnTo>
                <a:lnTo>
                  <a:pt x="3179" y="15322"/>
                </a:lnTo>
                <a:lnTo>
                  <a:pt x="0" y="26279"/>
                </a:lnTo>
                <a:lnTo>
                  <a:pt x="1226" y="37226"/>
                </a:lnTo>
                <a:lnTo>
                  <a:pt x="6465" y="46914"/>
                </a:lnTo>
                <a:lnTo>
                  <a:pt x="15325" y="54096"/>
                </a:lnTo>
                <a:lnTo>
                  <a:pt x="26282" y="57276"/>
                </a:lnTo>
                <a:lnTo>
                  <a:pt x="37229" y="56052"/>
                </a:lnTo>
                <a:lnTo>
                  <a:pt x="46917" y="50814"/>
                </a:lnTo>
                <a:lnTo>
                  <a:pt x="54099" y="41949"/>
                </a:lnTo>
                <a:lnTo>
                  <a:pt x="57284" y="30998"/>
                </a:lnTo>
                <a:lnTo>
                  <a:pt x="56059" y="20055"/>
                </a:lnTo>
                <a:lnTo>
                  <a:pt x="50818" y="10368"/>
                </a:lnTo>
                <a:lnTo>
                  <a:pt x="41952" y="3186"/>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6" name="bk object 269">
            <a:extLst>
              <a:ext uri="{FF2B5EF4-FFF2-40B4-BE49-F238E27FC236}">
                <a16:creationId xmlns:a16="http://schemas.microsoft.com/office/drawing/2014/main" id="{00259743-1B7C-4C76-A1FA-52ECD022B6EA}"/>
              </a:ext>
            </a:extLst>
          </p:cNvPr>
          <p:cNvSpPr>
            <a:spLocks/>
          </p:cNvSpPr>
          <p:nvPr/>
        </p:nvSpPr>
        <p:spPr bwMode="auto">
          <a:xfrm>
            <a:off x="10863263" y="44958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7" name="bk object 270">
            <a:extLst>
              <a:ext uri="{FF2B5EF4-FFF2-40B4-BE49-F238E27FC236}">
                <a16:creationId xmlns:a16="http://schemas.microsoft.com/office/drawing/2014/main" id="{229C9D6D-C569-4869-A8AD-E456F48DE3CA}"/>
              </a:ext>
            </a:extLst>
          </p:cNvPr>
          <p:cNvSpPr>
            <a:spLocks/>
          </p:cNvSpPr>
          <p:nvPr/>
        </p:nvSpPr>
        <p:spPr bwMode="auto">
          <a:xfrm>
            <a:off x="11263313" y="42227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8" name="bk object 271">
            <a:extLst>
              <a:ext uri="{FF2B5EF4-FFF2-40B4-BE49-F238E27FC236}">
                <a16:creationId xmlns:a16="http://schemas.microsoft.com/office/drawing/2014/main" id="{A9BA13CB-360B-48E2-8644-008B664B8C90}"/>
              </a:ext>
            </a:extLst>
          </p:cNvPr>
          <p:cNvSpPr>
            <a:spLocks/>
          </p:cNvSpPr>
          <p:nvPr/>
        </p:nvSpPr>
        <p:spPr bwMode="auto">
          <a:xfrm>
            <a:off x="11637963" y="38989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1" y="0"/>
                </a:moveTo>
                <a:lnTo>
                  <a:pt x="20056" y="1223"/>
                </a:lnTo>
                <a:lnTo>
                  <a:pt x="10366"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84" y="30997"/>
                </a:lnTo>
                <a:lnTo>
                  <a:pt x="56059" y="20050"/>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9" name="bk object 272">
            <a:extLst>
              <a:ext uri="{FF2B5EF4-FFF2-40B4-BE49-F238E27FC236}">
                <a16:creationId xmlns:a16="http://schemas.microsoft.com/office/drawing/2014/main" id="{537DB81D-347A-459F-B09E-707DA1EF7FC0}"/>
              </a:ext>
            </a:extLst>
          </p:cNvPr>
          <p:cNvSpPr>
            <a:spLocks/>
          </p:cNvSpPr>
          <p:nvPr/>
        </p:nvSpPr>
        <p:spPr bwMode="auto">
          <a:xfrm>
            <a:off x="11982450" y="35179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0" name="bk object 273">
            <a:extLst>
              <a:ext uri="{FF2B5EF4-FFF2-40B4-BE49-F238E27FC236}">
                <a16:creationId xmlns:a16="http://schemas.microsoft.com/office/drawing/2014/main" id="{2F9CD215-194C-4AD4-A89A-3770C1C0CE81}"/>
              </a:ext>
            </a:extLst>
          </p:cNvPr>
          <p:cNvSpPr>
            <a:spLocks/>
          </p:cNvSpPr>
          <p:nvPr/>
        </p:nvSpPr>
        <p:spPr bwMode="auto">
          <a:xfrm>
            <a:off x="1341438" y="3582988"/>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1" name="bk object 274">
            <a:extLst>
              <a:ext uri="{FF2B5EF4-FFF2-40B4-BE49-F238E27FC236}">
                <a16:creationId xmlns:a16="http://schemas.microsoft.com/office/drawing/2014/main" id="{1363C1C2-C80B-4215-AEE2-7DE70E8517AD}"/>
              </a:ext>
            </a:extLst>
          </p:cNvPr>
          <p:cNvSpPr>
            <a:spLocks/>
          </p:cNvSpPr>
          <p:nvPr/>
        </p:nvSpPr>
        <p:spPr bwMode="auto">
          <a:xfrm>
            <a:off x="1566863" y="367823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2" name="bk object 275">
            <a:extLst>
              <a:ext uri="{FF2B5EF4-FFF2-40B4-BE49-F238E27FC236}">
                <a16:creationId xmlns:a16="http://schemas.microsoft.com/office/drawing/2014/main" id="{88381F1F-C869-4E1E-8FC9-D807FE2BA4A6}"/>
              </a:ext>
            </a:extLst>
          </p:cNvPr>
          <p:cNvSpPr>
            <a:spLocks/>
          </p:cNvSpPr>
          <p:nvPr/>
        </p:nvSpPr>
        <p:spPr bwMode="auto">
          <a:xfrm>
            <a:off x="1822450" y="379095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3" name="bk object 276">
            <a:extLst>
              <a:ext uri="{FF2B5EF4-FFF2-40B4-BE49-F238E27FC236}">
                <a16:creationId xmlns:a16="http://schemas.microsoft.com/office/drawing/2014/main" id="{47F43978-4EC6-468D-BDBD-E448DA0674FA}"/>
              </a:ext>
            </a:extLst>
          </p:cNvPr>
          <p:cNvSpPr>
            <a:spLocks/>
          </p:cNvSpPr>
          <p:nvPr/>
        </p:nvSpPr>
        <p:spPr bwMode="auto">
          <a:xfrm>
            <a:off x="2106613" y="391636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4" name="bk object 277">
            <a:extLst>
              <a:ext uri="{FF2B5EF4-FFF2-40B4-BE49-F238E27FC236}">
                <a16:creationId xmlns:a16="http://schemas.microsoft.com/office/drawing/2014/main" id="{1F612549-DEBB-47BB-AD6A-7479C6E31F5E}"/>
              </a:ext>
            </a:extLst>
          </p:cNvPr>
          <p:cNvSpPr>
            <a:spLocks/>
          </p:cNvSpPr>
          <p:nvPr/>
        </p:nvSpPr>
        <p:spPr bwMode="auto">
          <a:xfrm>
            <a:off x="2419350" y="4052888"/>
            <a:ext cx="33338"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5" name="bk object 278">
            <a:extLst>
              <a:ext uri="{FF2B5EF4-FFF2-40B4-BE49-F238E27FC236}">
                <a16:creationId xmlns:a16="http://schemas.microsoft.com/office/drawing/2014/main" id="{8B77B6AA-B45D-42E7-A852-9142A0FA1C22}"/>
              </a:ext>
            </a:extLst>
          </p:cNvPr>
          <p:cNvSpPr>
            <a:spLocks/>
          </p:cNvSpPr>
          <p:nvPr/>
        </p:nvSpPr>
        <p:spPr bwMode="auto">
          <a:xfrm>
            <a:off x="2760663" y="4197350"/>
            <a:ext cx="33337"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6" name="bk object 279">
            <a:extLst>
              <a:ext uri="{FF2B5EF4-FFF2-40B4-BE49-F238E27FC236}">
                <a16:creationId xmlns:a16="http://schemas.microsoft.com/office/drawing/2014/main" id="{ABCEEB25-9140-4B99-822A-86444F2B1807}"/>
              </a:ext>
            </a:extLst>
          </p:cNvPr>
          <p:cNvSpPr>
            <a:spLocks/>
          </p:cNvSpPr>
          <p:nvPr/>
        </p:nvSpPr>
        <p:spPr bwMode="auto">
          <a:xfrm>
            <a:off x="3128963" y="4348163"/>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7" name="bk object 280">
            <a:extLst>
              <a:ext uri="{FF2B5EF4-FFF2-40B4-BE49-F238E27FC236}">
                <a16:creationId xmlns:a16="http://schemas.microsoft.com/office/drawing/2014/main" id="{08B10894-EAB5-47D6-BC49-CF4985B55B31}"/>
              </a:ext>
            </a:extLst>
          </p:cNvPr>
          <p:cNvSpPr>
            <a:spLocks/>
          </p:cNvSpPr>
          <p:nvPr/>
        </p:nvSpPr>
        <p:spPr bwMode="auto">
          <a:xfrm>
            <a:off x="3522663" y="4500563"/>
            <a:ext cx="34925" cy="33337"/>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8" name="bk object 281">
            <a:extLst>
              <a:ext uri="{FF2B5EF4-FFF2-40B4-BE49-F238E27FC236}">
                <a16:creationId xmlns:a16="http://schemas.microsoft.com/office/drawing/2014/main" id="{E3A602F9-1084-40CC-A54F-21DA2635ABDF}"/>
              </a:ext>
            </a:extLst>
          </p:cNvPr>
          <p:cNvSpPr>
            <a:spLocks/>
          </p:cNvSpPr>
          <p:nvPr/>
        </p:nvSpPr>
        <p:spPr bwMode="auto">
          <a:xfrm>
            <a:off x="3941763" y="46497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9" name="bk object 282">
            <a:extLst>
              <a:ext uri="{FF2B5EF4-FFF2-40B4-BE49-F238E27FC236}">
                <a16:creationId xmlns:a16="http://schemas.microsoft.com/office/drawing/2014/main" id="{BD3D6676-CDDF-41DD-A584-8A509459DBDA}"/>
              </a:ext>
            </a:extLst>
          </p:cNvPr>
          <p:cNvSpPr>
            <a:spLocks/>
          </p:cNvSpPr>
          <p:nvPr/>
        </p:nvSpPr>
        <p:spPr bwMode="auto">
          <a:xfrm>
            <a:off x="4383088" y="47990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1001"/>
                </a:lnTo>
                <a:lnTo>
                  <a:pt x="56055" y="20054"/>
                </a:lnTo>
                <a:lnTo>
                  <a:pt x="50817" y="10364"/>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0" name="bk object 283">
            <a:extLst>
              <a:ext uri="{FF2B5EF4-FFF2-40B4-BE49-F238E27FC236}">
                <a16:creationId xmlns:a16="http://schemas.microsoft.com/office/drawing/2014/main" id="{AACECCFA-047B-45B6-82B3-21ABE22B2038}"/>
              </a:ext>
            </a:extLst>
          </p:cNvPr>
          <p:cNvSpPr>
            <a:spLocks/>
          </p:cNvSpPr>
          <p:nvPr/>
        </p:nvSpPr>
        <p:spPr bwMode="auto">
          <a:xfrm>
            <a:off x="4849813" y="49355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7"/>
                </a:lnTo>
                <a:lnTo>
                  <a:pt x="56056" y="20050"/>
                </a:lnTo>
                <a:lnTo>
                  <a:pt x="50814"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1" name="bk object 284">
            <a:extLst>
              <a:ext uri="{FF2B5EF4-FFF2-40B4-BE49-F238E27FC236}">
                <a16:creationId xmlns:a16="http://schemas.microsoft.com/office/drawing/2014/main" id="{1D61428B-4FBC-405C-BF5E-0C6C69E80A62}"/>
              </a:ext>
            </a:extLst>
          </p:cNvPr>
          <p:cNvSpPr>
            <a:spLocks/>
          </p:cNvSpPr>
          <p:nvPr/>
        </p:nvSpPr>
        <p:spPr bwMode="auto">
          <a:xfrm>
            <a:off x="5329238" y="5065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8"/>
                </a:lnTo>
                <a:lnTo>
                  <a:pt x="56055" y="20054"/>
                </a:lnTo>
                <a:lnTo>
                  <a:pt x="50817" y="10366"/>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2" name="bk object 285">
            <a:extLst>
              <a:ext uri="{FF2B5EF4-FFF2-40B4-BE49-F238E27FC236}">
                <a16:creationId xmlns:a16="http://schemas.microsoft.com/office/drawing/2014/main" id="{F49CDC5E-293E-46D5-BBE3-A437332B669B}"/>
              </a:ext>
            </a:extLst>
          </p:cNvPr>
          <p:cNvSpPr>
            <a:spLocks/>
          </p:cNvSpPr>
          <p:nvPr/>
        </p:nvSpPr>
        <p:spPr bwMode="auto">
          <a:xfrm>
            <a:off x="5827713" y="5176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3" name="bk object 286">
            <a:extLst>
              <a:ext uri="{FF2B5EF4-FFF2-40B4-BE49-F238E27FC236}">
                <a16:creationId xmlns:a16="http://schemas.microsoft.com/office/drawing/2014/main" id="{48DF6428-D355-4A59-85FB-F8BE15A6075B}"/>
              </a:ext>
            </a:extLst>
          </p:cNvPr>
          <p:cNvSpPr>
            <a:spLocks/>
          </p:cNvSpPr>
          <p:nvPr/>
        </p:nvSpPr>
        <p:spPr bwMode="auto">
          <a:xfrm>
            <a:off x="6337300" y="52720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4" name="bk object 287">
            <a:extLst>
              <a:ext uri="{FF2B5EF4-FFF2-40B4-BE49-F238E27FC236}">
                <a16:creationId xmlns:a16="http://schemas.microsoft.com/office/drawing/2014/main" id="{11415D35-D8E7-4F30-BFBB-9E075A07E699}"/>
              </a:ext>
            </a:extLst>
          </p:cNvPr>
          <p:cNvSpPr>
            <a:spLocks/>
          </p:cNvSpPr>
          <p:nvPr/>
        </p:nvSpPr>
        <p:spPr bwMode="auto">
          <a:xfrm>
            <a:off x="6851650" y="53419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5" name="bk object 288">
            <a:extLst>
              <a:ext uri="{FF2B5EF4-FFF2-40B4-BE49-F238E27FC236}">
                <a16:creationId xmlns:a16="http://schemas.microsoft.com/office/drawing/2014/main" id="{55600918-E634-4A2D-B73F-3927A95FC23C}"/>
              </a:ext>
            </a:extLst>
          </p:cNvPr>
          <p:cNvSpPr>
            <a:spLocks/>
          </p:cNvSpPr>
          <p:nvPr/>
        </p:nvSpPr>
        <p:spPr bwMode="auto">
          <a:xfrm>
            <a:off x="7366000" y="53863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6" name="bk object 289">
            <a:extLst>
              <a:ext uri="{FF2B5EF4-FFF2-40B4-BE49-F238E27FC236}">
                <a16:creationId xmlns:a16="http://schemas.microsoft.com/office/drawing/2014/main" id="{05997577-0415-44CE-B462-F3E6CF386ADD}"/>
              </a:ext>
            </a:extLst>
          </p:cNvPr>
          <p:cNvSpPr>
            <a:spLocks/>
          </p:cNvSpPr>
          <p:nvPr/>
        </p:nvSpPr>
        <p:spPr bwMode="auto">
          <a:xfrm>
            <a:off x="7875588" y="539908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5"/>
                </a:lnTo>
                <a:lnTo>
                  <a:pt x="10362" y="6462"/>
                </a:lnTo>
                <a:lnTo>
                  <a:pt x="3180" y="15321"/>
                </a:lnTo>
                <a:lnTo>
                  <a:pt x="0" y="26278"/>
                </a:lnTo>
                <a:lnTo>
                  <a:pt x="1223" y="37224"/>
                </a:lnTo>
                <a:lnTo>
                  <a:pt x="6462" y="46912"/>
                </a:lnTo>
                <a:lnTo>
                  <a:pt x="15326" y="54094"/>
                </a:lnTo>
                <a:lnTo>
                  <a:pt x="26282" y="57279"/>
                </a:lnTo>
                <a:lnTo>
                  <a:pt x="37226" y="56055"/>
                </a:lnTo>
                <a:lnTo>
                  <a:pt x="46914"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7" name="bk object 290">
            <a:extLst>
              <a:ext uri="{FF2B5EF4-FFF2-40B4-BE49-F238E27FC236}">
                <a16:creationId xmlns:a16="http://schemas.microsoft.com/office/drawing/2014/main" id="{968977FD-AF91-4785-9C26-4FD027643156}"/>
              </a:ext>
            </a:extLst>
          </p:cNvPr>
          <p:cNvSpPr>
            <a:spLocks/>
          </p:cNvSpPr>
          <p:nvPr/>
        </p:nvSpPr>
        <p:spPr bwMode="auto">
          <a:xfrm>
            <a:off x="8380413" y="53784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8" name="bk object 291">
            <a:extLst>
              <a:ext uri="{FF2B5EF4-FFF2-40B4-BE49-F238E27FC236}">
                <a16:creationId xmlns:a16="http://schemas.microsoft.com/office/drawing/2014/main" id="{B8FF400A-BEAA-4214-BDC7-D72C33686B3D}"/>
              </a:ext>
            </a:extLst>
          </p:cNvPr>
          <p:cNvSpPr>
            <a:spLocks/>
          </p:cNvSpPr>
          <p:nvPr/>
        </p:nvSpPr>
        <p:spPr bwMode="auto">
          <a:xfrm>
            <a:off x="8872538" y="532606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9" name="bk object 292">
            <a:extLst>
              <a:ext uri="{FF2B5EF4-FFF2-40B4-BE49-F238E27FC236}">
                <a16:creationId xmlns:a16="http://schemas.microsoft.com/office/drawing/2014/main" id="{316728CE-1573-415D-A3D9-B203FCB58C96}"/>
              </a:ext>
            </a:extLst>
          </p:cNvPr>
          <p:cNvSpPr>
            <a:spLocks/>
          </p:cNvSpPr>
          <p:nvPr/>
        </p:nvSpPr>
        <p:spPr bwMode="auto">
          <a:xfrm>
            <a:off x="9353550" y="52371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0" name="bk object 293">
            <a:extLst>
              <a:ext uri="{FF2B5EF4-FFF2-40B4-BE49-F238E27FC236}">
                <a16:creationId xmlns:a16="http://schemas.microsoft.com/office/drawing/2014/main" id="{7D41A6A6-5DB7-4940-8D00-C5D59BFB0533}"/>
              </a:ext>
            </a:extLst>
          </p:cNvPr>
          <p:cNvSpPr>
            <a:spLocks/>
          </p:cNvSpPr>
          <p:nvPr/>
        </p:nvSpPr>
        <p:spPr bwMode="auto">
          <a:xfrm>
            <a:off x="9821863" y="51133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1" name="bk object 294">
            <a:extLst>
              <a:ext uri="{FF2B5EF4-FFF2-40B4-BE49-F238E27FC236}">
                <a16:creationId xmlns:a16="http://schemas.microsoft.com/office/drawing/2014/main" id="{4AFD9001-67D6-41D1-B11A-F1D9462E6152}"/>
              </a:ext>
            </a:extLst>
          </p:cNvPr>
          <p:cNvSpPr>
            <a:spLocks/>
          </p:cNvSpPr>
          <p:nvPr/>
        </p:nvSpPr>
        <p:spPr bwMode="auto">
          <a:xfrm>
            <a:off x="10274300" y="49545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2" name="bk object 295">
            <a:extLst>
              <a:ext uri="{FF2B5EF4-FFF2-40B4-BE49-F238E27FC236}">
                <a16:creationId xmlns:a16="http://schemas.microsoft.com/office/drawing/2014/main" id="{22286459-B7F9-4C1D-9774-B1EC99079BDB}"/>
              </a:ext>
            </a:extLst>
          </p:cNvPr>
          <p:cNvSpPr>
            <a:spLocks/>
          </p:cNvSpPr>
          <p:nvPr/>
        </p:nvSpPr>
        <p:spPr bwMode="auto">
          <a:xfrm>
            <a:off x="10710863" y="47609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3" name="bk object 296">
            <a:extLst>
              <a:ext uri="{FF2B5EF4-FFF2-40B4-BE49-F238E27FC236}">
                <a16:creationId xmlns:a16="http://schemas.microsoft.com/office/drawing/2014/main" id="{E946520C-E765-4B2F-AE94-83A7F2326E37}"/>
              </a:ext>
            </a:extLst>
          </p:cNvPr>
          <p:cNvSpPr>
            <a:spLocks/>
          </p:cNvSpPr>
          <p:nvPr/>
        </p:nvSpPr>
        <p:spPr bwMode="auto">
          <a:xfrm>
            <a:off x="11131550" y="45227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1002"/>
                </a:lnTo>
                <a:lnTo>
                  <a:pt x="56055" y="20058"/>
                </a:lnTo>
                <a:lnTo>
                  <a:pt x="50817" y="10368"/>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4" name="bk object 297">
            <a:extLst>
              <a:ext uri="{FF2B5EF4-FFF2-40B4-BE49-F238E27FC236}">
                <a16:creationId xmlns:a16="http://schemas.microsoft.com/office/drawing/2014/main" id="{4FA3F571-201F-436D-96E1-2B52188ED6FF}"/>
              </a:ext>
            </a:extLst>
          </p:cNvPr>
          <p:cNvSpPr>
            <a:spLocks/>
          </p:cNvSpPr>
          <p:nvPr/>
        </p:nvSpPr>
        <p:spPr bwMode="auto">
          <a:xfrm>
            <a:off x="11531600" y="424021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5" name="bk object 298">
            <a:extLst>
              <a:ext uri="{FF2B5EF4-FFF2-40B4-BE49-F238E27FC236}">
                <a16:creationId xmlns:a16="http://schemas.microsoft.com/office/drawing/2014/main" id="{AAF68DFA-E345-4BC9-A67B-D6077670FE9D}"/>
              </a:ext>
            </a:extLst>
          </p:cNvPr>
          <p:cNvSpPr>
            <a:spLocks/>
          </p:cNvSpPr>
          <p:nvPr/>
        </p:nvSpPr>
        <p:spPr bwMode="auto">
          <a:xfrm>
            <a:off x="11911013" y="3903663"/>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6" name="bk object 299">
            <a:extLst>
              <a:ext uri="{FF2B5EF4-FFF2-40B4-BE49-F238E27FC236}">
                <a16:creationId xmlns:a16="http://schemas.microsoft.com/office/drawing/2014/main" id="{B6604BF4-C77B-4F84-AE7E-BAF1F5784B80}"/>
              </a:ext>
            </a:extLst>
          </p:cNvPr>
          <p:cNvSpPr>
            <a:spLocks/>
          </p:cNvSpPr>
          <p:nvPr/>
        </p:nvSpPr>
        <p:spPr bwMode="auto">
          <a:xfrm>
            <a:off x="1752600" y="3833813"/>
            <a:ext cx="36513"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7" name="bk object 300">
            <a:extLst>
              <a:ext uri="{FF2B5EF4-FFF2-40B4-BE49-F238E27FC236}">
                <a16:creationId xmlns:a16="http://schemas.microsoft.com/office/drawing/2014/main" id="{06CAE191-869C-42DD-8DBD-B8E76903110A}"/>
              </a:ext>
            </a:extLst>
          </p:cNvPr>
          <p:cNvSpPr>
            <a:spLocks/>
          </p:cNvSpPr>
          <p:nvPr/>
        </p:nvSpPr>
        <p:spPr bwMode="auto">
          <a:xfrm>
            <a:off x="1976438" y="3925888"/>
            <a:ext cx="34925"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8" name="bk object 301">
            <a:extLst>
              <a:ext uri="{FF2B5EF4-FFF2-40B4-BE49-F238E27FC236}">
                <a16:creationId xmlns:a16="http://schemas.microsoft.com/office/drawing/2014/main" id="{7D3DC114-B455-425C-A6E6-1697B171754D}"/>
              </a:ext>
            </a:extLst>
          </p:cNvPr>
          <p:cNvSpPr>
            <a:spLocks/>
          </p:cNvSpPr>
          <p:nvPr/>
        </p:nvSpPr>
        <p:spPr bwMode="auto">
          <a:xfrm>
            <a:off x="2230438" y="403701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9" name="bk object 302">
            <a:extLst>
              <a:ext uri="{FF2B5EF4-FFF2-40B4-BE49-F238E27FC236}">
                <a16:creationId xmlns:a16="http://schemas.microsoft.com/office/drawing/2014/main" id="{EC8C6C4D-B958-4B5C-A260-92B949223D40}"/>
              </a:ext>
            </a:extLst>
          </p:cNvPr>
          <p:cNvSpPr>
            <a:spLocks/>
          </p:cNvSpPr>
          <p:nvPr/>
        </p:nvSpPr>
        <p:spPr bwMode="auto">
          <a:xfrm>
            <a:off x="2513013" y="4159250"/>
            <a:ext cx="34925"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0" name="bk object 303">
            <a:extLst>
              <a:ext uri="{FF2B5EF4-FFF2-40B4-BE49-F238E27FC236}">
                <a16:creationId xmlns:a16="http://schemas.microsoft.com/office/drawing/2014/main" id="{0717A9F1-7DB9-4120-AD82-EC97D7146F0D}"/>
              </a:ext>
            </a:extLst>
          </p:cNvPr>
          <p:cNvSpPr>
            <a:spLocks/>
          </p:cNvSpPr>
          <p:nvPr/>
        </p:nvSpPr>
        <p:spPr bwMode="auto">
          <a:xfrm>
            <a:off x="2825750" y="4291013"/>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1" name="bk object 304">
            <a:extLst>
              <a:ext uri="{FF2B5EF4-FFF2-40B4-BE49-F238E27FC236}">
                <a16:creationId xmlns:a16="http://schemas.microsoft.com/office/drawing/2014/main" id="{5E1081D8-6DFF-4166-9B82-522FEC454291}"/>
              </a:ext>
            </a:extLst>
          </p:cNvPr>
          <p:cNvSpPr>
            <a:spLocks/>
          </p:cNvSpPr>
          <p:nvPr/>
        </p:nvSpPr>
        <p:spPr bwMode="auto">
          <a:xfrm>
            <a:off x="3167063" y="4430713"/>
            <a:ext cx="33337" cy="33337"/>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2" name="bk object 305">
            <a:extLst>
              <a:ext uri="{FF2B5EF4-FFF2-40B4-BE49-F238E27FC236}">
                <a16:creationId xmlns:a16="http://schemas.microsoft.com/office/drawing/2014/main" id="{85A9B281-07EC-4A7A-9708-3F5E1F395D09}"/>
              </a:ext>
            </a:extLst>
          </p:cNvPr>
          <p:cNvSpPr>
            <a:spLocks/>
          </p:cNvSpPr>
          <p:nvPr/>
        </p:nvSpPr>
        <p:spPr bwMode="auto">
          <a:xfrm>
            <a:off x="3532188" y="45720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3" name="bk object 306">
            <a:extLst>
              <a:ext uri="{FF2B5EF4-FFF2-40B4-BE49-F238E27FC236}">
                <a16:creationId xmlns:a16="http://schemas.microsoft.com/office/drawing/2014/main" id="{7E03707B-E82B-4821-A9A9-FE625793C3DE}"/>
              </a:ext>
            </a:extLst>
          </p:cNvPr>
          <p:cNvSpPr>
            <a:spLocks/>
          </p:cNvSpPr>
          <p:nvPr/>
        </p:nvSpPr>
        <p:spPr bwMode="auto">
          <a:xfrm>
            <a:off x="3924300" y="47132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4" name="bk object 307">
            <a:extLst>
              <a:ext uri="{FF2B5EF4-FFF2-40B4-BE49-F238E27FC236}">
                <a16:creationId xmlns:a16="http://schemas.microsoft.com/office/drawing/2014/main" id="{5B6BDB8B-7CC2-44B0-AADE-324391856CE3}"/>
              </a:ext>
            </a:extLst>
          </p:cNvPr>
          <p:cNvSpPr>
            <a:spLocks/>
          </p:cNvSpPr>
          <p:nvPr/>
        </p:nvSpPr>
        <p:spPr bwMode="auto">
          <a:xfrm>
            <a:off x="4341813" y="4852988"/>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5" name="bk object 308">
            <a:extLst>
              <a:ext uri="{FF2B5EF4-FFF2-40B4-BE49-F238E27FC236}">
                <a16:creationId xmlns:a16="http://schemas.microsoft.com/office/drawing/2014/main" id="{3B934324-EA18-4FFE-9B90-D2254FB0B3BB}"/>
              </a:ext>
            </a:extLst>
          </p:cNvPr>
          <p:cNvSpPr>
            <a:spLocks/>
          </p:cNvSpPr>
          <p:nvPr/>
        </p:nvSpPr>
        <p:spPr bwMode="auto">
          <a:xfrm>
            <a:off x="4776788" y="49863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6" name="bk object 309">
            <a:extLst>
              <a:ext uri="{FF2B5EF4-FFF2-40B4-BE49-F238E27FC236}">
                <a16:creationId xmlns:a16="http://schemas.microsoft.com/office/drawing/2014/main" id="{29E7729E-DE93-4336-9F8A-80D49A4AB268}"/>
              </a:ext>
            </a:extLst>
          </p:cNvPr>
          <p:cNvSpPr>
            <a:spLocks/>
          </p:cNvSpPr>
          <p:nvPr/>
        </p:nvSpPr>
        <p:spPr bwMode="auto">
          <a:xfrm>
            <a:off x="5233988" y="51117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7" name="bk object 310">
            <a:extLst>
              <a:ext uri="{FF2B5EF4-FFF2-40B4-BE49-F238E27FC236}">
                <a16:creationId xmlns:a16="http://schemas.microsoft.com/office/drawing/2014/main" id="{78D8C07C-811D-4769-842B-DACCD7B3AE8A}"/>
              </a:ext>
            </a:extLst>
          </p:cNvPr>
          <p:cNvSpPr>
            <a:spLocks/>
          </p:cNvSpPr>
          <p:nvPr/>
        </p:nvSpPr>
        <p:spPr bwMode="auto">
          <a:xfrm>
            <a:off x="5707063" y="52244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6"/>
                </a:lnTo>
                <a:lnTo>
                  <a:pt x="10361" y="6465"/>
                </a:lnTo>
                <a:lnTo>
                  <a:pt x="3179" y="15325"/>
                </a:lnTo>
                <a:lnTo>
                  <a:pt x="0" y="26282"/>
                </a:lnTo>
                <a:lnTo>
                  <a:pt x="1226" y="37229"/>
                </a:lnTo>
                <a:lnTo>
                  <a:pt x="6465" y="46917"/>
                </a:lnTo>
                <a:lnTo>
                  <a:pt x="15325" y="54099"/>
                </a:lnTo>
                <a:lnTo>
                  <a:pt x="26282" y="57284"/>
                </a:lnTo>
                <a:lnTo>
                  <a:pt x="37229" y="56059"/>
                </a:lnTo>
                <a:lnTo>
                  <a:pt x="46917" y="50818"/>
                </a:lnTo>
                <a:lnTo>
                  <a:pt x="54099" y="41952"/>
                </a:lnTo>
                <a:lnTo>
                  <a:pt x="57279" y="31001"/>
                </a:lnTo>
                <a:lnTo>
                  <a:pt x="56055" y="20056"/>
                </a:lnTo>
                <a:lnTo>
                  <a:pt x="50817" y="10366"/>
                </a:lnTo>
                <a:lnTo>
                  <a:pt x="41952" y="3179"/>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8" name="bk object 311">
            <a:extLst>
              <a:ext uri="{FF2B5EF4-FFF2-40B4-BE49-F238E27FC236}">
                <a16:creationId xmlns:a16="http://schemas.microsoft.com/office/drawing/2014/main" id="{F351DA06-462A-4686-A326-7FE4753D71E6}"/>
              </a:ext>
            </a:extLst>
          </p:cNvPr>
          <p:cNvSpPr>
            <a:spLocks/>
          </p:cNvSpPr>
          <p:nvPr/>
        </p:nvSpPr>
        <p:spPr bwMode="auto">
          <a:xfrm>
            <a:off x="6192838" y="53213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1001"/>
                </a:lnTo>
                <a:lnTo>
                  <a:pt x="56056" y="20054"/>
                </a:lnTo>
                <a:lnTo>
                  <a:pt x="50814" y="10364"/>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9" name="bk object 312">
            <a:extLst>
              <a:ext uri="{FF2B5EF4-FFF2-40B4-BE49-F238E27FC236}">
                <a16:creationId xmlns:a16="http://schemas.microsoft.com/office/drawing/2014/main" id="{11766FD8-AD50-4111-959F-D31545F758C4}"/>
              </a:ext>
            </a:extLst>
          </p:cNvPr>
          <p:cNvSpPr>
            <a:spLocks/>
          </p:cNvSpPr>
          <p:nvPr/>
        </p:nvSpPr>
        <p:spPr bwMode="auto">
          <a:xfrm>
            <a:off x="6688138" y="53990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0" name="bk object 313">
            <a:extLst>
              <a:ext uri="{FF2B5EF4-FFF2-40B4-BE49-F238E27FC236}">
                <a16:creationId xmlns:a16="http://schemas.microsoft.com/office/drawing/2014/main" id="{101D85BA-FC21-4F09-8391-C94E19C4DB33}"/>
              </a:ext>
            </a:extLst>
          </p:cNvPr>
          <p:cNvSpPr>
            <a:spLocks/>
          </p:cNvSpPr>
          <p:nvPr/>
        </p:nvSpPr>
        <p:spPr bwMode="auto">
          <a:xfrm>
            <a:off x="7189788" y="54546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1" name="bk object 314">
            <a:extLst>
              <a:ext uri="{FF2B5EF4-FFF2-40B4-BE49-F238E27FC236}">
                <a16:creationId xmlns:a16="http://schemas.microsoft.com/office/drawing/2014/main" id="{155E7AFF-21B9-48DC-8FE3-A4D2AB351A07}"/>
              </a:ext>
            </a:extLst>
          </p:cNvPr>
          <p:cNvSpPr>
            <a:spLocks/>
          </p:cNvSpPr>
          <p:nvPr/>
        </p:nvSpPr>
        <p:spPr bwMode="auto">
          <a:xfrm>
            <a:off x="7691438" y="54800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2" name="bk object 315">
            <a:extLst>
              <a:ext uri="{FF2B5EF4-FFF2-40B4-BE49-F238E27FC236}">
                <a16:creationId xmlns:a16="http://schemas.microsoft.com/office/drawing/2014/main" id="{0F69B1CC-D9FF-45FE-95A7-975CD5A1CE63}"/>
              </a:ext>
            </a:extLst>
          </p:cNvPr>
          <p:cNvSpPr>
            <a:spLocks/>
          </p:cNvSpPr>
          <p:nvPr/>
        </p:nvSpPr>
        <p:spPr bwMode="auto">
          <a:xfrm>
            <a:off x="8189913" y="54784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3" name="bk object 316">
            <a:extLst>
              <a:ext uri="{FF2B5EF4-FFF2-40B4-BE49-F238E27FC236}">
                <a16:creationId xmlns:a16="http://schemas.microsoft.com/office/drawing/2014/main" id="{D9C76AD0-EB61-4557-B96B-6F4EB874ADCD}"/>
              </a:ext>
            </a:extLst>
          </p:cNvPr>
          <p:cNvSpPr>
            <a:spLocks/>
          </p:cNvSpPr>
          <p:nvPr/>
        </p:nvSpPr>
        <p:spPr bwMode="auto">
          <a:xfrm>
            <a:off x="8680450" y="544353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4"/>
                </a:lnTo>
                <a:lnTo>
                  <a:pt x="1226" y="37230"/>
                </a:lnTo>
                <a:lnTo>
                  <a:pt x="6465" y="46918"/>
                </a:lnTo>
                <a:lnTo>
                  <a:pt x="15325" y="54100"/>
                </a:lnTo>
                <a:lnTo>
                  <a:pt x="26281" y="57281"/>
                </a:lnTo>
                <a:lnTo>
                  <a:pt x="37225" y="56057"/>
                </a:lnTo>
                <a:lnTo>
                  <a:pt x="46912" y="50818"/>
                </a:lnTo>
                <a:lnTo>
                  <a:pt x="54099" y="41954"/>
                </a:lnTo>
                <a:lnTo>
                  <a:pt x="57279" y="30997"/>
                </a:lnTo>
                <a:lnTo>
                  <a:pt x="56055" y="20050"/>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4" name="bk object 317">
            <a:extLst>
              <a:ext uri="{FF2B5EF4-FFF2-40B4-BE49-F238E27FC236}">
                <a16:creationId xmlns:a16="http://schemas.microsoft.com/office/drawing/2014/main" id="{1D0BC3FE-550E-42A6-817B-E10EA2CDB761}"/>
              </a:ext>
            </a:extLst>
          </p:cNvPr>
          <p:cNvSpPr>
            <a:spLocks/>
          </p:cNvSpPr>
          <p:nvPr/>
        </p:nvSpPr>
        <p:spPr bwMode="auto">
          <a:xfrm>
            <a:off x="9164638" y="53768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5" name="bk object 318">
            <a:extLst>
              <a:ext uri="{FF2B5EF4-FFF2-40B4-BE49-F238E27FC236}">
                <a16:creationId xmlns:a16="http://schemas.microsoft.com/office/drawing/2014/main" id="{D9E3C54A-5724-447E-9354-1F2F04159E6A}"/>
              </a:ext>
            </a:extLst>
          </p:cNvPr>
          <p:cNvSpPr>
            <a:spLocks/>
          </p:cNvSpPr>
          <p:nvPr/>
        </p:nvSpPr>
        <p:spPr bwMode="auto">
          <a:xfrm>
            <a:off x="9637713" y="52768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6" name="bk object 319">
            <a:extLst>
              <a:ext uri="{FF2B5EF4-FFF2-40B4-BE49-F238E27FC236}">
                <a16:creationId xmlns:a16="http://schemas.microsoft.com/office/drawing/2014/main" id="{02F5CE04-8C7D-4F73-A0D6-F82F7FB01A59}"/>
              </a:ext>
            </a:extLst>
          </p:cNvPr>
          <p:cNvSpPr>
            <a:spLocks/>
          </p:cNvSpPr>
          <p:nvPr/>
        </p:nvSpPr>
        <p:spPr bwMode="auto">
          <a:xfrm>
            <a:off x="10096500" y="5145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7" name="bk object 320">
            <a:extLst>
              <a:ext uri="{FF2B5EF4-FFF2-40B4-BE49-F238E27FC236}">
                <a16:creationId xmlns:a16="http://schemas.microsoft.com/office/drawing/2014/main" id="{E83365AB-36EA-420A-97A0-BBB7904102F2}"/>
              </a:ext>
            </a:extLst>
          </p:cNvPr>
          <p:cNvSpPr>
            <a:spLocks/>
          </p:cNvSpPr>
          <p:nvPr/>
        </p:nvSpPr>
        <p:spPr bwMode="auto">
          <a:xfrm>
            <a:off x="10545763" y="4978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8" name="bk object 321">
            <a:extLst>
              <a:ext uri="{FF2B5EF4-FFF2-40B4-BE49-F238E27FC236}">
                <a16:creationId xmlns:a16="http://schemas.microsoft.com/office/drawing/2014/main" id="{85068C5D-F85B-4B19-9E81-FB6BD14BA399}"/>
              </a:ext>
            </a:extLst>
          </p:cNvPr>
          <p:cNvSpPr>
            <a:spLocks/>
          </p:cNvSpPr>
          <p:nvPr/>
        </p:nvSpPr>
        <p:spPr bwMode="auto">
          <a:xfrm>
            <a:off x="10980738" y="47736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9" name="bk object 322">
            <a:extLst>
              <a:ext uri="{FF2B5EF4-FFF2-40B4-BE49-F238E27FC236}">
                <a16:creationId xmlns:a16="http://schemas.microsoft.com/office/drawing/2014/main" id="{54CE7EB6-75B1-4FE3-AC85-85BCCAA70B0D}"/>
              </a:ext>
            </a:extLst>
          </p:cNvPr>
          <p:cNvSpPr>
            <a:spLocks/>
          </p:cNvSpPr>
          <p:nvPr/>
        </p:nvSpPr>
        <p:spPr bwMode="auto">
          <a:xfrm>
            <a:off x="11403013" y="45259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0" name="bk object 323">
            <a:extLst>
              <a:ext uri="{FF2B5EF4-FFF2-40B4-BE49-F238E27FC236}">
                <a16:creationId xmlns:a16="http://schemas.microsoft.com/office/drawing/2014/main" id="{879DDAA3-494A-4D32-A9B1-DD289C020670}"/>
              </a:ext>
            </a:extLst>
          </p:cNvPr>
          <p:cNvSpPr>
            <a:spLocks/>
          </p:cNvSpPr>
          <p:nvPr/>
        </p:nvSpPr>
        <p:spPr bwMode="auto">
          <a:xfrm>
            <a:off x="11803063" y="42306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2"/>
                </a:lnTo>
                <a:lnTo>
                  <a:pt x="10364"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1" name="bk object 324">
            <a:extLst>
              <a:ext uri="{FF2B5EF4-FFF2-40B4-BE49-F238E27FC236}">
                <a16:creationId xmlns:a16="http://schemas.microsoft.com/office/drawing/2014/main" id="{E5ECACC2-2935-441D-8AE9-E589069E5A6B}"/>
              </a:ext>
            </a:extLst>
          </p:cNvPr>
          <p:cNvSpPr>
            <a:spLocks/>
          </p:cNvSpPr>
          <p:nvPr/>
        </p:nvSpPr>
        <p:spPr bwMode="auto">
          <a:xfrm>
            <a:off x="2165350" y="40782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2" name="bk object 325">
            <a:extLst>
              <a:ext uri="{FF2B5EF4-FFF2-40B4-BE49-F238E27FC236}">
                <a16:creationId xmlns:a16="http://schemas.microsoft.com/office/drawing/2014/main" id="{0ADA5B6D-A7E1-48C7-9B86-2C169D63771C}"/>
              </a:ext>
            </a:extLst>
          </p:cNvPr>
          <p:cNvSpPr>
            <a:spLocks/>
          </p:cNvSpPr>
          <p:nvPr/>
        </p:nvSpPr>
        <p:spPr bwMode="auto">
          <a:xfrm>
            <a:off x="2387600" y="4171950"/>
            <a:ext cx="36513"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3" name="bk object 326">
            <a:extLst>
              <a:ext uri="{FF2B5EF4-FFF2-40B4-BE49-F238E27FC236}">
                <a16:creationId xmlns:a16="http://schemas.microsoft.com/office/drawing/2014/main" id="{ABBCA74B-6DF8-4ECA-8CFB-488ACCED960A}"/>
              </a:ext>
            </a:extLst>
          </p:cNvPr>
          <p:cNvSpPr>
            <a:spLocks/>
          </p:cNvSpPr>
          <p:nvPr/>
        </p:nvSpPr>
        <p:spPr bwMode="auto">
          <a:xfrm>
            <a:off x="2641600" y="4275138"/>
            <a:ext cx="33338"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4" name="bk object 327">
            <a:extLst>
              <a:ext uri="{FF2B5EF4-FFF2-40B4-BE49-F238E27FC236}">
                <a16:creationId xmlns:a16="http://schemas.microsoft.com/office/drawing/2014/main" id="{4C90AB40-92FD-4FB9-A605-2984E488C5A3}"/>
              </a:ext>
            </a:extLst>
          </p:cNvPr>
          <p:cNvSpPr>
            <a:spLocks/>
          </p:cNvSpPr>
          <p:nvPr/>
        </p:nvSpPr>
        <p:spPr bwMode="auto">
          <a:xfrm>
            <a:off x="2922588" y="4394200"/>
            <a:ext cx="36512"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5" name="bk object 328">
            <a:extLst>
              <a:ext uri="{FF2B5EF4-FFF2-40B4-BE49-F238E27FC236}">
                <a16:creationId xmlns:a16="http://schemas.microsoft.com/office/drawing/2014/main" id="{A9B80717-32BC-4C29-A6FD-5A7CDA4D686B}"/>
              </a:ext>
            </a:extLst>
          </p:cNvPr>
          <p:cNvSpPr>
            <a:spLocks/>
          </p:cNvSpPr>
          <p:nvPr/>
        </p:nvSpPr>
        <p:spPr bwMode="auto">
          <a:xfrm>
            <a:off x="3233738" y="4516438"/>
            <a:ext cx="36512"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6" name="bk object 329">
            <a:extLst>
              <a:ext uri="{FF2B5EF4-FFF2-40B4-BE49-F238E27FC236}">
                <a16:creationId xmlns:a16="http://schemas.microsoft.com/office/drawing/2014/main" id="{310CA364-0104-470B-A6A0-643F468B6799}"/>
              </a:ext>
            </a:extLst>
          </p:cNvPr>
          <p:cNvSpPr>
            <a:spLocks/>
          </p:cNvSpPr>
          <p:nvPr/>
        </p:nvSpPr>
        <p:spPr bwMode="auto">
          <a:xfrm>
            <a:off x="3573463" y="46482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7" name="bk object 330">
            <a:extLst>
              <a:ext uri="{FF2B5EF4-FFF2-40B4-BE49-F238E27FC236}">
                <a16:creationId xmlns:a16="http://schemas.microsoft.com/office/drawing/2014/main" id="{D4A9CC6C-4F6B-4976-B417-2B6BA154D6D8}"/>
              </a:ext>
            </a:extLst>
          </p:cNvPr>
          <p:cNvSpPr>
            <a:spLocks/>
          </p:cNvSpPr>
          <p:nvPr/>
        </p:nvSpPr>
        <p:spPr bwMode="auto">
          <a:xfrm>
            <a:off x="3937000" y="47799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8" name="bk object 331">
            <a:extLst>
              <a:ext uri="{FF2B5EF4-FFF2-40B4-BE49-F238E27FC236}">
                <a16:creationId xmlns:a16="http://schemas.microsoft.com/office/drawing/2014/main" id="{FBA02D12-6521-45A4-B648-D21DA12B3B0C}"/>
              </a:ext>
            </a:extLst>
          </p:cNvPr>
          <p:cNvSpPr>
            <a:spLocks/>
          </p:cNvSpPr>
          <p:nvPr/>
        </p:nvSpPr>
        <p:spPr bwMode="auto">
          <a:xfrm>
            <a:off x="4325938" y="49101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9" name="bk object 332">
            <a:extLst>
              <a:ext uri="{FF2B5EF4-FFF2-40B4-BE49-F238E27FC236}">
                <a16:creationId xmlns:a16="http://schemas.microsoft.com/office/drawing/2014/main" id="{2581B8B1-AC38-4702-A6C9-F3D0995FA600}"/>
              </a:ext>
            </a:extLst>
          </p:cNvPr>
          <p:cNvSpPr>
            <a:spLocks/>
          </p:cNvSpPr>
          <p:nvPr/>
        </p:nvSpPr>
        <p:spPr bwMode="auto">
          <a:xfrm>
            <a:off x="4735513" y="50355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0" name="bk object 333">
            <a:extLst>
              <a:ext uri="{FF2B5EF4-FFF2-40B4-BE49-F238E27FC236}">
                <a16:creationId xmlns:a16="http://schemas.microsoft.com/office/drawing/2014/main" id="{A4E47524-1027-4087-8346-E4A87D43306E}"/>
              </a:ext>
            </a:extLst>
          </p:cNvPr>
          <p:cNvSpPr>
            <a:spLocks/>
          </p:cNvSpPr>
          <p:nvPr/>
        </p:nvSpPr>
        <p:spPr bwMode="auto">
          <a:xfrm>
            <a:off x="5164138" y="51562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1" name="bk object 334">
            <a:extLst>
              <a:ext uri="{FF2B5EF4-FFF2-40B4-BE49-F238E27FC236}">
                <a16:creationId xmlns:a16="http://schemas.microsoft.com/office/drawing/2014/main" id="{AF9E3481-B327-489B-9DC6-8C73D07CA643}"/>
              </a:ext>
            </a:extLst>
          </p:cNvPr>
          <p:cNvSpPr>
            <a:spLocks/>
          </p:cNvSpPr>
          <p:nvPr/>
        </p:nvSpPr>
        <p:spPr bwMode="auto">
          <a:xfrm>
            <a:off x="5613400" y="52657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2" name="bk object 335">
            <a:extLst>
              <a:ext uri="{FF2B5EF4-FFF2-40B4-BE49-F238E27FC236}">
                <a16:creationId xmlns:a16="http://schemas.microsoft.com/office/drawing/2014/main" id="{8A479384-E597-44C9-8A54-E893A3110D38}"/>
              </a:ext>
            </a:extLst>
          </p:cNvPr>
          <p:cNvSpPr>
            <a:spLocks/>
          </p:cNvSpPr>
          <p:nvPr/>
        </p:nvSpPr>
        <p:spPr bwMode="auto">
          <a:xfrm>
            <a:off x="6075363" y="53641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3" name="bk object 336">
            <a:extLst>
              <a:ext uri="{FF2B5EF4-FFF2-40B4-BE49-F238E27FC236}">
                <a16:creationId xmlns:a16="http://schemas.microsoft.com/office/drawing/2014/main" id="{AD181E2A-0108-4833-9FAA-5B0CE0BAFB9D}"/>
              </a:ext>
            </a:extLst>
          </p:cNvPr>
          <p:cNvSpPr>
            <a:spLocks/>
          </p:cNvSpPr>
          <p:nvPr/>
        </p:nvSpPr>
        <p:spPr bwMode="auto">
          <a:xfrm>
            <a:off x="6548438" y="5446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4" name="bk object 337">
            <a:extLst>
              <a:ext uri="{FF2B5EF4-FFF2-40B4-BE49-F238E27FC236}">
                <a16:creationId xmlns:a16="http://schemas.microsoft.com/office/drawing/2014/main" id="{85DBDCFA-E3FE-44CE-8A0E-64C1D1EE6B67}"/>
              </a:ext>
            </a:extLst>
          </p:cNvPr>
          <p:cNvSpPr>
            <a:spLocks/>
          </p:cNvSpPr>
          <p:nvPr/>
        </p:nvSpPr>
        <p:spPr bwMode="auto">
          <a:xfrm>
            <a:off x="7034213" y="55070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5" name="bk object 338">
            <a:extLst>
              <a:ext uri="{FF2B5EF4-FFF2-40B4-BE49-F238E27FC236}">
                <a16:creationId xmlns:a16="http://schemas.microsoft.com/office/drawing/2014/main" id="{15FB8969-966C-44FA-9C98-C0DD5EBAA843}"/>
              </a:ext>
            </a:extLst>
          </p:cNvPr>
          <p:cNvSpPr>
            <a:spLocks/>
          </p:cNvSpPr>
          <p:nvPr/>
        </p:nvSpPr>
        <p:spPr bwMode="auto">
          <a:xfrm>
            <a:off x="7523163" y="55451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6" name="bk object 339">
            <a:extLst>
              <a:ext uri="{FF2B5EF4-FFF2-40B4-BE49-F238E27FC236}">
                <a16:creationId xmlns:a16="http://schemas.microsoft.com/office/drawing/2014/main" id="{DFE30D79-FB87-4425-8ED3-4003172A211E}"/>
              </a:ext>
            </a:extLst>
          </p:cNvPr>
          <p:cNvSpPr>
            <a:spLocks/>
          </p:cNvSpPr>
          <p:nvPr/>
        </p:nvSpPr>
        <p:spPr bwMode="auto">
          <a:xfrm>
            <a:off x="8012113" y="55562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2"/>
                </a:lnTo>
                <a:lnTo>
                  <a:pt x="10366" y="6458"/>
                </a:lnTo>
                <a:lnTo>
                  <a:pt x="3179" y="15316"/>
                </a:lnTo>
                <a:lnTo>
                  <a:pt x="0" y="26273"/>
                </a:lnTo>
                <a:lnTo>
                  <a:pt x="1226" y="37220"/>
                </a:lnTo>
                <a:lnTo>
                  <a:pt x="6465" y="46908"/>
                </a:lnTo>
                <a:lnTo>
                  <a:pt x="15325" y="54090"/>
                </a:lnTo>
                <a:lnTo>
                  <a:pt x="26282" y="57275"/>
                </a:lnTo>
                <a:lnTo>
                  <a:pt x="37229" y="56050"/>
                </a:lnTo>
                <a:lnTo>
                  <a:pt x="46917" y="50809"/>
                </a:lnTo>
                <a:lnTo>
                  <a:pt x="54099" y="41944"/>
                </a:lnTo>
                <a:lnTo>
                  <a:pt x="57284" y="30992"/>
                </a:lnTo>
                <a:lnTo>
                  <a:pt x="56059" y="20049"/>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7" name="bk object 340">
            <a:extLst>
              <a:ext uri="{FF2B5EF4-FFF2-40B4-BE49-F238E27FC236}">
                <a16:creationId xmlns:a16="http://schemas.microsoft.com/office/drawing/2014/main" id="{9883D66C-FD93-4DE4-88D0-0BBAA79FDF45}"/>
              </a:ext>
            </a:extLst>
          </p:cNvPr>
          <p:cNvSpPr>
            <a:spLocks/>
          </p:cNvSpPr>
          <p:nvPr/>
        </p:nvSpPr>
        <p:spPr bwMode="auto">
          <a:xfrm>
            <a:off x="8497888" y="55372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8" name="bk object 341">
            <a:extLst>
              <a:ext uri="{FF2B5EF4-FFF2-40B4-BE49-F238E27FC236}">
                <a16:creationId xmlns:a16="http://schemas.microsoft.com/office/drawing/2014/main" id="{20A3D023-7085-42B8-8153-27C56BD67FD1}"/>
              </a:ext>
            </a:extLst>
          </p:cNvPr>
          <p:cNvSpPr>
            <a:spLocks/>
          </p:cNvSpPr>
          <p:nvPr/>
        </p:nvSpPr>
        <p:spPr bwMode="auto">
          <a:xfrm>
            <a:off x="8980488" y="5491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0"/>
                </a:lnTo>
                <a:lnTo>
                  <a:pt x="37226" y="56047"/>
                </a:lnTo>
                <a:lnTo>
                  <a:pt x="46914"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9" name="bk object 342">
            <a:extLst>
              <a:ext uri="{FF2B5EF4-FFF2-40B4-BE49-F238E27FC236}">
                <a16:creationId xmlns:a16="http://schemas.microsoft.com/office/drawing/2014/main" id="{74204BD1-8A4A-43B4-8A35-8F561C2633A8}"/>
              </a:ext>
            </a:extLst>
          </p:cNvPr>
          <p:cNvSpPr>
            <a:spLocks/>
          </p:cNvSpPr>
          <p:nvPr/>
        </p:nvSpPr>
        <p:spPr bwMode="auto">
          <a:xfrm>
            <a:off x="9455150" y="54102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78" y="57284"/>
                </a:lnTo>
                <a:lnTo>
                  <a:pt x="37222" y="56059"/>
                </a:lnTo>
                <a:lnTo>
                  <a:pt x="46912"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0" name="bk object 343">
            <a:extLst>
              <a:ext uri="{FF2B5EF4-FFF2-40B4-BE49-F238E27FC236}">
                <a16:creationId xmlns:a16="http://schemas.microsoft.com/office/drawing/2014/main" id="{9771C215-77B8-4C97-B6C4-58E1F52EE7AC}"/>
              </a:ext>
            </a:extLst>
          </p:cNvPr>
          <p:cNvSpPr>
            <a:spLocks/>
          </p:cNvSpPr>
          <p:nvPr/>
        </p:nvSpPr>
        <p:spPr bwMode="auto">
          <a:xfrm>
            <a:off x="9920288" y="530066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1" name="bk object 344">
            <a:extLst>
              <a:ext uri="{FF2B5EF4-FFF2-40B4-BE49-F238E27FC236}">
                <a16:creationId xmlns:a16="http://schemas.microsoft.com/office/drawing/2014/main" id="{80A4C832-24B1-412E-AFE3-B74E3242EAB7}"/>
              </a:ext>
            </a:extLst>
          </p:cNvPr>
          <p:cNvSpPr>
            <a:spLocks/>
          </p:cNvSpPr>
          <p:nvPr/>
        </p:nvSpPr>
        <p:spPr bwMode="auto">
          <a:xfrm>
            <a:off x="10375900" y="51577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2" name="bk object 345">
            <a:extLst>
              <a:ext uri="{FF2B5EF4-FFF2-40B4-BE49-F238E27FC236}">
                <a16:creationId xmlns:a16="http://schemas.microsoft.com/office/drawing/2014/main" id="{E65617F7-1928-4728-B8AD-595C5D5CF750}"/>
              </a:ext>
            </a:extLst>
          </p:cNvPr>
          <p:cNvSpPr>
            <a:spLocks/>
          </p:cNvSpPr>
          <p:nvPr/>
        </p:nvSpPr>
        <p:spPr bwMode="auto">
          <a:xfrm>
            <a:off x="10821988" y="49799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5"/>
                </a:lnTo>
                <a:lnTo>
                  <a:pt x="10362" y="6462"/>
                </a:lnTo>
                <a:lnTo>
                  <a:pt x="3180" y="15321"/>
                </a:lnTo>
                <a:lnTo>
                  <a:pt x="0" y="26278"/>
                </a:lnTo>
                <a:lnTo>
                  <a:pt x="1223" y="37224"/>
                </a:lnTo>
                <a:lnTo>
                  <a:pt x="6462" y="46912"/>
                </a:lnTo>
                <a:lnTo>
                  <a:pt x="15326" y="54094"/>
                </a:lnTo>
                <a:lnTo>
                  <a:pt x="26278" y="57279"/>
                </a:lnTo>
                <a:lnTo>
                  <a:pt x="37222" y="56055"/>
                </a:lnTo>
                <a:lnTo>
                  <a:pt x="46912"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3" name="bk object 346">
            <a:extLst>
              <a:ext uri="{FF2B5EF4-FFF2-40B4-BE49-F238E27FC236}">
                <a16:creationId xmlns:a16="http://schemas.microsoft.com/office/drawing/2014/main" id="{5CD93D69-3CB4-43AF-A61B-647E9F49E832}"/>
              </a:ext>
            </a:extLst>
          </p:cNvPr>
          <p:cNvSpPr>
            <a:spLocks/>
          </p:cNvSpPr>
          <p:nvPr/>
        </p:nvSpPr>
        <p:spPr bwMode="auto">
          <a:xfrm>
            <a:off x="11256963" y="476726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4" name="bk object 347">
            <a:extLst>
              <a:ext uri="{FF2B5EF4-FFF2-40B4-BE49-F238E27FC236}">
                <a16:creationId xmlns:a16="http://schemas.microsoft.com/office/drawing/2014/main" id="{49E5A8DB-6170-4E5E-98BC-0EDE2B75C08E}"/>
              </a:ext>
            </a:extLst>
          </p:cNvPr>
          <p:cNvSpPr>
            <a:spLocks/>
          </p:cNvSpPr>
          <p:nvPr/>
        </p:nvSpPr>
        <p:spPr bwMode="auto">
          <a:xfrm>
            <a:off x="2584450" y="43195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5" name="bk object 348">
            <a:extLst>
              <a:ext uri="{FF2B5EF4-FFF2-40B4-BE49-F238E27FC236}">
                <a16:creationId xmlns:a16="http://schemas.microsoft.com/office/drawing/2014/main" id="{3A0B7CDF-9F58-44A4-B0C7-16A73109FE47}"/>
              </a:ext>
            </a:extLst>
          </p:cNvPr>
          <p:cNvSpPr>
            <a:spLocks/>
          </p:cNvSpPr>
          <p:nvPr/>
        </p:nvSpPr>
        <p:spPr bwMode="auto">
          <a:xfrm>
            <a:off x="2805113" y="4406900"/>
            <a:ext cx="34925"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6" name="bk object 349">
            <a:extLst>
              <a:ext uri="{FF2B5EF4-FFF2-40B4-BE49-F238E27FC236}">
                <a16:creationId xmlns:a16="http://schemas.microsoft.com/office/drawing/2014/main" id="{DFA9DCE9-2CCE-4BF1-9414-DE1140DDCF7E}"/>
              </a:ext>
            </a:extLst>
          </p:cNvPr>
          <p:cNvSpPr>
            <a:spLocks/>
          </p:cNvSpPr>
          <p:nvPr/>
        </p:nvSpPr>
        <p:spPr bwMode="auto">
          <a:xfrm>
            <a:off x="3055938" y="4506913"/>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7" name="bk object 350">
            <a:extLst>
              <a:ext uri="{FF2B5EF4-FFF2-40B4-BE49-F238E27FC236}">
                <a16:creationId xmlns:a16="http://schemas.microsoft.com/office/drawing/2014/main" id="{C201C3AA-D054-48C0-97A8-2B574B799F7B}"/>
              </a:ext>
            </a:extLst>
          </p:cNvPr>
          <p:cNvSpPr>
            <a:spLocks/>
          </p:cNvSpPr>
          <p:nvPr/>
        </p:nvSpPr>
        <p:spPr bwMode="auto">
          <a:xfrm>
            <a:off x="3338513" y="461645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8" name="bk object 351">
            <a:extLst>
              <a:ext uri="{FF2B5EF4-FFF2-40B4-BE49-F238E27FC236}">
                <a16:creationId xmlns:a16="http://schemas.microsoft.com/office/drawing/2014/main" id="{F232769D-CF5B-433E-A6D7-55AB8C675BE0}"/>
              </a:ext>
            </a:extLst>
          </p:cNvPr>
          <p:cNvSpPr>
            <a:spLocks/>
          </p:cNvSpPr>
          <p:nvPr/>
        </p:nvSpPr>
        <p:spPr bwMode="auto">
          <a:xfrm>
            <a:off x="3646488" y="4732338"/>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9" name="bk object 352">
            <a:extLst>
              <a:ext uri="{FF2B5EF4-FFF2-40B4-BE49-F238E27FC236}">
                <a16:creationId xmlns:a16="http://schemas.microsoft.com/office/drawing/2014/main" id="{30C23532-DB79-4619-B847-A40F9F24582B}"/>
              </a:ext>
            </a:extLst>
          </p:cNvPr>
          <p:cNvSpPr>
            <a:spLocks/>
          </p:cNvSpPr>
          <p:nvPr/>
        </p:nvSpPr>
        <p:spPr bwMode="auto">
          <a:xfrm>
            <a:off x="3983038" y="4851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2"/>
                </a:lnTo>
                <a:lnTo>
                  <a:pt x="1226" y="37226"/>
                </a:lnTo>
                <a:lnTo>
                  <a:pt x="6465" y="46914"/>
                </a:lnTo>
                <a:lnTo>
                  <a:pt x="15325" y="54100"/>
                </a:lnTo>
                <a:lnTo>
                  <a:pt x="26281" y="57281"/>
                </a:lnTo>
                <a:lnTo>
                  <a:pt x="37225" y="56057"/>
                </a:lnTo>
                <a:lnTo>
                  <a:pt x="46912" y="50818"/>
                </a:lnTo>
                <a:lnTo>
                  <a:pt x="54099" y="41954"/>
                </a:lnTo>
                <a:lnTo>
                  <a:pt x="57279" y="31001"/>
                </a:lnTo>
                <a:lnTo>
                  <a:pt x="56055" y="20054"/>
                </a:lnTo>
                <a:lnTo>
                  <a:pt x="50817" y="10364"/>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0" name="bk object 353">
            <a:extLst>
              <a:ext uri="{FF2B5EF4-FFF2-40B4-BE49-F238E27FC236}">
                <a16:creationId xmlns:a16="http://schemas.microsoft.com/office/drawing/2014/main" id="{DDA43B0F-774F-4D98-97A7-3460D245F1F2}"/>
              </a:ext>
            </a:extLst>
          </p:cNvPr>
          <p:cNvSpPr>
            <a:spLocks/>
          </p:cNvSpPr>
          <p:nvPr/>
        </p:nvSpPr>
        <p:spPr bwMode="auto">
          <a:xfrm>
            <a:off x="4343400" y="49720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1" name="bk object 354">
            <a:extLst>
              <a:ext uri="{FF2B5EF4-FFF2-40B4-BE49-F238E27FC236}">
                <a16:creationId xmlns:a16="http://schemas.microsoft.com/office/drawing/2014/main" id="{FBC7B6C4-0315-4E3A-B9D8-FBAB31AA6685}"/>
              </a:ext>
            </a:extLst>
          </p:cNvPr>
          <p:cNvSpPr>
            <a:spLocks/>
          </p:cNvSpPr>
          <p:nvPr/>
        </p:nvSpPr>
        <p:spPr bwMode="auto">
          <a:xfrm>
            <a:off x="4725988" y="50879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2" name="bk object 355">
            <a:extLst>
              <a:ext uri="{FF2B5EF4-FFF2-40B4-BE49-F238E27FC236}">
                <a16:creationId xmlns:a16="http://schemas.microsoft.com/office/drawing/2014/main" id="{D0B0BCC0-98B2-49E1-B7E4-22F7D724935D}"/>
              </a:ext>
            </a:extLst>
          </p:cNvPr>
          <p:cNvSpPr>
            <a:spLocks/>
          </p:cNvSpPr>
          <p:nvPr/>
        </p:nvSpPr>
        <p:spPr bwMode="auto">
          <a:xfrm>
            <a:off x="5130800" y="52022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3" name="bk object 356">
            <a:extLst>
              <a:ext uri="{FF2B5EF4-FFF2-40B4-BE49-F238E27FC236}">
                <a16:creationId xmlns:a16="http://schemas.microsoft.com/office/drawing/2014/main" id="{27C453D4-17F8-4105-8204-89B399B169C7}"/>
              </a:ext>
            </a:extLst>
          </p:cNvPr>
          <p:cNvSpPr>
            <a:spLocks/>
          </p:cNvSpPr>
          <p:nvPr/>
        </p:nvSpPr>
        <p:spPr bwMode="auto">
          <a:xfrm>
            <a:off x="5551488" y="53086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4" name="bk object 357">
            <a:extLst>
              <a:ext uri="{FF2B5EF4-FFF2-40B4-BE49-F238E27FC236}">
                <a16:creationId xmlns:a16="http://schemas.microsoft.com/office/drawing/2014/main" id="{5249C5EC-BB02-416A-808E-CBE4CB5A8A87}"/>
              </a:ext>
            </a:extLst>
          </p:cNvPr>
          <p:cNvSpPr>
            <a:spLocks/>
          </p:cNvSpPr>
          <p:nvPr/>
        </p:nvSpPr>
        <p:spPr bwMode="auto">
          <a:xfrm>
            <a:off x="5989638" y="54038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5" name="bk object 358">
            <a:extLst>
              <a:ext uri="{FF2B5EF4-FFF2-40B4-BE49-F238E27FC236}">
                <a16:creationId xmlns:a16="http://schemas.microsoft.com/office/drawing/2014/main" id="{1791ED74-8428-46C0-84F1-D98C86F5F920}"/>
              </a:ext>
            </a:extLst>
          </p:cNvPr>
          <p:cNvSpPr>
            <a:spLocks/>
          </p:cNvSpPr>
          <p:nvPr/>
        </p:nvSpPr>
        <p:spPr bwMode="auto">
          <a:xfrm>
            <a:off x="6440488" y="54864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6" name="bk object 359">
            <a:extLst>
              <a:ext uri="{FF2B5EF4-FFF2-40B4-BE49-F238E27FC236}">
                <a16:creationId xmlns:a16="http://schemas.microsoft.com/office/drawing/2014/main" id="{60D59448-EF97-48CB-9F1C-D564C282FA25}"/>
              </a:ext>
            </a:extLst>
          </p:cNvPr>
          <p:cNvSpPr>
            <a:spLocks/>
          </p:cNvSpPr>
          <p:nvPr/>
        </p:nvSpPr>
        <p:spPr bwMode="auto">
          <a:xfrm>
            <a:off x="6904038" y="555148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7" name="bk object 360">
            <a:extLst>
              <a:ext uri="{FF2B5EF4-FFF2-40B4-BE49-F238E27FC236}">
                <a16:creationId xmlns:a16="http://schemas.microsoft.com/office/drawing/2014/main" id="{ABD00121-57F2-4AF4-9E2A-9F06B3AD49D0}"/>
              </a:ext>
            </a:extLst>
          </p:cNvPr>
          <p:cNvSpPr>
            <a:spLocks/>
          </p:cNvSpPr>
          <p:nvPr/>
        </p:nvSpPr>
        <p:spPr bwMode="auto">
          <a:xfrm>
            <a:off x="7378700" y="55959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8" name="bk object 361">
            <a:extLst>
              <a:ext uri="{FF2B5EF4-FFF2-40B4-BE49-F238E27FC236}">
                <a16:creationId xmlns:a16="http://schemas.microsoft.com/office/drawing/2014/main" id="{897558E0-3AF9-47F5-AE3E-2017E8DC98FD}"/>
              </a:ext>
            </a:extLst>
          </p:cNvPr>
          <p:cNvSpPr>
            <a:spLocks/>
          </p:cNvSpPr>
          <p:nvPr/>
        </p:nvSpPr>
        <p:spPr bwMode="auto">
          <a:xfrm>
            <a:off x="7854950" y="56181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9" name="bk object 362">
            <a:extLst>
              <a:ext uri="{FF2B5EF4-FFF2-40B4-BE49-F238E27FC236}">
                <a16:creationId xmlns:a16="http://schemas.microsoft.com/office/drawing/2014/main" id="{D255DE84-1615-4D25-8126-5F7748C667D1}"/>
              </a:ext>
            </a:extLst>
          </p:cNvPr>
          <p:cNvSpPr>
            <a:spLocks/>
          </p:cNvSpPr>
          <p:nvPr/>
        </p:nvSpPr>
        <p:spPr bwMode="auto">
          <a:xfrm>
            <a:off x="8332788" y="56134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0" name="bk object 363">
            <a:extLst>
              <a:ext uri="{FF2B5EF4-FFF2-40B4-BE49-F238E27FC236}">
                <a16:creationId xmlns:a16="http://schemas.microsoft.com/office/drawing/2014/main" id="{8C8F3F75-D5D2-4C1B-A536-DCC72C724E53}"/>
              </a:ext>
            </a:extLst>
          </p:cNvPr>
          <p:cNvSpPr>
            <a:spLocks/>
          </p:cNvSpPr>
          <p:nvPr/>
        </p:nvSpPr>
        <p:spPr bwMode="auto">
          <a:xfrm>
            <a:off x="8812213" y="55816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1" name="bk object 364">
            <a:extLst>
              <a:ext uri="{FF2B5EF4-FFF2-40B4-BE49-F238E27FC236}">
                <a16:creationId xmlns:a16="http://schemas.microsoft.com/office/drawing/2014/main" id="{AAB0CB70-4651-480A-8C01-B47BA9F7F80D}"/>
              </a:ext>
            </a:extLst>
          </p:cNvPr>
          <p:cNvSpPr>
            <a:spLocks/>
          </p:cNvSpPr>
          <p:nvPr/>
        </p:nvSpPr>
        <p:spPr bwMode="auto">
          <a:xfrm>
            <a:off x="9283700" y="55197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2" name="bk object 365">
            <a:extLst>
              <a:ext uri="{FF2B5EF4-FFF2-40B4-BE49-F238E27FC236}">
                <a16:creationId xmlns:a16="http://schemas.microsoft.com/office/drawing/2014/main" id="{FB32A52C-7119-4FB3-8E22-1A289F9731D9}"/>
              </a:ext>
            </a:extLst>
          </p:cNvPr>
          <p:cNvSpPr>
            <a:spLocks/>
          </p:cNvSpPr>
          <p:nvPr/>
        </p:nvSpPr>
        <p:spPr bwMode="auto">
          <a:xfrm>
            <a:off x="9752013" y="54292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3" name="bk object 366">
            <a:extLst>
              <a:ext uri="{FF2B5EF4-FFF2-40B4-BE49-F238E27FC236}">
                <a16:creationId xmlns:a16="http://schemas.microsoft.com/office/drawing/2014/main" id="{2EFC9B27-5B51-48FD-9B86-2B87BFF94053}"/>
              </a:ext>
            </a:extLst>
          </p:cNvPr>
          <p:cNvSpPr>
            <a:spLocks/>
          </p:cNvSpPr>
          <p:nvPr/>
        </p:nvSpPr>
        <p:spPr bwMode="auto">
          <a:xfrm>
            <a:off x="10210800" y="53086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4" name="bk object 367">
            <a:extLst>
              <a:ext uri="{FF2B5EF4-FFF2-40B4-BE49-F238E27FC236}">
                <a16:creationId xmlns:a16="http://schemas.microsoft.com/office/drawing/2014/main" id="{22D1B8CB-B99D-4A4B-BF0B-5616161864DE}"/>
              </a:ext>
            </a:extLst>
          </p:cNvPr>
          <p:cNvSpPr>
            <a:spLocks/>
          </p:cNvSpPr>
          <p:nvPr/>
        </p:nvSpPr>
        <p:spPr bwMode="auto">
          <a:xfrm>
            <a:off x="10663238" y="5156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5" name="bk object 368">
            <a:extLst>
              <a:ext uri="{FF2B5EF4-FFF2-40B4-BE49-F238E27FC236}">
                <a16:creationId xmlns:a16="http://schemas.microsoft.com/office/drawing/2014/main" id="{0F5E31D4-8BDB-409C-8C1E-E1AB41622459}"/>
              </a:ext>
            </a:extLst>
          </p:cNvPr>
          <p:cNvSpPr>
            <a:spLocks/>
          </p:cNvSpPr>
          <p:nvPr/>
        </p:nvSpPr>
        <p:spPr bwMode="auto">
          <a:xfrm>
            <a:off x="3009900" y="455453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5" y="31001"/>
                </a:lnTo>
                <a:lnTo>
                  <a:pt x="56061" y="20054"/>
                </a:lnTo>
                <a:lnTo>
                  <a:pt x="50819"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6" name="bk object 369">
            <a:extLst>
              <a:ext uri="{FF2B5EF4-FFF2-40B4-BE49-F238E27FC236}">
                <a16:creationId xmlns:a16="http://schemas.microsoft.com/office/drawing/2014/main" id="{F8EE1B75-0074-401B-9A83-924798105520}"/>
              </a:ext>
            </a:extLst>
          </p:cNvPr>
          <p:cNvSpPr>
            <a:spLocks/>
          </p:cNvSpPr>
          <p:nvPr/>
        </p:nvSpPr>
        <p:spPr bwMode="auto">
          <a:xfrm>
            <a:off x="3230563" y="4635500"/>
            <a:ext cx="33337"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7" name="bk object 370">
            <a:extLst>
              <a:ext uri="{FF2B5EF4-FFF2-40B4-BE49-F238E27FC236}">
                <a16:creationId xmlns:a16="http://schemas.microsoft.com/office/drawing/2014/main" id="{BA8FFED7-3380-4DF2-B591-4192689B721F}"/>
              </a:ext>
            </a:extLst>
          </p:cNvPr>
          <p:cNvSpPr>
            <a:spLocks/>
          </p:cNvSpPr>
          <p:nvPr/>
        </p:nvSpPr>
        <p:spPr bwMode="auto">
          <a:xfrm>
            <a:off x="3479800" y="47259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8" name="bk object 371">
            <a:extLst>
              <a:ext uri="{FF2B5EF4-FFF2-40B4-BE49-F238E27FC236}">
                <a16:creationId xmlns:a16="http://schemas.microsoft.com/office/drawing/2014/main" id="{F621CDEF-A41C-4262-BC53-58FE3B512100}"/>
              </a:ext>
            </a:extLst>
          </p:cNvPr>
          <p:cNvSpPr>
            <a:spLocks/>
          </p:cNvSpPr>
          <p:nvPr/>
        </p:nvSpPr>
        <p:spPr bwMode="auto">
          <a:xfrm>
            <a:off x="3759200" y="4827588"/>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1000" y="0"/>
                </a:moveTo>
                <a:lnTo>
                  <a:pt x="20053" y="1223"/>
                </a:lnTo>
                <a:lnTo>
                  <a:pt x="10362"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79" y="31001"/>
                </a:lnTo>
                <a:lnTo>
                  <a:pt x="56055" y="20054"/>
                </a:lnTo>
                <a:lnTo>
                  <a:pt x="50817" y="10364"/>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9" name="bk object 372">
            <a:extLst>
              <a:ext uri="{FF2B5EF4-FFF2-40B4-BE49-F238E27FC236}">
                <a16:creationId xmlns:a16="http://schemas.microsoft.com/office/drawing/2014/main" id="{13A6CB33-BFE7-4CD5-996C-21C6FCA812A6}"/>
              </a:ext>
            </a:extLst>
          </p:cNvPr>
          <p:cNvSpPr>
            <a:spLocks/>
          </p:cNvSpPr>
          <p:nvPr/>
        </p:nvSpPr>
        <p:spPr bwMode="auto">
          <a:xfrm>
            <a:off x="4065588" y="49339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1002"/>
                </a:lnTo>
                <a:lnTo>
                  <a:pt x="56055" y="20058"/>
                </a:lnTo>
                <a:lnTo>
                  <a:pt x="50817" y="10368"/>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0" name="bk object 373">
            <a:extLst>
              <a:ext uri="{FF2B5EF4-FFF2-40B4-BE49-F238E27FC236}">
                <a16:creationId xmlns:a16="http://schemas.microsoft.com/office/drawing/2014/main" id="{DA8526F4-AA77-4E4B-B3E1-8F8129DAEAAD}"/>
              </a:ext>
            </a:extLst>
          </p:cNvPr>
          <p:cNvSpPr>
            <a:spLocks/>
          </p:cNvSpPr>
          <p:nvPr/>
        </p:nvSpPr>
        <p:spPr bwMode="auto">
          <a:xfrm>
            <a:off x="4398963" y="50419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1" y="57281"/>
                </a:lnTo>
                <a:lnTo>
                  <a:pt x="37225" y="56057"/>
                </a:lnTo>
                <a:lnTo>
                  <a:pt x="46912" y="50818"/>
                </a:lnTo>
                <a:lnTo>
                  <a:pt x="54099" y="41954"/>
                </a:lnTo>
                <a:lnTo>
                  <a:pt x="57279" y="31001"/>
                </a:lnTo>
                <a:lnTo>
                  <a:pt x="56055" y="20054"/>
                </a:lnTo>
                <a:lnTo>
                  <a:pt x="50817" y="10364"/>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1" name="bk object 374">
            <a:extLst>
              <a:ext uri="{FF2B5EF4-FFF2-40B4-BE49-F238E27FC236}">
                <a16:creationId xmlns:a16="http://schemas.microsoft.com/office/drawing/2014/main" id="{9B366509-9A1B-4D41-BF0C-B32CA778954B}"/>
              </a:ext>
            </a:extLst>
          </p:cNvPr>
          <p:cNvSpPr>
            <a:spLocks/>
          </p:cNvSpPr>
          <p:nvPr/>
        </p:nvSpPr>
        <p:spPr bwMode="auto">
          <a:xfrm>
            <a:off x="4754563" y="51482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2" name="bk object 375">
            <a:extLst>
              <a:ext uri="{FF2B5EF4-FFF2-40B4-BE49-F238E27FC236}">
                <a16:creationId xmlns:a16="http://schemas.microsoft.com/office/drawing/2014/main" id="{0B4B4E0A-327B-47F6-9D76-685802F21D40}"/>
              </a:ext>
            </a:extLst>
          </p:cNvPr>
          <p:cNvSpPr>
            <a:spLocks/>
          </p:cNvSpPr>
          <p:nvPr/>
        </p:nvSpPr>
        <p:spPr bwMode="auto">
          <a:xfrm>
            <a:off x="5130800" y="5253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2"/>
                </a:lnTo>
                <a:lnTo>
                  <a:pt x="1226" y="37226"/>
                </a:lnTo>
                <a:lnTo>
                  <a:pt x="6465" y="46914"/>
                </a:lnTo>
                <a:lnTo>
                  <a:pt x="15325" y="54100"/>
                </a:lnTo>
                <a:lnTo>
                  <a:pt x="26281" y="57281"/>
                </a:lnTo>
                <a:lnTo>
                  <a:pt x="37225" y="56057"/>
                </a:lnTo>
                <a:lnTo>
                  <a:pt x="46912" y="50818"/>
                </a:lnTo>
                <a:lnTo>
                  <a:pt x="54099" y="41954"/>
                </a:lnTo>
                <a:lnTo>
                  <a:pt x="57279" y="30997"/>
                </a:lnTo>
                <a:lnTo>
                  <a:pt x="56055" y="20050"/>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3" name="bk object 376">
            <a:extLst>
              <a:ext uri="{FF2B5EF4-FFF2-40B4-BE49-F238E27FC236}">
                <a16:creationId xmlns:a16="http://schemas.microsoft.com/office/drawing/2014/main" id="{2BD2F8B4-0AFB-4441-9908-0953B8115FCE}"/>
              </a:ext>
            </a:extLst>
          </p:cNvPr>
          <p:cNvSpPr>
            <a:spLocks/>
          </p:cNvSpPr>
          <p:nvPr/>
        </p:nvSpPr>
        <p:spPr bwMode="auto">
          <a:xfrm>
            <a:off x="5526088" y="53530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4" name="bk object 377">
            <a:extLst>
              <a:ext uri="{FF2B5EF4-FFF2-40B4-BE49-F238E27FC236}">
                <a16:creationId xmlns:a16="http://schemas.microsoft.com/office/drawing/2014/main" id="{5EEE16B8-3312-42CC-9DBA-781334A4C838}"/>
              </a:ext>
            </a:extLst>
          </p:cNvPr>
          <p:cNvSpPr>
            <a:spLocks/>
          </p:cNvSpPr>
          <p:nvPr/>
        </p:nvSpPr>
        <p:spPr bwMode="auto">
          <a:xfrm>
            <a:off x="5938838" y="5446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5" name="bk object 378">
            <a:extLst>
              <a:ext uri="{FF2B5EF4-FFF2-40B4-BE49-F238E27FC236}">
                <a16:creationId xmlns:a16="http://schemas.microsoft.com/office/drawing/2014/main" id="{5A52D863-078A-4D13-8608-F6C83BDE5DE1}"/>
              </a:ext>
            </a:extLst>
          </p:cNvPr>
          <p:cNvSpPr>
            <a:spLocks/>
          </p:cNvSpPr>
          <p:nvPr/>
        </p:nvSpPr>
        <p:spPr bwMode="auto">
          <a:xfrm>
            <a:off x="6369050" y="5526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6" name="bk object 379">
            <a:extLst>
              <a:ext uri="{FF2B5EF4-FFF2-40B4-BE49-F238E27FC236}">
                <a16:creationId xmlns:a16="http://schemas.microsoft.com/office/drawing/2014/main" id="{9FD68175-08A7-4065-A848-A70FF528544C}"/>
              </a:ext>
            </a:extLst>
          </p:cNvPr>
          <p:cNvSpPr>
            <a:spLocks/>
          </p:cNvSpPr>
          <p:nvPr/>
        </p:nvSpPr>
        <p:spPr bwMode="auto">
          <a:xfrm>
            <a:off x="6811963" y="55927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3"/>
                </a:lnTo>
                <a:lnTo>
                  <a:pt x="10366"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84" y="30997"/>
                </a:lnTo>
                <a:lnTo>
                  <a:pt x="56059" y="20050"/>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7" name="bk object 380">
            <a:extLst>
              <a:ext uri="{FF2B5EF4-FFF2-40B4-BE49-F238E27FC236}">
                <a16:creationId xmlns:a16="http://schemas.microsoft.com/office/drawing/2014/main" id="{B51FA8BB-5C76-43DD-8DD4-69075B5D0D34}"/>
              </a:ext>
            </a:extLst>
          </p:cNvPr>
          <p:cNvSpPr>
            <a:spLocks/>
          </p:cNvSpPr>
          <p:nvPr/>
        </p:nvSpPr>
        <p:spPr bwMode="auto">
          <a:xfrm>
            <a:off x="7264400" y="56403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8" name="bk object 381">
            <a:extLst>
              <a:ext uri="{FF2B5EF4-FFF2-40B4-BE49-F238E27FC236}">
                <a16:creationId xmlns:a16="http://schemas.microsoft.com/office/drawing/2014/main" id="{D53C8854-3DF0-4276-9D3C-921898B05021}"/>
              </a:ext>
            </a:extLst>
          </p:cNvPr>
          <p:cNvSpPr>
            <a:spLocks/>
          </p:cNvSpPr>
          <p:nvPr/>
        </p:nvSpPr>
        <p:spPr bwMode="auto">
          <a:xfrm>
            <a:off x="7726363" y="56705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5"/>
                </a:lnTo>
                <a:lnTo>
                  <a:pt x="10362" y="6462"/>
                </a:lnTo>
                <a:lnTo>
                  <a:pt x="3180" y="15321"/>
                </a:lnTo>
                <a:lnTo>
                  <a:pt x="0" y="26278"/>
                </a:lnTo>
                <a:lnTo>
                  <a:pt x="1223" y="37224"/>
                </a:lnTo>
                <a:lnTo>
                  <a:pt x="6462" y="46912"/>
                </a:lnTo>
                <a:lnTo>
                  <a:pt x="15326" y="54094"/>
                </a:lnTo>
                <a:lnTo>
                  <a:pt x="26282" y="57279"/>
                </a:lnTo>
                <a:lnTo>
                  <a:pt x="37226" y="56055"/>
                </a:lnTo>
                <a:lnTo>
                  <a:pt x="46914"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9" name="bk object 382">
            <a:extLst>
              <a:ext uri="{FF2B5EF4-FFF2-40B4-BE49-F238E27FC236}">
                <a16:creationId xmlns:a16="http://schemas.microsoft.com/office/drawing/2014/main" id="{85D0EB94-F368-409B-A3B9-4C15E3E053B8}"/>
              </a:ext>
            </a:extLst>
          </p:cNvPr>
          <p:cNvSpPr>
            <a:spLocks/>
          </p:cNvSpPr>
          <p:nvPr/>
        </p:nvSpPr>
        <p:spPr bwMode="auto">
          <a:xfrm>
            <a:off x="8193088" y="567531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0" name="bk object 383">
            <a:extLst>
              <a:ext uri="{FF2B5EF4-FFF2-40B4-BE49-F238E27FC236}">
                <a16:creationId xmlns:a16="http://schemas.microsoft.com/office/drawing/2014/main" id="{50A3F34D-A2E2-4053-BB56-2D242D7EB0E4}"/>
              </a:ext>
            </a:extLst>
          </p:cNvPr>
          <p:cNvSpPr>
            <a:spLocks/>
          </p:cNvSpPr>
          <p:nvPr/>
        </p:nvSpPr>
        <p:spPr bwMode="auto">
          <a:xfrm>
            <a:off x="8662988" y="56562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81" y="31000"/>
                </a:lnTo>
                <a:lnTo>
                  <a:pt x="56056" y="20053"/>
                </a:lnTo>
                <a:lnTo>
                  <a:pt x="50814"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1" name="bk object 384">
            <a:extLst>
              <a:ext uri="{FF2B5EF4-FFF2-40B4-BE49-F238E27FC236}">
                <a16:creationId xmlns:a16="http://schemas.microsoft.com/office/drawing/2014/main" id="{0618DF5D-61EA-46CD-B81C-41EA0B656099}"/>
              </a:ext>
            </a:extLst>
          </p:cNvPr>
          <p:cNvSpPr>
            <a:spLocks/>
          </p:cNvSpPr>
          <p:nvPr/>
        </p:nvSpPr>
        <p:spPr bwMode="auto">
          <a:xfrm>
            <a:off x="9131300" y="56086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2" name="bk object 385">
            <a:extLst>
              <a:ext uri="{FF2B5EF4-FFF2-40B4-BE49-F238E27FC236}">
                <a16:creationId xmlns:a16="http://schemas.microsoft.com/office/drawing/2014/main" id="{A5E83DEE-1A56-492D-8784-6F7C13B9FBA9}"/>
              </a:ext>
            </a:extLst>
          </p:cNvPr>
          <p:cNvSpPr>
            <a:spLocks/>
          </p:cNvSpPr>
          <p:nvPr/>
        </p:nvSpPr>
        <p:spPr bwMode="auto">
          <a:xfrm>
            <a:off x="9596438" y="5537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3" name="bk object 386">
            <a:extLst>
              <a:ext uri="{FF2B5EF4-FFF2-40B4-BE49-F238E27FC236}">
                <a16:creationId xmlns:a16="http://schemas.microsoft.com/office/drawing/2014/main" id="{5D74537B-7CD6-45F9-9BE7-626E3A0CFEB3}"/>
              </a:ext>
            </a:extLst>
          </p:cNvPr>
          <p:cNvSpPr>
            <a:spLocks/>
          </p:cNvSpPr>
          <p:nvPr/>
        </p:nvSpPr>
        <p:spPr bwMode="auto">
          <a:xfrm>
            <a:off x="10056813" y="54340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4" name="bk object 387">
            <a:extLst>
              <a:ext uri="{FF2B5EF4-FFF2-40B4-BE49-F238E27FC236}">
                <a16:creationId xmlns:a16="http://schemas.microsoft.com/office/drawing/2014/main" id="{D0071EDE-668C-41E7-A79E-69EBB4F3719A}"/>
              </a:ext>
            </a:extLst>
          </p:cNvPr>
          <p:cNvSpPr>
            <a:spLocks/>
          </p:cNvSpPr>
          <p:nvPr/>
        </p:nvSpPr>
        <p:spPr bwMode="auto">
          <a:xfrm>
            <a:off x="3443288" y="477996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5" name="bk object 388">
            <a:extLst>
              <a:ext uri="{FF2B5EF4-FFF2-40B4-BE49-F238E27FC236}">
                <a16:creationId xmlns:a16="http://schemas.microsoft.com/office/drawing/2014/main" id="{3C76BF0F-BE5C-487C-A68E-F932FE8C302D}"/>
              </a:ext>
            </a:extLst>
          </p:cNvPr>
          <p:cNvSpPr>
            <a:spLocks/>
          </p:cNvSpPr>
          <p:nvPr/>
        </p:nvSpPr>
        <p:spPr bwMode="auto">
          <a:xfrm>
            <a:off x="3662363" y="485298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6" name="bk object 389">
            <a:extLst>
              <a:ext uri="{FF2B5EF4-FFF2-40B4-BE49-F238E27FC236}">
                <a16:creationId xmlns:a16="http://schemas.microsoft.com/office/drawing/2014/main" id="{34993E91-16C7-4268-A82B-4984A9283467}"/>
              </a:ext>
            </a:extLst>
          </p:cNvPr>
          <p:cNvSpPr>
            <a:spLocks/>
          </p:cNvSpPr>
          <p:nvPr/>
        </p:nvSpPr>
        <p:spPr bwMode="auto">
          <a:xfrm>
            <a:off x="3910013" y="49355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7" name="bk object 390">
            <a:extLst>
              <a:ext uri="{FF2B5EF4-FFF2-40B4-BE49-F238E27FC236}">
                <a16:creationId xmlns:a16="http://schemas.microsoft.com/office/drawing/2014/main" id="{275810BC-7310-4B44-8A2E-32D2AD16E9B8}"/>
              </a:ext>
            </a:extLst>
          </p:cNvPr>
          <p:cNvSpPr>
            <a:spLocks/>
          </p:cNvSpPr>
          <p:nvPr/>
        </p:nvSpPr>
        <p:spPr bwMode="auto">
          <a:xfrm>
            <a:off x="4186238" y="50276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8" name="bk object 391">
            <a:extLst>
              <a:ext uri="{FF2B5EF4-FFF2-40B4-BE49-F238E27FC236}">
                <a16:creationId xmlns:a16="http://schemas.microsoft.com/office/drawing/2014/main" id="{AFDEDF70-86EB-42ED-98F6-1EF6FD3DA5CD}"/>
              </a:ext>
            </a:extLst>
          </p:cNvPr>
          <p:cNvSpPr>
            <a:spLocks/>
          </p:cNvSpPr>
          <p:nvPr/>
        </p:nvSpPr>
        <p:spPr bwMode="auto">
          <a:xfrm>
            <a:off x="4491038" y="51228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9" name="bk object 392">
            <a:extLst>
              <a:ext uri="{FF2B5EF4-FFF2-40B4-BE49-F238E27FC236}">
                <a16:creationId xmlns:a16="http://schemas.microsoft.com/office/drawing/2014/main" id="{930901A4-A554-43E8-A83B-096DC7663CC3}"/>
              </a:ext>
            </a:extLst>
          </p:cNvPr>
          <p:cNvSpPr>
            <a:spLocks/>
          </p:cNvSpPr>
          <p:nvPr/>
        </p:nvSpPr>
        <p:spPr bwMode="auto">
          <a:xfrm>
            <a:off x="4819650" y="52181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0" name="bk object 393">
            <a:extLst>
              <a:ext uri="{FF2B5EF4-FFF2-40B4-BE49-F238E27FC236}">
                <a16:creationId xmlns:a16="http://schemas.microsoft.com/office/drawing/2014/main" id="{7E06029B-610A-41E4-A3FB-DEB1699164F2}"/>
              </a:ext>
            </a:extLst>
          </p:cNvPr>
          <p:cNvSpPr>
            <a:spLocks/>
          </p:cNvSpPr>
          <p:nvPr/>
        </p:nvSpPr>
        <p:spPr bwMode="auto">
          <a:xfrm>
            <a:off x="5168900" y="53149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1" name="bk object 394">
            <a:extLst>
              <a:ext uri="{FF2B5EF4-FFF2-40B4-BE49-F238E27FC236}">
                <a16:creationId xmlns:a16="http://schemas.microsoft.com/office/drawing/2014/main" id="{BBFE948D-7253-45C2-9435-2AF036045F49}"/>
              </a:ext>
            </a:extLst>
          </p:cNvPr>
          <p:cNvSpPr>
            <a:spLocks/>
          </p:cNvSpPr>
          <p:nvPr/>
        </p:nvSpPr>
        <p:spPr bwMode="auto">
          <a:xfrm>
            <a:off x="5538788" y="54054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2" name="bk object 395">
            <a:extLst>
              <a:ext uri="{FF2B5EF4-FFF2-40B4-BE49-F238E27FC236}">
                <a16:creationId xmlns:a16="http://schemas.microsoft.com/office/drawing/2014/main" id="{BB05CCCB-B66A-4AE9-BA95-29B6476BA88E}"/>
              </a:ext>
            </a:extLst>
          </p:cNvPr>
          <p:cNvSpPr>
            <a:spLocks/>
          </p:cNvSpPr>
          <p:nvPr/>
        </p:nvSpPr>
        <p:spPr bwMode="auto">
          <a:xfrm>
            <a:off x="5929313" y="54927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3" name="bk object 396">
            <a:extLst>
              <a:ext uri="{FF2B5EF4-FFF2-40B4-BE49-F238E27FC236}">
                <a16:creationId xmlns:a16="http://schemas.microsoft.com/office/drawing/2014/main" id="{20204145-31B9-4224-9DAC-B5B1A17E6820}"/>
              </a:ext>
            </a:extLst>
          </p:cNvPr>
          <p:cNvSpPr>
            <a:spLocks/>
          </p:cNvSpPr>
          <p:nvPr/>
        </p:nvSpPr>
        <p:spPr bwMode="auto">
          <a:xfrm>
            <a:off x="6335713" y="55689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4" name="bk object 397">
            <a:extLst>
              <a:ext uri="{FF2B5EF4-FFF2-40B4-BE49-F238E27FC236}">
                <a16:creationId xmlns:a16="http://schemas.microsoft.com/office/drawing/2014/main" id="{9FDF7E91-4C8C-4283-A821-17C797070724}"/>
              </a:ext>
            </a:extLst>
          </p:cNvPr>
          <p:cNvSpPr>
            <a:spLocks/>
          </p:cNvSpPr>
          <p:nvPr/>
        </p:nvSpPr>
        <p:spPr bwMode="auto">
          <a:xfrm>
            <a:off x="6754813" y="56340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5" name="bk object 398">
            <a:extLst>
              <a:ext uri="{FF2B5EF4-FFF2-40B4-BE49-F238E27FC236}">
                <a16:creationId xmlns:a16="http://schemas.microsoft.com/office/drawing/2014/main" id="{979A374A-801E-403F-83D4-6A9AC9C3DCB5}"/>
              </a:ext>
            </a:extLst>
          </p:cNvPr>
          <p:cNvSpPr>
            <a:spLocks/>
          </p:cNvSpPr>
          <p:nvPr/>
        </p:nvSpPr>
        <p:spPr bwMode="auto">
          <a:xfrm>
            <a:off x="7188200" y="568325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6" name="bk object 399">
            <a:extLst>
              <a:ext uri="{FF2B5EF4-FFF2-40B4-BE49-F238E27FC236}">
                <a16:creationId xmlns:a16="http://schemas.microsoft.com/office/drawing/2014/main" id="{B43AFB4E-219D-47F4-A44B-AFA909BF74B3}"/>
              </a:ext>
            </a:extLst>
          </p:cNvPr>
          <p:cNvSpPr>
            <a:spLocks/>
          </p:cNvSpPr>
          <p:nvPr/>
        </p:nvSpPr>
        <p:spPr bwMode="auto">
          <a:xfrm>
            <a:off x="7631113" y="57165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7" name="bk object 400">
            <a:extLst>
              <a:ext uri="{FF2B5EF4-FFF2-40B4-BE49-F238E27FC236}">
                <a16:creationId xmlns:a16="http://schemas.microsoft.com/office/drawing/2014/main" id="{768109F6-C1E1-4F08-8B64-066CC4CAB4FD}"/>
              </a:ext>
            </a:extLst>
          </p:cNvPr>
          <p:cNvSpPr>
            <a:spLocks/>
          </p:cNvSpPr>
          <p:nvPr/>
        </p:nvSpPr>
        <p:spPr bwMode="auto">
          <a:xfrm>
            <a:off x="8083550" y="57292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8" name="bk object 401">
            <a:extLst>
              <a:ext uri="{FF2B5EF4-FFF2-40B4-BE49-F238E27FC236}">
                <a16:creationId xmlns:a16="http://schemas.microsoft.com/office/drawing/2014/main" id="{7D4C81FC-4DA7-4D97-A96A-40A86A9713BE}"/>
              </a:ext>
            </a:extLst>
          </p:cNvPr>
          <p:cNvSpPr>
            <a:spLocks/>
          </p:cNvSpPr>
          <p:nvPr/>
        </p:nvSpPr>
        <p:spPr bwMode="auto">
          <a:xfrm>
            <a:off x="8540750" y="57197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9" name="bk object 402">
            <a:extLst>
              <a:ext uri="{FF2B5EF4-FFF2-40B4-BE49-F238E27FC236}">
                <a16:creationId xmlns:a16="http://schemas.microsoft.com/office/drawing/2014/main" id="{EF78737F-8535-4E77-B18D-38FCB20EB4E5}"/>
              </a:ext>
            </a:extLst>
          </p:cNvPr>
          <p:cNvSpPr>
            <a:spLocks/>
          </p:cNvSpPr>
          <p:nvPr/>
        </p:nvSpPr>
        <p:spPr bwMode="auto">
          <a:xfrm>
            <a:off x="9002713" y="56848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0" name="bk object 403">
            <a:extLst>
              <a:ext uri="{FF2B5EF4-FFF2-40B4-BE49-F238E27FC236}">
                <a16:creationId xmlns:a16="http://schemas.microsoft.com/office/drawing/2014/main" id="{DC9D6FE9-22C8-4350-8371-45AA32B4796D}"/>
              </a:ext>
            </a:extLst>
          </p:cNvPr>
          <p:cNvSpPr>
            <a:spLocks/>
          </p:cNvSpPr>
          <p:nvPr/>
        </p:nvSpPr>
        <p:spPr bwMode="auto">
          <a:xfrm>
            <a:off x="9461500" y="562610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3" y="1223"/>
                </a:lnTo>
                <a:lnTo>
                  <a:pt x="10365"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1" name="bk object 404">
            <a:extLst>
              <a:ext uri="{FF2B5EF4-FFF2-40B4-BE49-F238E27FC236}">
                <a16:creationId xmlns:a16="http://schemas.microsoft.com/office/drawing/2014/main" id="{5350BB18-46C8-4B1B-8887-92A229262655}"/>
              </a:ext>
            </a:extLst>
          </p:cNvPr>
          <p:cNvSpPr>
            <a:spLocks/>
          </p:cNvSpPr>
          <p:nvPr/>
        </p:nvSpPr>
        <p:spPr bwMode="auto">
          <a:xfrm>
            <a:off x="3886200" y="4992688"/>
            <a:ext cx="33338"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2" name="bk object 405">
            <a:extLst>
              <a:ext uri="{FF2B5EF4-FFF2-40B4-BE49-F238E27FC236}">
                <a16:creationId xmlns:a16="http://schemas.microsoft.com/office/drawing/2014/main" id="{A741F45B-DF1F-4781-88E8-0E74A9EC41E3}"/>
              </a:ext>
            </a:extLst>
          </p:cNvPr>
          <p:cNvSpPr>
            <a:spLocks/>
          </p:cNvSpPr>
          <p:nvPr/>
        </p:nvSpPr>
        <p:spPr bwMode="auto">
          <a:xfrm>
            <a:off x="4102100" y="50593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3" name="bk object 406">
            <a:extLst>
              <a:ext uri="{FF2B5EF4-FFF2-40B4-BE49-F238E27FC236}">
                <a16:creationId xmlns:a16="http://schemas.microsoft.com/office/drawing/2014/main" id="{82AA2F1F-6DC1-4A50-8A00-633944A08FDD}"/>
              </a:ext>
            </a:extLst>
          </p:cNvPr>
          <p:cNvSpPr>
            <a:spLocks/>
          </p:cNvSpPr>
          <p:nvPr/>
        </p:nvSpPr>
        <p:spPr bwMode="auto">
          <a:xfrm>
            <a:off x="4349750" y="51323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4" name="bk object 407">
            <a:extLst>
              <a:ext uri="{FF2B5EF4-FFF2-40B4-BE49-F238E27FC236}">
                <a16:creationId xmlns:a16="http://schemas.microsoft.com/office/drawing/2014/main" id="{7D6F3F3D-824F-4DD9-9455-0B8BC2FDB4A5}"/>
              </a:ext>
            </a:extLst>
          </p:cNvPr>
          <p:cNvSpPr>
            <a:spLocks/>
          </p:cNvSpPr>
          <p:nvPr/>
        </p:nvSpPr>
        <p:spPr bwMode="auto">
          <a:xfrm>
            <a:off x="4622800" y="521335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5" name="bk object 408">
            <a:extLst>
              <a:ext uri="{FF2B5EF4-FFF2-40B4-BE49-F238E27FC236}">
                <a16:creationId xmlns:a16="http://schemas.microsoft.com/office/drawing/2014/main" id="{DD0C92E6-25EE-417F-9EBA-24C3CCDA50ED}"/>
              </a:ext>
            </a:extLst>
          </p:cNvPr>
          <p:cNvSpPr>
            <a:spLocks/>
          </p:cNvSpPr>
          <p:nvPr/>
        </p:nvSpPr>
        <p:spPr bwMode="auto">
          <a:xfrm>
            <a:off x="4922838" y="52974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6" name="bk object 409">
            <a:extLst>
              <a:ext uri="{FF2B5EF4-FFF2-40B4-BE49-F238E27FC236}">
                <a16:creationId xmlns:a16="http://schemas.microsoft.com/office/drawing/2014/main" id="{371D2FB5-DEDE-4DF9-8A4A-DDC8CC30600A}"/>
              </a:ext>
            </a:extLst>
          </p:cNvPr>
          <p:cNvSpPr>
            <a:spLocks/>
          </p:cNvSpPr>
          <p:nvPr/>
        </p:nvSpPr>
        <p:spPr bwMode="auto">
          <a:xfrm>
            <a:off x="5246688" y="53848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7" name="bk object 410">
            <a:extLst>
              <a:ext uri="{FF2B5EF4-FFF2-40B4-BE49-F238E27FC236}">
                <a16:creationId xmlns:a16="http://schemas.microsoft.com/office/drawing/2014/main" id="{CC89FB25-1F7B-4BAE-948D-B41712C48DD7}"/>
              </a:ext>
            </a:extLst>
          </p:cNvPr>
          <p:cNvSpPr>
            <a:spLocks/>
          </p:cNvSpPr>
          <p:nvPr/>
        </p:nvSpPr>
        <p:spPr bwMode="auto">
          <a:xfrm>
            <a:off x="5592763" y="54673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8" name="bk object 411">
            <a:extLst>
              <a:ext uri="{FF2B5EF4-FFF2-40B4-BE49-F238E27FC236}">
                <a16:creationId xmlns:a16="http://schemas.microsoft.com/office/drawing/2014/main" id="{805778EC-F7BE-41F9-9B6A-B0DBB8156877}"/>
              </a:ext>
            </a:extLst>
          </p:cNvPr>
          <p:cNvSpPr>
            <a:spLocks/>
          </p:cNvSpPr>
          <p:nvPr/>
        </p:nvSpPr>
        <p:spPr bwMode="auto">
          <a:xfrm>
            <a:off x="5956300" y="55451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9" name="bk object 412">
            <a:extLst>
              <a:ext uri="{FF2B5EF4-FFF2-40B4-BE49-F238E27FC236}">
                <a16:creationId xmlns:a16="http://schemas.microsoft.com/office/drawing/2014/main" id="{81C68E31-5E62-45C2-88A5-ACE63867FA2E}"/>
              </a:ext>
            </a:extLst>
          </p:cNvPr>
          <p:cNvSpPr>
            <a:spLocks/>
          </p:cNvSpPr>
          <p:nvPr/>
        </p:nvSpPr>
        <p:spPr bwMode="auto">
          <a:xfrm>
            <a:off x="6338888" y="56181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0" name="bk object 413">
            <a:extLst>
              <a:ext uri="{FF2B5EF4-FFF2-40B4-BE49-F238E27FC236}">
                <a16:creationId xmlns:a16="http://schemas.microsoft.com/office/drawing/2014/main" id="{6376FE8E-CC93-461D-AAD5-3C6C67077B37}"/>
              </a:ext>
            </a:extLst>
          </p:cNvPr>
          <p:cNvSpPr>
            <a:spLocks/>
          </p:cNvSpPr>
          <p:nvPr/>
        </p:nvSpPr>
        <p:spPr bwMode="auto">
          <a:xfrm>
            <a:off x="6737350" y="56816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6"/>
                </a:lnTo>
                <a:lnTo>
                  <a:pt x="10366" y="6465"/>
                </a:lnTo>
                <a:lnTo>
                  <a:pt x="3179" y="15325"/>
                </a:lnTo>
                <a:lnTo>
                  <a:pt x="0" y="26282"/>
                </a:lnTo>
                <a:lnTo>
                  <a:pt x="1226" y="37229"/>
                </a:lnTo>
                <a:lnTo>
                  <a:pt x="6465" y="46917"/>
                </a:lnTo>
                <a:lnTo>
                  <a:pt x="15325" y="54099"/>
                </a:lnTo>
                <a:lnTo>
                  <a:pt x="26282" y="57279"/>
                </a:lnTo>
                <a:lnTo>
                  <a:pt x="37229" y="56055"/>
                </a:lnTo>
                <a:lnTo>
                  <a:pt x="46917" y="50817"/>
                </a:lnTo>
                <a:lnTo>
                  <a:pt x="54099" y="41952"/>
                </a:lnTo>
                <a:lnTo>
                  <a:pt x="57284" y="31000"/>
                </a:lnTo>
                <a:lnTo>
                  <a:pt x="56059" y="20053"/>
                </a:lnTo>
                <a:lnTo>
                  <a:pt x="50818" y="10362"/>
                </a:lnTo>
                <a:lnTo>
                  <a:pt x="41952"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1" name="bk object 414">
            <a:extLst>
              <a:ext uri="{FF2B5EF4-FFF2-40B4-BE49-F238E27FC236}">
                <a16:creationId xmlns:a16="http://schemas.microsoft.com/office/drawing/2014/main" id="{5CE13CD8-CB84-4D37-AC5B-E32BE990FBBC}"/>
              </a:ext>
            </a:extLst>
          </p:cNvPr>
          <p:cNvSpPr>
            <a:spLocks/>
          </p:cNvSpPr>
          <p:nvPr/>
        </p:nvSpPr>
        <p:spPr bwMode="auto">
          <a:xfrm>
            <a:off x="7150100" y="57292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2" name="bk object 415">
            <a:extLst>
              <a:ext uri="{FF2B5EF4-FFF2-40B4-BE49-F238E27FC236}">
                <a16:creationId xmlns:a16="http://schemas.microsoft.com/office/drawing/2014/main" id="{67C6A59B-470E-4A76-9657-85A10CF042FA}"/>
              </a:ext>
            </a:extLst>
          </p:cNvPr>
          <p:cNvSpPr>
            <a:spLocks/>
          </p:cNvSpPr>
          <p:nvPr/>
        </p:nvSpPr>
        <p:spPr bwMode="auto">
          <a:xfrm>
            <a:off x="7573963" y="57610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3" name="bk object 416">
            <a:extLst>
              <a:ext uri="{FF2B5EF4-FFF2-40B4-BE49-F238E27FC236}">
                <a16:creationId xmlns:a16="http://schemas.microsoft.com/office/drawing/2014/main" id="{B82094C9-6545-4809-95E9-B02CDFED490B}"/>
              </a:ext>
            </a:extLst>
          </p:cNvPr>
          <p:cNvSpPr>
            <a:spLocks/>
          </p:cNvSpPr>
          <p:nvPr/>
        </p:nvSpPr>
        <p:spPr bwMode="auto">
          <a:xfrm>
            <a:off x="8008938" y="57785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4" name="bk object 417">
            <a:extLst>
              <a:ext uri="{FF2B5EF4-FFF2-40B4-BE49-F238E27FC236}">
                <a16:creationId xmlns:a16="http://schemas.microsoft.com/office/drawing/2014/main" id="{2EE58804-1B3C-4987-93C5-CDB66D0285EA}"/>
              </a:ext>
            </a:extLst>
          </p:cNvPr>
          <p:cNvSpPr>
            <a:spLocks/>
          </p:cNvSpPr>
          <p:nvPr/>
        </p:nvSpPr>
        <p:spPr bwMode="auto">
          <a:xfrm>
            <a:off x="8451850" y="57737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1001"/>
                </a:lnTo>
                <a:lnTo>
                  <a:pt x="56055" y="20054"/>
                </a:lnTo>
                <a:lnTo>
                  <a:pt x="50817" y="10364"/>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5" name="bk object 418">
            <a:extLst>
              <a:ext uri="{FF2B5EF4-FFF2-40B4-BE49-F238E27FC236}">
                <a16:creationId xmlns:a16="http://schemas.microsoft.com/office/drawing/2014/main" id="{A2DBA330-386F-41CF-8BD7-A4230AE6A217}"/>
              </a:ext>
            </a:extLst>
          </p:cNvPr>
          <p:cNvSpPr>
            <a:spLocks/>
          </p:cNvSpPr>
          <p:nvPr/>
        </p:nvSpPr>
        <p:spPr bwMode="auto">
          <a:xfrm>
            <a:off x="8901113" y="57515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6" name="bk object 419">
            <a:extLst>
              <a:ext uri="{FF2B5EF4-FFF2-40B4-BE49-F238E27FC236}">
                <a16:creationId xmlns:a16="http://schemas.microsoft.com/office/drawing/2014/main" id="{61414407-5D42-4968-96F3-8D8459DACD64}"/>
              </a:ext>
            </a:extLst>
          </p:cNvPr>
          <p:cNvSpPr>
            <a:spLocks/>
          </p:cNvSpPr>
          <p:nvPr/>
        </p:nvSpPr>
        <p:spPr bwMode="auto">
          <a:xfrm>
            <a:off x="4337050" y="51958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7" name="bk object 420">
            <a:extLst>
              <a:ext uri="{FF2B5EF4-FFF2-40B4-BE49-F238E27FC236}">
                <a16:creationId xmlns:a16="http://schemas.microsoft.com/office/drawing/2014/main" id="{F902C05B-93ED-4FE7-A569-CAB03D227D63}"/>
              </a:ext>
            </a:extLst>
          </p:cNvPr>
          <p:cNvSpPr>
            <a:spLocks/>
          </p:cNvSpPr>
          <p:nvPr/>
        </p:nvSpPr>
        <p:spPr bwMode="auto">
          <a:xfrm>
            <a:off x="4552950" y="5253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81" y="30995"/>
                </a:lnTo>
                <a:lnTo>
                  <a:pt x="56056" y="20049"/>
                </a:lnTo>
                <a:lnTo>
                  <a:pt x="50814" y="10361"/>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8" name="bk object 421">
            <a:extLst>
              <a:ext uri="{FF2B5EF4-FFF2-40B4-BE49-F238E27FC236}">
                <a16:creationId xmlns:a16="http://schemas.microsoft.com/office/drawing/2014/main" id="{D01AA2F8-530D-4CCA-B169-10ADFC7698EA}"/>
              </a:ext>
            </a:extLst>
          </p:cNvPr>
          <p:cNvSpPr>
            <a:spLocks/>
          </p:cNvSpPr>
          <p:nvPr/>
        </p:nvSpPr>
        <p:spPr bwMode="auto">
          <a:xfrm>
            <a:off x="4795838" y="531971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9" name="bk object 422">
            <a:extLst>
              <a:ext uri="{FF2B5EF4-FFF2-40B4-BE49-F238E27FC236}">
                <a16:creationId xmlns:a16="http://schemas.microsoft.com/office/drawing/2014/main" id="{DF233664-C937-4F28-995E-9B5A0C18144C}"/>
              </a:ext>
            </a:extLst>
          </p:cNvPr>
          <p:cNvSpPr>
            <a:spLocks/>
          </p:cNvSpPr>
          <p:nvPr/>
        </p:nvSpPr>
        <p:spPr bwMode="auto">
          <a:xfrm>
            <a:off x="5068888" y="53911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0" name="bk object 423">
            <a:extLst>
              <a:ext uri="{FF2B5EF4-FFF2-40B4-BE49-F238E27FC236}">
                <a16:creationId xmlns:a16="http://schemas.microsoft.com/office/drawing/2014/main" id="{140C2CF4-AECB-4A76-A41B-E99B80E4B8B6}"/>
              </a:ext>
            </a:extLst>
          </p:cNvPr>
          <p:cNvSpPr>
            <a:spLocks/>
          </p:cNvSpPr>
          <p:nvPr/>
        </p:nvSpPr>
        <p:spPr bwMode="auto">
          <a:xfrm>
            <a:off x="5365750" y="546576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1" name="bk object 424">
            <a:extLst>
              <a:ext uri="{FF2B5EF4-FFF2-40B4-BE49-F238E27FC236}">
                <a16:creationId xmlns:a16="http://schemas.microsoft.com/office/drawing/2014/main" id="{1B85EFFD-E8EE-43D5-8F68-9D9B81B179F2}"/>
              </a:ext>
            </a:extLst>
          </p:cNvPr>
          <p:cNvSpPr>
            <a:spLocks/>
          </p:cNvSpPr>
          <p:nvPr/>
        </p:nvSpPr>
        <p:spPr bwMode="auto">
          <a:xfrm>
            <a:off x="5684838" y="55387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2" name="bk object 425">
            <a:extLst>
              <a:ext uri="{FF2B5EF4-FFF2-40B4-BE49-F238E27FC236}">
                <a16:creationId xmlns:a16="http://schemas.microsoft.com/office/drawing/2014/main" id="{19844262-3284-458C-B075-BED8CEA7749C}"/>
              </a:ext>
            </a:extLst>
          </p:cNvPr>
          <p:cNvSpPr>
            <a:spLocks/>
          </p:cNvSpPr>
          <p:nvPr/>
        </p:nvSpPr>
        <p:spPr bwMode="auto">
          <a:xfrm>
            <a:off x="6024563" y="56086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3" name="bk object 426">
            <a:extLst>
              <a:ext uri="{FF2B5EF4-FFF2-40B4-BE49-F238E27FC236}">
                <a16:creationId xmlns:a16="http://schemas.microsoft.com/office/drawing/2014/main" id="{7BE5F268-3DF3-4590-B955-A6D68987E9B5}"/>
              </a:ext>
            </a:extLst>
          </p:cNvPr>
          <p:cNvSpPr>
            <a:spLocks/>
          </p:cNvSpPr>
          <p:nvPr/>
        </p:nvSpPr>
        <p:spPr bwMode="auto">
          <a:xfrm>
            <a:off x="6383338" y="56753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4" name="bk object 427">
            <a:extLst>
              <a:ext uri="{FF2B5EF4-FFF2-40B4-BE49-F238E27FC236}">
                <a16:creationId xmlns:a16="http://schemas.microsoft.com/office/drawing/2014/main" id="{69C73B19-C76E-4F1E-97B3-3A9232E903F1}"/>
              </a:ext>
            </a:extLst>
          </p:cNvPr>
          <p:cNvSpPr>
            <a:spLocks/>
          </p:cNvSpPr>
          <p:nvPr/>
        </p:nvSpPr>
        <p:spPr bwMode="auto">
          <a:xfrm>
            <a:off x="6761163" y="57324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5" name="bk object 428">
            <a:extLst>
              <a:ext uri="{FF2B5EF4-FFF2-40B4-BE49-F238E27FC236}">
                <a16:creationId xmlns:a16="http://schemas.microsoft.com/office/drawing/2014/main" id="{8EA521C4-9E1D-433F-957E-8814C60E099A}"/>
              </a:ext>
            </a:extLst>
          </p:cNvPr>
          <p:cNvSpPr>
            <a:spLocks/>
          </p:cNvSpPr>
          <p:nvPr/>
        </p:nvSpPr>
        <p:spPr bwMode="auto">
          <a:xfrm>
            <a:off x="7151688" y="57785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6" name="bk object 429">
            <a:extLst>
              <a:ext uri="{FF2B5EF4-FFF2-40B4-BE49-F238E27FC236}">
                <a16:creationId xmlns:a16="http://schemas.microsoft.com/office/drawing/2014/main" id="{9809F6DE-3044-49BF-9A2A-610E70A73974}"/>
              </a:ext>
            </a:extLst>
          </p:cNvPr>
          <p:cNvSpPr>
            <a:spLocks/>
          </p:cNvSpPr>
          <p:nvPr/>
        </p:nvSpPr>
        <p:spPr bwMode="auto">
          <a:xfrm>
            <a:off x="7556500" y="581025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7" name="bk object 430">
            <a:extLst>
              <a:ext uri="{FF2B5EF4-FFF2-40B4-BE49-F238E27FC236}">
                <a16:creationId xmlns:a16="http://schemas.microsoft.com/office/drawing/2014/main" id="{812EF7E7-2107-424A-859D-B99BC29A1DD2}"/>
              </a:ext>
            </a:extLst>
          </p:cNvPr>
          <p:cNvSpPr>
            <a:spLocks/>
          </p:cNvSpPr>
          <p:nvPr/>
        </p:nvSpPr>
        <p:spPr bwMode="auto">
          <a:xfrm>
            <a:off x="7974013" y="582771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8" name="bk object 431">
            <a:extLst>
              <a:ext uri="{FF2B5EF4-FFF2-40B4-BE49-F238E27FC236}">
                <a16:creationId xmlns:a16="http://schemas.microsoft.com/office/drawing/2014/main" id="{30C63D6E-943F-477C-A8D2-39441CFB0EBA}"/>
              </a:ext>
            </a:extLst>
          </p:cNvPr>
          <p:cNvSpPr>
            <a:spLocks/>
          </p:cNvSpPr>
          <p:nvPr/>
        </p:nvSpPr>
        <p:spPr bwMode="auto">
          <a:xfrm>
            <a:off x="8399463" y="58277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9" name="bk object 432">
            <a:extLst>
              <a:ext uri="{FF2B5EF4-FFF2-40B4-BE49-F238E27FC236}">
                <a16:creationId xmlns:a16="http://schemas.microsoft.com/office/drawing/2014/main" id="{8E1BABF1-D561-443D-8A87-22A5E1222E9C}"/>
              </a:ext>
            </a:extLst>
          </p:cNvPr>
          <p:cNvSpPr>
            <a:spLocks/>
          </p:cNvSpPr>
          <p:nvPr/>
        </p:nvSpPr>
        <p:spPr bwMode="auto">
          <a:xfrm>
            <a:off x="4795838" y="53895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0" name="bk object 433">
            <a:extLst>
              <a:ext uri="{FF2B5EF4-FFF2-40B4-BE49-F238E27FC236}">
                <a16:creationId xmlns:a16="http://schemas.microsoft.com/office/drawing/2014/main" id="{30D9F2D5-9B65-4776-900B-2F8D9E9C4211}"/>
              </a:ext>
            </a:extLst>
          </p:cNvPr>
          <p:cNvSpPr>
            <a:spLocks/>
          </p:cNvSpPr>
          <p:nvPr/>
        </p:nvSpPr>
        <p:spPr bwMode="auto">
          <a:xfrm>
            <a:off x="5010150" y="544036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3" y="1226"/>
                </a:lnTo>
                <a:lnTo>
                  <a:pt x="10365" y="6465"/>
                </a:lnTo>
                <a:lnTo>
                  <a:pt x="3179" y="15325"/>
                </a:lnTo>
                <a:lnTo>
                  <a:pt x="0" y="26282"/>
                </a:lnTo>
                <a:lnTo>
                  <a:pt x="1226" y="37229"/>
                </a:lnTo>
                <a:lnTo>
                  <a:pt x="6465" y="46917"/>
                </a:lnTo>
                <a:lnTo>
                  <a:pt x="15325" y="54099"/>
                </a:lnTo>
                <a:lnTo>
                  <a:pt x="26282" y="57284"/>
                </a:lnTo>
                <a:lnTo>
                  <a:pt x="37229" y="56059"/>
                </a:lnTo>
                <a:lnTo>
                  <a:pt x="46917" y="50818"/>
                </a:lnTo>
                <a:lnTo>
                  <a:pt x="54099" y="41952"/>
                </a:lnTo>
                <a:lnTo>
                  <a:pt x="57279" y="31001"/>
                </a:lnTo>
                <a:lnTo>
                  <a:pt x="56055" y="20056"/>
                </a:lnTo>
                <a:lnTo>
                  <a:pt x="50817" y="10366"/>
                </a:lnTo>
                <a:lnTo>
                  <a:pt x="41952"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1" name="bk object 434">
            <a:extLst>
              <a:ext uri="{FF2B5EF4-FFF2-40B4-BE49-F238E27FC236}">
                <a16:creationId xmlns:a16="http://schemas.microsoft.com/office/drawing/2014/main" id="{15A005FA-DD64-4D13-BE2D-261BF0FE5719}"/>
              </a:ext>
            </a:extLst>
          </p:cNvPr>
          <p:cNvSpPr>
            <a:spLocks/>
          </p:cNvSpPr>
          <p:nvPr/>
        </p:nvSpPr>
        <p:spPr bwMode="auto">
          <a:xfrm>
            <a:off x="5253038" y="54975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2" name="bk object 435">
            <a:extLst>
              <a:ext uri="{FF2B5EF4-FFF2-40B4-BE49-F238E27FC236}">
                <a16:creationId xmlns:a16="http://schemas.microsoft.com/office/drawing/2014/main" id="{32F0B2DC-9798-4B0E-B6A4-64646916026D}"/>
              </a:ext>
            </a:extLst>
          </p:cNvPr>
          <p:cNvSpPr>
            <a:spLocks/>
          </p:cNvSpPr>
          <p:nvPr/>
        </p:nvSpPr>
        <p:spPr bwMode="auto">
          <a:xfrm>
            <a:off x="5522913" y="5557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3" name="bk object 436">
            <a:extLst>
              <a:ext uri="{FF2B5EF4-FFF2-40B4-BE49-F238E27FC236}">
                <a16:creationId xmlns:a16="http://schemas.microsoft.com/office/drawing/2014/main" id="{A8FD15A3-B3B6-4902-87C8-BDF68544A37C}"/>
              </a:ext>
            </a:extLst>
          </p:cNvPr>
          <p:cNvSpPr>
            <a:spLocks/>
          </p:cNvSpPr>
          <p:nvPr/>
        </p:nvSpPr>
        <p:spPr bwMode="auto">
          <a:xfrm>
            <a:off x="5816600" y="56213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4" name="bk object 437">
            <a:extLst>
              <a:ext uri="{FF2B5EF4-FFF2-40B4-BE49-F238E27FC236}">
                <a16:creationId xmlns:a16="http://schemas.microsoft.com/office/drawing/2014/main" id="{CC6DBCEE-DCC7-47AA-8AAD-25208EE55A6F}"/>
              </a:ext>
            </a:extLst>
          </p:cNvPr>
          <p:cNvSpPr>
            <a:spLocks/>
          </p:cNvSpPr>
          <p:nvPr/>
        </p:nvSpPr>
        <p:spPr bwMode="auto">
          <a:xfrm>
            <a:off x="6132513" y="56832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6"/>
                </a:lnTo>
                <a:lnTo>
                  <a:pt x="10362" y="6465"/>
                </a:lnTo>
                <a:lnTo>
                  <a:pt x="3179" y="15325"/>
                </a:lnTo>
                <a:lnTo>
                  <a:pt x="0" y="26282"/>
                </a:lnTo>
                <a:lnTo>
                  <a:pt x="1226" y="37229"/>
                </a:lnTo>
                <a:lnTo>
                  <a:pt x="6465" y="46917"/>
                </a:lnTo>
                <a:lnTo>
                  <a:pt x="15325" y="54099"/>
                </a:lnTo>
                <a:lnTo>
                  <a:pt x="26282" y="57284"/>
                </a:lnTo>
                <a:lnTo>
                  <a:pt x="37229" y="56059"/>
                </a:lnTo>
                <a:lnTo>
                  <a:pt x="46917" y="50818"/>
                </a:lnTo>
                <a:lnTo>
                  <a:pt x="54099" y="41952"/>
                </a:lnTo>
                <a:lnTo>
                  <a:pt x="57279" y="31000"/>
                </a:lnTo>
                <a:lnTo>
                  <a:pt x="56055" y="20053"/>
                </a:lnTo>
                <a:lnTo>
                  <a:pt x="50817" y="10362"/>
                </a:lnTo>
                <a:lnTo>
                  <a:pt x="41952" y="3179"/>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5" name="bk object 438">
            <a:extLst>
              <a:ext uri="{FF2B5EF4-FFF2-40B4-BE49-F238E27FC236}">
                <a16:creationId xmlns:a16="http://schemas.microsoft.com/office/drawing/2014/main" id="{CA1B033F-AB87-4F65-85C8-D6D853108555}"/>
              </a:ext>
            </a:extLst>
          </p:cNvPr>
          <p:cNvSpPr>
            <a:spLocks/>
          </p:cNvSpPr>
          <p:nvPr/>
        </p:nvSpPr>
        <p:spPr bwMode="auto">
          <a:xfrm>
            <a:off x="6469063" y="57404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6" name="bk object 439">
            <a:extLst>
              <a:ext uri="{FF2B5EF4-FFF2-40B4-BE49-F238E27FC236}">
                <a16:creationId xmlns:a16="http://schemas.microsoft.com/office/drawing/2014/main" id="{F8194F51-6BAC-4E15-B2BB-08B35F14A319}"/>
              </a:ext>
            </a:extLst>
          </p:cNvPr>
          <p:cNvSpPr>
            <a:spLocks/>
          </p:cNvSpPr>
          <p:nvPr/>
        </p:nvSpPr>
        <p:spPr bwMode="auto">
          <a:xfrm>
            <a:off x="6821488" y="57912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2"/>
                </a:lnTo>
                <a:lnTo>
                  <a:pt x="10362" y="6458"/>
                </a:lnTo>
                <a:lnTo>
                  <a:pt x="3179" y="15316"/>
                </a:lnTo>
                <a:lnTo>
                  <a:pt x="0" y="26273"/>
                </a:lnTo>
                <a:lnTo>
                  <a:pt x="1226" y="37220"/>
                </a:lnTo>
                <a:lnTo>
                  <a:pt x="6465" y="46908"/>
                </a:lnTo>
                <a:lnTo>
                  <a:pt x="15325" y="54090"/>
                </a:lnTo>
                <a:lnTo>
                  <a:pt x="26282" y="57276"/>
                </a:lnTo>
                <a:lnTo>
                  <a:pt x="37229" y="56054"/>
                </a:lnTo>
                <a:lnTo>
                  <a:pt x="46917" y="50814"/>
                </a:lnTo>
                <a:lnTo>
                  <a:pt x="54099" y="41944"/>
                </a:lnTo>
                <a:lnTo>
                  <a:pt x="57279" y="30992"/>
                </a:lnTo>
                <a:lnTo>
                  <a:pt x="56055" y="20049"/>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7" name="bk object 440">
            <a:extLst>
              <a:ext uri="{FF2B5EF4-FFF2-40B4-BE49-F238E27FC236}">
                <a16:creationId xmlns:a16="http://schemas.microsoft.com/office/drawing/2014/main" id="{73C1C562-B98F-488A-A247-C4216786E219}"/>
              </a:ext>
            </a:extLst>
          </p:cNvPr>
          <p:cNvSpPr>
            <a:spLocks/>
          </p:cNvSpPr>
          <p:nvPr/>
        </p:nvSpPr>
        <p:spPr bwMode="auto">
          <a:xfrm>
            <a:off x="7192963" y="58340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8" name="bk object 441">
            <a:extLst>
              <a:ext uri="{FF2B5EF4-FFF2-40B4-BE49-F238E27FC236}">
                <a16:creationId xmlns:a16="http://schemas.microsoft.com/office/drawing/2014/main" id="{E9325943-58C5-438E-BE0A-E4F064802964}"/>
              </a:ext>
            </a:extLst>
          </p:cNvPr>
          <p:cNvSpPr>
            <a:spLocks/>
          </p:cNvSpPr>
          <p:nvPr/>
        </p:nvSpPr>
        <p:spPr bwMode="auto">
          <a:xfrm>
            <a:off x="7577138" y="58626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9" name="bk object 442">
            <a:extLst>
              <a:ext uri="{FF2B5EF4-FFF2-40B4-BE49-F238E27FC236}">
                <a16:creationId xmlns:a16="http://schemas.microsoft.com/office/drawing/2014/main" id="{F3CF5EEC-9DF9-40EC-A53F-EA35D8457EF9}"/>
              </a:ext>
            </a:extLst>
          </p:cNvPr>
          <p:cNvSpPr>
            <a:spLocks/>
          </p:cNvSpPr>
          <p:nvPr/>
        </p:nvSpPr>
        <p:spPr bwMode="auto">
          <a:xfrm>
            <a:off x="7975600" y="587851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0" name="bk object 443">
            <a:extLst>
              <a:ext uri="{FF2B5EF4-FFF2-40B4-BE49-F238E27FC236}">
                <a16:creationId xmlns:a16="http://schemas.microsoft.com/office/drawing/2014/main" id="{1EB2900D-9ED2-469C-8EC3-88602050998E}"/>
              </a:ext>
            </a:extLst>
          </p:cNvPr>
          <p:cNvSpPr>
            <a:spLocks/>
          </p:cNvSpPr>
          <p:nvPr/>
        </p:nvSpPr>
        <p:spPr bwMode="auto">
          <a:xfrm>
            <a:off x="5262563" y="55705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1" name="bk object 444">
            <a:extLst>
              <a:ext uri="{FF2B5EF4-FFF2-40B4-BE49-F238E27FC236}">
                <a16:creationId xmlns:a16="http://schemas.microsoft.com/office/drawing/2014/main" id="{E739E17C-80F3-49B4-B0EB-995141FAB334}"/>
              </a:ext>
            </a:extLst>
          </p:cNvPr>
          <p:cNvSpPr>
            <a:spLocks/>
          </p:cNvSpPr>
          <p:nvPr/>
        </p:nvSpPr>
        <p:spPr bwMode="auto">
          <a:xfrm>
            <a:off x="5475288" y="56134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2"/>
                </a:lnTo>
                <a:lnTo>
                  <a:pt x="10364"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2" name="bk object 445">
            <a:extLst>
              <a:ext uri="{FF2B5EF4-FFF2-40B4-BE49-F238E27FC236}">
                <a16:creationId xmlns:a16="http://schemas.microsoft.com/office/drawing/2014/main" id="{1645B93E-66C3-4928-91D2-C3145EABB77B}"/>
              </a:ext>
            </a:extLst>
          </p:cNvPr>
          <p:cNvSpPr>
            <a:spLocks/>
          </p:cNvSpPr>
          <p:nvPr/>
        </p:nvSpPr>
        <p:spPr bwMode="auto">
          <a:xfrm>
            <a:off x="5716588" y="56642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3" name="bk object 446">
            <a:extLst>
              <a:ext uri="{FF2B5EF4-FFF2-40B4-BE49-F238E27FC236}">
                <a16:creationId xmlns:a16="http://schemas.microsoft.com/office/drawing/2014/main" id="{F1FEC5E5-A764-444F-94B4-8C83F98EBBD7}"/>
              </a:ext>
            </a:extLst>
          </p:cNvPr>
          <p:cNvSpPr>
            <a:spLocks/>
          </p:cNvSpPr>
          <p:nvPr/>
        </p:nvSpPr>
        <p:spPr bwMode="auto">
          <a:xfrm>
            <a:off x="5986463" y="57150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4" name="bk object 447">
            <a:extLst>
              <a:ext uri="{FF2B5EF4-FFF2-40B4-BE49-F238E27FC236}">
                <a16:creationId xmlns:a16="http://schemas.microsoft.com/office/drawing/2014/main" id="{08CF3C65-7957-4D01-9E42-0AA932D5D42A}"/>
              </a:ext>
            </a:extLst>
          </p:cNvPr>
          <p:cNvSpPr>
            <a:spLocks/>
          </p:cNvSpPr>
          <p:nvPr/>
        </p:nvSpPr>
        <p:spPr bwMode="auto">
          <a:xfrm>
            <a:off x="6275388" y="57658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5" name="bk object 448">
            <a:extLst>
              <a:ext uri="{FF2B5EF4-FFF2-40B4-BE49-F238E27FC236}">
                <a16:creationId xmlns:a16="http://schemas.microsoft.com/office/drawing/2014/main" id="{E7860B5F-D348-4755-9F58-F26D30126798}"/>
              </a:ext>
            </a:extLst>
          </p:cNvPr>
          <p:cNvSpPr>
            <a:spLocks/>
          </p:cNvSpPr>
          <p:nvPr/>
        </p:nvSpPr>
        <p:spPr bwMode="auto">
          <a:xfrm>
            <a:off x="6589713" y="58150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6"/>
                </a:lnTo>
                <a:lnTo>
                  <a:pt x="10362" y="6465"/>
                </a:lnTo>
                <a:lnTo>
                  <a:pt x="3179" y="15325"/>
                </a:lnTo>
                <a:lnTo>
                  <a:pt x="0" y="26282"/>
                </a:lnTo>
                <a:lnTo>
                  <a:pt x="1226" y="37229"/>
                </a:lnTo>
                <a:lnTo>
                  <a:pt x="6465" y="46917"/>
                </a:lnTo>
                <a:lnTo>
                  <a:pt x="15325" y="54099"/>
                </a:lnTo>
                <a:lnTo>
                  <a:pt x="26282" y="57279"/>
                </a:lnTo>
                <a:lnTo>
                  <a:pt x="37229" y="56055"/>
                </a:lnTo>
                <a:lnTo>
                  <a:pt x="46917" y="50817"/>
                </a:lnTo>
                <a:lnTo>
                  <a:pt x="54099" y="41952"/>
                </a:lnTo>
                <a:lnTo>
                  <a:pt x="57279" y="30995"/>
                </a:lnTo>
                <a:lnTo>
                  <a:pt x="56055" y="20049"/>
                </a:lnTo>
                <a:lnTo>
                  <a:pt x="50817" y="10361"/>
                </a:lnTo>
                <a:lnTo>
                  <a:pt x="41952" y="3179"/>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6" name="bk object 449">
            <a:extLst>
              <a:ext uri="{FF2B5EF4-FFF2-40B4-BE49-F238E27FC236}">
                <a16:creationId xmlns:a16="http://schemas.microsoft.com/office/drawing/2014/main" id="{70462F42-BA57-45B5-B53E-BC81F72C9B64}"/>
              </a:ext>
            </a:extLst>
          </p:cNvPr>
          <p:cNvSpPr>
            <a:spLocks/>
          </p:cNvSpPr>
          <p:nvPr/>
        </p:nvSpPr>
        <p:spPr bwMode="auto">
          <a:xfrm>
            <a:off x="6921500" y="58594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7" name="bk object 450">
            <a:extLst>
              <a:ext uri="{FF2B5EF4-FFF2-40B4-BE49-F238E27FC236}">
                <a16:creationId xmlns:a16="http://schemas.microsoft.com/office/drawing/2014/main" id="{00B99797-69D5-4193-A9D6-28D9FACECFEB}"/>
              </a:ext>
            </a:extLst>
          </p:cNvPr>
          <p:cNvSpPr>
            <a:spLocks/>
          </p:cNvSpPr>
          <p:nvPr/>
        </p:nvSpPr>
        <p:spPr bwMode="auto">
          <a:xfrm>
            <a:off x="7270750" y="58943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6"/>
                </a:lnTo>
                <a:lnTo>
                  <a:pt x="10361" y="6465"/>
                </a:lnTo>
                <a:lnTo>
                  <a:pt x="3179" y="15325"/>
                </a:lnTo>
                <a:lnTo>
                  <a:pt x="0" y="26282"/>
                </a:lnTo>
                <a:lnTo>
                  <a:pt x="1226" y="37229"/>
                </a:lnTo>
                <a:lnTo>
                  <a:pt x="6465" y="46917"/>
                </a:lnTo>
                <a:lnTo>
                  <a:pt x="15325" y="54099"/>
                </a:lnTo>
                <a:lnTo>
                  <a:pt x="26281" y="57279"/>
                </a:lnTo>
                <a:lnTo>
                  <a:pt x="37225" y="56055"/>
                </a:lnTo>
                <a:lnTo>
                  <a:pt x="46912" y="50817"/>
                </a:lnTo>
                <a:lnTo>
                  <a:pt x="54099" y="41952"/>
                </a:lnTo>
                <a:lnTo>
                  <a:pt x="57279" y="30995"/>
                </a:lnTo>
                <a:lnTo>
                  <a:pt x="56055" y="20049"/>
                </a:lnTo>
                <a:lnTo>
                  <a:pt x="50817" y="10361"/>
                </a:lnTo>
                <a:lnTo>
                  <a:pt x="41952" y="3179"/>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8" name="bk object 451">
            <a:extLst>
              <a:ext uri="{FF2B5EF4-FFF2-40B4-BE49-F238E27FC236}">
                <a16:creationId xmlns:a16="http://schemas.microsoft.com/office/drawing/2014/main" id="{274D7F30-54C2-430F-BF8B-491B7B7A1211}"/>
              </a:ext>
            </a:extLst>
          </p:cNvPr>
          <p:cNvSpPr>
            <a:spLocks/>
          </p:cNvSpPr>
          <p:nvPr/>
        </p:nvSpPr>
        <p:spPr bwMode="auto">
          <a:xfrm>
            <a:off x="7637463" y="59197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9" name="bk object 452">
            <a:extLst>
              <a:ext uri="{FF2B5EF4-FFF2-40B4-BE49-F238E27FC236}">
                <a16:creationId xmlns:a16="http://schemas.microsoft.com/office/drawing/2014/main" id="{339F79D8-6B0F-429D-AE53-ED4EE28951D2}"/>
              </a:ext>
            </a:extLst>
          </p:cNvPr>
          <p:cNvSpPr>
            <a:spLocks/>
          </p:cNvSpPr>
          <p:nvPr/>
        </p:nvSpPr>
        <p:spPr bwMode="auto">
          <a:xfrm>
            <a:off x="5735638" y="5745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0" name="bk object 453">
            <a:extLst>
              <a:ext uri="{FF2B5EF4-FFF2-40B4-BE49-F238E27FC236}">
                <a16:creationId xmlns:a16="http://schemas.microsoft.com/office/drawing/2014/main" id="{A4EEE5C5-03D6-47D8-8025-4EC3FA511F92}"/>
              </a:ext>
            </a:extLst>
          </p:cNvPr>
          <p:cNvSpPr>
            <a:spLocks/>
          </p:cNvSpPr>
          <p:nvPr/>
        </p:nvSpPr>
        <p:spPr bwMode="auto">
          <a:xfrm>
            <a:off x="5949950" y="5780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1" name="bk object 454">
            <a:extLst>
              <a:ext uri="{FF2B5EF4-FFF2-40B4-BE49-F238E27FC236}">
                <a16:creationId xmlns:a16="http://schemas.microsoft.com/office/drawing/2014/main" id="{CAF977D3-8780-4944-834F-309D0D3702B9}"/>
              </a:ext>
            </a:extLst>
          </p:cNvPr>
          <p:cNvSpPr>
            <a:spLocks/>
          </p:cNvSpPr>
          <p:nvPr/>
        </p:nvSpPr>
        <p:spPr bwMode="auto">
          <a:xfrm>
            <a:off x="6191250" y="58181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2" name="bk object 455">
            <a:extLst>
              <a:ext uri="{FF2B5EF4-FFF2-40B4-BE49-F238E27FC236}">
                <a16:creationId xmlns:a16="http://schemas.microsoft.com/office/drawing/2014/main" id="{2B141612-25CB-4BE5-94EB-B3D504000D71}"/>
              </a:ext>
            </a:extLst>
          </p:cNvPr>
          <p:cNvSpPr>
            <a:spLocks/>
          </p:cNvSpPr>
          <p:nvPr/>
        </p:nvSpPr>
        <p:spPr bwMode="auto">
          <a:xfrm>
            <a:off x="6457950" y="58610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3" name="bk object 456">
            <a:extLst>
              <a:ext uri="{FF2B5EF4-FFF2-40B4-BE49-F238E27FC236}">
                <a16:creationId xmlns:a16="http://schemas.microsoft.com/office/drawing/2014/main" id="{6D93CF0C-D1FD-43D9-A4A0-C2CE43D3EEB0}"/>
              </a:ext>
            </a:extLst>
          </p:cNvPr>
          <p:cNvSpPr>
            <a:spLocks/>
          </p:cNvSpPr>
          <p:nvPr/>
        </p:nvSpPr>
        <p:spPr bwMode="auto">
          <a:xfrm>
            <a:off x="6748463" y="58991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79" y="31000"/>
                </a:lnTo>
                <a:lnTo>
                  <a:pt x="56053" y="20053"/>
                </a:lnTo>
                <a:lnTo>
                  <a:pt x="50814"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4" name="bk object 457">
            <a:extLst>
              <a:ext uri="{FF2B5EF4-FFF2-40B4-BE49-F238E27FC236}">
                <a16:creationId xmlns:a16="http://schemas.microsoft.com/office/drawing/2014/main" id="{B1A86313-8F87-421F-8C6F-F5EB6F1ECFEE}"/>
              </a:ext>
            </a:extLst>
          </p:cNvPr>
          <p:cNvSpPr>
            <a:spLocks/>
          </p:cNvSpPr>
          <p:nvPr/>
        </p:nvSpPr>
        <p:spPr bwMode="auto">
          <a:xfrm>
            <a:off x="7056438" y="593566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5" name="bk object 458">
            <a:extLst>
              <a:ext uri="{FF2B5EF4-FFF2-40B4-BE49-F238E27FC236}">
                <a16:creationId xmlns:a16="http://schemas.microsoft.com/office/drawing/2014/main" id="{81CAFA58-7DC1-45F6-9857-EBD966B0AD7B}"/>
              </a:ext>
            </a:extLst>
          </p:cNvPr>
          <p:cNvSpPr>
            <a:spLocks/>
          </p:cNvSpPr>
          <p:nvPr/>
        </p:nvSpPr>
        <p:spPr bwMode="auto">
          <a:xfrm>
            <a:off x="7386638" y="59642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6" name="bk object 459">
            <a:extLst>
              <a:ext uri="{FF2B5EF4-FFF2-40B4-BE49-F238E27FC236}">
                <a16:creationId xmlns:a16="http://schemas.microsoft.com/office/drawing/2014/main" id="{6E50788F-8BE0-43C7-8277-E7E0479F261E}"/>
              </a:ext>
            </a:extLst>
          </p:cNvPr>
          <p:cNvSpPr>
            <a:spLocks/>
          </p:cNvSpPr>
          <p:nvPr/>
        </p:nvSpPr>
        <p:spPr bwMode="auto">
          <a:xfrm>
            <a:off x="6216650" y="59070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7" name="bk object 460">
            <a:extLst>
              <a:ext uri="{FF2B5EF4-FFF2-40B4-BE49-F238E27FC236}">
                <a16:creationId xmlns:a16="http://schemas.microsoft.com/office/drawing/2014/main" id="{84D2FFFA-3015-4CB5-8982-80C0B9F82D94}"/>
              </a:ext>
            </a:extLst>
          </p:cNvPr>
          <p:cNvSpPr>
            <a:spLocks/>
          </p:cNvSpPr>
          <p:nvPr/>
        </p:nvSpPr>
        <p:spPr bwMode="auto">
          <a:xfrm>
            <a:off x="6430963" y="59356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8" name="bk object 461">
            <a:extLst>
              <a:ext uri="{FF2B5EF4-FFF2-40B4-BE49-F238E27FC236}">
                <a16:creationId xmlns:a16="http://schemas.microsoft.com/office/drawing/2014/main" id="{F7AE0E82-E5F8-485B-B4B7-B47AB4C0C3A1}"/>
              </a:ext>
            </a:extLst>
          </p:cNvPr>
          <p:cNvSpPr>
            <a:spLocks/>
          </p:cNvSpPr>
          <p:nvPr/>
        </p:nvSpPr>
        <p:spPr bwMode="auto">
          <a:xfrm>
            <a:off x="6673850" y="59642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9" name="bk object 462">
            <a:extLst>
              <a:ext uri="{FF2B5EF4-FFF2-40B4-BE49-F238E27FC236}">
                <a16:creationId xmlns:a16="http://schemas.microsoft.com/office/drawing/2014/main" id="{1E4318E9-01FC-406E-98BF-FA0C92A51899}"/>
              </a:ext>
            </a:extLst>
          </p:cNvPr>
          <p:cNvSpPr>
            <a:spLocks/>
          </p:cNvSpPr>
          <p:nvPr/>
        </p:nvSpPr>
        <p:spPr bwMode="auto">
          <a:xfrm>
            <a:off x="6938963" y="5994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1"/>
                </a:lnTo>
                <a:lnTo>
                  <a:pt x="3179" y="15321"/>
                </a:lnTo>
                <a:lnTo>
                  <a:pt x="0" y="26278"/>
                </a:lnTo>
                <a:lnTo>
                  <a:pt x="1226" y="37224"/>
                </a:lnTo>
                <a:lnTo>
                  <a:pt x="6465" y="46912"/>
                </a:lnTo>
                <a:lnTo>
                  <a:pt x="15325" y="54094"/>
                </a:lnTo>
                <a:lnTo>
                  <a:pt x="26282" y="57275"/>
                </a:lnTo>
                <a:lnTo>
                  <a:pt x="37229" y="56051"/>
                </a:lnTo>
                <a:lnTo>
                  <a:pt x="46917" y="50812"/>
                </a:lnTo>
                <a:lnTo>
                  <a:pt x="54099" y="41948"/>
                </a:lnTo>
                <a:lnTo>
                  <a:pt x="57279" y="30997"/>
                </a:lnTo>
                <a:lnTo>
                  <a:pt x="56055" y="20053"/>
                </a:lnTo>
                <a:lnTo>
                  <a:pt x="50817" y="10366"/>
                </a:lnTo>
                <a:lnTo>
                  <a:pt x="41952" y="3185"/>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0" name="bk object 463">
            <a:extLst>
              <a:ext uri="{FF2B5EF4-FFF2-40B4-BE49-F238E27FC236}">
                <a16:creationId xmlns:a16="http://schemas.microsoft.com/office/drawing/2014/main" id="{916AB32A-F7CB-41EC-96D3-C26BC7781DB0}"/>
              </a:ext>
            </a:extLst>
          </p:cNvPr>
          <p:cNvSpPr>
            <a:spLocks/>
          </p:cNvSpPr>
          <p:nvPr/>
        </p:nvSpPr>
        <p:spPr bwMode="auto">
          <a:xfrm>
            <a:off x="7226300" y="60213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1" name="bk object 464">
            <a:extLst>
              <a:ext uri="{FF2B5EF4-FFF2-40B4-BE49-F238E27FC236}">
                <a16:creationId xmlns:a16="http://schemas.microsoft.com/office/drawing/2014/main" id="{9519EB6F-E8C9-4918-8152-53895499D63D}"/>
              </a:ext>
            </a:extLst>
          </p:cNvPr>
          <p:cNvSpPr>
            <a:spLocks/>
          </p:cNvSpPr>
          <p:nvPr/>
        </p:nvSpPr>
        <p:spPr bwMode="auto">
          <a:xfrm>
            <a:off x="6700838" y="606266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2" name="bk object 465">
            <a:extLst>
              <a:ext uri="{FF2B5EF4-FFF2-40B4-BE49-F238E27FC236}">
                <a16:creationId xmlns:a16="http://schemas.microsoft.com/office/drawing/2014/main" id="{68FF4170-0C7F-441F-A3DD-FD0C9D316758}"/>
              </a:ext>
            </a:extLst>
          </p:cNvPr>
          <p:cNvSpPr>
            <a:spLocks/>
          </p:cNvSpPr>
          <p:nvPr/>
        </p:nvSpPr>
        <p:spPr bwMode="auto">
          <a:xfrm>
            <a:off x="6919913" y="60785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3" name="bk object 466">
            <a:extLst>
              <a:ext uri="{FF2B5EF4-FFF2-40B4-BE49-F238E27FC236}">
                <a16:creationId xmlns:a16="http://schemas.microsoft.com/office/drawing/2014/main" id="{074D82C5-7464-412F-A11E-A98EDF5268BE}"/>
              </a:ext>
            </a:extLst>
          </p:cNvPr>
          <p:cNvSpPr>
            <a:spLocks/>
          </p:cNvSpPr>
          <p:nvPr/>
        </p:nvSpPr>
        <p:spPr bwMode="auto">
          <a:xfrm>
            <a:off x="7161213" y="60975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4" name="bk object 467">
            <a:extLst>
              <a:ext uri="{FF2B5EF4-FFF2-40B4-BE49-F238E27FC236}">
                <a16:creationId xmlns:a16="http://schemas.microsoft.com/office/drawing/2014/main" id="{E43BF616-D7B7-4508-8013-6DEDAEEAAAD3}"/>
              </a:ext>
            </a:extLst>
          </p:cNvPr>
          <p:cNvSpPr>
            <a:spLocks/>
          </p:cNvSpPr>
          <p:nvPr/>
        </p:nvSpPr>
        <p:spPr bwMode="auto">
          <a:xfrm>
            <a:off x="7192963" y="62039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5" name="bk object 468">
            <a:extLst>
              <a:ext uri="{FF2B5EF4-FFF2-40B4-BE49-F238E27FC236}">
                <a16:creationId xmlns:a16="http://schemas.microsoft.com/office/drawing/2014/main" id="{01197984-8EF3-41EB-AE6A-D1F1A378C779}"/>
              </a:ext>
            </a:extLst>
          </p:cNvPr>
          <p:cNvSpPr>
            <a:spLocks noChangeArrowheads="1"/>
          </p:cNvSpPr>
          <p:nvPr/>
        </p:nvSpPr>
        <p:spPr bwMode="auto">
          <a:xfrm>
            <a:off x="0" y="0"/>
            <a:ext cx="12192000" cy="6858000"/>
          </a:xfrm>
          <a:prstGeom prst="rect">
            <a:avLst/>
          </a:prstGeom>
          <a:blipFill dpi="0" rotWithShape="1">
            <a:blip r:embed="rId5"/>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6" name="bk object 469">
            <a:extLst>
              <a:ext uri="{FF2B5EF4-FFF2-40B4-BE49-F238E27FC236}">
                <a16:creationId xmlns:a16="http://schemas.microsoft.com/office/drawing/2014/main" id="{A19A0BF9-BCD1-4A90-8733-BD7F6E0DF6A7}"/>
              </a:ext>
            </a:extLst>
          </p:cNvPr>
          <p:cNvSpPr>
            <a:spLocks noChangeArrowheads="1"/>
          </p:cNvSpPr>
          <p:nvPr/>
        </p:nvSpPr>
        <p:spPr bwMode="auto">
          <a:xfrm>
            <a:off x="1198563" y="1420813"/>
            <a:ext cx="5010150" cy="2978150"/>
          </a:xfrm>
          <a:prstGeom prst="rect">
            <a:avLst/>
          </a:prstGeom>
          <a:blipFill dpi="0" rotWithShape="1">
            <a:blip r:embed="rId6"/>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7" name="bk object 470">
            <a:extLst>
              <a:ext uri="{FF2B5EF4-FFF2-40B4-BE49-F238E27FC236}">
                <a16:creationId xmlns:a16="http://schemas.microsoft.com/office/drawing/2014/main" id="{1DA39803-0AA8-4B7B-A2CF-76DAE2AB7519}"/>
              </a:ext>
            </a:extLst>
          </p:cNvPr>
          <p:cNvSpPr>
            <a:spLocks noChangeArrowheads="1"/>
          </p:cNvSpPr>
          <p:nvPr/>
        </p:nvSpPr>
        <p:spPr bwMode="auto">
          <a:xfrm>
            <a:off x="1570038" y="1606550"/>
            <a:ext cx="4502150" cy="2468563"/>
          </a:xfrm>
          <a:prstGeom prst="rect">
            <a:avLst/>
          </a:prstGeom>
          <a:blipFill dpi="0" rotWithShape="1">
            <a:blip r:embed="rId7"/>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8" name="bk object 471">
            <a:extLst>
              <a:ext uri="{FF2B5EF4-FFF2-40B4-BE49-F238E27FC236}">
                <a16:creationId xmlns:a16="http://schemas.microsoft.com/office/drawing/2014/main" id="{9229B3FF-75F2-4B36-87F4-64BA0DC3B9ED}"/>
              </a:ext>
            </a:extLst>
          </p:cNvPr>
          <p:cNvSpPr>
            <a:spLocks noChangeArrowheads="1"/>
          </p:cNvSpPr>
          <p:nvPr/>
        </p:nvSpPr>
        <p:spPr bwMode="auto">
          <a:xfrm>
            <a:off x="6343650" y="1416050"/>
            <a:ext cx="4425950" cy="3746500"/>
          </a:xfrm>
          <a:prstGeom prst="rect">
            <a:avLst/>
          </a:prstGeom>
          <a:blipFill dpi="0" rotWithShape="1">
            <a:blip r:embed="rId8"/>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9" name="bk object 472">
            <a:extLst>
              <a:ext uri="{FF2B5EF4-FFF2-40B4-BE49-F238E27FC236}">
                <a16:creationId xmlns:a16="http://schemas.microsoft.com/office/drawing/2014/main" id="{D2AC80C4-C2E2-4EC3-86C8-8281C2618D7F}"/>
              </a:ext>
            </a:extLst>
          </p:cNvPr>
          <p:cNvSpPr>
            <a:spLocks noChangeArrowheads="1"/>
          </p:cNvSpPr>
          <p:nvPr/>
        </p:nvSpPr>
        <p:spPr bwMode="auto">
          <a:xfrm>
            <a:off x="6719888" y="1606550"/>
            <a:ext cx="3910012" cy="3230563"/>
          </a:xfrm>
          <a:prstGeom prst="rect">
            <a:avLst/>
          </a:prstGeom>
          <a:blipFill dpi="0" rotWithShape="1">
            <a:blip r:embed="rId9"/>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0" name="bk object 473">
            <a:extLst>
              <a:ext uri="{FF2B5EF4-FFF2-40B4-BE49-F238E27FC236}">
                <a16:creationId xmlns:a16="http://schemas.microsoft.com/office/drawing/2014/main" id="{6640C5A6-990D-4E00-9579-B18471C6A8E2}"/>
              </a:ext>
            </a:extLst>
          </p:cNvPr>
          <p:cNvSpPr>
            <a:spLocks noChangeArrowheads="1"/>
          </p:cNvSpPr>
          <p:nvPr/>
        </p:nvSpPr>
        <p:spPr bwMode="auto">
          <a:xfrm>
            <a:off x="893763" y="2843213"/>
            <a:ext cx="3244850" cy="3384550"/>
          </a:xfrm>
          <a:prstGeom prst="rect">
            <a:avLst/>
          </a:prstGeom>
          <a:blipFill dpi="0" rotWithShape="1">
            <a:blip r:embed="rId10"/>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1" name="bk object 474">
            <a:extLst>
              <a:ext uri="{FF2B5EF4-FFF2-40B4-BE49-F238E27FC236}">
                <a16:creationId xmlns:a16="http://schemas.microsoft.com/office/drawing/2014/main" id="{652C09DD-1D25-4102-B890-3416EC60FF21}"/>
              </a:ext>
            </a:extLst>
          </p:cNvPr>
          <p:cNvSpPr>
            <a:spLocks noChangeArrowheads="1"/>
          </p:cNvSpPr>
          <p:nvPr/>
        </p:nvSpPr>
        <p:spPr bwMode="auto">
          <a:xfrm>
            <a:off x="1265238" y="3033713"/>
            <a:ext cx="2733675" cy="2871787"/>
          </a:xfrm>
          <a:prstGeom prst="rect">
            <a:avLst/>
          </a:prstGeom>
          <a:blipFill dpi="0" rotWithShape="1">
            <a:blip r:embed="rId11"/>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2" name="bk object 475">
            <a:extLst>
              <a:ext uri="{FF2B5EF4-FFF2-40B4-BE49-F238E27FC236}">
                <a16:creationId xmlns:a16="http://schemas.microsoft.com/office/drawing/2014/main" id="{F4FD1968-4841-4381-91BC-5B41733A1CE7}"/>
              </a:ext>
            </a:extLst>
          </p:cNvPr>
          <p:cNvSpPr>
            <a:spLocks noChangeArrowheads="1"/>
          </p:cNvSpPr>
          <p:nvPr/>
        </p:nvSpPr>
        <p:spPr bwMode="auto">
          <a:xfrm>
            <a:off x="7270750" y="2990850"/>
            <a:ext cx="3810000" cy="3403600"/>
          </a:xfrm>
          <a:prstGeom prst="rect">
            <a:avLst/>
          </a:prstGeom>
          <a:blipFill dpi="0" rotWithShape="1">
            <a:blip r:embed="rId1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3" name="bk object 476">
            <a:extLst>
              <a:ext uri="{FF2B5EF4-FFF2-40B4-BE49-F238E27FC236}">
                <a16:creationId xmlns:a16="http://schemas.microsoft.com/office/drawing/2014/main" id="{40BB6CB9-BA36-4E01-9112-89795E719316}"/>
              </a:ext>
            </a:extLst>
          </p:cNvPr>
          <p:cNvSpPr>
            <a:spLocks noChangeArrowheads="1"/>
          </p:cNvSpPr>
          <p:nvPr/>
        </p:nvSpPr>
        <p:spPr bwMode="auto">
          <a:xfrm>
            <a:off x="7646988" y="3181350"/>
            <a:ext cx="3298825" cy="2889250"/>
          </a:xfrm>
          <a:prstGeom prst="rect">
            <a:avLst/>
          </a:prstGeom>
          <a:blipFill dpi="0" rotWithShape="1">
            <a:blip r:embed="rId13"/>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4" name="bk object 477">
            <a:extLst>
              <a:ext uri="{FF2B5EF4-FFF2-40B4-BE49-F238E27FC236}">
                <a16:creationId xmlns:a16="http://schemas.microsoft.com/office/drawing/2014/main" id="{0C67CCED-C9A8-447A-9050-578D10C8F708}"/>
              </a:ext>
            </a:extLst>
          </p:cNvPr>
          <p:cNvSpPr>
            <a:spLocks noChangeArrowheads="1"/>
          </p:cNvSpPr>
          <p:nvPr/>
        </p:nvSpPr>
        <p:spPr bwMode="auto">
          <a:xfrm>
            <a:off x="3344863" y="3783013"/>
            <a:ext cx="4178300" cy="3016250"/>
          </a:xfrm>
          <a:prstGeom prst="rect">
            <a:avLst/>
          </a:prstGeom>
          <a:blipFill dpi="0" rotWithShape="1">
            <a:blip r:embed="rId14"/>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5" name="bk object 478">
            <a:extLst>
              <a:ext uri="{FF2B5EF4-FFF2-40B4-BE49-F238E27FC236}">
                <a16:creationId xmlns:a16="http://schemas.microsoft.com/office/drawing/2014/main" id="{318F4637-A421-4D17-9A42-3C093DD38AA6}"/>
              </a:ext>
            </a:extLst>
          </p:cNvPr>
          <p:cNvSpPr>
            <a:spLocks noChangeArrowheads="1"/>
          </p:cNvSpPr>
          <p:nvPr/>
        </p:nvSpPr>
        <p:spPr bwMode="auto">
          <a:xfrm>
            <a:off x="3716338" y="3973513"/>
            <a:ext cx="3668712" cy="2501900"/>
          </a:xfrm>
          <a:prstGeom prst="rect">
            <a:avLst/>
          </a:prstGeom>
          <a:blipFill dpi="0" rotWithShape="1">
            <a:blip r:embed="rId15"/>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466" name="Holder 3">
            <a:extLst>
              <a:ext uri="{FF2B5EF4-FFF2-40B4-BE49-F238E27FC236}">
                <a16:creationId xmlns:a16="http://schemas.microsoft.com/office/drawing/2014/main" id="{221B52BD-574B-4E41-8274-03B69292658E}"/>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467" name="Holder 4">
            <a:extLst>
              <a:ext uri="{FF2B5EF4-FFF2-40B4-BE49-F238E27FC236}">
                <a16:creationId xmlns:a16="http://schemas.microsoft.com/office/drawing/2014/main" id="{7A757C95-0ED9-435C-93BC-ED85EF721EEE}"/>
              </a:ext>
            </a:extLst>
          </p:cNvPr>
          <p:cNvSpPr>
            <a:spLocks noGrp="1"/>
          </p:cNvSpPr>
          <p:nvPr>
            <p:ph type="dt" sz="half" idx="11"/>
          </p:nvPr>
        </p:nvSpPr>
        <p:spPr/>
        <p:txBody>
          <a:bodyPr/>
          <a:lstStyle>
            <a:lvl1pPr algn="l">
              <a:defRPr>
                <a:solidFill>
                  <a:schemeClr val="tx1">
                    <a:tint val="75000"/>
                  </a:schemeClr>
                </a:solidFill>
              </a:defRPr>
            </a:lvl1pPr>
          </a:lstStyle>
          <a:p>
            <a:pPr>
              <a:defRPr/>
            </a:pPr>
            <a:fld id="{DBAA2967-9ECB-4A05-819A-212AE13D4754}" type="datetimeFigureOut">
              <a:rPr lang="en-US"/>
              <a:pPr>
                <a:defRPr/>
              </a:pPr>
              <a:t>5/2/2023</a:t>
            </a:fld>
            <a:endParaRPr lang="en-US" dirty="0"/>
          </a:p>
        </p:txBody>
      </p:sp>
      <p:sp>
        <p:nvSpPr>
          <p:cNvPr id="468" name="Holder 5">
            <a:extLst>
              <a:ext uri="{FF2B5EF4-FFF2-40B4-BE49-F238E27FC236}">
                <a16:creationId xmlns:a16="http://schemas.microsoft.com/office/drawing/2014/main" id="{BF846351-6719-42F7-A4A5-29CC9DEAF15B}"/>
              </a:ext>
            </a:extLst>
          </p:cNvPr>
          <p:cNvSpPr>
            <a:spLocks noGrp="1"/>
          </p:cNvSpPr>
          <p:nvPr>
            <p:ph type="sldNum" sz="quarter" idx="12"/>
          </p:nvPr>
        </p:nvSpPr>
        <p:spPr/>
        <p:txBody>
          <a:bodyPr/>
          <a:lstStyle>
            <a:lvl1pPr>
              <a:defRPr/>
            </a:lvl1pPr>
          </a:lstStyle>
          <a:p>
            <a:pPr>
              <a:defRPr/>
            </a:pPr>
            <a:fld id="{7404895E-C7F6-45E8-8DE7-1EBE31C1CBE7}" type="slidenum">
              <a:rPr lang="es-CL" altLang="es-CL"/>
              <a:pPr>
                <a:defRPr/>
              </a:pPr>
              <a:t>‹Nº›</a:t>
            </a:fld>
            <a:endParaRPr lang="es-CL" altLang="es-CL"/>
          </a:p>
        </p:txBody>
      </p:sp>
    </p:spTree>
    <p:extLst>
      <p:ext uri="{BB962C8B-B14F-4D97-AF65-F5344CB8AC3E}">
        <p14:creationId xmlns:p14="http://schemas.microsoft.com/office/powerpoint/2010/main" val="2172469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En blanco">
    <p:spTree>
      <p:nvGrpSpPr>
        <p:cNvPr id="1" name=""/>
        <p:cNvGrpSpPr/>
        <p:nvPr/>
      </p:nvGrpSpPr>
      <p:grpSpPr>
        <a:xfrm>
          <a:off x="0" y="0"/>
          <a:ext cx="0" cy="0"/>
          <a:chOff x="0" y="0"/>
          <a:chExt cx="0" cy="0"/>
        </a:xfrm>
      </p:grpSpPr>
      <p:sp>
        <p:nvSpPr>
          <p:cNvPr id="2" name="bk object 16">
            <a:extLst>
              <a:ext uri="{FF2B5EF4-FFF2-40B4-BE49-F238E27FC236}">
                <a16:creationId xmlns:a16="http://schemas.microsoft.com/office/drawing/2014/main" id="{01D8C8CB-9C04-4D67-9B65-659C434420ED}"/>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3" name="bk object 17">
            <a:extLst>
              <a:ext uri="{FF2B5EF4-FFF2-40B4-BE49-F238E27FC236}">
                <a16:creationId xmlns:a16="http://schemas.microsoft.com/office/drawing/2014/main" id="{761E3706-8755-45B6-8ACD-1AAF98129DEF}"/>
              </a:ext>
            </a:extLst>
          </p:cNvPr>
          <p:cNvSpPr>
            <a:spLocks noChangeArrowheads="1"/>
          </p:cNvSpPr>
          <p:nvPr/>
        </p:nvSpPr>
        <p:spPr bwMode="auto">
          <a:xfrm>
            <a:off x="0" y="611188"/>
            <a:ext cx="12192000" cy="6246812"/>
          </a:xfrm>
          <a:prstGeom prst="rect">
            <a:avLst/>
          </a:prstGeom>
          <a:blipFill dpi="0" rotWithShape="1">
            <a:blip r:embed="rId3"/>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 name="bk object 18">
            <a:extLst>
              <a:ext uri="{FF2B5EF4-FFF2-40B4-BE49-F238E27FC236}">
                <a16:creationId xmlns:a16="http://schemas.microsoft.com/office/drawing/2014/main" id="{2666B968-7B34-4E5A-A995-2245344CA0D8}"/>
              </a:ext>
            </a:extLst>
          </p:cNvPr>
          <p:cNvSpPr>
            <a:spLocks/>
          </p:cNvSpPr>
          <p:nvPr/>
        </p:nvSpPr>
        <p:spPr bwMode="auto">
          <a:xfrm>
            <a:off x="0" y="0"/>
            <a:ext cx="5713413" cy="5713413"/>
          </a:xfrm>
          <a:custGeom>
            <a:avLst/>
            <a:gdLst>
              <a:gd name="T0" fmla="*/ 0 w 9420860"/>
              <a:gd name="T1" fmla="*/ 0 h 9420860"/>
              <a:gd name="T2" fmla="*/ 0 w 9420860"/>
              <a:gd name="T3" fmla="*/ 0 h 9420860"/>
              <a:gd name="T4" fmla="*/ 0 w 9420860"/>
              <a:gd name="T5" fmla="*/ 0 h 9420860"/>
              <a:gd name="T6" fmla="*/ 0 w 9420860"/>
              <a:gd name="T7" fmla="*/ 0 h 9420860"/>
              <a:gd name="T8" fmla="*/ 0 w 9420860"/>
              <a:gd name="T9" fmla="*/ 0 h 94208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0860" h="9420860">
                <a:moveTo>
                  <a:pt x="9420719" y="0"/>
                </a:moveTo>
                <a:lnTo>
                  <a:pt x="9379024" y="0"/>
                </a:lnTo>
                <a:lnTo>
                  <a:pt x="0" y="9379032"/>
                </a:lnTo>
                <a:lnTo>
                  <a:pt x="0" y="9420728"/>
                </a:lnTo>
                <a:lnTo>
                  <a:pt x="942071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 name="bk object 19">
            <a:extLst>
              <a:ext uri="{FF2B5EF4-FFF2-40B4-BE49-F238E27FC236}">
                <a16:creationId xmlns:a16="http://schemas.microsoft.com/office/drawing/2014/main" id="{29CCCE73-54BB-4177-A290-0CFD0BEAC308}"/>
              </a:ext>
            </a:extLst>
          </p:cNvPr>
          <p:cNvSpPr>
            <a:spLocks/>
          </p:cNvSpPr>
          <p:nvPr/>
        </p:nvSpPr>
        <p:spPr bwMode="auto">
          <a:xfrm>
            <a:off x="0" y="0"/>
            <a:ext cx="6186488" cy="6186488"/>
          </a:xfrm>
          <a:custGeom>
            <a:avLst/>
            <a:gdLst>
              <a:gd name="T0" fmla="*/ 0 w 10202545"/>
              <a:gd name="T1" fmla="*/ 0 h 10202545"/>
              <a:gd name="T2" fmla="*/ 0 w 10202545"/>
              <a:gd name="T3" fmla="*/ 0 h 10202545"/>
              <a:gd name="T4" fmla="*/ 0 w 10202545"/>
              <a:gd name="T5" fmla="*/ 0 h 10202545"/>
              <a:gd name="T6" fmla="*/ 0 w 10202545"/>
              <a:gd name="T7" fmla="*/ 0 h 10202545"/>
              <a:gd name="T8" fmla="*/ 0 w 10202545"/>
              <a:gd name="T9" fmla="*/ 0 h 10202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2545" h="10202545">
                <a:moveTo>
                  <a:pt x="10202262" y="0"/>
                </a:moveTo>
                <a:lnTo>
                  <a:pt x="10160557" y="0"/>
                </a:lnTo>
                <a:lnTo>
                  <a:pt x="0" y="10160575"/>
                </a:lnTo>
                <a:lnTo>
                  <a:pt x="0" y="10202271"/>
                </a:lnTo>
                <a:lnTo>
                  <a:pt x="1020226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 name="bk object 20">
            <a:extLst>
              <a:ext uri="{FF2B5EF4-FFF2-40B4-BE49-F238E27FC236}">
                <a16:creationId xmlns:a16="http://schemas.microsoft.com/office/drawing/2014/main" id="{A4D3DBE1-00B7-4653-A2E7-EA3FF48A0DDA}"/>
              </a:ext>
            </a:extLst>
          </p:cNvPr>
          <p:cNvSpPr>
            <a:spLocks/>
          </p:cNvSpPr>
          <p:nvPr/>
        </p:nvSpPr>
        <p:spPr bwMode="auto">
          <a:xfrm>
            <a:off x="0" y="0"/>
            <a:ext cx="6661150" cy="6661150"/>
          </a:xfrm>
          <a:custGeom>
            <a:avLst/>
            <a:gdLst>
              <a:gd name="T0" fmla="*/ 0 w 10984230"/>
              <a:gd name="T1" fmla="*/ 0 h 10984230"/>
              <a:gd name="T2" fmla="*/ 0 w 10984230"/>
              <a:gd name="T3" fmla="*/ 0 h 10984230"/>
              <a:gd name="T4" fmla="*/ 0 w 10984230"/>
              <a:gd name="T5" fmla="*/ 0 h 10984230"/>
              <a:gd name="T6" fmla="*/ 0 w 10984230"/>
              <a:gd name="T7" fmla="*/ 0 h 10984230"/>
              <a:gd name="T8" fmla="*/ 0 w 10984230"/>
              <a:gd name="T9" fmla="*/ 0 h 10984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84230" h="10984230">
                <a:moveTo>
                  <a:pt x="10983826" y="0"/>
                </a:moveTo>
                <a:lnTo>
                  <a:pt x="10942131" y="0"/>
                </a:lnTo>
                <a:lnTo>
                  <a:pt x="0" y="10942121"/>
                </a:lnTo>
                <a:lnTo>
                  <a:pt x="0" y="10983816"/>
                </a:lnTo>
                <a:lnTo>
                  <a:pt x="10983826"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 name="bk object 21">
            <a:extLst>
              <a:ext uri="{FF2B5EF4-FFF2-40B4-BE49-F238E27FC236}">
                <a16:creationId xmlns:a16="http://schemas.microsoft.com/office/drawing/2014/main" id="{07DE41BE-B759-41D8-A689-8A1482C97874}"/>
              </a:ext>
            </a:extLst>
          </p:cNvPr>
          <p:cNvSpPr>
            <a:spLocks/>
          </p:cNvSpPr>
          <p:nvPr/>
        </p:nvSpPr>
        <p:spPr bwMode="auto">
          <a:xfrm>
            <a:off x="252413"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61" y="0"/>
                </a:moveTo>
                <a:lnTo>
                  <a:pt x="11308566" y="0"/>
                </a:lnTo>
                <a:lnTo>
                  <a:pt x="0" y="11308556"/>
                </a:lnTo>
                <a:lnTo>
                  <a:pt x="41695" y="11308556"/>
                </a:lnTo>
                <a:lnTo>
                  <a:pt x="1135026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 name="bk object 22">
            <a:extLst>
              <a:ext uri="{FF2B5EF4-FFF2-40B4-BE49-F238E27FC236}">
                <a16:creationId xmlns:a16="http://schemas.microsoft.com/office/drawing/2014/main" id="{959312C5-63CC-40B4-9F71-7EB04864FCA7}"/>
              </a:ext>
            </a:extLst>
          </p:cNvPr>
          <p:cNvSpPr>
            <a:spLocks/>
          </p:cNvSpPr>
          <p:nvPr/>
        </p:nvSpPr>
        <p:spPr bwMode="auto">
          <a:xfrm>
            <a:off x="725488"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50" y="0"/>
                </a:moveTo>
                <a:lnTo>
                  <a:pt x="11308566" y="0"/>
                </a:lnTo>
                <a:lnTo>
                  <a:pt x="0" y="11308556"/>
                </a:lnTo>
                <a:lnTo>
                  <a:pt x="41684" y="11308556"/>
                </a:lnTo>
                <a:lnTo>
                  <a:pt x="1135025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 name="bk object 23">
            <a:extLst>
              <a:ext uri="{FF2B5EF4-FFF2-40B4-BE49-F238E27FC236}">
                <a16:creationId xmlns:a16="http://schemas.microsoft.com/office/drawing/2014/main" id="{F239C86A-8C13-4194-955A-E3F96300D4D9}"/>
              </a:ext>
            </a:extLst>
          </p:cNvPr>
          <p:cNvSpPr>
            <a:spLocks/>
          </p:cNvSpPr>
          <p:nvPr/>
        </p:nvSpPr>
        <p:spPr bwMode="auto">
          <a:xfrm>
            <a:off x="1200150"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50" y="0"/>
                </a:moveTo>
                <a:lnTo>
                  <a:pt x="11308566" y="0"/>
                </a:lnTo>
                <a:lnTo>
                  <a:pt x="0" y="11308556"/>
                </a:lnTo>
                <a:lnTo>
                  <a:pt x="41684" y="11308556"/>
                </a:lnTo>
                <a:lnTo>
                  <a:pt x="1135025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 name="bk object 24">
            <a:extLst>
              <a:ext uri="{FF2B5EF4-FFF2-40B4-BE49-F238E27FC236}">
                <a16:creationId xmlns:a16="http://schemas.microsoft.com/office/drawing/2014/main" id="{D6467BB0-AD29-489A-9A39-2B33B93807D7}"/>
              </a:ext>
            </a:extLst>
          </p:cNvPr>
          <p:cNvSpPr>
            <a:spLocks/>
          </p:cNvSpPr>
          <p:nvPr/>
        </p:nvSpPr>
        <p:spPr bwMode="auto">
          <a:xfrm>
            <a:off x="1674813"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 name="bk object 25">
            <a:extLst>
              <a:ext uri="{FF2B5EF4-FFF2-40B4-BE49-F238E27FC236}">
                <a16:creationId xmlns:a16="http://schemas.microsoft.com/office/drawing/2014/main" id="{024FF815-41B3-4511-B0EB-1D46DFAC5FCD}"/>
              </a:ext>
            </a:extLst>
          </p:cNvPr>
          <p:cNvSpPr>
            <a:spLocks/>
          </p:cNvSpPr>
          <p:nvPr/>
        </p:nvSpPr>
        <p:spPr bwMode="auto">
          <a:xfrm>
            <a:off x="2147888"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3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 name="bk object 26">
            <a:extLst>
              <a:ext uri="{FF2B5EF4-FFF2-40B4-BE49-F238E27FC236}">
                <a16:creationId xmlns:a16="http://schemas.microsoft.com/office/drawing/2014/main" id="{0037EB95-CC8D-4FD4-986B-CD78406448AE}"/>
              </a:ext>
            </a:extLst>
          </p:cNvPr>
          <p:cNvSpPr>
            <a:spLocks/>
          </p:cNvSpPr>
          <p:nvPr/>
        </p:nvSpPr>
        <p:spPr bwMode="auto">
          <a:xfrm>
            <a:off x="2622550"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3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 name="bk object 27">
            <a:extLst>
              <a:ext uri="{FF2B5EF4-FFF2-40B4-BE49-F238E27FC236}">
                <a16:creationId xmlns:a16="http://schemas.microsoft.com/office/drawing/2014/main" id="{9FAD5659-4929-4732-BC63-8AA86FBCBA77}"/>
              </a:ext>
            </a:extLst>
          </p:cNvPr>
          <p:cNvSpPr>
            <a:spLocks/>
          </p:cNvSpPr>
          <p:nvPr/>
        </p:nvSpPr>
        <p:spPr bwMode="auto">
          <a:xfrm>
            <a:off x="3094038" y="0"/>
            <a:ext cx="6886575"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3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 name="bk object 28">
            <a:extLst>
              <a:ext uri="{FF2B5EF4-FFF2-40B4-BE49-F238E27FC236}">
                <a16:creationId xmlns:a16="http://schemas.microsoft.com/office/drawing/2014/main" id="{802A43F8-E742-49E0-801D-10682E3897C4}"/>
              </a:ext>
            </a:extLst>
          </p:cNvPr>
          <p:cNvSpPr>
            <a:spLocks/>
          </p:cNvSpPr>
          <p:nvPr/>
        </p:nvSpPr>
        <p:spPr bwMode="auto">
          <a:xfrm>
            <a:off x="0" y="990600"/>
            <a:ext cx="5441950" cy="5454650"/>
          </a:xfrm>
          <a:custGeom>
            <a:avLst/>
            <a:gdLst>
              <a:gd name="T0" fmla="*/ 0 w 8973820"/>
              <a:gd name="T1" fmla="*/ 0 h 8993505"/>
              <a:gd name="T2" fmla="*/ 0 w 8973820"/>
              <a:gd name="T3" fmla="*/ 0 h 8993505"/>
              <a:gd name="T4" fmla="*/ 0 w 8973820"/>
              <a:gd name="T5" fmla="*/ 0 h 8993505"/>
              <a:gd name="T6" fmla="*/ 0 w 8973820"/>
              <a:gd name="T7" fmla="*/ 0 h 8993505"/>
              <a:gd name="T8" fmla="*/ 0 w 8973820"/>
              <a:gd name="T9" fmla="*/ 0 h 8993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73820" h="8993505">
                <a:moveTo>
                  <a:pt x="0" y="0"/>
                </a:moveTo>
                <a:lnTo>
                  <a:pt x="0" y="39488"/>
                </a:lnTo>
                <a:lnTo>
                  <a:pt x="8954027" y="8993508"/>
                </a:lnTo>
                <a:lnTo>
                  <a:pt x="8973775" y="8973759"/>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 name="bk object 29">
            <a:extLst>
              <a:ext uri="{FF2B5EF4-FFF2-40B4-BE49-F238E27FC236}">
                <a16:creationId xmlns:a16="http://schemas.microsoft.com/office/drawing/2014/main" id="{21DA237D-1A5B-4746-9EFD-2DE4B4E5756A}"/>
              </a:ext>
            </a:extLst>
          </p:cNvPr>
          <p:cNvSpPr>
            <a:spLocks/>
          </p:cNvSpPr>
          <p:nvPr/>
        </p:nvSpPr>
        <p:spPr bwMode="auto">
          <a:xfrm>
            <a:off x="0" y="1289050"/>
            <a:ext cx="5532438" cy="5543550"/>
          </a:xfrm>
          <a:custGeom>
            <a:avLst/>
            <a:gdLst>
              <a:gd name="T0" fmla="*/ 0 w 9123045"/>
              <a:gd name="T1" fmla="*/ 0 h 9142730"/>
              <a:gd name="T2" fmla="*/ 0 w 9123045"/>
              <a:gd name="T3" fmla="*/ 0 h 9142730"/>
              <a:gd name="T4" fmla="*/ 0 w 9123045"/>
              <a:gd name="T5" fmla="*/ 0 h 9142730"/>
              <a:gd name="T6" fmla="*/ 0 w 9123045"/>
              <a:gd name="T7" fmla="*/ 0 h 9142730"/>
              <a:gd name="T8" fmla="*/ 0 w 9123045"/>
              <a:gd name="T9" fmla="*/ 0 h 91427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23045" h="9142730">
                <a:moveTo>
                  <a:pt x="0" y="0"/>
                </a:moveTo>
                <a:lnTo>
                  <a:pt x="0" y="39488"/>
                </a:lnTo>
                <a:lnTo>
                  <a:pt x="9102911" y="9142391"/>
                </a:lnTo>
                <a:lnTo>
                  <a:pt x="9122659" y="912264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 name="bk object 30">
            <a:extLst>
              <a:ext uri="{FF2B5EF4-FFF2-40B4-BE49-F238E27FC236}">
                <a16:creationId xmlns:a16="http://schemas.microsoft.com/office/drawing/2014/main" id="{E0327E04-9283-4A56-9E9B-49EE38EE234B}"/>
              </a:ext>
            </a:extLst>
          </p:cNvPr>
          <p:cNvSpPr>
            <a:spLocks/>
          </p:cNvSpPr>
          <p:nvPr/>
        </p:nvSpPr>
        <p:spPr bwMode="auto">
          <a:xfrm>
            <a:off x="0" y="1587500"/>
            <a:ext cx="5270500" cy="5270500"/>
          </a:xfrm>
          <a:custGeom>
            <a:avLst/>
            <a:gdLst>
              <a:gd name="T0" fmla="*/ 0 w 8692515"/>
              <a:gd name="T1" fmla="*/ 0 h 8692515"/>
              <a:gd name="T2" fmla="*/ 0 w 8692515"/>
              <a:gd name="T3" fmla="*/ 0 h 8692515"/>
              <a:gd name="T4" fmla="*/ 0 w 8692515"/>
              <a:gd name="T5" fmla="*/ 0 h 8692515"/>
              <a:gd name="T6" fmla="*/ 0 w 8692515"/>
              <a:gd name="T7" fmla="*/ 0 h 8692515"/>
              <a:gd name="T8" fmla="*/ 0 w 8692515"/>
              <a:gd name="T9" fmla="*/ 0 h 8692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2515" h="8692515">
                <a:moveTo>
                  <a:pt x="0" y="0"/>
                </a:moveTo>
                <a:lnTo>
                  <a:pt x="0" y="39485"/>
                </a:lnTo>
                <a:lnTo>
                  <a:pt x="8652688" y="8692174"/>
                </a:lnTo>
                <a:lnTo>
                  <a:pt x="8692174" y="8692174"/>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 name="bk object 31">
            <a:extLst>
              <a:ext uri="{FF2B5EF4-FFF2-40B4-BE49-F238E27FC236}">
                <a16:creationId xmlns:a16="http://schemas.microsoft.com/office/drawing/2014/main" id="{856D21B3-B397-4C55-B856-CA672CB586A0}"/>
              </a:ext>
            </a:extLst>
          </p:cNvPr>
          <p:cNvSpPr>
            <a:spLocks/>
          </p:cNvSpPr>
          <p:nvPr/>
        </p:nvSpPr>
        <p:spPr bwMode="auto">
          <a:xfrm>
            <a:off x="0" y="1884363"/>
            <a:ext cx="4973638" cy="4973637"/>
          </a:xfrm>
          <a:custGeom>
            <a:avLst/>
            <a:gdLst>
              <a:gd name="T0" fmla="*/ 0 w 8201659"/>
              <a:gd name="T1" fmla="*/ 0 h 8201659"/>
              <a:gd name="T2" fmla="*/ 0 w 8201659"/>
              <a:gd name="T3" fmla="*/ 0 h 8201659"/>
              <a:gd name="T4" fmla="*/ 0 w 8201659"/>
              <a:gd name="T5" fmla="*/ 0 h 8201659"/>
              <a:gd name="T6" fmla="*/ 0 w 8201659"/>
              <a:gd name="T7" fmla="*/ 0 h 8201659"/>
              <a:gd name="T8" fmla="*/ 0 w 8201659"/>
              <a:gd name="T9" fmla="*/ 0 h 82016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1659" h="8201659">
                <a:moveTo>
                  <a:pt x="0" y="0"/>
                </a:moveTo>
                <a:lnTo>
                  <a:pt x="0" y="39485"/>
                </a:lnTo>
                <a:lnTo>
                  <a:pt x="8161756" y="8201227"/>
                </a:lnTo>
                <a:lnTo>
                  <a:pt x="8201241" y="8201227"/>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 name="bk object 32">
            <a:extLst>
              <a:ext uri="{FF2B5EF4-FFF2-40B4-BE49-F238E27FC236}">
                <a16:creationId xmlns:a16="http://schemas.microsoft.com/office/drawing/2014/main" id="{C2D9A8AA-25A4-4DBB-A127-74080DAB022A}"/>
              </a:ext>
            </a:extLst>
          </p:cNvPr>
          <p:cNvSpPr>
            <a:spLocks/>
          </p:cNvSpPr>
          <p:nvPr/>
        </p:nvSpPr>
        <p:spPr bwMode="auto">
          <a:xfrm>
            <a:off x="0" y="2182813"/>
            <a:ext cx="4675188" cy="4675187"/>
          </a:xfrm>
          <a:custGeom>
            <a:avLst/>
            <a:gdLst>
              <a:gd name="T0" fmla="*/ 0 w 7710805"/>
              <a:gd name="T1" fmla="*/ 0 h 7710805"/>
              <a:gd name="T2" fmla="*/ 0 w 7710805"/>
              <a:gd name="T3" fmla="*/ 0 h 7710805"/>
              <a:gd name="T4" fmla="*/ 0 w 7710805"/>
              <a:gd name="T5" fmla="*/ 0 h 7710805"/>
              <a:gd name="T6" fmla="*/ 0 w 7710805"/>
              <a:gd name="T7" fmla="*/ 0 h 7710805"/>
              <a:gd name="T8" fmla="*/ 0 w 7710805"/>
              <a:gd name="T9" fmla="*/ 0 h 7710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0805" h="7710805">
                <a:moveTo>
                  <a:pt x="0" y="0"/>
                </a:moveTo>
                <a:lnTo>
                  <a:pt x="0" y="39487"/>
                </a:lnTo>
                <a:lnTo>
                  <a:pt x="7670843" y="7710324"/>
                </a:lnTo>
                <a:lnTo>
                  <a:pt x="7710337" y="7710324"/>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 name="bk object 33">
            <a:extLst>
              <a:ext uri="{FF2B5EF4-FFF2-40B4-BE49-F238E27FC236}">
                <a16:creationId xmlns:a16="http://schemas.microsoft.com/office/drawing/2014/main" id="{5F8517DB-465A-426F-80E7-BAC5E1C81F66}"/>
              </a:ext>
            </a:extLst>
          </p:cNvPr>
          <p:cNvSpPr>
            <a:spLocks/>
          </p:cNvSpPr>
          <p:nvPr/>
        </p:nvSpPr>
        <p:spPr bwMode="auto">
          <a:xfrm>
            <a:off x="0" y="2481263"/>
            <a:ext cx="4379913" cy="4376737"/>
          </a:xfrm>
          <a:custGeom>
            <a:avLst/>
            <a:gdLst>
              <a:gd name="T0" fmla="*/ 0 w 7219950"/>
              <a:gd name="T1" fmla="*/ 0 h 7219950"/>
              <a:gd name="T2" fmla="*/ 0 w 7219950"/>
              <a:gd name="T3" fmla="*/ 0 h 7219950"/>
              <a:gd name="T4" fmla="*/ 0 w 7219950"/>
              <a:gd name="T5" fmla="*/ 0 h 7219950"/>
              <a:gd name="T6" fmla="*/ 0 w 7219950"/>
              <a:gd name="T7" fmla="*/ 0 h 7219950"/>
              <a:gd name="T8" fmla="*/ 0 w 7219950"/>
              <a:gd name="T9" fmla="*/ 0 h 7219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19950" h="7219950">
                <a:moveTo>
                  <a:pt x="0" y="0"/>
                </a:moveTo>
                <a:lnTo>
                  <a:pt x="0" y="39477"/>
                </a:lnTo>
                <a:lnTo>
                  <a:pt x="7179908" y="7219385"/>
                </a:lnTo>
                <a:lnTo>
                  <a:pt x="7219391" y="7219385"/>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 name="bk object 34">
            <a:extLst>
              <a:ext uri="{FF2B5EF4-FFF2-40B4-BE49-F238E27FC236}">
                <a16:creationId xmlns:a16="http://schemas.microsoft.com/office/drawing/2014/main" id="{FD85D025-D1B1-4C71-B6D2-5A94A08CF161}"/>
              </a:ext>
            </a:extLst>
          </p:cNvPr>
          <p:cNvSpPr>
            <a:spLocks/>
          </p:cNvSpPr>
          <p:nvPr/>
        </p:nvSpPr>
        <p:spPr bwMode="auto">
          <a:xfrm>
            <a:off x="0" y="2776538"/>
            <a:ext cx="4081463" cy="4081462"/>
          </a:xfrm>
          <a:custGeom>
            <a:avLst/>
            <a:gdLst>
              <a:gd name="T0" fmla="*/ 0 w 6729095"/>
              <a:gd name="T1" fmla="*/ 0 h 6729095"/>
              <a:gd name="T2" fmla="*/ 0 w 6729095"/>
              <a:gd name="T3" fmla="*/ 0 h 6729095"/>
              <a:gd name="T4" fmla="*/ 0 w 6729095"/>
              <a:gd name="T5" fmla="*/ 0 h 6729095"/>
              <a:gd name="T6" fmla="*/ 0 w 6729095"/>
              <a:gd name="T7" fmla="*/ 0 h 6729095"/>
              <a:gd name="T8" fmla="*/ 0 w 6729095"/>
              <a:gd name="T9" fmla="*/ 0 h 67290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9095" h="6729095">
                <a:moveTo>
                  <a:pt x="0" y="0"/>
                </a:moveTo>
                <a:lnTo>
                  <a:pt x="0" y="39483"/>
                </a:lnTo>
                <a:lnTo>
                  <a:pt x="6689001" y="6728479"/>
                </a:lnTo>
                <a:lnTo>
                  <a:pt x="6728479" y="6728479"/>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 name="bk object 35">
            <a:extLst>
              <a:ext uri="{FF2B5EF4-FFF2-40B4-BE49-F238E27FC236}">
                <a16:creationId xmlns:a16="http://schemas.microsoft.com/office/drawing/2014/main" id="{52C94D9E-A3E3-4C4E-B8D8-D93D7EA5CB16}"/>
              </a:ext>
            </a:extLst>
          </p:cNvPr>
          <p:cNvSpPr>
            <a:spLocks/>
          </p:cNvSpPr>
          <p:nvPr/>
        </p:nvSpPr>
        <p:spPr bwMode="auto">
          <a:xfrm>
            <a:off x="0" y="3074988"/>
            <a:ext cx="3783013" cy="3783012"/>
          </a:xfrm>
          <a:custGeom>
            <a:avLst/>
            <a:gdLst>
              <a:gd name="T0" fmla="*/ 0 w 6237605"/>
              <a:gd name="T1" fmla="*/ 0 h 6237605"/>
              <a:gd name="T2" fmla="*/ 0 w 6237605"/>
              <a:gd name="T3" fmla="*/ 0 h 6237605"/>
              <a:gd name="T4" fmla="*/ 0 w 6237605"/>
              <a:gd name="T5" fmla="*/ 0 h 6237605"/>
              <a:gd name="T6" fmla="*/ 0 w 6237605"/>
              <a:gd name="T7" fmla="*/ 0 h 6237605"/>
              <a:gd name="T8" fmla="*/ 0 w 6237605"/>
              <a:gd name="T9" fmla="*/ 0 h 62376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7605" h="6237605">
                <a:moveTo>
                  <a:pt x="0" y="0"/>
                </a:moveTo>
                <a:lnTo>
                  <a:pt x="0" y="39476"/>
                </a:lnTo>
                <a:lnTo>
                  <a:pt x="6198090" y="6237561"/>
                </a:lnTo>
                <a:lnTo>
                  <a:pt x="6237572" y="6237561"/>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 name="bk object 36">
            <a:extLst>
              <a:ext uri="{FF2B5EF4-FFF2-40B4-BE49-F238E27FC236}">
                <a16:creationId xmlns:a16="http://schemas.microsoft.com/office/drawing/2014/main" id="{923B2480-CC90-4EE1-A729-EB4173DE65B9}"/>
              </a:ext>
            </a:extLst>
          </p:cNvPr>
          <p:cNvSpPr>
            <a:spLocks/>
          </p:cNvSpPr>
          <p:nvPr/>
        </p:nvSpPr>
        <p:spPr bwMode="auto">
          <a:xfrm>
            <a:off x="0" y="3371850"/>
            <a:ext cx="3486150" cy="3486150"/>
          </a:xfrm>
          <a:custGeom>
            <a:avLst/>
            <a:gdLst>
              <a:gd name="T0" fmla="*/ 0 w 5746750"/>
              <a:gd name="T1" fmla="*/ 0 h 5746750"/>
              <a:gd name="T2" fmla="*/ 0 w 5746750"/>
              <a:gd name="T3" fmla="*/ 0 h 5746750"/>
              <a:gd name="T4" fmla="*/ 0 w 5746750"/>
              <a:gd name="T5" fmla="*/ 0 h 5746750"/>
              <a:gd name="T6" fmla="*/ 0 w 5746750"/>
              <a:gd name="T7" fmla="*/ 0 h 5746750"/>
              <a:gd name="T8" fmla="*/ 0 w 5746750"/>
              <a:gd name="T9" fmla="*/ 0 h 57467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6750" h="5746750">
                <a:moveTo>
                  <a:pt x="0" y="0"/>
                </a:moveTo>
                <a:lnTo>
                  <a:pt x="0" y="39494"/>
                </a:lnTo>
                <a:lnTo>
                  <a:pt x="5707149" y="5746643"/>
                </a:lnTo>
                <a:lnTo>
                  <a:pt x="5746638" y="574664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 name="bk object 37">
            <a:extLst>
              <a:ext uri="{FF2B5EF4-FFF2-40B4-BE49-F238E27FC236}">
                <a16:creationId xmlns:a16="http://schemas.microsoft.com/office/drawing/2014/main" id="{BC33E6F4-4876-4429-AD6C-C0753FB2CA0A}"/>
              </a:ext>
            </a:extLst>
          </p:cNvPr>
          <p:cNvSpPr>
            <a:spLocks/>
          </p:cNvSpPr>
          <p:nvPr/>
        </p:nvSpPr>
        <p:spPr bwMode="auto">
          <a:xfrm>
            <a:off x="0" y="3670300"/>
            <a:ext cx="3187700" cy="3187700"/>
          </a:xfrm>
          <a:custGeom>
            <a:avLst/>
            <a:gdLst>
              <a:gd name="T0" fmla="*/ 0 w 5255895"/>
              <a:gd name="T1" fmla="*/ 0 h 5255895"/>
              <a:gd name="T2" fmla="*/ 0 w 5255895"/>
              <a:gd name="T3" fmla="*/ 0 h 5255895"/>
              <a:gd name="T4" fmla="*/ 0 w 5255895"/>
              <a:gd name="T5" fmla="*/ 0 h 5255895"/>
              <a:gd name="T6" fmla="*/ 0 w 5255895"/>
              <a:gd name="T7" fmla="*/ 0 h 5255895"/>
              <a:gd name="T8" fmla="*/ 0 w 5255895"/>
              <a:gd name="T9" fmla="*/ 0 h 5255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5895" h="5255895">
                <a:moveTo>
                  <a:pt x="0" y="0"/>
                </a:moveTo>
                <a:lnTo>
                  <a:pt x="0" y="39485"/>
                </a:lnTo>
                <a:lnTo>
                  <a:pt x="5216239" y="5255720"/>
                </a:lnTo>
                <a:lnTo>
                  <a:pt x="5255725" y="5255720"/>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 name="bk object 38">
            <a:extLst>
              <a:ext uri="{FF2B5EF4-FFF2-40B4-BE49-F238E27FC236}">
                <a16:creationId xmlns:a16="http://schemas.microsoft.com/office/drawing/2014/main" id="{EA153F00-3331-47C9-B173-15680EC73A1F}"/>
              </a:ext>
            </a:extLst>
          </p:cNvPr>
          <p:cNvSpPr>
            <a:spLocks noChangeArrowheads="1"/>
          </p:cNvSpPr>
          <p:nvPr/>
        </p:nvSpPr>
        <p:spPr bwMode="auto">
          <a:xfrm>
            <a:off x="0" y="0"/>
            <a:ext cx="12192000" cy="6858000"/>
          </a:xfrm>
          <a:prstGeom prst="rect">
            <a:avLst/>
          </a:prstGeom>
          <a:blipFill dpi="0" rotWithShape="1">
            <a:blip r:embed="rId4"/>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25" name="bk object 39">
            <a:extLst>
              <a:ext uri="{FF2B5EF4-FFF2-40B4-BE49-F238E27FC236}">
                <a16:creationId xmlns:a16="http://schemas.microsoft.com/office/drawing/2014/main" id="{0A88A4A3-56CF-4623-8B88-C93F4797C34B}"/>
              </a:ext>
            </a:extLst>
          </p:cNvPr>
          <p:cNvSpPr>
            <a:spLocks/>
          </p:cNvSpPr>
          <p:nvPr/>
        </p:nvSpPr>
        <p:spPr bwMode="auto">
          <a:xfrm>
            <a:off x="852488" y="22336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78" y="57281"/>
                </a:lnTo>
                <a:lnTo>
                  <a:pt x="37221" y="56057"/>
                </a:lnTo>
                <a:lnTo>
                  <a:pt x="46908" y="50818"/>
                </a:lnTo>
                <a:lnTo>
                  <a:pt x="54090" y="41954"/>
                </a:lnTo>
                <a:lnTo>
                  <a:pt x="57272" y="31002"/>
                </a:lnTo>
                <a:lnTo>
                  <a:pt x="56052" y="20058"/>
                </a:lnTo>
                <a:lnTo>
                  <a:pt x="50816"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 name="bk object 40">
            <a:extLst>
              <a:ext uri="{FF2B5EF4-FFF2-40B4-BE49-F238E27FC236}">
                <a16:creationId xmlns:a16="http://schemas.microsoft.com/office/drawing/2014/main" id="{24676ABA-D375-4165-8203-B70B386CCAFE}"/>
              </a:ext>
            </a:extLst>
          </p:cNvPr>
          <p:cNvSpPr>
            <a:spLocks/>
          </p:cNvSpPr>
          <p:nvPr/>
        </p:nvSpPr>
        <p:spPr bwMode="auto">
          <a:xfrm>
            <a:off x="1293813" y="22812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 name="bk object 41">
            <a:extLst>
              <a:ext uri="{FF2B5EF4-FFF2-40B4-BE49-F238E27FC236}">
                <a16:creationId xmlns:a16="http://schemas.microsoft.com/office/drawing/2014/main" id="{58718367-FA99-4E40-B4DC-01461EA03A01}"/>
              </a:ext>
            </a:extLst>
          </p:cNvPr>
          <p:cNvSpPr>
            <a:spLocks/>
          </p:cNvSpPr>
          <p:nvPr/>
        </p:nvSpPr>
        <p:spPr bwMode="auto">
          <a:xfrm>
            <a:off x="1747838" y="2317750"/>
            <a:ext cx="36512"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 name="bk object 42">
            <a:extLst>
              <a:ext uri="{FF2B5EF4-FFF2-40B4-BE49-F238E27FC236}">
                <a16:creationId xmlns:a16="http://schemas.microsoft.com/office/drawing/2014/main" id="{28FF589D-B928-43FC-B281-C0A481E786ED}"/>
              </a:ext>
            </a:extLst>
          </p:cNvPr>
          <p:cNvSpPr>
            <a:spLocks/>
          </p:cNvSpPr>
          <p:nvPr/>
        </p:nvSpPr>
        <p:spPr bwMode="auto">
          <a:xfrm>
            <a:off x="2217738" y="2343150"/>
            <a:ext cx="36512"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0"/>
                </a:lnTo>
                <a:lnTo>
                  <a:pt x="10366" y="6458"/>
                </a:lnTo>
                <a:lnTo>
                  <a:pt x="3186" y="15322"/>
                </a:lnTo>
                <a:lnTo>
                  <a:pt x="0" y="26279"/>
                </a:lnTo>
                <a:lnTo>
                  <a:pt x="1220" y="37226"/>
                </a:lnTo>
                <a:lnTo>
                  <a:pt x="6458" y="46914"/>
                </a:lnTo>
                <a:lnTo>
                  <a:pt x="15322" y="54096"/>
                </a:lnTo>
                <a:lnTo>
                  <a:pt x="26279" y="57276"/>
                </a:lnTo>
                <a:lnTo>
                  <a:pt x="37226" y="56052"/>
                </a:lnTo>
                <a:lnTo>
                  <a:pt x="46914" y="50814"/>
                </a:lnTo>
                <a:lnTo>
                  <a:pt x="54096" y="41949"/>
                </a:lnTo>
                <a:lnTo>
                  <a:pt x="57276" y="30998"/>
                </a:lnTo>
                <a:lnTo>
                  <a:pt x="56052" y="20055"/>
                </a:lnTo>
                <a:lnTo>
                  <a:pt x="50814" y="10368"/>
                </a:lnTo>
                <a:lnTo>
                  <a:pt x="41949" y="3186"/>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 name="bk object 43">
            <a:extLst>
              <a:ext uri="{FF2B5EF4-FFF2-40B4-BE49-F238E27FC236}">
                <a16:creationId xmlns:a16="http://schemas.microsoft.com/office/drawing/2014/main" id="{A92013CB-318E-441E-8590-137EE961262E}"/>
              </a:ext>
            </a:extLst>
          </p:cNvPr>
          <p:cNvSpPr>
            <a:spLocks/>
          </p:cNvSpPr>
          <p:nvPr/>
        </p:nvSpPr>
        <p:spPr bwMode="auto">
          <a:xfrm>
            <a:off x="2700338" y="23574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2" y="1223"/>
                </a:lnTo>
                <a:lnTo>
                  <a:pt x="10364" y="6461"/>
                </a:lnTo>
                <a:lnTo>
                  <a:pt x="3182" y="15321"/>
                </a:lnTo>
                <a:lnTo>
                  <a:pt x="0" y="26278"/>
                </a:lnTo>
                <a:lnTo>
                  <a:pt x="1221" y="37224"/>
                </a:lnTo>
                <a:lnTo>
                  <a:pt x="6459" y="46912"/>
                </a:lnTo>
                <a:lnTo>
                  <a:pt x="15328" y="54094"/>
                </a:lnTo>
                <a:lnTo>
                  <a:pt x="26279" y="57275"/>
                </a:lnTo>
                <a:lnTo>
                  <a:pt x="37223" y="56051"/>
                </a:lnTo>
                <a:lnTo>
                  <a:pt x="46909" y="50812"/>
                </a:lnTo>
                <a:lnTo>
                  <a:pt x="54091" y="41948"/>
                </a:lnTo>
                <a:lnTo>
                  <a:pt x="57273" y="30997"/>
                </a:lnTo>
                <a:lnTo>
                  <a:pt x="56053" y="20053"/>
                </a:lnTo>
                <a:lnTo>
                  <a:pt x="50818" y="10366"/>
                </a:lnTo>
                <a:lnTo>
                  <a:pt x="41955" y="3185"/>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 name="bk object 44">
            <a:extLst>
              <a:ext uri="{FF2B5EF4-FFF2-40B4-BE49-F238E27FC236}">
                <a16:creationId xmlns:a16="http://schemas.microsoft.com/office/drawing/2014/main" id="{A1FD334F-FE1F-4765-B048-6E530BCD1EF4}"/>
              </a:ext>
            </a:extLst>
          </p:cNvPr>
          <p:cNvSpPr>
            <a:spLocks/>
          </p:cNvSpPr>
          <p:nvPr/>
        </p:nvSpPr>
        <p:spPr bwMode="auto">
          <a:xfrm>
            <a:off x="3198813" y="2368550"/>
            <a:ext cx="33337"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6"/>
                </a:lnTo>
                <a:lnTo>
                  <a:pt x="10362" y="6465"/>
                </a:lnTo>
                <a:lnTo>
                  <a:pt x="3176" y="15325"/>
                </a:lnTo>
                <a:lnTo>
                  <a:pt x="0" y="26281"/>
                </a:lnTo>
                <a:lnTo>
                  <a:pt x="1223" y="37225"/>
                </a:lnTo>
                <a:lnTo>
                  <a:pt x="6459" y="46912"/>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 name="bk object 45">
            <a:extLst>
              <a:ext uri="{FF2B5EF4-FFF2-40B4-BE49-F238E27FC236}">
                <a16:creationId xmlns:a16="http://schemas.microsoft.com/office/drawing/2014/main" id="{68C297EF-DD39-4E0F-B39A-90C2B7B1952E}"/>
              </a:ext>
            </a:extLst>
          </p:cNvPr>
          <p:cNvSpPr>
            <a:spLocks/>
          </p:cNvSpPr>
          <p:nvPr/>
        </p:nvSpPr>
        <p:spPr bwMode="auto">
          <a:xfrm>
            <a:off x="3706813" y="2376488"/>
            <a:ext cx="33337"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 name="bk object 46">
            <a:extLst>
              <a:ext uri="{FF2B5EF4-FFF2-40B4-BE49-F238E27FC236}">
                <a16:creationId xmlns:a16="http://schemas.microsoft.com/office/drawing/2014/main" id="{3014EEAE-3B1A-412F-8C87-A1DC9EDF06F6}"/>
              </a:ext>
            </a:extLst>
          </p:cNvPr>
          <p:cNvSpPr>
            <a:spLocks/>
          </p:cNvSpPr>
          <p:nvPr/>
        </p:nvSpPr>
        <p:spPr bwMode="auto">
          <a:xfrm>
            <a:off x="4224338" y="23828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2"/>
                </a:lnTo>
                <a:lnTo>
                  <a:pt x="10366" y="6458"/>
                </a:lnTo>
                <a:lnTo>
                  <a:pt x="3186" y="15316"/>
                </a:lnTo>
                <a:lnTo>
                  <a:pt x="0" y="26273"/>
                </a:lnTo>
                <a:lnTo>
                  <a:pt x="1220" y="37220"/>
                </a:lnTo>
                <a:lnTo>
                  <a:pt x="6458" y="46908"/>
                </a:lnTo>
                <a:lnTo>
                  <a:pt x="15322" y="54090"/>
                </a:lnTo>
                <a:lnTo>
                  <a:pt x="26279" y="57276"/>
                </a:lnTo>
                <a:lnTo>
                  <a:pt x="37226" y="56054"/>
                </a:lnTo>
                <a:lnTo>
                  <a:pt x="46914" y="50814"/>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 name="bk object 47">
            <a:extLst>
              <a:ext uri="{FF2B5EF4-FFF2-40B4-BE49-F238E27FC236}">
                <a16:creationId xmlns:a16="http://schemas.microsoft.com/office/drawing/2014/main" id="{6BB6AD39-0A5B-4596-96FC-99F84BB30A3D}"/>
              </a:ext>
            </a:extLst>
          </p:cNvPr>
          <p:cNvSpPr>
            <a:spLocks/>
          </p:cNvSpPr>
          <p:nvPr/>
        </p:nvSpPr>
        <p:spPr bwMode="auto">
          <a:xfrm>
            <a:off x="4751388" y="23891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 name="bk object 48">
            <a:extLst>
              <a:ext uri="{FF2B5EF4-FFF2-40B4-BE49-F238E27FC236}">
                <a16:creationId xmlns:a16="http://schemas.microsoft.com/office/drawing/2014/main" id="{67B70055-FF8A-4047-9040-62440844A04D}"/>
              </a:ext>
            </a:extLst>
          </p:cNvPr>
          <p:cNvSpPr>
            <a:spLocks/>
          </p:cNvSpPr>
          <p:nvPr/>
        </p:nvSpPr>
        <p:spPr bwMode="auto">
          <a:xfrm>
            <a:off x="5284788" y="23891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2"/>
                </a:lnTo>
                <a:lnTo>
                  <a:pt x="10366"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 name="bk object 49">
            <a:extLst>
              <a:ext uri="{FF2B5EF4-FFF2-40B4-BE49-F238E27FC236}">
                <a16:creationId xmlns:a16="http://schemas.microsoft.com/office/drawing/2014/main" id="{F12AB0C3-197C-48BB-8D37-32F9BBAE9BBD}"/>
              </a:ext>
            </a:extLst>
          </p:cNvPr>
          <p:cNvSpPr>
            <a:spLocks/>
          </p:cNvSpPr>
          <p:nvPr/>
        </p:nvSpPr>
        <p:spPr bwMode="auto">
          <a:xfrm>
            <a:off x="5821363" y="23764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3" y="30997"/>
                </a:lnTo>
                <a:lnTo>
                  <a:pt x="56052" y="20053"/>
                </a:lnTo>
                <a:lnTo>
                  <a:pt x="50814" y="10365"/>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 name="bk object 50">
            <a:extLst>
              <a:ext uri="{FF2B5EF4-FFF2-40B4-BE49-F238E27FC236}">
                <a16:creationId xmlns:a16="http://schemas.microsoft.com/office/drawing/2014/main" id="{BD9761AC-FA73-4040-B975-96083700B221}"/>
              </a:ext>
            </a:extLst>
          </p:cNvPr>
          <p:cNvSpPr>
            <a:spLocks/>
          </p:cNvSpPr>
          <p:nvPr/>
        </p:nvSpPr>
        <p:spPr bwMode="auto">
          <a:xfrm>
            <a:off x="6350000" y="23368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2" y="37229"/>
                </a:lnTo>
                <a:lnTo>
                  <a:pt x="6458" y="46917"/>
                </a:lnTo>
                <a:lnTo>
                  <a:pt x="15316" y="54099"/>
                </a:lnTo>
                <a:lnTo>
                  <a:pt x="26278" y="57279"/>
                </a:lnTo>
                <a:lnTo>
                  <a:pt x="37224" y="56055"/>
                </a:lnTo>
                <a:lnTo>
                  <a:pt x="46909" y="50817"/>
                </a:lnTo>
                <a:lnTo>
                  <a:pt x="54090" y="41952"/>
                </a:lnTo>
                <a:lnTo>
                  <a:pt x="57272" y="31001"/>
                </a:lnTo>
                <a:lnTo>
                  <a:pt x="56052" y="20056"/>
                </a:lnTo>
                <a:lnTo>
                  <a:pt x="50817"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 name="bk object 51">
            <a:extLst>
              <a:ext uri="{FF2B5EF4-FFF2-40B4-BE49-F238E27FC236}">
                <a16:creationId xmlns:a16="http://schemas.microsoft.com/office/drawing/2014/main" id="{C5693CE6-A554-41A4-BB91-D09E15F23621}"/>
              </a:ext>
            </a:extLst>
          </p:cNvPr>
          <p:cNvSpPr>
            <a:spLocks/>
          </p:cNvSpPr>
          <p:nvPr/>
        </p:nvSpPr>
        <p:spPr bwMode="auto">
          <a:xfrm>
            <a:off x="6864350" y="22606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0" y="1223"/>
                </a:lnTo>
                <a:lnTo>
                  <a:pt x="10363"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0997"/>
                </a:lnTo>
                <a:lnTo>
                  <a:pt x="56052" y="20050"/>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 name="bk object 52">
            <a:extLst>
              <a:ext uri="{FF2B5EF4-FFF2-40B4-BE49-F238E27FC236}">
                <a16:creationId xmlns:a16="http://schemas.microsoft.com/office/drawing/2014/main" id="{6AB3693A-E288-4D24-9CDE-614C8A4C6883}"/>
              </a:ext>
            </a:extLst>
          </p:cNvPr>
          <p:cNvSpPr>
            <a:spLocks/>
          </p:cNvSpPr>
          <p:nvPr/>
        </p:nvSpPr>
        <p:spPr bwMode="auto">
          <a:xfrm>
            <a:off x="55563" y="22463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4" y="57270"/>
                </a:lnTo>
                <a:lnTo>
                  <a:pt x="37230" y="56047"/>
                </a:lnTo>
                <a:lnTo>
                  <a:pt x="46918"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 name="bk object 53">
            <a:extLst>
              <a:ext uri="{FF2B5EF4-FFF2-40B4-BE49-F238E27FC236}">
                <a16:creationId xmlns:a16="http://schemas.microsoft.com/office/drawing/2014/main" id="{75CDD2AD-E830-4D26-9CD8-DD78E8446C84}"/>
              </a:ext>
            </a:extLst>
          </p:cNvPr>
          <p:cNvSpPr>
            <a:spLocks/>
          </p:cNvSpPr>
          <p:nvPr/>
        </p:nvSpPr>
        <p:spPr bwMode="auto">
          <a:xfrm>
            <a:off x="457200" y="2335213"/>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5"/>
                </a:lnTo>
                <a:lnTo>
                  <a:pt x="56056"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 name="bk object 54">
            <a:extLst>
              <a:ext uri="{FF2B5EF4-FFF2-40B4-BE49-F238E27FC236}">
                <a16:creationId xmlns:a16="http://schemas.microsoft.com/office/drawing/2014/main" id="{38126858-6C65-4DD0-B0E3-1AB3811413E3}"/>
              </a:ext>
            </a:extLst>
          </p:cNvPr>
          <p:cNvSpPr>
            <a:spLocks/>
          </p:cNvSpPr>
          <p:nvPr/>
        </p:nvSpPr>
        <p:spPr bwMode="auto">
          <a:xfrm>
            <a:off x="871538" y="241935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 name="bk object 55">
            <a:extLst>
              <a:ext uri="{FF2B5EF4-FFF2-40B4-BE49-F238E27FC236}">
                <a16:creationId xmlns:a16="http://schemas.microsoft.com/office/drawing/2014/main" id="{4EF38D44-18FC-426B-A808-F779627AF7FB}"/>
              </a:ext>
            </a:extLst>
          </p:cNvPr>
          <p:cNvSpPr>
            <a:spLocks/>
          </p:cNvSpPr>
          <p:nvPr/>
        </p:nvSpPr>
        <p:spPr bwMode="auto">
          <a:xfrm>
            <a:off x="1306513" y="249555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 name="bk object 56">
            <a:extLst>
              <a:ext uri="{FF2B5EF4-FFF2-40B4-BE49-F238E27FC236}">
                <a16:creationId xmlns:a16="http://schemas.microsoft.com/office/drawing/2014/main" id="{3AF07791-2BEC-410D-87CE-35E916238E97}"/>
              </a:ext>
            </a:extLst>
          </p:cNvPr>
          <p:cNvSpPr>
            <a:spLocks/>
          </p:cNvSpPr>
          <p:nvPr/>
        </p:nvSpPr>
        <p:spPr bwMode="auto">
          <a:xfrm>
            <a:off x="1757363" y="25638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7" y="31002"/>
                </a:lnTo>
                <a:lnTo>
                  <a:pt x="56056"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 name="bk object 57">
            <a:extLst>
              <a:ext uri="{FF2B5EF4-FFF2-40B4-BE49-F238E27FC236}">
                <a16:creationId xmlns:a16="http://schemas.microsoft.com/office/drawing/2014/main" id="{A79877C3-4B7B-4A7E-8A86-01193590C126}"/>
              </a:ext>
            </a:extLst>
          </p:cNvPr>
          <p:cNvSpPr>
            <a:spLocks/>
          </p:cNvSpPr>
          <p:nvPr/>
        </p:nvSpPr>
        <p:spPr bwMode="auto">
          <a:xfrm>
            <a:off x="2227263" y="262413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2"/>
                </a:lnTo>
                <a:lnTo>
                  <a:pt x="10366" y="6458"/>
                </a:lnTo>
                <a:lnTo>
                  <a:pt x="3186" y="15316"/>
                </a:lnTo>
                <a:lnTo>
                  <a:pt x="0" y="26273"/>
                </a:lnTo>
                <a:lnTo>
                  <a:pt x="1220" y="37220"/>
                </a:lnTo>
                <a:lnTo>
                  <a:pt x="6458" y="46908"/>
                </a:lnTo>
                <a:lnTo>
                  <a:pt x="15322" y="54090"/>
                </a:lnTo>
                <a:lnTo>
                  <a:pt x="26279" y="57276"/>
                </a:lnTo>
                <a:lnTo>
                  <a:pt x="37226" y="56054"/>
                </a:lnTo>
                <a:lnTo>
                  <a:pt x="46914" y="50814"/>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 name="bk object 58">
            <a:extLst>
              <a:ext uri="{FF2B5EF4-FFF2-40B4-BE49-F238E27FC236}">
                <a16:creationId xmlns:a16="http://schemas.microsoft.com/office/drawing/2014/main" id="{3AFB98FA-E719-45FC-9EDA-E11C450F64CB}"/>
              </a:ext>
            </a:extLst>
          </p:cNvPr>
          <p:cNvSpPr>
            <a:spLocks/>
          </p:cNvSpPr>
          <p:nvPr/>
        </p:nvSpPr>
        <p:spPr bwMode="auto">
          <a:xfrm>
            <a:off x="2713038" y="26844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 name="bk object 59">
            <a:extLst>
              <a:ext uri="{FF2B5EF4-FFF2-40B4-BE49-F238E27FC236}">
                <a16:creationId xmlns:a16="http://schemas.microsoft.com/office/drawing/2014/main" id="{C1D9A303-D802-4FD7-89E2-496CEC247DBA}"/>
              </a:ext>
            </a:extLst>
          </p:cNvPr>
          <p:cNvSpPr>
            <a:spLocks/>
          </p:cNvSpPr>
          <p:nvPr/>
        </p:nvSpPr>
        <p:spPr bwMode="auto">
          <a:xfrm>
            <a:off x="3219450" y="27384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6" name="bk object 60">
            <a:extLst>
              <a:ext uri="{FF2B5EF4-FFF2-40B4-BE49-F238E27FC236}">
                <a16:creationId xmlns:a16="http://schemas.microsoft.com/office/drawing/2014/main" id="{8F052DF6-75AC-488C-B94E-E90DF3447B62}"/>
              </a:ext>
            </a:extLst>
          </p:cNvPr>
          <p:cNvSpPr>
            <a:spLocks/>
          </p:cNvSpPr>
          <p:nvPr/>
        </p:nvSpPr>
        <p:spPr bwMode="auto">
          <a:xfrm>
            <a:off x="3740150" y="27940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7" name="bk object 61">
            <a:extLst>
              <a:ext uri="{FF2B5EF4-FFF2-40B4-BE49-F238E27FC236}">
                <a16:creationId xmlns:a16="http://schemas.microsoft.com/office/drawing/2014/main" id="{C2B504EB-FA1D-4778-9552-44CC89E9A1BB}"/>
              </a:ext>
            </a:extLst>
          </p:cNvPr>
          <p:cNvSpPr>
            <a:spLocks/>
          </p:cNvSpPr>
          <p:nvPr/>
        </p:nvSpPr>
        <p:spPr bwMode="auto">
          <a:xfrm>
            <a:off x="4275138" y="28495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1001"/>
                </a:lnTo>
                <a:lnTo>
                  <a:pt x="56052"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8" name="bk object 62">
            <a:extLst>
              <a:ext uri="{FF2B5EF4-FFF2-40B4-BE49-F238E27FC236}">
                <a16:creationId xmlns:a16="http://schemas.microsoft.com/office/drawing/2014/main" id="{87FC54E4-A44B-4B29-B2C8-EEFC8F30FED3}"/>
              </a:ext>
            </a:extLst>
          </p:cNvPr>
          <p:cNvSpPr>
            <a:spLocks/>
          </p:cNvSpPr>
          <p:nvPr/>
        </p:nvSpPr>
        <p:spPr bwMode="auto">
          <a:xfrm>
            <a:off x="4824413" y="290195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9" name="bk object 63">
            <a:extLst>
              <a:ext uri="{FF2B5EF4-FFF2-40B4-BE49-F238E27FC236}">
                <a16:creationId xmlns:a16="http://schemas.microsoft.com/office/drawing/2014/main" id="{7B449A36-5E39-42C9-9099-3B70DC60F3B2}"/>
              </a:ext>
            </a:extLst>
          </p:cNvPr>
          <p:cNvSpPr>
            <a:spLocks/>
          </p:cNvSpPr>
          <p:nvPr/>
        </p:nvSpPr>
        <p:spPr bwMode="auto">
          <a:xfrm>
            <a:off x="5378450" y="2941638"/>
            <a:ext cx="36513"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0" name="bk object 64">
            <a:extLst>
              <a:ext uri="{FF2B5EF4-FFF2-40B4-BE49-F238E27FC236}">
                <a16:creationId xmlns:a16="http://schemas.microsoft.com/office/drawing/2014/main" id="{2943C5B0-A734-43E9-85F8-37B4A46F7AF4}"/>
              </a:ext>
            </a:extLst>
          </p:cNvPr>
          <p:cNvSpPr>
            <a:spLocks/>
          </p:cNvSpPr>
          <p:nvPr/>
        </p:nvSpPr>
        <p:spPr bwMode="auto">
          <a:xfrm>
            <a:off x="5935663" y="29654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1" name="bk object 65">
            <a:extLst>
              <a:ext uri="{FF2B5EF4-FFF2-40B4-BE49-F238E27FC236}">
                <a16:creationId xmlns:a16="http://schemas.microsoft.com/office/drawing/2014/main" id="{F7B8C21D-8B6C-4CBB-BC4F-1A62F1875A65}"/>
              </a:ext>
            </a:extLst>
          </p:cNvPr>
          <p:cNvSpPr>
            <a:spLocks/>
          </p:cNvSpPr>
          <p:nvPr/>
        </p:nvSpPr>
        <p:spPr bwMode="auto">
          <a:xfrm>
            <a:off x="6484938" y="2952750"/>
            <a:ext cx="36512"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0" y="20050"/>
                </a:lnTo>
                <a:lnTo>
                  <a:pt x="50812" y="10362"/>
                </a:lnTo>
                <a:lnTo>
                  <a:pt x="41944"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2" name="bk object 66">
            <a:extLst>
              <a:ext uri="{FF2B5EF4-FFF2-40B4-BE49-F238E27FC236}">
                <a16:creationId xmlns:a16="http://schemas.microsoft.com/office/drawing/2014/main" id="{AADB5019-4BB5-438C-B843-CBB3CCC8A976}"/>
              </a:ext>
            </a:extLst>
          </p:cNvPr>
          <p:cNvSpPr>
            <a:spLocks/>
          </p:cNvSpPr>
          <p:nvPr/>
        </p:nvSpPr>
        <p:spPr bwMode="auto">
          <a:xfrm>
            <a:off x="7018338" y="28971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3"/>
                </a:lnTo>
                <a:lnTo>
                  <a:pt x="10367"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7" y="31001"/>
                </a:lnTo>
                <a:lnTo>
                  <a:pt x="56054" y="20054"/>
                </a:lnTo>
                <a:lnTo>
                  <a:pt x="50818" y="10364"/>
                </a:lnTo>
                <a:lnTo>
                  <a:pt x="41960"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3" name="bk object 67">
            <a:extLst>
              <a:ext uri="{FF2B5EF4-FFF2-40B4-BE49-F238E27FC236}">
                <a16:creationId xmlns:a16="http://schemas.microsoft.com/office/drawing/2014/main" id="{7ABEE3A3-2859-4A50-8603-C0537342D25F}"/>
              </a:ext>
            </a:extLst>
          </p:cNvPr>
          <p:cNvSpPr>
            <a:spLocks/>
          </p:cNvSpPr>
          <p:nvPr/>
        </p:nvSpPr>
        <p:spPr bwMode="auto">
          <a:xfrm>
            <a:off x="7529513" y="279400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4" name="bk object 68">
            <a:extLst>
              <a:ext uri="{FF2B5EF4-FFF2-40B4-BE49-F238E27FC236}">
                <a16:creationId xmlns:a16="http://schemas.microsoft.com/office/drawing/2014/main" id="{97F1CC75-610C-4F1B-A25F-F311C67D70B2}"/>
              </a:ext>
            </a:extLst>
          </p:cNvPr>
          <p:cNvSpPr>
            <a:spLocks/>
          </p:cNvSpPr>
          <p:nvPr/>
        </p:nvSpPr>
        <p:spPr bwMode="auto">
          <a:xfrm>
            <a:off x="8005763" y="26352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6"/>
                </a:lnTo>
                <a:lnTo>
                  <a:pt x="10362" y="6465"/>
                </a:lnTo>
                <a:lnTo>
                  <a:pt x="3182" y="15325"/>
                </a:lnTo>
                <a:lnTo>
                  <a:pt x="0" y="26281"/>
                </a:lnTo>
                <a:lnTo>
                  <a:pt x="1220" y="37225"/>
                </a:lnTo>
                <a:lnTo>
                  <a:pt x="6455" y="46912"/>
                </a:lnTo>
                <a:lnTo>
                  <a:pt x="15318" y="54099"/>
                </a:lnTo>
                <a:lnTo>
                  <a:pt x="26275" y="57279"/>
                </a:lnTo>
                <a:lnTo>
                  <a:pt x="37221" y="56055"/>
                </a:lnTo>
                <a:lnTo>
                  <a:pt x="46909" y="50817"/>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5" name="bk object 69">
            <a:extLst>
              <a:ext uri="{FF2B5EF4-FFF2-40B4-BE49-F238E27FC236}">
                <a16:creationId xmlns:a16="http://schemas.microsoft.com/office/drawing/2014/main" id="{5E0EF3AB-50E3-4807-AE67-9CDDDE850D77}"/>
              </a:ext>
            </a:extLst>
          </p:cNvPr>
          <p:cNvSpPr>
            <a:spLocks/>
          </p:cNvSpPr>
          <p:nvPr/>
        </p:nvSpPr>
        <p:spPr bwMode="auto">
          <a:xfrm>
            <a:off x="8445500" y="2424113"/>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2"/>
                </a:lnTo>
                <a:lnTo>
                  <a:pt x="10366" y="6458"/>
                </a:lnTo>
                <a:lnTo>
                  <a:pt x="3180" y="15316"/>
                </a:lnTo>
                <a:lnTo>
                  <a:pt x="0" y="26273"/>
                </a:lnTo>
                <a:lnTo>
                  <a:pt x="1223" y="37220"/>
                </a:lnTo>
                <a:lnTo>
                  <a:pt x="6462" y="46908"/>
                </a:lnTo>
                <a:lnTo>
                  <a:pt x="15326" y="54090"/>
                </a:lnTo>
                <a:lnTo>
                  <a:pt x="26284" y="57270"/>
                </a:lnTo>
                <a:lnTo>
                  <a:pt x="37230" y="56047"/>
                </a:lnTo>
                <a:lnTo>
                  <a:pt x="46918" y="50808"/>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6" name="bk object 70">
            <a:extLst>
              <a:ext uri="{FF2B5EF4-FFF2-40B4-BE49-F238E27FC236}">
                <a16:creationId xmlns:a16="http://schemas.microsoft.com/office/drawing/2014/main" id="{8535C753-6DA9-470A-A3BB-26B05A25E91B}"/>
              </a:ext>
            </a:extLst>
          </p:cNvPr>
          <p:cNvSpPr>
            <a:spLocks/>
          </p:cNvSpPr>
          <p:nvPr/>
        </p:nvSpPr>
        <p:spPr bwMode="auto">
          <a:xfrm>
            <a:off x="109538" y="2382838"/>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8"/>
                </a:lnTo>
                <a:lnTo>
                  <a:pt x="56052" y="20054"/>
                </a:lnTo>
                <a:lnTo>
                  <a:pt x="50814" y="10366"/>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7" name="bk object 71">
            <a:extLst>
              <a:ext uri="{FF2B5EF4-FFF2-40B4-BE49-F238E27FC236}">
                <a16:creationId xmlns:a16="http://schemas.microsoft.com/office/drawing/2014/main" id="{7AB21938-BB10-4428-9F9D-69FCA301356F}"/>
              </a:ext>
            </a:extLst>
          </p:cNvPr>
          <p:cNvSpPr>
            <a:spLocks/>
          </p:cNvSpPr>
          <p:nvPr/>
        </p:nvSpPr>
        <p:spPr bwMode="auto">
          <a:xfrm>
            <a:off x="496888" y="2489200"/>
            <a:ext cx="36512"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8" name="bk object 72">
            <a:extLst>
              <a:ext uri="{FF2B5EF4-FFF2-40B4-BE49-F238E27FC236}">
                <a16:creationId xmlns:a16="http://schemas.microsoft.com/office/drawing/2014/main" id="{D1A8FD4A-91F5-4998-AEF4-FF8764840820}"/>
              </a:ext>
            </a:extLst>
          </p:cNvPr>
          <p:cNvSpPr>
            <a:spLocks/>
          </p:cNvSpPr>
          <p:nvPr/>
        </p:nvSpPr>
        <p:spPr bwMode="auto">
          <a:xfrm>
            <a:off x="903288" y="2595563"/>
            <a:ext cx="36512"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9" name="bk object 73">
            <a:extLst>
              <a:ext uri="{FF2B5EF4-FFF2-40B4-BE49-F238E27FC236}">
                <a16:creationId xmlns:a16="http://schemas.microsoft.com/office/drawing/2014/main" id="{8EDFDEB1-9643-472D-8A68-E8CF6C2E1F16}"/>
              </a:ext>
            </a:extLst>
          </p:cNvPr>
          <p:cNvSpPr>
            <a:spLocks/>
          </p:cNvSpPr>
          <p:nvPr/>
        </p:nvSpPr>
        <p:spPr bwMode="auto">
          <a:xfrm>
            <a:off x="1328738" y="269398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0" name="bk object 74">
            <a:extLst>
              <a:ext uri="{FF2B5EF4-FFF2-40B4-BE49-F238E27FC236}">
                <a16:creationId xmlns:a16="http://schemas.microsoft.com/office/drawing/2014/main" id="{D603A266-8D90-437E-BD14-96DB27CBFF73}"/>
              </a:ext>
            </a:extLst>
          </p:cNvPr>
          <p:cNvSpPr>
            <a:spLocks/>
          </p:cNvSpPr>
          <p:nvPr/>
        </p:nvSpPr>
        <p:spPr bwMode="auto">
          <a:xfrm>
            <a:off x="1773238" y="27924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1001"/>
                </a:lnTo>
                <a:lnTo>
                  <a:pt x="56048" y="20054"/>
                </a:lnTo>
                <a:lnTo>
                  <a:pt x="50809" y="10364"/>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1" name="bk object 75">
            <a:extLst>
              <a:ext uri="{FF2B5EF4-FFF2-40B4-BE49-F238E27FC236}">
                <a16:creationId xmlns:a16="http://schemas.microsoft.com/office/drawing/2014/main" id="{9DDD8883-ADC4-48BF-B128-F728F4F18C9E}"/>
              </a:ext>
            </a:extLst>
          </p:cNvPr>
          <p:cNvSpPr>
            <a:spLocks/>
          </p:cNvSpPr>
          <p:nvPr/>
        </p:nvSpPr>
        <p:spPr bwMode="auto">
          <a:xfrm>
            <a:off x="2236788" y="28876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2" name="bk object 76">
            <a:extLst>
              <a:ext uri="{FF2B5EF4-FFF2-40B4-BE49-F238E27FC236}">
                <a16:creationId xmlns:a16="http://schemas.microsoft.com/office/drawing/2014/main" id="{EE32176A-999C-41B8-94E0-47C7F15C774C}"/>
              </a:ext>
            </a:extLst>
          </p:cNvPr>
          <p:cNvSpPr>
            <a:spLocks/>
          </p:cNvSpPr>
          <p:nvPr/>
        </p:nvSpPr>
        <p:spPr bwMode="auto">
          <a:xfrm>
            <a:off x="2725738" y="298450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3" name="bk object 77">
            <a:extLst>
              <a:ext uri="{FF2B5EF4-FFF2-40B4-BE49-F238E27FC236}">
                <a16:creationId xmlns:a16="http://schemas.microsoft.com/office/drawing/2014/main" id="{CD6A4F8A-5191-44A5-AC5F-40E8B7AC1E44}"/>
              </a:ext>
            </a:extLst>
          </p:cNvPr>
          <p:cNvSpPr>
            <a:spLocks/>
          </p:cNvSpPr>
          <p:nvPr/>
        </p:nvSpPr>
        <p:spPr bwMode="auto">
          <a:xfrm>
            <a:off x="3233738" y="3079750"/>
            <a:ext cx="36512"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4" name="bk object 78">
            <a:extLst>
              <a:ext uri="{FF2B5EF4-FFF2-40B4-BE49-F238E27FC236}">
                <a16:creationId xmlns:a16="http://schemas.microsoft.com/office/drawing/2014/main" id="{A51EB40F-AFF2-4DE6-8FFB-93F06A5001DF}"/>
              </a:ext>
            </a:extLst>
          </p:cNvPr>
          <p:cNvSpPr>
            <a:spLocks/>
          </p:cNvSpPr>
          <p:nvPr/>
        </p:nvSpPr>
        <p:spPr bwMode="auto">
          <a:xfrm>
            <a:off x="3763963" y="317658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4" y="30998"/>
                </a:lnTo>
                <a:lnTo>
                  <a:pt x="56053" y="20054"/>
                </a:lnTo>
                <a:lnTo>
                  <a:pt x="50818" y="10366"/>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5" name="bk object 79">
            <a:extLst>
              <a:ext uri="{FF2B5EF4-FFF2-40B4-BE49-F238E27FC236}">
                <a16:creationId xmlns:a16="http://schemas.microsoft.com/office/drawing/2014/main" id="{EE474F7B-C07F-4E3A-A9AA-9DBAFFDEC9F1}"/>
              </a:ext>
            </a:extLst>
          </p:cNvPr>
          <p:cNvSpPr>
            <a:spLocks/>
          </p:cNvSpPr>
          <p:nvPr/>
        </p:nvSpPr>
        <p:spPr bwMode="auto">
          <a:xfrm>
            <a:off x="4311650" y="3271838"/>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2" y="30991"/>
                </a:lnTo>
                <a:lnTo>
                  <a:pt x="56048" y="20045"/>
                </a:lnTo>
                <a:lnTo>
                  <a:pt x="50809" y="10358"/>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6" name="bk object 80">
            <a:extLst>
              <a:ext uri="{FF2B5EF4-FFF2-40B4-BE49-F238E27FC236}">
                <a16:creationId xmlns:a16="http://schemas.microsoft.com/office/drawing/2014/main" id="{48440B66-AF38-4DF4-9C20-00B5559DFCDB}"/>
              </a:ext>
            </a:extLst>
          </p:cNvPr>
          <p:cNvSpPr>
            <a:spLocks/>
          </p:cNvSpPr>
          <p:nvPr/>
        </p:nvSpPr>
        <p:spPr bwMode="auto">
          <a:xfrm>
            <a:off x="4872038" y="336073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7" name="bk object 81">
            <a:extLst>
              <a:ext uri="{FF2B5EF4-FFF2-40B4-BE49-F238E27FC236}">
                <a16:creationId xmlns:a16="http://schemas.microsoft.com/office/drawing/2014/main" id="{3F09BCE6-F07B-4850-AE6C-D1C8C2546B5E}"/>
              </a:ext>
            </a:extLst>
          </p:cNvPr>
          <p:cNvSpPr>
            <a:spLocks/>
          </p:cNvSpPr>
          <p:nvPr/>
        </p:nvSpPr>
        <p:spPr bwMode="auto">
          <a:xfrm>
            <a:off x="5443538" y="343693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8" name="bk object 82">
            <a:extLst>
              <a:ext uri="{FF2B5EF4-FFF2-40B4-BE49-F238E27FC236}">
                <a16:creationId xmlns:a16="http://schemas.microsoft.com/office/drawing/2014/main" id="{7DB69E83-A2DA-4FC7-8CF4-FD1BC7D07755}"/>
              </a:ext>
            </a:extLst>
          </p:cNvPr>
          <p:cNvSpPr>
            <a:spLocks/>
          </p:cNvSpPr>
          <p:nvPr/>
        </p:nvSpPr>
        <p:spPr bwMode="auto">
          <a:xfrm>
            <a:off x="6018213" y="34861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2" y="57279"/>
                </a:lnTo>
                <a:lnTo>
                  <a:pt x="37225" y="56055"/>
                </a:lnTo>
                <a:lnTo>
                  <a:pt x="46909" y="50814"/>
                </a:lnTo>
                <a:lnTo>
                  <a:pt x="54090" y="41948"/>
                </a:lnTo>
                <a:lnTo>
                  <a:pt x="57272" y="30997"/>
                </a:lnTo>
                <a:lnTo>
                  <a:pt x="56052" y="20052"/>
                </a:lnTo>
                <a:lnTo>
                  <a:pt x="50816"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9" name="bk object 83">
            <a:extLst>
              <a:ext uri="{FF2B5EF4-FFF2-40B4-BE49-F238E27FC236}">
                <a16:creationId xmlns:a16="http://schemas.microsoft.com/office/drawing/2014/main" id="{AA35847F-60CC-4D47-BF3D-1DFC1BE4B24F}"/>
              </a:ext>
            </a:extLst>
          </p:cNvPr>
          <p:cNvSpPr>
            <a:spLocks/>
          </p:cNvSpPr>
          <p:nvPr/>
        </p:nvSpPr>
        <p:spPr bwMode="auto">
          <a:xfrm>
            <a:off x="6584950" y="350043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0" name="bk object 84">
            <a:extLst>
              <a:ext uri="{FF2B5EF4-FFF2-40B4-BE49-F238E27FC236}">
                <a16:creationId xmlns:a16="http://schemas.microsoft.com/office/drawing/2014/main" id="{D92EE917-14FD-4C45-80A3-CE55F93FEFFD}"/>
              </a:ext>
            </a:extLst>
          </p:cNvPr>
          <p:cNvSpPr>
            <a:spLocks/>
          </p:cNvSpPr>
          <p:nvPr/>
        </p:nvSpPr>
        <p:spPr bwMode="auto">
          <a:xfrm>
            <a:off x="7137400" y="34671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48"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1" name="bk object 85">
            <a:extLst>
              <a:ext uri="{FF2B5EF4-FFF2-40B4-BE49-F238E27FC236}">
                <a16:creationId xmlns:a16="http://schemas.microsoft.com/office/drawing/2014/main" id="{E1100D65-DB82-4771-AC23-9D9337258D60}"/>
              </a:ext>
            </a:extLst>
          </p:cNvPr>
          <p:cNvSpPr>
            <a:spLocks/>
          </p:cNvSpPr>
          <p:nvPr/>
        </p:nvSpPr>
        <p:spPr bwMode="auto">
          <a:xfrm>
            <a:off x="7662863" y="33845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2" name="bk object 86">
            <a:extLst>
              <a:ext uri="{FF2B5EF4-FFF2-40B4-BE49-F238E27FC236}">
                <a16:creationId xmlns:a16="http://schemas.microsoft.com/office/drawing/2014/main" id="{ECF79129-5106-461D-93DC-1DAD53D85982}"/>
              </a:ext>
            </a:extLst>
          </p:cNvPr>
          <p:cNvSpPr>
            <a:spLocks/>
          </p:cNvSpPr>
          <p:nvPr/>
        </p:nvSpPr>
        <p:spPr bwMode="auto">
          <a:xfrm>
            <a:off x="8158163" y="3246438"/>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3" name="bk object 87">
            <a:extLst>
              <a:ext uri="{FF2B5EF4-FFF2-40B4-BE49-F238E27FC236}">
                <a16:creationId xmlns:a16="http://schemas.microsoft.com/office/drawing/2014/main" id="{56EDC013-EFE0-494F-82A6-33E54664AF68}"/>
              </a:ext>
            </a:extLst>
          </p:cNvPr>
          <p:cNvSpPr>
            <a:spLocks/>
          </p:cNvSpPr>
          <p:nvPr/>
        </p:nvSpPr>
        <p:spPr bwMode="auto">
          <a:xfrm>
            <a:off x="8615363" y="3055938"/>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4" name="bk object 88">
            <a:extLst>
              <a:ext uri="{FF2B5EF4-FFF2-40B4-BE49-F238E27FC236}">
                <a16:creationId xmlns:a16="http://schemas.microsoft.com/office/drawing/2014/main" id="{21779724-939A-42F8-B17B-136DD99F4C35}"/>
              </a:ext>
            </a:extLst>
          </p:cNvPr>
          <p:cNvSpPr>
            <a:spLocks/>
          </p:cNvSpPr>
          <p:nvPr/>
        </p:nvSpPr>
        <p:spPr bwMode="auto">
          <a:xfrm>
            <a:off x="9031288" y="28114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5" name="bk object 89">
            <a:extLst>
              <a:ext uri="{FF2B5EF4-FFF2-40B4-BE49-F238E27FC236}">
                <a16:creationId xmlns:a16="http://schemas.microsoft.com/office/drawing/2014/main" id="{D18924AF-47A5-4648-81ED-3D595F62BEFA}"/>
              </a:ext>
            </a:extLst>
          </p:cNvPr>
          <p:cNvSpPr>
            <a:spLocks/>
          </p:cNvSpPr>
          <p:nvPr/>
        </p:nvSpPr>
        <p:spPr bwMode="auto">
          <a:xfrm>
            <a:off x="9405938" y="25161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6"/>
                </a:lnTo>
                <a:lnTo>
                  <a:pt x="10364" y="6465"/>
                </a:lnTo>
                <a:lnTo>
                  <a:pt x="3182" y="15325"/>
                </a:lnTo>
                <a:lnTo>
                  <a:pt x="0" y="26282"/>
                </a:lnTo>
                <a:lnTo>
                  <a:pt x="1221" y="37229"/>
                </a:lnTo>
                <a:lnTo>
                  <a:pt x="6459" y="46917"/>
                </a:lnTo>
                <a:lnTo>
                  <a:pt x="15328" y="54099"/>
                </a:lnTo>
                <a:lnTo>
                  <a:pt x="26284" y="57279"/>
                </a:lnTo>
                <a:lnTo>
                  <a:pt x="37226" y="56055"/>
                </a:lnTo>
                <a:lnTo>
                  <a:pt x="46911"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6" name="bk object 90">
            <a:extLst>
              <a:ext uri="{FF2B5EF4-FFF2-40B4-BE49-F238E27FC236}">
                <a16:creationId xmlns:a16="http://schemas.microsoft.com/office/drawing/2014/main" id="{62292B20-8AA2-4F76-8F53-3362E4B0978C}"/>
              </a:ext>
            </a:extLst>
          </p:cNvPr>
          <p:cNvSpPr>
            <a:spLocks/>
          </p:cNvSpPr>
          <p:nvPr/>
        </p:nvSpPr>
        <p:spPr bwMode="auto">
          <a:xfrm>
            <a:off x="177800" y="2516188"/>
            <a:ext cx="36513"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7" name="bk object 91">
            <a:extLst>
              <a:ext uri="{FF2B5EF4-FFF2-40B4-BE49-F238E27FC236}">
                <a16:creationId xmlns:a16="http://schemas.microsoft.com/office/drawing/2014/main" id="{C6D5959B-9B2C-4D3B-BA57-C8BF02D4C33D}"/>
              </a:ext>
            </a:extLst>
          </p:cNvPr>
          <p:cNvSpPr>
            <a:spLocks/>
          </p:cNvSpPr>
          <p:nvPr/>
        </p:nvSpPr>
        <p:spPr bwMode="auto">
          <a:xfrm>
            <a:off x="550863" y="26352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1"/>
                </a:lnTo>
                <a:lnTo>
                  <a:pt x="56057" y="20045"/>
                </a:lnTo>
                <a:lnTo>
                  <a:pt x="50818" y="1035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8" name="bk object 92">
            <a:extLst>
              <a:ext uri="{FF2B5EF4-FFF2-40B4-BE49-F238E27FC236}">
                <a16:creationId xmlns:a16="http://schemas.microsoft.com/office/drawing/2014/main" id="{30BEDA7C-BF99-411E-8D47-BE8277AB0F1B}"/>
              </a:ext>
            </a:extLst>
          </p:cNvPr>
          <p:cNvSpPr>
            <a:spLocks/>
          </p:cNvSpPr>
          <p:nvPr/>
        </p:nvSpPr>
        <p:spPr bwMode="auto">
          <a:xfrm>
            <a:off x="944563" y="275590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9" name="bk object 93">
            <a:extLst>
              <a:ext uri="{FF2B5EF4-FFF2-40B4-BE49-F238E27FC236}">
                <a16:creationId xmlns:a16="http://schemas.microsoft.com/office/drawing/2014/main" id="{03CF7035-FB53-49F3-8070-36F3E07F0A81}"/>
              </a:ext>
            </a:extLst>
          </p:cNvPr>
          <p:cNvSpPr>
            <a:spLocks/>
          </p:cNvSpPr>
          <p:nvPr/>
        </p:nvSpPr>
        <p:spPr bwMode="auto">
          <a:xfrm>
            <a:off x="1357313" y="28781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76" y="31002"/>
                </a:lnTo>
                <a:lnTo>
                  <a:pt x="56053" y="20058"/>
                </a:lnTo>
                <a:lnTo>
                  <a:pt x="50817"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0" name="bk object 94">
            <a:extLst>
              <a:ext uri="{FF2B5EF4-FFF2-40B4-BE49-F238E27FC236}">
                <a16:creationId xmlns:a16="http://schemas.microsoft.com/office/drawing/2014/main" id="{BDF6BBC3-60EF-4A40-87EB-7F09916D395C}"/>
              </a:ext>
            </a:extLst>
          </p:cNvPr>
          <p:cNvSpPr>
            <a:spLocks/>
          </p:cNvSpPr>
          <p:nvPr/>
        </p:nvSpPr>
        <p:spPr bwMode="auto">
          <a:xfrm>
            <a:off x="1792288" y="299878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3"/>
                </a:lnTo>
                <a:lnTo>
                  <a:pt x="10362"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2" y="30997"/>
                </a:lnTo>
                <a:lnTo>
                  <a:pt x="56048" y="20053"/>
                </a:lnTo>
                <a:lnTo>
                  <a:pt x="50809" y="10366"/>
                </a:lnTo>
                <a:lnTo>
                  <a:pt x="41945" y="3185"/>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1" name="bk object 95">
            <a:extLst>
              <a:ext uri="{FF2B5EF4-FFF2-40B4-BE49-F238E27FC236}">
                <a16:creationId xmlns:a16="http://schemas.microsoft.com/office/drawing/2014/main" id="{E95452F1-B297-41D6-BFFF-B1702110FC4F}"/>
              </a:ext>
            </a:extLst>
          </p:cNvPr>
          <p:cNvSpPr>
            <a:spLocks/>
          </p:cNvSpPr>
          <p:nvPr/>
        </p:nvSpPr>
        <p:spPr bwMode="auto">
          <a:xfrm>
            <a:off x="2249488" y="31226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0"/>
                </a:lnTo>
                <a:lnTo>
                  <a:pt x="10366"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7"/>
                </a:lnTo>
                <a:lnTo>
                  <a:pt x="56057" y="20051"/>
                </a:lnTo>
                <a:lnTo>
                  <a:pt x="50818" y="10364"/>
                </a:lnTo>
                <a:lnTo>
                  <a:pt x="41954" y="3186"/>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2" name="bk object 96">
            <a:extLst>
              <a:ext uri="{FF2B5EF4-FFF2-40B4-BE49-F238E27FC236}">
                <a16:creationId xmlns:a16="http://schemas.microsoft.com/office/drawing/2014/main" id="{42632457-1BFC-4245-B12D-D8444E635832}"/>
              </a:ext>
            </a:extLst>
          </p:cNvPr>
          <p:cNvSpPr>
            <a:spLocks/>
          </p:cNvSpPr>
          <p:nvPr/>
        </p:nvSpPr>
        <p:spPr bwMode="auto">
          <a:xfrm>
            <a:off x="2730500" y="3246438"/>
            <a:ext cx="36513"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3" name="bk object 97">
            <a:extLst>
              <a:ext uri="{FF2B5EF4-FFF2-40B4-BE49-F238E27FC236}">
                <a16:creationId xmlns:a16="http://schemas.microsoft.com/office/drawing/2014/main" id="{B080AB8F-B98F-4B4E-BD51-25C8B3ABA293}"/>
              </a:ext>
            </a:extLst>
          </p:cNvPr>
          <p:cNvSpPr>
            <a:spLocks/>
          </p:cNvSpPr>
          <p:nvPr/>
        </p:nvSpPr>
        <p:spPr bwMode="auto">
          <a:xfrm>
            <a:off x="3238500" y="3373438"/>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4" name="bk object 98">
            <a:extLst>
              <a:ext uri="{FF2B5EF4-FFF2-40B4-BE49-F238E27FC236}">
                <a16:creationId xmlns:a16="http://schemas.microsoft.com/office/drawing/2014/main" id="{76405CD9-E408-4DCA-83D2-76346731E435}"/>
              </a:ext>
            </a:extLst>
          </p:cNvPr>
          <p:cNvSpPr>
            <a:spLocks/>
          </p:cNvSpPr>
          <p:nvPr/>
        </p:nvSpPr>
        <p:spPr bwMode="auto">
          <a:xfrm>
            <a:off x="3767138" y="35004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5" name="bk object 99">
            <a:extLst>
              <a:ext uri="{FF2B5EF4-FFF2-40B4-BE49-F238E27FC236}">
                <a16:creationId xmlns:a16="http://schemas.microsoft.com/office/drawing/2014/main" id="{6D604D86-E506-49A1-ACAF-40F760F63DBE}"/>
              </a:ext>
            </a:extLst>
          </p:cNvPr>
          <p:cNvSpPr>
            <a:spLocks/>
          </p:cNvSpPr>
          <p:nvPr/>
        </p:nvSpPr>
        <p:spPr bwMode="auto">
          <a:xfrm>
            <a:off x="4319588" y="362743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6" name="bk object 100">
            <a:extLst>
              <a:ext uri="{FF2B5EF4-FFF2-40B4-BE49-F238E27FC236}">
                <a16:creationId xmlns:a16="http://schemas.microsoft.com/office/drawing/2014/main" id="{40038E57-CE44-4F58-B271-E63B106319AF}"/>
              </a:ext>
            </a:extLst>
          </p:cNvPr>
          <p:cNvSpPr>
            <a:spLocks/>
          </p:cNvSpPr>
          <p:nvPr/>
        </p:nvSpPr>
        <p:spPr bwMode="auto">
          <a:xfrm>
            <a:off x="4887913" y="374491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7" name="bk object 101">
            <a:extLst>
              <a:ext uri="{FF2B5EF4-FFF2-40B4-BE49-F238E27FC236}">
                <a16:creationId xmlns:a16="http://schemas.microsoft.com/office/drawing/2014/main" id="{A131D060-AC22-4D8A-A1AE-63CC116C0CBF}"/>
              </a:ext>
            </a:extLst>
          </p:cNvPr>
          <p:cNvSpPr>
            <a:spLocks/>
          </p:cNvSpPr>
          <p:nvPr/>
        </p:nvSpPr>
        <p:spPr bwMode="auto">
          <a:xfrm>
            <a:off x="5467350" y="384651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0" y="1223"/>
                </a:lnTo>
                <a:lnTo>
                  <a:pt x="10362" y="6462"/>
                </a:lnTo>
                <a:lnTo>
                  <a:pt x="3176" y="15326"/>
                </a:lnTo>
                <a:lnTo>
                  <a:pt x="0" y="26284"/>
                </a:lnTo>
                <a:lnTo>
                  <a:pt x="1223" y="37230"/>
                </a:lnTo>
                <a:lnTo>
                  <a:pt x="6459"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8" name="bk object 102">
            <a:extLst>
              <a:ext uri="{FF2B5EF4-FFF2-40B4-BE49-F238E27FC236}">
                <a16:creationId xmlns:a16="http://schemas.microsoft.com/office/drawing/2014/main" id="{0AC3A207-F77C-4559-8A15-87046DEE0F43}"/>
              </a:ext>
            </a:extLst>
          </p:cNvPr>
          <p:cNvSpPr>
            <a:spLocks/>
          </p:cNvSpPr>
          <p:nvPr/>
        </p:nvSpPr>
        <p:spPr bwMode="auto">
          <a:xfrm>
            <a:off x="6049963" y="39179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1"/>
                </a:lnTo>
                <a:lnTo>
                  <a:pt x="1220" y="37225"/>
                </a:lnTo>
                <a:lnTo>
                  <a:pt x="6455" y="46912"/>
                </a:lnTo>
                <a:lnTo>
                  <a:pt x="15318" y="54099"/>
                </a:lnTo>
                <a:lnTo>
                  <a:pt x="26279" y="57279"/>
                </a:lnTo>
                <a:lnTo>
                  <a:pt x="37225" y="56055"/>
                </a:lnTo>
                <a:lnTo>
                  <a:pt x="46911" y="50817"/>
                </a:lnTo>
                <a:lnTo>
                  <a:pt x="54091" y="41952"/>
                </a:lnTo>
                <a:lnTo>
                  <a:pt x="57272" y="30995"/>
                </a:lnTo>
                <a:lnTo>
                  <a:pt x="56049" y="20049"/>
                </a:lnTo>
                <a:lnTo>
                  <a:pt x="50814" y="10361"/>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9" name="bk object 103">
            <a:extLst>
              <a:ext uri="{FF2B5EF4-FFF2-40B4-BE49-F238E27FC236}">
                <a16:creationId xmlns:a16="http://schemas.microsoft.com/office/drawing/2014/main" id="{DE7F2FC3-6746-429E-8971-70BE0D0BE0D0}"/>
              </a:ext>
            </a:extLst>
          </p:cNvPr>
          <p:cNvSpPr>
            <a:spLocks/>
          </p:cNvSpPr>
          <p:nvPr/>
        </p:nvSpPr>
        <p:spPr bwMode="auto">
          <a:xfrm>
            <a:off x="6627813" y="39512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0" name="bk object 104">
            <a:extLst>
              <a:ext uri="{FF2B5EF4-FFF2-40B4-BE49-F238E27FC236}">
                <a16:creationId xmlns:a16="http://schemas.microsoft.com/office/drawing/2014/main" id="{CDC0E479-7632-4DA3-8490-359CFE28E55F}"/>
              </a:ext>
            </a:extLst>
          </p:cNvPr>
          <p:cNvSpPr>
            <a:spLocks/>
          </p:cNvSpPr>
          <p:nvPr/>
        </p:nvSpPr>
        <p:spPr bwMode="auto">
          <a:xfrm>
            <a:off x="7189788" y="39433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1" name="bk object 105">
            <a:extLst>
              <a:ext uri="{FF2B5EF4-FFF2-40B4-BE49-F238E27FC236}">
                <a16:creationId xmlns:a16="http://schemas.microsoft.com/office/drawing/2014/main" id="{7BB94498-F9B8-46EE-9746-5699EDD60448}"/>
              </a:ext>
            </a:extLst>
          </p:cNvPr>
          <p:cNvSpPr>
            <a:spLocks/>
          </p:cNvSpPr>
          <p:nvPr/>
        </p:nvSpPr>
        <p:spPr bwMode="auto">
          <a:xfrm>
            <a:off x="7729538" y="38814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2" name="bk object 106">
            <a:extLst>
              <a:ext uri="{FF2B5EF4-FFF2-40B4-BE49-F238E27FC236}">
                <a16:creationId xmlns:a16="http://schemas.microsoft.com/office/drawing/2014/main" id="{6DB82BCD-2F55-4468-A4F8-69B10671BF4D}"/>
              </a:ext>
            </a:extLst>
          </p:cNvPr>
          <p:cNvSpPr>
            <a:spLocks/>
          </p:cNvSpPr>
          <p:nvPr/>
        </p:nvSpPr>
        <p:spPr bwMode="auto">
          <a:xfrm>
            <a:off x="8240713" y="377031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2"/>
                </a:lnTo>
                <a:lnTo>
                  <a:pt x="10366" y="6458"/>
                </a:lnTo>
                <a:lnTo>
                  <a:pt x="3186" y="15316"/>
                </a:lnTo>
                <a:lnTo>
                  <a:pt x="0" y="26273"/>
                </a:lnTo>
                <a:lnTo>
                  <a:pt x="1220" y="37220"/>
                </a:lnTo>
                <a:lnTo>
                  <a:pt x="6458" y="46908"/>
                </a:lnTo>
                <a:lnTo>
                  <a:pt x="15322" y="54090"/>
                </a:lnTo>
                <a:lnTo>
                  <a:pt x="26279" y="57275"/>
                </a:lnTo>
                <a:lnTo>
                  <a:pt x="37226" y="56050"/>
                </a:lnTo>
                <a:lnTo>
                  <a:pt x="46914" y="50809"/>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3" name="bk object 107">
            <a:extLst>
              <a:ext uri="{FF2B5EF4-FFF2-40B4-BE49-F238E27FC236}">
                <a16:creationId xmlns:a16="http://schemas.microsoft.com/office/drawing/2014/main" id="{638C1FC2-29C6-4CD3-9221-F353C0A35FF5}"/>
              </a:ext>
            </a:extLst>
          </p:cNvPr>
          <p:cNvSpPr>
            <a:spLocks/>
          </p:cNvSpPr>
          <p:nvPr/>
        </p:nvSpPr>
        <p:spPr bwMode="auto">
          <a:xfrm>
            <a:off x="8716963" y="360680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1001"/>
                </a:lnTo>
                <a:lnTo>
                  <a:pt x="56052"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4" name="bk object 108">
            <a:extLst>
              <a:ext uri="{FF2B5EF4-FFF2-40B4-BE49-F238E27FC236}">
                <a16:creationId xmlns:a16="http://schemas.microsoft.com/office/drawing/2014/main" id="{249C41BD-EEB0-401D-86C6-EF9980B64653}"/>
              </a:ext>
            </a:extLst>
          </p:cNvPr>
          <p:cNvSpPr>
            <a:spLocks/>
          </p:cNvSpPr>
          <p:nvPr/>
        </p:nvSpPr>
        <p:spPr bwMode="auto">
          <a:xfrm>
            <a:off x="9155113" y="33909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5" name="bk object 109">
            <a:extLst>
              <a:ext uri="{FF2B5EF4-FFF2-40B4-BE49-F238E27FC236}">
                <a16:creationId xmlns:a16="http://schemas.microsoft.com/office/drawing/2014/main" id="{74586AE1-91B5-4A50-8A6B-BB04EAB4A58C}"/>
              </a:ext>
            </a:extLst>
          </p:cNvPr>
          <p:cNvSpPr>
            <a:spLocks/>
          </p:cNvSpPr>
          <p:nvPr/>
        </p:nvSpPr>
        <p:spPr bwMode="auto">
          <a:xfrm>
            <a:off x="9551988" y="312420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6" name="bk object 110">
            <a:extLst>
              <a:ext uri="{FF2B5EF4-FFF2-40B4-BE49-F238E27FC236}">
                <a16:creationId xmlns:a16="http://schemas.microsoft.com/office/drawing/2014/main" id="{D6991CAF-9E92-4C4F-AFE3-630404FAF16C}"/>
              </a:ext>
            </a:extLst>
          </p:cNvPr>
          <p:cNvSpPr>
            <a:spLocks/>
          </p:cNvSpPr>
          <p:nvPr/>
        </p:nvSpPr>
        <p:spPr bwMode="auto">
          <a:xfrm>
            <a:off x="9910763" y="28067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2" y="31001"/>
                </a:lnTo>
                <a:lnTo>
                  <a:pt x="56049" y="20054"/>
                </a:lnTo>
                <a:lnTo>
                  <a:pt x="50814" y="10364"/>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7" name="bk object 111">
            <a:extLst>
              <a:ext uri="{FF2B5EF4-FFF2-40B4-BE49-F238E27FC236}">
                <a16:creationId xmlns:a16="http://schemas.microsoft.com/office/drawing/2014/main" id="{F696ABBE-2C1F-4AC6-B9A8-045965F5AAFE}"/>
              </a:ext>
            </a:extLst>
          </p:cNvPr>
          <p:cNvSpPr>
            <a:spLocks/>
          </p:cNvSpPr>
          <p:nvPr/>
        </p:nvSpPr>
        <p:spPr bwMode="auto">
          <a:xfrm>
            <a:off x="10229850" y="2439988"/>
            <a:ext cx="33338"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8" name="bk object 112">
            <a:extLst>
              <a:ext uri="{FF2B5EF4-FFF2-40B4-BE49-F238E27FC236}">
                <a16:creationId xmlns:a16="http://schemas.microsoft.com/office/drawing/2014/main" id="{4E693E6F-8F5B-4C4D-BDB0-830E52C68090}"/>
              </a:ext>
            </a:extLst>
          </p:cNvPr>
          <p:cNvSpPr>
            <a:spLocks/>
          </p:cNvSpPr>
          <p:nvPr/>
        </p:nvSpPr>
        <p:spPr bwMode="auto">
          <a:xfrm>
            <a:off x="258763" y="26479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2"/>
                </a:lnTo>
                <a:lnTo>
                  <a:pt x="56052" y="20058"/>
                </a:lnTo>
                <a:lnTo>
                  <a:pt x="50816"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9" name="bk object 113">
            <a:extLst>
              <a:ext uri="{FF2B5EF4-FFF2-40B4-BE49-F238E27FC236}">
                <a16:creationId xmlns:a16="http://schemas.microsoft.com/office/drawing/2014/main" id="{A5575461-FB72-4EC9-A629-2036BB8B14A1}"/>
              </a:ext>
            </a:extLst>
          </p:cNvPr>
          <p:cNvSpPr>
            <a:spLocks/>
          </p:cNvSpPr>
          <p:nvPr/>
        </p:nvSpPr>
        <p:spPr bwMode="auto">
          <a:xfrm>
            <a:off x="614363" y="27733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0" name="bk object 114">
            <a:extLst>
              <a:ext uri="{FF2B5EF4-FFF2-40B4-BE49-F238E27FC236}">
                <a16:creationId xmlns:a16="http://schemas.microsoft.com/office/drawing/2014/main" id="{64BEDD6B-F49D-4A03-945E-2F5906E6D702}"/>
              </a:ext>
            </a:extLst>
          </p:cNvPr>
          <p:cNvSpPr>
            <a:spLocks/>
          </p:cNvSpPr>
          <p:nvPr/>
        </p:nvSpPr>
        <p:spPr bwMode="auto">
          <a:xfrm>
            <a:off x="990600" y="2903538"/>
            <a:ext cx="36513"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3"/>
                </a:lnTo>
                <a:lnTo>
                  <a:pt x="10364"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2" y="30997"/>
                </a:lnTo>
                <a:lnTo>
                  <a:pt x="56048" y="20053"/>
                </a:lnTo>
                <a:lnTo>
                  <a:pt x="50809" y="10366"/>
                </a:lnTo>
                <a:lnTo>
                  <a:pt x="41945" y="3185"/>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1" name="bk object 115">
            <a:extLst>
              <a:ext uri="{FF2B5EF4-FFF2-40B4-BE49-F238E27FC236}">
                <a16:creationId xmlns:a16="http://schemas.microsoft.com/office/drawing/2014/main" id="{E8801539-6B92-48F1-ADCB-FB471C6B69AA}"/>
              </a:ext>
            </a:extLst>
          </p:cNvPr>
          <p:cNvSpPr>
            <a:spLocks/>
          </p:cNvSpPr>
          <p:nvPr/>
        </p:nvSpPr>
        <p:spPr bwMode="auto">
          <a:xfrm>
            <a:off x="1390650" y="304165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4" y="31001"/>
                </a:lnTo>
                <a:lnTo>
                  <a:pt x="56053" y="20054"/>
                </a:lnTo>
                <a:lnTo>
                  <a:pt x="50818" y="10364"/>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2" name="bk object 116">
            <a:extLst>
              <a:ext uri="{FF2B5EF4-FFF2-40B4-BE49-F238E27FC236}">
                <a16:creationId xmlns:a16="http://schemas.microsoft.com/office/drawing/2014/main" id="{5685B75D-C993-4512-B13B-0AE99108B4CE}"/>
              </a:ext>
            </a:extLst>
          </p:cNvPr>
          <p:cNvSpPr>
            <a:spLocks/>
          </p:cNvSpPr>
          <p:nvPr/>
        </p:nvSpPr>
        <p:spPr bwMode="auto">
          <a:xfrm>
            <a:off x="1811338" y="31797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3" name="bk object 117">
            <a:extLst>
              <a:ext uri="{FF2B5EF4-FFF2-40B4-BE49-F238E27FC236}">
                <a16:creationId xmlns:a16="http://schemas.microsoft.com/office/drawing/2014/main" id="{B5832BBF-826A-4099-8F44-82A69C8F2221}"/>
              </a:ext>
            </a:extLst>
          </p:cNvPr>
          <p:cNvSpPr>
            <a:spLocks/>
          </p:cNvSpPr>
          <p:nvPr/>
        </p:nvSpPr>
        <p:spPr bwMode="auto">
          <a:xfrm>
            <a:off x="2259013" y="33226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4" name="bk object 118">
            <a:extLst>
              <a:ext uri="{FF2B5EF4-FFF2-40B4-BE49-F238E27FC236}">
                <a16:creationId xmlns:a16="http://schemas.microsoft.com/office/drawing/2014/main" id="{C5BEA584-3F67-4BC0-8597-61F1639F2A90}"/>
              </a:ext>
            </a:extLst>
          </p:cNvPr>
          <p:cNvSpPr>
            <a:spLocks/>
          </p:cNvSpPr>
          <p:nvPr/>
        </p:nvSpPr>
        <p:spPr bwMode="auto">
          <a:xfrm>
            <a:off x="2730500" y="34671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7" y="30998"/>
                </a:lnTo>
                <a:lnTo>
                  <a:pt x="56056"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5" name="bk object 119">
            <a:extLst>
              <a:ext uri="{FF2B5EF4-FFF2-40B4-BE49-F238E27FC236}">
                <a16:creationId xmlns:a16="http://schemas.microsoft.com/office/drawing/2014/main" id="{DD87691F-2CFE-4A28-BC99-30967D61E52A}"/>
              </a:ext>
            </a:extLst>
          </p:cNvPr>
          <p:cNvSpPr>
            <a:spLocks/>
          </p:cNvSpPr>
          <p:nvPr/>
        </p:nvSpPr>
        <p:spPr bwMode="auto">
          <a:xfrm>
            <a:off x="3227388" y="36147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6" name="bk object 120">
            <a:extLst>
              <a:ext uri="{FF2B5EF4-FFF2-40B4-BE49-F238E27FC236}">
                <a16:creationId xmlns:a16="http://schemas.microsoft.com/office/drawing/2014/main" id="{75C788E5-959E-46CA-BC44-4F2932C0BD75}"/>
              </a:ext>
            </a:extLst>
          </p:cNvPr>
          <p:cNvSpPr>
            <a:spLocks/>
          </p:cNvSpPr>
          <p:nvPr/>
        </p:nvSpPr>
        <p:spPr bwMode="auto">
          <a:xfrm>
            <a:off x="3751263" y="376396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7" name="bk object 121">
            <a:extLst>
              <a:ext uri="{FF2B5EF4-FFF2-40B4-BE49-F238E27FC236}">
                <a16:creationId xmlns:a16="http://schemas.microsoft.com/office/drawing/2014/main" id="{3C63EB55-5A32-4D39-B025-7EEAA352F3EB}"/>
              </a:ext>
            </a:extLst>
          </p:cNvPr>
          <p:cNvSpPr>
            <a:spLocks/>
          </p:cNvSpPr>
          <p:nvPr/>
        </p:nvSpPr>
        <p:spPr bwMode="auto">
          <a:xfrm>
            <a:off x="4297363" y="39116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5" y="56054"/>
                </a:lnTo>
                <a:lnTo>
                  <a:pt x="46909" y="50814"/>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8" name="bk object 122">
            <a:extLst>
              <a:ext uri="{FF2B5EF4-FFF2-40B4-BE49-F238E27FC236}">
                <a16:creationId xmlns:a16="http://schemas.microsoft.com/office/drawing/2014/main" id="{06996D2B-31D0-459A-BAB6-FBFCB27A8470}"/>
              </a:ext>
            </a:extLst>
          </p:cNvPr>
          <p:cNvSpPr>
            <a:spLocks/>
          </p:cNvSpPr>
          <p:nvPr/>
        </p:nvSpPr>
        <p:spPr bwMode="auto">
          <a:xfrm>
            <a:off x="4864100" y="40465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9" name="bk object 123">
            <a:extLst>
              <a:ext uri="{FF2B5EF4-FFF2-40B4-BE49-F238E27FC236}">
                <a16:creationId xmlns:a16="http://schemas.microsoft.com/office/drawing/2014/main" id="{D7F955AC-FBC9-4FE4-97ED-299DA440963E}"/>
              </a:ext>
            </a:extLst>
          </p:cNvPr>
          <p:cNvSpPr>
            <a:spLocks/>
          </p:cNvSpPr>
          <p:nvPr/>
        </p:nvSpPr>
        <p:spPr bwMode="auto">
          <a:xfrm>
            <a:off x="5441950" y="4165600"/>
            <a:ext cx="33338"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2" y="31001"/>
                </a:lnTo>
                <a:lnTo>
                  <a:pt x="56052" y="20056"/>
                </a:lnTo>
                <a:lnTo>
                  <a:pt x="50816"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0" name="bk object 124">
            <a:extLst>
              <a:ext uri="{FF2B5EF4-FFF2-40B4-BE49-F238E27FC236}">
                <a16:creationId xmlns:a16="http://schemas.microsoft.com/office/drawing/2014/main" id="{2F710E07-C8A7-47F9-B1C0-A39A35D3C96A}"/>
              </a:ext>
            </a:extLst>
          </p:cNvPr>
          <p:cNvSpPr>
            <a:spLocks/>
          </p:cNvSpPr>
          <p:nvPr/>
        </p:nvSpPr>
        <p:spPr bwMode="auto">
          <a:xfrm>
            <a:off x="6026150" y="42560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2"/>
                </a:lnTo>
                <a:lnTo>
                  <a:pt x="10366"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1" name="bk object 125">
            <a:extLst>
              <a:ext uri="{FF2B5EF4-FFF2-40B4-BE49-F238E27FC236}">
                <a16:creationId xmlns:a16="http://schemas.microsoft.com/office/drawing/2014/main" id="{D5301C4D-4E11-4227-906C-E5BAB571A855}"/>
              </a:ext>
            </a:extLst>
          </p:cNvPr>
          <p:cNvSpPr>
            <a:spLocks/>
          </p:cNvSpPr>
          <p:nvPr/>
        </p:nvSpPr>
        <p:spPr bwMode="auto">
          <a:xfrm>
            <a:off x="6605588" y="43100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2" name="bk object 126">
            <a:extLst>
              <a:ext uri="{FF2B5EF4-FFF2-40B4-BE49-F238E27FC236}">
                <a16:creationId xmlns:a16="http://schemas.microsoft.com/office/drawing/2014/main" id="{766C9E79-DA85-45F3-9282-4F52FE707B32}"/>
              </a:ext>
            </a:extLst>
          </p:cNvPr>
          <p:cNvSpPr>
            <a:spLocks/>
          </p:cNvSpPr>
          <p:nvPr/>
        </p:nvSpPr>
        <p:spPr bwMode="auto">
          <a:xfrm>
            <a:off x="7175500" y="43195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3" name="bk object 127">
            <a:extLst>
              <a:ext uri="{FF2B5EF4-FFF2-40B4-BE49-F238E27FC236}">
                <a16:creationId xmlns:a16="http://schemas.microsoft.com/office/drawing/2014/main" id="{72788D92-E987-4B1F-8662-93BE9AB234FE}"/>
              </a:ext>
            </a:extLst>
          </p:cNvPr>
          <p:cNvSpPr>
            <a:spLocks/>
          </p:cNvSpPr>
          <p:nvPr/>
        </p:nvSpPr>
        <p:spPr bwMode="auto">
          <a:xfrm>
            <a:off x="7723188" y="428625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2"/>
                </a:lnTo>
                <a:lnTo>
                  <a:pt x="10363" y="6458"/>
                </a:lnTo>
                <a:lnTo>
                  <a:pt x="3182" y="15316"/>
                </a:lnTo>
                <a:lnTo>
                  <a:pt x="0" y="26273"/>
                </a:lnTo>
                <a:lnTo>
                  <a:pt x="1221" y="37220"/>
                </a:lnTo>
                <a:lnTo>
                  <a:pt x="6459" y="46908"/>
                </a:lnTo>
                <a:lnTo>
                  <a:pt x="15328" y="54090"/>
                </a:lnTo>
                <a:lnTo>
                  <a:pt x="26279" y="57275"/>
                </a:lnTo>
                <a:lnTo>
                  <a:pt x="37223" y="56050"/>
                </a:lnTo>
                <a:lnTo>
                  <a:pt x="46909" y="50809"/>
                </a:lnTo>
                <a:lnTo>
                  <a:pt x="54091" y="41944"/>
                </a:lnTo>
                <a:lnTo>
                  <a:pt x="57273" y="30992"/>
                </a:lnTo>
                <a:lnTo>
                  <a:pt x="56052" y="20049"/>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4" name="bk object 128">
            <a:extLst>
              <a:ext uri="{FF2B5EF4-FFF2-40B4-BE49-F238E27FC236}">
                <a16:creationId xmlns:a16="http://schemas.microsoft.com/office/drawing/2014/main" id="{E9AAA30D-71BD-4F1D-88CA-13E4A13638CA}"/>
              </a:ext>
            </a:extLst>
          </p:cNvPr>
          <p:cNvSpPr>
            <a:spLocks/>
          </p:cNvSpPr>
          <p:nvPr/>
        </p:nvSpPr>
        <p:spPr bwMode="auto">
          <a:xfrm>
            <a:off x="8247063" y="41989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5" name="bk object 129">
            <a:extLst>
              <a:ext uri="{FF2B5EF4-FFF2-40B4-BE49-F238E27FC236}">
                <a16:creationId xmlns:a16="http://schemas.microsoft.com/office/drawing/2014/main" id="{9CEA06DF-582E-49DD-99D1-8046D21E687A}"/>
              </a:ext>
            </a:extLst>
          </p:cNvPr>
          <p:cNvSpPr>
            <a:spLocks/>
          </p:cNvSpPr>
          <p:nvPr/>
        </p:nvSpPr>
        <p:spPr bwMode="auto">
          <a:xfrm>
            <a:off x="8739188" y="40655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1"/>
                </a:lnTo>
                <a:lnTo>
                  <a:pt x="56052" y="20054"/>
                </a:lnTo>
                <a:lnTo>
                  <a:pt x="50816"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6" name="bk object 130">
            <a:extLst>
              <a:ext uri="{FF2B5EF4-FFF2-40B4-BE49-F238E27FC236}">
                <a16:creationId xmlns:a16="http://schemas.microsoft.com/office/drawing/2014/main" id="{E9A7B12F-B201-400F-843C-6EA0F3D75CC0}"/>
              </a:ext>
            </a:extLst>
          </p:cNvPr>
          <p:cNvSpPr>
            <a:spLocks/>
          </p:cNvSpPr>
          <p:nvPr/>
        </p:nvSpPr>
        <p:spPr bwMode="auto">
          <a:xfrm>
            <a:off x="9199563" y="3884613"/>
            <a:ext cx="34925"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7" name="bk object 131">
            <a:extLst>
              <a:ext uri="{FF2B5EF4-FFF2-40B4-BE49-F238E27FC236}">
                <a16:creationId xmlns:a16="http://schemas.microsoft.com/office/drawing/2014/main" id="{6AFA8CDD-9745-4D2D-9F86-9118AFCEB200}"/>
              </a:ext>
            </a:extLst>
          </p:cNvPr>
          <p:cNvSpPr>
            <a:spLocks/>
          </p:cNvSpPr>
          <p:nvPr/>
        </p:nvSpPr>
        <p:spPr bwMode="auto">
          <a:xfrm>
            <a:off x="9621838" y="365125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8" name="bk object 132">
            <a:extLst>
              <a:ext uri="{FF2B5EF4-FFF2-40B4-BE49-F238E27FC236}">
                <a16:creationId xmlns:a16="http://schemas.microsoft.com/office/drawing/2014/main" id="{24C22ABB-C1CA-4EFE-8478-62BF9D15E6D1}"/>
              </a:ext>
            </a:extLst>
          </p:cNvPr>
          <p:cNvSpPr>
            <a:spLocks/>
          </p:cNvSpPr>
          <p:nvPr/>
        </p:nvSpPr>
        <p:spPr bwMode="auto">
          <a:xfrm>
            <a:off x="10007600" y="33702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9" name="bk object 133">
            <a:extLst>
              <a:ext uri="{FF2B5EF4-FFF2-40B4-BE49-F238E27FC236}">
                <a16:creationId xmlns:a16="http://schemas.microsoft.com/office/drawing/2014/main" id="{44C15505-08A2-45F2-B6B7-6F77AD7FAF0C}"/>
              </a:ext>
            </a:extLst>
          </p:cNvPr>
          <p:cNvSpPr>
            <a:spLocks/>
          </p:cNvSpPr>
          <p:nvPr/>
        </p:nvSpPr>
        <p:spPr bwMode="auto">
          <a:xfrm>
            <a:off x="10355263" y="3036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0" name="bk object 134">
            <a:extLst>
              <a:ext uri="{FF2B5EF4-FFF2-40B4-BE49-F238E27FC236}">
                <a16:creationId xmlns:a16="http://schemas.microsoft.com/office/drawing/2014/main" id="{05270740-183F-4B71-8354-11B386C6D776}"/>
              </a:ext>
            </a:extLst>
          </p:cNvPr>
          <p:cNvSpPr>
            <a:spLocks/>
          </p:cNvSpPr>
          <p:nvPr/>
        </p:nvSpPr>
        <p:spPr bwMode="auto">
          <a:xfrm>
            <a:off x="10663238" y="2655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48"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2" y="31001"/>
                </a:lnTo>
                <a:lnTo>
                  <a:pt x="56049" y="20056"/>
                </a:lnTo>
                <a:lnTo>
                  <a:pt x="50814" y="10366"/>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1" name="bk object 135">
            <a:extLst>
              <a:ext uri="{FF2B5EF4-FFF2-40B4-BE49-F238E27FC236}">
                <a16:creationId xmlns:a16="http://schemas.microsoft.com/office/drawing/2014/main" id="{8CEC4A18-F3EA-443E-A27B-4CCD276330DB}"/>
              </a:ext>
            </a:extLst>
          </p:cNvPr>
          <p:cNvSpPr>
            <a:spLocks/>
          </p:cNvSpPr>
          <p:nvPr/>
        </p:nvSpPr>
        <p:spPr bwMode="auto">
          <a:xfrm>
            <a:off x="10936288" y="223043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2"/>
                </a:lnTo>
                <a:lnTo>
                  <a:pt x="10366" y="6458"/>
                </a:lnTo>
                <a:lnTo>
                  <a:pt x="3186" y="15316"/>
                </a:lnTo>
                <a:lnTo>
                  <a:pt x="0" y="26273"/>
                </a:lnTo>
                <a:lnTo>
                  <a:pt x="1220" y="37220"/>
                </a:lnTo>
                <a:lnTo>
                  <a:pt x="6458" y="46908"/>
                </a:lnTo>
                <a:lnTo>
                  <a:pt x="15322" y="54090"/>
                </a:lnTo>
                <a:lnTo>
                  <a:pt x="26279" y="57275"/>
                </a:lnTo>
                <a:lnTo>
                  <a:pt x="37226" y="56050"/>
                </a:lnTo>
                <a:lnTo>
                  <a:pt x="46914" y="50809"/>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2" name="bk object 136">
            <a:extLst>
              <a:ext uri="{FF2B5EF4-FFF2-40B4-BE49-F238E27FC236}">
                <a16:creationId xmlns:a16="http://schemas.microsoft.com/office/drawing/2014/main" id="{ABE53EAB-76A6-43D8-A0D8-B73C7EA7EB75}"/>
              </a:ext>
            </a:extLst>
          </p:cNvPr>
          <p:cNvSpPr>
            <a:spLocks/>
          </p:cNvSpPr>
          <p:nvPr/>
        </p:nvSpPr>
        <p:spPr bwMode="auto">
          <a:xfrm>
            <a:off x="44450" y="2659063"/>
            <a:ext cx="33338"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3" name="bk object 137">
            <a:extLst>
              <a:ext uri="{FF2B5EF4-FFF2-40B4-BE49-F238E27FC236}">
                <a16:creationId xmlns:a16="http://schemas.microsoft.com/office/drawing/2014/main" id="{08C0FE2F-569B-4F50-9D00-78D16B37D10A}"/>
              </a:ext>
            </a:extLst>
          </p:cNvPr>
          <p:cNvSpPr>
            <a:spLocks/>
          </p:cNvSpPr>
          <p:nvPr/>
        </p:nvSpPr>
        <p:spPr bwMode="auto">
          <a:xfrm>
            <a:off x="354013" y="27749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5"/>
                </a:lnTo>
                <a:lnTo>
                  <a:pt x="56057" y="20048"/>
                </a:lnTo>
                <a:lnTo>
                  <a:pt x="50818" y="10358"/>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4" name="bk object 138">
            <a:extLst>
              <a:ext uri="{FF2B5EF4-FFF2-40B4-BE49-F238E27FC236}">
                <a16:creationId xmlns:a16="http://schemas.microsoft.com/office/drawing/2014/main" id="{3D37F6BF-C26F-4A17-92F3-3CD4B24B9122}"/>
              </a:ext>
            </a:extLst>
          </p:cNvPr>
          <p:cNvSpPr>
            <a:spLocks/>
          </p:cNvSpPr>
          <p:nvPr/>
        </p:nvSpPr>
        <p:spPr bwMode="auto">
          <a:xfrm>
            <a:off x="687388" y="29035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7" y="1223"/>
                </a:lnTo>
                <a:lnTo>
                  <a:pt x="10362" y="6462"/>
                </a:lnTo>
                <a:lnTo>
                  <a:pt x="3186" y="15326"/>
                </a:lnTo>
                <a:lnTo>
                  <a:pt x="0" y="26282"/>
                </a:lnTo>
                <a:lnTo>
                  <a:pt x="1220" y="37226"/>
                </a:lnTo>
                <a:lnTo>
                  <a:pt x="6458" y="46914"/>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5" name="bk object 139">
            <a:extLst>
              <a:ext uri="{FF2B5EF4-FFF2-40B4-BE49-F238E27FC236}">
                <a16:creationId xmlns:a16="http://schemas.microsoft.com/office/drawing/2014/main" id="{72BAD8DF-1354-4249-9FD7-C3A4BE1252F7}"/>
              </a:ext>
            </a:extLst>
          </p:cNvPr>
          <p:cNvSpPr>
            <a:spLocks/>
          </p:cNvSpPr>
          <p:nvPr/>
        </p:nvSpPr>
        <p:spPr bwMode="auto">
          <a:xfrm>
            <a:off x="1046163" y="304165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6" name="bk object 140">
            <a:extLst>
              <a:ext uri="{FF2B5EF4-FFF2-40B4-BE49-F238E27FC236}">
                <a16:creationId xmlns:a16="http://schemas.microsoft.com/office/drawing/2014/main" id="{F7C05AF0-46DC-4537-B8C3-0B708D5FB3EB}"/>
              </a:ext>
            </a:extLst>
          </p:cNvPr>
          <p:cNvSpPr>
            <a:spLocks/>
          </p:cNvSpPr>
          <p:nvPr/>
        </p:nvSpPr>
        <p:spPr bwMode="auto">
          <a:xfrm>
            <a:off x="1428750" y="3186113"/>
            <a:ext cx="33338"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7" name="bk object 141">
            <a:extLst>
              <a:ext uri="{FF2B5EF4-FFF2-40B4-BE49-F238E27FC236}">
                <a16:creationId xmlns:a16="http://schemas.microsoft.com/office/drawing/2014/main" id="{2D8A8C3A-6567-4CEC-942D-6BDE78CD8D83}"/>
              </a:ext>
            </a:extLst>
          </p:cNvPr>
          <p:cNvSpPr>
            <a:spLocks/>
          </p:cNvSpPr>
          <p:nvPr/>
        </p:nvSpPr>
        <p:spPr bwMode="auto">
          <a:xfrm>
            <a:off x="1833563" y="33353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8" name="bk object 142">
            <a:extLst>
              <a:ext uri="{FF2B5EF4-FFF2-40B4-BE49-F238E27FC236}">
                <a16:creationId xmlns:a16="http://schemas.microsoft.com/office/drawing/2014/main" id="{4BF0F682-08C4-4F8B-A760-B5DB66AC69BD}"/>
              </a:ext>
            </a:extLst>
          </p:cNvPr>
          <p:cNvSpPr>
            <a:spLocks/>
          </p:cNvSpPr>
          <p:nvPr/>
        </p:nvSpPr>
        <p:spPr bwMode="auto">
          <a:xfrm>
            <a:off x="2265363" y="34909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9" name="bk object 143">
            <a:extLst>
              <a:ext uri="{FF2B5EF4-FFF2-40B4-BE49-F238E27FC236}">
                <a16:creationId xmlns:a16="http://schemas.microsoft.com/office/drawing/2014/main" id="{83BE101E-8996-4431-A41B-9EF2EC252BF6}"/>
              </a:ext>
            </a:extLst>
          </p:cNvPr>
          <p:cNvSpPr>
            <a:spLocks/>
          </p:cNvSpPr>
          <p:nvPr/>
        </p:nvSpPr>
        <p:spPr bwMode="auto">
          <a:xfrm>
            <a:off x="2722563" y="364648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0" name="bk object 144">
            <a:extLst>
              <a:ext uri="{FF2B5EF4-FFF2-40B4-BE49-F238E27FC236}">
                <a16:creationId xmlns:a16="http://schemas.microsoft.com/office/drawing/2014/main" id="{E959CFEC-BE8A-4546-AD0B-4074E748068A}"/>
              </a:ext>
            </a:extLst>
          </p:cNvPr>
          <p:cNvSpPr>
            <a:spLocks/>
          </p:cNvSpPr>
          <p:nvPr/>
        </p:nvSpPr>
        <p:spPr bwMode="auto">
          <a:xfrm>
            <a:off x="3205163" y="38084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2" y="30992"/>
                </a:lnTo>
                <a:lnTo>
                  <a:pt x="56048" y="20049"/>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1" name="bk object 145">
            <a:extLst>
              <a:ext uri="{FF2B5EF4-FFF2-40B4-BE49-F238E27FC236}">
                <a16:creationId xmlns:a16="http://schemas.microsoft.com/office/drawing/2014/main" id="{025C1B11-7ED3-4945-9FFB-090E3E972846}"/>
              </a:ext>
            </a:extLst>
          </p:cNvPr>
          <p:cNvSpPr>
            <a:spLocks/>
          </p:cNvSpPr>
          <p:nvPr/>
        </p:nvSpPr>
        <p:spPr bwMode="auto">
          <a:xfrm>
            <a:off x="3714750" y="3968750"/>
            <a:ext cx="33338"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2" name="bk object 146">
            <a:extLst>
              <a:ext uri="{FF2B5EF4-FFF2-40B4-BE49-F238E27FC236}">
                <a16:creationId xmlns:a16="http://schemas.microsoft.com/office/drawing/2014/main" id="{237611C2-D14C-4293-9D17-0882FEB367DB}"/>
              </a:ext>
            </a:extLst>
          </p:cNvPr>
          <p:cNvSpPr>
            <a:spLocks/>
          </p:cNvSpPr>
          <p:nvPr/>
        </p:nvSpPr>
        <p:spPr bwMode="auto">
          <a:xfrm>
            <a:off x="4249738" y="41275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3" name="bk object 147">
            <a:extLst>
              <a:ext uri="{FF2B5EF4-FFF2-40B4-BE49-F238E27FC236}">
                <a16:creationId xmlns:a16="http://schemas.microsoft.com/office/drawing/2014/main" id="{11C54FC3-5D4B-4114-886B-6EFBB51C2CEF}"/>
              </a:ext>
            </a:extLst>
          </p:cNvPr>
          <p:cNvSpPr>
            <a:spLocks/>
          </p:cNvSpPr>
          <p:nvPr/>
        </p:nvSpPr>
        <p:spPr bwMode="auto">
          <a:xfrm>
            <a:off x="4805363" y="42751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4" name="bk object 148">
            <a:extLst>
              <a:ext uri="{FF2B5EF4-FFF2-40B4-BE49-F238E27FC236}">
                <a16:creationId xmlns:a16="http://schemas.microsoft.com/office/drawing/2014/main" id="{31959DC6-9D30-4C25-91FC-EDD591E687C2}"/>
              </a:ext>
            </a:extLst>
          </p:cNvPr>
          <p:cNvSpPr>
            <a:spLocks/>
          </p:cNvSpPr>
          <p:nvPr/>
        </p:nvSpPr>
        <p:spPr bwMode="auto">
          <a:xfrm>
            <a:off x="5376863" y="44069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5" name="bk object 149">
            <a:extLst>
              <a:ext uri="{FF2B5EF4-FFF2-40B4-BE49-F238E27FC236}">
                <a16:creationId xmlns:a16="http://schemas.microsoft.com/office/drawing/2014/main" id="{96485B4E-539C-4EEA-988C-9072EE1CE189}"/>
              </a:ext>
            </a:extLst>
          </p:cNvPr>
          <p:cNvSpPr>
            <a:spLocks/>
          </p:cNvSpPr>
          <p:nvPr/>
        </p:nvSpPr>
        <p:spPr bwMode="auto">
          <a:xfrm>
            <a:off x="5954713" y="45100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6" name="bk object 150">
            <a:extLst>
              <a:ext uri="{FF2B5EF4-FFF2-40B4-BE49-F238E27FC236}">
                <a16:creationId xmlns:a16="http://schemas.microsoft.com/office/drawing/2014/main" id="{27AC8C76-5BF4-4971-9548-D192DCA721E5}"/>
              </a:ext>
            </a:extLst>
          </p:cNvPr>
          <p:cNvSpPr>
            <a:spLocks/>
          </p:cNvSpPr>
          <p:nvPr/>
        </p:nvSpPr>
        <p:spPr bwMode="auto">
          <a:xfrm>
            <a:off x="6532563" y="45831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7" name="bk object 151">
            <a:extLst>
              <a:ext uri="{FF2B5EF4-FFF2-40B4-BE49-F238E27FC236}">
                <a16:creationId xmlns:a16="http://schemas.microsoft.com/office/drawing/2014/main" id="{919F2ACB-9722-4278-943A-7A99BF20ACCE}"/>
              </a:ext>
            </a:extLst>
          </p:cNvPr>
          <p:cNvSpPr>
            <a:spLocks/>
          </p:cNvSpPr>
          <p:nvPr/>
        </p:nvSpPr>
        <p:spPr bwMode="auto">
          <a:xfrm>
            <a:off x="7099300" y="46148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8" name="bk object 152">
            <a:extLst>
              <a:ext uri="{FF2B5EF4-FFF2-40B4-BE49-F238E27FC236}">
                <a16:creationId xmlns:a16="http://schemas.microsoft.com/office/drawing/2014/main" id="{074B9861-06F8-4190-8A6D-88CCB4942131}"/>
              </a:ext>
            </a:extLst>
          </p:cNvPr>
          <p:cNvSpPr>
            <a:spLocks/>
          </p:cNvSpPr>
          <p:nvPr/>
        </p:nvSpPr>
        <p:spPr bwMode="auto">
          <a:xfrm>
            <a:off x="7653338" y="4602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8"/>
                </a:lnTo>
                <a:lnTo>
                  <a:pt x="56056"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9" name="bk object 153">
            <a:extLst>
              <a:ext uri="{FF2B5EF4-FFF2-40B4-BE49-F238E27FC236}">
                <a16:creationId xmlns:a16="http://schemas.microsoft.com/office/drawing/2014/main" id="{6D98774C-F72F-4A24-9907-958805733F27}"/>
              </a:ext>
            </a:extLst>
          </p:cNvPr>
          <p:cNvSpPr>
            <a:spLocks/>
          </p:cNvSpPr>
          <p:nvPr/>
        </p:nvSpPr>
        <p:spPr bwMode="auto">
          <a:xfrm>
            <a:off x="8185150" y="454501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0" name="bk object 154">
            <a:extLst>
              <a:ext uri="{FF2B5EF4-FFF2-40B4-BE49-F238E27FC236}">
                <a16:creationId xmlns:a16="http://schemas.microsoft.com/office/drawing/2014/main" id="{BCD1A1DD-A906-49AF-8420-5A2534268597}"/>
              </a:ext>
            </a:extLst>
          </p:cNvPr>
          <p:cNvSpPr>
            <a:spLocks/>
          </p:cNvSpPr>
          <p:nvPr/>
        </p:nvSpPr>
        <p:spPr bwMode="auto">
          <a:xfrm>
            <a:off x="8691563" y="44402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0"/>
                </a:lnTo>
                <a:lnTo>
                  <a:pt x="10362" y="6458"/>
                </a:lnTo>
                <a:lnTo>
                  <a:pt x="3182" y="15322"/>
                </a:lnTo>
                <a:lnTo>
                  <a:pt x="0" y="26279"/>
                </a:lnTo>
                <a:lnTo>
                  <a:pt x="1220" y="37226"/>
                </a:lnTo>
                <a:lnTo>
                  <a:pt x="6455" y="46914"/>
                </a:lnTo>
                <a:lnTo>
                  <a:pt x="15318" y="54096"/>
                </a:lnTo>
                <a:lnTo>
                  <a:pt x="26279" y="57276"/>
                </a:lnTo>
                <a:lnTo>
                  <a:pt x="37225" y="56052"/>
                </a:lnTo>
                <a:lnTo>
                  <a:pt x="46911" y="50814"/>
                </a:lnTo>
                <a:lnTo>
                  <a:pt x="54091" y="41949"/>
                </a:lnTo>
                <a:lnTo>
                  <a:pt x="57274" y="30998"/>
                </a:lnTo>
                <a:lnTo>
                  <a:pt x="56053" y="20055"/>
                </a:lnTo>
                <a:lnTo>
                  <a:pt x="50818" y="10368"/>
                </a:lnTo>
                <a:lnTo>
                  <a:pt x="41956" y="3186"/>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1" name="bk object 155">
            <a:extLst>
              <a:ext uri="{FF2B5EF4-FFF2-40B4-BE49-F238E27FC236}">
                <a16:creationId xmlns:a16="http://schemas.microsoft.com/office/drawing/2014/main" id="{38EBEDEB-C4C1-4169-B2D3-F6638F251DE7}"/>
              </a:ext>
            </a:extLst>
          </p:cNvPr>
          <p:cNvSpPr>
            <a:spLocks/>
          </p:cNvSpPr>
          <p:nvPr/>
        </p:nvSpPr>
        <p:spPr bwMode="auto">
          <a:xfrm>
            <a:off x="9167813" y="42910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2"/>
                </a:lnTo>
                <a:lnTo>
                  <a:pt x="1220" y="37226"/>
                </a:lnTo>
                <a:lnTo>
                  <a:pt x="6458" y="46914"/>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2" name="bk object 156">
            <a:extLst>
              <a:ext uri="{FF2B5EF4-FFF2-40B4-BE49-F238E27FC236}">
                <a16:creationId xmlns:a16="http://schemas.microsoft.com/office/drawing/2014/main" id="{D875D342-2D06-4D77-8A4B-1865EB5C88B7}"/>
              </a:ext>
            </a:extLst>
          </p:cNvPr>
          <p:cNvSpPr>
            <a:spLocks/>
          </p:cNvSpPr>
          <p:nvPr/>
        </p:nvSpPr>
        <p:spPr bwMode="auto">
          <a:xfrm>
            <a:off x="9613900" y="40941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8"/>
                </a:lnTo>
                <a:lnTo>
                  <a:pt x="56052" y="20054"/>
                </a:lnTo>
                <a:lnTo>
                  <a:pt x="50814" y="10366"/>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3" name="bk object 157">
            <a:extLst>
              <a:ext uri="{FF2B5EF4-FFF2-40B4-BE49-F238E27FC236}">
                <a16:creationId xmlns:a16="http://schemas.microsoft.com/office/drawing/2014/main" id="{B20B0992-3551-483B-9231-23BE62B434FA}"/>
              </a:ext>
            </a:extLst>
          </p:cNvPr>
          <p:cNvSpPr>
            <a:spLocks/>
          </p:cNvSpPr>
          <p:nvPr/>
        </p:nvSpPr>
        <p:spPr bwMode="auto">
          <a:xfrm>
            <a:off x="10026650" y="384968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1"/>
                </a:lnTo>
                <a:lnTo>
                  <a:pt x="1223" y="37225"/>
                </a:lnTo>
                <a:lnTo>
                  <a:pt x="6462" y="46912"/>
                </a:lnTo>
                <a:lnTo>
                  <a:pt x="15326" y="54099"/>
                </a:lnTo>
                <a:lnTo>
                  <a:pt x="26282" y="57279"/>
                </a:lnTo>
                <a:lnTo>
                  <a:pt x="37225" y="56055"/>
                </a:lnTo>
                <a:lnTo>
                  <a:pt x="46909" y="50817"/>
                </a:lnTo>
                <a:lnTo>
                  <a:pt x="54090" y="41952"/>
                </a:lnTo>
                <a:lnTo>
                  <a:pt x="57272" y="31000"/>
                </a:lnTo>
                <a:lnTo>
                  <a:pt x="56050" y="20053"/>
                </a:lnTo>
                <a:lnTo>
                  <a:pt x="50812"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4" name="bk object 158">
            <a:extLst>
              <a:ext uri="{FF2B5EF4-FFF2-40B4-BE49-F238E27FC236}">
                <a16:creationId xmlns:a16="http://schemas.microsoft.com/office/drawing/2014/main" id="{6BC905DF-FB9D-4C46-9195-B46CB01B1D70}"/>
              </a:ext>
            </a:extLst>
          </p:cNvPr>
          <p:cNvSpPr>
            <a:spLocks/>
          </p:cNvSpPr>
          <p:nvPr/>
        </p:nvSpPr>
        <p:spPr bwMode="auto">
          <a:xfrm>
            <a:off x="10402888" y="35575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5"/>
                </a:lnTo>
                <a:lnTo>
                  <a:pt x="56056"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5" name="bk object 159">
            <a:extLst>
              <a:ext uri="{FF2B5EF4-FFF2-40B4-BE49-F238E27FC236}">
                <a16:creationId xmlns:a16="http://schemas.microsoft.com/office/drawing/2014/main" id="{BD313DE9-7267-4930-BD2C-F8C1C48FBE2D}"/>
              </a:ext>
            </a:extLst>
          </p:cNvPr>
          <p:cNvSpPr>
            <a:spLocks/>
          </p:cNvSpPr>
          <p:nvPr/>
        </p:nvSpPr>
        <p:spPr bwMode="auto">
          <a:xfrm>
            <a:off x="10745788" y="32146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6" name="bk object 160">
            <a:extLst>
              <a:ext uri="{FF2B5EF4-FFF2-40B4-BE49-F238E27FC236}">
                <a16:creationId xmlns:a16="http://schemas.microsoft.com/office/drawing/2014/main" id="{1E466D5B-F5C8-4172-ABC4-37DC260F615C}"/>
              </a:ext>
            </a:extLst>
          </p:cNvPr>
          <p:cNvSpPr>
            <a:spLocks/>
          </p:cNvSpPr>
          <p:nvPr/>
        </p:nvSpPr>
        <p:spPr bwMode="auto">
          <a:xfrm>
            <a:off x="11049000" y="28241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6"/>
                </a:lnTo>
                <a:lnTo>
                  <a:pt x="10366" y="6465"/>
                </a:lnTo>
                <a:lnTo>
                  <a:pt x="3186" y="15325"/>
                </a:lnTo>
                <a:lnTo>
                  <a:pt x="0" y="26281"/>
                </a:lnTo>
                <a:lnTo>
                  <a:pt x="1220" y="37225"/>
                </a:lnTo>
                <a:lnTo>
                  <a:pt x="6458" y="46912"/>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7" name="bk object 161">
            <a:extLst>
              <a:ext uri="{FF2B5EF4-FFF2-40B4-BE49-F238E27FC236}">
                <a16:creationId xmlns:a16="http://schemas.microsoft.com/office/drawing/2014/main" id="{8AB96F39-2446-4FD2-BE8C-72EA43EF79F6}"/>
              </a:ext>
            </a:extLst>
          </p:cNvPr>
          <p:cNvSpPr>
            <a:spLocks/>
          </p:cNvSpPr>
          <p:nvPr/>
        </p:nvSpPr>
        <p:spPr bwMode="auto">
          <a:xfrm>
            <a:off x="11320463" y="2386013"/>
            <a:ext cx="33337"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8" name="bk object 162">
            <a:extLst>
              <a:ext uri="{FF2B5EF4-FFF2-40B4-BE49-F238E27FC236}">
                <a16:creationId xmlns:a16="http://schemas.microsoft.com/office/drawing/2014/main" id="{37A5B14E-2FFA-4F86-BD4D-EE842FBD7A20}"/>
              </a:ext>
            </a:extLst>
          </p:cNvPr>
          <p:cNvSpPr>
            <a:spLocks/>
          </p:cNvSpPr>
          <p:nvPr/>
        </p:nvSpPr>
        <p:spPr bwMode="auto">
          <a:xfrm>
            <a:off x="179388" y="27892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6" y="30997"/>
                </a:lnTo>
                <a:lnTo>
                  <a:pt x="56056"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9" name="bk object 163">
            <a:extLst>
              <a:ext uri="{FF2B5EF4-FFF2-40B4-BE49-F238E27FC236}">
                <a16:creationId xmlns:a16="http://schemas.microsoft.com/office/drawing/2014/main" id="{1045FFF9-86BE-4C1C-A4FB-115887846775}"/>
              </a:ext>
            </a:extLst>
          </p:cNvPr>
          <p:cNvSpPr>
            <a:spLocks/>
          </p:cNvSpPr>
          <p:nvPr/>
        </p:nvSpPr>
        <p:spPr bwMode="auto">
          <a:xfrm>
            <a:off x="463550" y="2903538"/>
            <a:ext cx="36513"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0" name="bk object 164">
            <a:extLst>
              <a:ext uri="{FF2B5EF4-FFF2-40B4-BE49-F238E27FC236}">
                <a16:creationId xmlns:a16="http://schemas.microsoft.com/office/drawing/2014/main" id="{6369AE60-2F3C-46EC-A94B-9FB25AA57C89}"/>
              </a:ext>
            </a:extLst>
          </p:cNvPr>
          <p:cNvSpPr>
            <a:spLocks/>
          </p:cNvSpPr>
          <p:nvPr/>
        </p:nvSpPr>
        <p:spPr bwMode="auto">
          <a:xfrm>
            <a:off x="774700" y="303053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4" y="57279"/>
                </a:lnTo>
                <a:lnTo>
                  <a:pt x="37230" y="56055"/>
                </a:lnTo>
                <a:lnTo>
                  <a:pt x="46918"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1" name="bk object 165">
            <a:extLst>
              <a:ext uri="{FF2B5EF4-FFF2-40B4-BE49-F238E27FC236}">
                <a16:creationId xmlns:a16="http://schemas.microsoft.com/office/drawing/2014/main" id="{CC0A1DFC-F7C3-4C46-9361-17BAA4BECC06}"/>
              </a:ext>
            </a:extLst>
          </p:cNvPr>
          <p:cNvSpPr>
            <a:spLocks/>
          </p:cNvSpPr>
          <p:nvPr/>
        </p:nvSpPr>
        <p:spPr bwMode="auto">
          <a:xfrm>
            <a:off x="1111250" y="3167063"/>
            <a:ext cx="36513"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2" name="bk object 166">
            <a:extLst>
              <a:ext uri="{FF2B5EF4-FFF2-40B4-BE49-F238E27FC236}">
                <a16:creationId xmlns:a16="http://schemas.microsoft.com/office/drawing/2014/main" id="{EC4939B7-4B60-4CC6-AC6E-4714B91114EA}"/>
              </a:ext>
            </a:extLst>
          </p:cNvPr>
          <p:cNvSpPr>
            <a:spLocks/>
          </p:cNvSpPr>
          <p:nvPr/>
        </p:nvSpPr>
        <p:spPr bwMode="auto">
          <a:xfrm>
            <a:off x="1473200" y="331470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5"/>
                </a:lnTo>
                <a:lnTo>
                  <a:pt x="10366" y="6462"/>
                </a:lnTo>
                <a:lnTo>
                  <a:pt x="3186" y="15321"/>
                </a:lnTo>
                <a:lnTo>
                  <a:pt x="0" y="26278"/>
                </a:lnTo>
                <a:lnTo>
                  <a:pt x="1220" y="37224"/>
                </a:lnTo>
                <a:lnTo>
                  <a:pt x="6458" y="46912"/>
                </a:lnTo>
                <a:lnTo>
                  <a:pt x="15322" y="54094"/>
                </a:lnTo>
                <a:lnTo>
                  <a:pt x="26279" y="57279"/>
                </a:lnTo>
                <a:lnTo>
                  <a:pt x="37226" y="56055"/>
                </a:lnTo>
                <a:lnTo>
                  <a:pt x="46914" y="50814"/>
                </a:lnTo>
                <a:lnTo>
                  <a:pt x="54096" y="41948"/>
                </a:lnTo>
                <a:lnTo>
                  <a:pt x="57276" y="30997"/>
                </a:lnTo>
                <a:lnTo>
                  <a:pt x="56052" y="20052"/>
                </a:lnTo>
                <a:lnTo>
                  <a:pt x="50814" y="10362"/>
                </a:lnTo>
                <a:lnTo>
                  <a:pt x="41949" y="3174"/>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3" name="bk object 167">
            <a:extLst>
              <a:ext uri="{FF2B5EF4-FFF2-40B4-BE49-F238E27FC236}">
                <a16:creationId xmlns:a16="http://schemas.microsoft.com/office/drawing/2014/main" id="{87252403-CD24-4CA1-B568-48E375C68EDE}"/>
              </a:ext>
            </a:extLst>
          </p:cNvPr>
          <p:cNvSpPr>
            <a:spLocks/>
          </p:cNvSpPr>
          <p:nvPr/>
        </p:nvSpPr>
        <p:spPr bwMode="auto">
          <a:xfrm>
            <a:off x="1860550" y="3468688"/>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6"/>
                </a:lnTo>
                <a:lnTo>
                  <a:pt x="10364"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1"/>
                </a:lnTo>
                <a:lnTo>
                  <a:pt x="56052" y="20056"/>
                </a:lnTo>
                <a:lnTo>
                  <a:pt x="50814" y="10366"/>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4" name="bk object 168">
            <a:extLst>
              <a:ext uri="{FF2B5EF4-FFF2-40B4-BE49-F238E27FC236}">
                <a16:creationId xmlns:a16="http://schemas.microsoft.com/office/drawing/2014/main" id="{639B809C-ABEB-49CB-B4DE-E5F69AF6DF8D}"/>
              </a:ext>
            </a:extLst>
          </p:cNvPr>
          <p:cNvSpPr>
            <a:spLocks/>
          </p:cNvSpPr>
          <p:nvPr/>
        </p:nvSpPr>
        <p:spPr bwMode="auto">
          <a:xfrm>
            <a:off x="2273300" y="36274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5" name="bk object 169">
            <a:extLst>
              <a:ext uri="{FF2B5EF4-FFF2-40B4-BE49-F238E27FC236}">
                <a16:creationId xmlns:a16="http://schemas.microsoft.com/office/drawing/2014/main" id="{207C80C9-0CFE-4EB0-AF66-43CE20041D41}"/>
              </a:ext>
            </a:extLst>
          </p:cNvPr>
          <p:cNvSpPr>
            <a:spLocks/>
          </p:cNvSpPr>
          <p:nvPr/>
        </p:nvSpPr>
        <p:spPr bwMode="auto">
          <a:xfrm>
            <a:off x="2711450" y="37925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6" name="bk object 170">
            <a:extLst>
              <a:ext uri="{FF2B5EF4-FFF2-40B4-BE49-F238E27FC236}">
                <a16:creationId xmlns:a16="http://schemas.microsoft.com/office/drawing/2014/main" id="{C2D0915E-4E78-403C-8380-329BB26A6577}"/>
              </a:ext>
            </a:extLst>
          </p:cNvPr>
          <p:cNvSpPr>
            <a:spLocks/>
          </p:cNvSpPr>
          <p:nvPr/>
        </p:nvSpPr>
        <p:spPr bwMode="auto">
          <a:xfrm>
            <a:off x="3175000" y="3960813"/>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51" y="1223"/>
                </a:lnTo>
                <a:lnTo>
                  <a:pt x="10366" y="6462"/>
                </a:lnTo>
                <a:lnTo>
                  <a:pt x="3186" y="15326"/>
                </a:lnTo>
                <a:lnTo>
                  <a:pt x="0" y="26282"/>
                </a:lnTo>
                <a:lnTo>
                  <a:pt x="1220" y="37226"/>
                </a:lnTo>
                <a:lnTo>
                  <a:pt x="6458" y="46914"/>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7" name="bk object 171">
            <a:extLst>
              <a:ext uri="{FF2B5EF4-FFF2-40B4-BE49-F238E27FC236}">
                <a16:creationId xmlns:a16="http://schemas.microsoft.com/office/drawing/2014/main" id="{6EC34CE3-DE3F-44BB-AF26-ADCCEE744841}"/>
              </a:ext>
            </a:extLst>
          </p:cNvPr>
          <p:cNvSpPr>
            <a:spLocks/>
          </p:cNvSpPr>
          <p:nvPr/>
        </p:nvSpPr>
        <p:spPr bwMode="auto">
          <a:xfrm>
            <a:off x="3665538" y="4127500"/>
            <a:ext cx="36512"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2" y="37220"/>
                </a:lnTo>
                <a:lnTo>
                  <a:pt x="6458" y="46908"/>
                </a:lnTo>
                <a:lnTo>
                  <a:pt x="15316" y="54090"/>
                </a:lnTo>
                <a:lnTo>
                  <a:pt x="26278" y="57276"/>
                </a:lnTo>
                <a:lnTo>
                  <a:pt x="37224" y="56054"/>
                </a:lnTo>
                <a:lnTo>
                  <a:pt x="46909" y="50814"/>
                </a:lnTo>
                <a:lnTo>
                  <a:pt x="54090" y="41944"/>
                </a:lnTo>
                <a:lnTo>
                  <a:pt x="57277"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8" name="bk object 172">
            <a:extLst>
              <a:ext uri="{FF2B5EF4-FFF2-40B4-BE49-F238E27FC236}">
                <a16:creationId xmlns:a16="http://schemas.microsoft.com/office/drawing/2014/main" id="{0D417FEB-11AF-45F3-9F86-2728BA04E51A}"/>
              </a:ext>
            </a:extLst>
          </p:cNvPr>
          <p:cNvSpPr>
            <a:spLocks/>
          </p:cNvSpPr>
          <p:nvPr/>
        </p:nvSpPr>
        <p:spPr bwMode="auto">
          <a:xfrm>
            <a:off x="4184650" y="42910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2" y="30995"/>
                </a:lnTo>
                <a:lnTo>
                  <a:pt x="56052" y="20049"/>
                </a:lnTo>
                <a:lnTo>
                  <a:pt x="50816"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9" name="bk object 173">
            <a:extLst>
              <a:ext uri="{FF2B5EF4-FFF2-40B4-BE49-F238E27FC236}">
                <a16:creationId xmlns:a16="http://schemas.microsoft.com/office/drawing/2014/main" id="{05B2CA4F-E9A7-44C8-80B4-775B05A17E60}"/>
              </a:ext>
            </a:extLst>
          </p:cNvPr>
          <p:cNvSpPr>
            <a:spLocks/>
          </p:cNvSpPr>
          <p:nvPr/>
        </p:nvSpPr>
        <p:spPr bwMode="auto">
          <a:xfrm>
            <a:off x="4724400" y="44450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0" name="bk object 174">
            <a:extLst>
              <a:ext uri="{FF2B5EF4-FFF2-40B4-BE49-F238E27FC236}">
                <a16:creationId xmlns:a16="http://schemas.microsoft.com/office/drawing/2014/main" id="{1C08CDCA-F399-47EC-A4EC-3FBD611AA10B}"/>
              </a:ext>
            </a:extLst>
          </p:cNvPr>
          <p:cNvSpPr>
            <a:spLocks/>
          </p:cNvSpPr>
          <p:nvPr/>
        </p:nvSpPr>
        <p:spPr bwMode="auto">
          <a:xfrm>
            <a:off x="5281613" y="45847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1001"/>
                </a:lnTo>
                <a:lnTo>
                  <a:pt x="56053" y="20054"/>
                </a:lnTo>
                <a:lnTo>
                  <a:pt x="50818"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1" name="bk object 175">
            <a:extLst>
              <a:ext uri="{FF2B5EF4-FFF2-40B4-BE49-F238E27FC236}">
                <a16:creationId xmlns:a16="http://schemas.microsoft.com/office/drawing/2014/main" id="{DAC79A80-0489-420B-8518-DB2DDB7F6206}"/>
              </a:ext>
            </a:extLst>
          </p:cNvPr>
          <p:cNvSpPr>
            <a:spLocks/>
          </p:cNvSpPr>
          <p:nvPr/>
        </p:nvSpPr>
        <p:spPr bwMode="auto">
          <a:xfrm>
            <a:off x="5846763" y="46990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2" name="bk object 176">
            <a:extLst>
              <a:ext uri="{FF2B5EF4-FFF2-40B4-BE49-F238E27FC236}">
                <a16:creationId xmlns:a16="http://schemas.microsoft.com/office/drawing/2014/main" id="{601EAF72-C51A-4445-9BC7-883B9EE1BD5F}"/>
              </a:ext>
            </a:extLst>
          </p:cNvPr>
          <p:cNvSpPr>
            <a:spLocks/>
          </p:cNvSpPr>
          <p:nvPr/>
        </p:nvSpPr>
        <p:spPr bwMode="auto">
          <a:xfrm>
            <a:off x="6415088" y="47863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6"/>
                </a:lnTo>
                <a:lnTo>
                  <a:pt x="10361" y="6465"/>
                </a:lnTo>
                <a:lnTo>
                  <a:pt x="3180" y="15325"/>
                </a:lnTo>
                <a:lnTo>
                  <a:pt x="0" y="26282"/>
                </a:lnTo>
                <a:lnTo>
                  <a:pt x="1222" y="37229"/>
                </a:lnTo>
                <a:lnTo>
                  <a:pt x="6458" y="46917"/>
                </a:lnTo>
                <a:lnTo>
                  <a:pt x="15316" y="54099"/>
                </a:lnTo>
                <a:lnTo>
                  <a:pt x="26278" y="57284"/>
                </a:lnTo>
                <a:lnTo>
                  <a:pt x="37224" y="56059"/>
                </a:lnTo>
                <a:lnTo>
                  <a:pt x="46909" y="50818"/>
                </a:lnTo>
                <a:lnTo>
                  <a:pt x="54090" y="41952"/>
                </a:lnTo>
                <a:lnTo>
                  <a:pt x="57272" y="31000"/>
                </a:lnTo>
                <a:lnTo>
                  <a:pt x="56052" y="20053"/>
                </a:lnTo>
                <a:lnTo>
                  <a:pt x="50817" y="10362"/>
                </a:lnTo>
                <a:lnTo>
                  <a:pt x="41954"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3" name="bk object 177">
            <a:extLst>
              <a:ext uri="{FF2B5EF4-FFF2-40B4-BE49-F238E27FC236}">
                <a16:creationId xmlns:a16="http://schemas.microsoft.com/office/drawing/2014/main" id="{872675E5-458C-4B76-9A4B-AB06E75A5DAF}"/>
              </a:ext>
            </a:extLst>
          </p:cNvPr>
          <p:cNvSpPr>
            <a:spLocks/>
          </p:cNvSpPr>
          <p:nvPr/>
        </p:nvSpPr>
        <p:spPr bwMode="auto">
          <a:xfrm>
            <a:off x="6980238" y="48339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84"/>
                </a:lnTo>
                <a:lnTo>
                  <a:pt x="37223" y="56059"/>
                </a:lnTo>
                <a:lnTo>
                  <a:pt x="46909" y="50818"/>
                </a:lnTo>
                <a:lnTo>
                  <a:pt x="54091" y="41952"/>
                </a:lnTo>
                <a:lnTo>
                  <a:pt x="57273" y="31001"/>
                </a:lnTo>
                <a:lnTo>
                  <a:pt x="56053" y="20056"/>
                </a:lnTo>
                <a:lnTo>
                  <a:pt x="50818" y="10366"/>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4" name="bk object 178">
            <a:extLst>
              <a:ext uri="{FF2B5EF4-FFF2-40B4-BE49-F238E27FC236}">
                <a16:creationId xmlns:a16="http://schemas.microsoft.com/office/drawing/2014/main" id="{C9963615-92CF-4F63-B719-4F6EA76E0C84}"/>
              </a:ext>
            </a:extLst>
          </p:cNvPr>
          <p:cNvSpPr>
            <a:spLocks/>
          </p:cNvSpPr>
          <p:nvPr/>
        </p:nvSpPr>
        <p:spPr bwMode="auto">
          <a:xfrm>
            <a:off x="7532688" y="484505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5" name="bk object 179">
            <a:extLst>
              <a:ext uri="{FF2B5EF4-FFF2-40B4-BE49-F238E27FC236}">
                <a16:creationId xmlns:a16="http://schemas.microsoft.com/office/drawing/2014/main" id="{E4F2517B-49F8-4BAD-8253-B3DE4981A9F7}"/>
              </a:ext>
            </a:extLst>
          </p:cNvPr>
          <p:cNvSpPr>
            <a:spLocks/>
          </p:cNvSpPr>
          <p:nvPr/>
        </p:nvSpPr>
        <p:spPr bwMode="auto">
          <a:xfrm>
            <a:off x="8069263" y="48133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0"/>
                </a:lnTo>
                <a:lnTo>
                  <a:pt x="10362" y="6458"/>
                </a:lnTo>
                <a:lnTo>
                  <a:pt x="3182" y="15322"/>
                </a:lnTo>
                <a:lnTo>
                  <a:pt x="0" y="26279"/>
                </a:lnTo>
                <a:lnTo>
                  <a:pt x="1220" y="37226"/>
                </a:lnTo>
                <a:lnTo>
                  <a:pt x="6455" y="46914"/>
                </a:lnTo>
                <a:lnTo>
                  <a:pt x="15318" y="54096"/>
                </a:lnTo>
                <a:lnTo>
                  <a:pt x="26275" y="57276"/>
                </a:lnTo>
                <a:lnTo>
                  <a:pt x="37221" y="56052"/>
                </a:lnTo>
                <a:lnTo>
                  <a:pt x="46909" y="50814"/>
                </a:lnTo>
                <a:lnTo>
                  <a:pt x="54091" y="41949"/>
                </a:lnTo>
                <a:lnTo>
                  <a:pt x="57273" y="30998"/>
                </a:lnTo>
                <a:lnTo>
                  <a:pt x="56052" y="20055"/>
                </a:lnTo>
                <a:lnTo>
                  <a:pt x="50814" y="10368"/>
                </a:lnTo>
                <a:lnTo>
                  <a:pt x="41945" y="3186"/>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6" name="bk object 180">
            <a:extLst>
              <a:ext uri="{FF2B5EF4-FFF2-40B4-BE49-F238E27FC236}">
                <a16:creationId xmlns:a16="http://schemas.microsoft.com/office/drawing/2014/main" id="{823FCB41-20A5-4C09-AD7C-3A50FA66F06A}"/>
              </a:ext>
            </a:extLst>
          </p:cNvPr>
          <p:cNvSpPr>
            <a:spLocks/>
          </p:cNvSpPr>
          <p:nvPr/>
        </p:nvSpPr>
        <p:spPr bwMode="auto">
          <a:xfrm>
            <a:off x="8583613" y="47371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3"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2" y="30997"/>
                </a:lnTo>
                <a:lnTo>
                  <a:pt x="56048" y="20053"/>
                </a:lnTo>
                <a:lnTo>
                  <a:pt x="50809" y="10365"/>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7" name="bk object 181">
            <a:extLst>
              <a:ext uri="{FF2B5EF4-FFF2-40B4-BE49-F238E27FC236}">
                <a16:creationId xmlns:a16="http://schemas.microsoft.com/office/drawing/2014/main" id="{8323DC25-24F1-4851-AFC5-80A864FE8410}"/>
              </a:ext>
            </a:extLst>
          </p:cNvPr>
          <p:cNvSpPr>
            <a:spLocks/>
          </p:cNvSpPr>
          <p:nvPr/>
        </p:nvSpPr>
        <p:spPr bwMode="auto">
          <a:xfrm>
            <a:off x="9074150" y="46180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8" name="bk object 182">
            <a:extLst>
              <a:ext uri="{FF2B5EF4-FFF2-40B4-BE49-F238E27FC236}">
                <a16:creationId xmlns:a16="http://schemas.microsoft.com/office/drawing/2014/main" id="{F551C2BE-7314-40FC-B919-3B7C506FDBE8}"/>
              </a:ext>
            </a:extLst>
          </p:cNvPr>
          <p:cNvSpPr>
            <a:spLocks/>
          </p:cNvSpPr>
          <p:nvPr/>
        </p:nvSpPr>
        <p:spPr bwMode="auto">
          <a:xfrm>
            <a:off x="9537700" y="44561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2"/>
                </a:lnTo>
                <a:lnTo>
                  <a:pt x="10366"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9" name="bk object 183">
            <a:extLst>
              <a:ext uri="{FF2B5EF4-FFF2-40B4-BE49-F238E27FC236}">
                <a16:creationId xmlns:a16="http://schemas.microsoft.com/office/drawing/2014/main" id="{CE897825-110B-4423-8A2D-6F16B27AA3C1}"/>
              </a:ext>
            </a:extLst>
          </p:cNvPr>
          <p:cNvSpPr>
            <a:spLocks/>
          </p:cNvSpPr>
          <p:nvPr/>
        </p:nvSpPr>
        <p:spPr bwMode="auto">
          <a:xfrm>
            <a:off x="9974263" y="42497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2" y="30997"/>
                </a:lnTo>
                <a:lnTo>
                  <a:pt x="56049" y="20050"/>
                </a:lnTo>
                <a:lnTo>
                  <a:pt x="50813"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0" name="bk object 184">
            <a:extLst>
              <a:ext uri="{FF2B5EF4-FFF2-40B4-BE49-F238E27FC236}">
                <a16:creationId xmlns:a16="http://schemas.microsoft.com/office/drawing/2014/main" id="{674D4CCF-0EAB-4A16-8D76-71C6585A2588}"/>
              </a:ext>
            </a:extLst>
          </p:cNvPr>
          <p:cNvSpPr>
            <a:spLocks/>
          </p:cNvSpPr>
          <p:nvPr/>
        </p:nvSpPr>
        <p:spPr bwMode="auto">
          <a:xfrm>
            <a:off x="10380663" y="39989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4"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1"/>
                </a:lnTo>
                <a:lnTo>
                  <a:pt x="56052" y="20056"/>
                </a:lnTo>
                <a:lnTo>
                  <a:pt x="50814" y="10366"/>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1" name="bk object 185">
            <a:extLst>
              <a:ext uri="{FF2B5EF4-FFF2-40B4-BE49-F238E27FC236}">
                <a16:creationId xmlns:a16="http://schemas.microsoft.com/office/drawing/2014/main" id="{2164372A-08C8-40DA-A369-28755648C0C6}"/>
              </a:ext>
            </a:extLst>
          </p:cNvPr>
          <p:cNvSpPr>
            <a:spLocks/>
          </p:cNvSpPr>
          <p:nvPr/>
        </p:nvSpPr>
        <p:spPr bwMode="auto">
          <a:xfrm>
            <a:off x="10752138" y="36972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6"/>
                </a:lnTo>
                <a:lnTo>
                  <a:pt x="10364"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2" name="bk object 186">
            <a:extLst>
              <a:ext uri="{FF2B5EF4-FFF2-40B4-BE49-F238E27FC236}">
                <a16:creationId xmlns:a16="http://schemas.microsoft.com/office/drawing/2014/main" id="{6A291D70-4977-4AE6-9358-27FF7FCBA1D3}"/>
              </a:ext>
            </a:extLst>
          </p:cNvPr>
          <p:cNvSpPr>
            <a:spLocks/>
          </p:cNvSpPr>
          <p:nvPr/>
        </p:nvSpPr>
        <p:spPr bwMode="auto">
          <a:xfrm>
            <a:off x="11093450" y="334645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7" y="1226"/>
                </a:lnTo>
                <a:lnTo>
                  <a:pt x="10362"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3" name="bk object 187">
            <a:extLst>
              <a:ext uri="{FF2B5EF4-FFF2-40B4-BE49-F238E27FC236}">
                <a16:creationId xmlns:a16="http://schemas.microsoft.com/office/drawing/2014/main" id="{E93A8612-4FF7-449E-B193-2453B1EA14DE}"/>
              </a:ext>
            </a:extLst>
          </p:cNvPr>
          <p:cNvSpPr>
            <a:spLocks/>
          </p:cNvSpPr>
          <p:nvPr/>
        </p:nvSpPr>
        <p:spPr bwMode="auto">
          <a:xfrm>
            <a:off x="11396663" y="294640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4" name="bk object 188">
            <a:extLst>
              <a:ext uri="{FF2B5EF4-FFF2-40B4-BE49-F238E27FC236}">
                <a16:creationId xmlns:a16="http://schemas.microsoft.com/office/drawing/2014/main" id="{096F3901-0349-4E25-AE68-EB208A800A87}"/>
              </a:ext>
            </a:extLst>
          </p:cNvPr>
          <p:cNvSpPr>
            <a:spLocks/>
          </p:cNvSpPr>
          <p:nvPr/>
        </p:nvSpPr>
        <p:spPr bwMode="auto">
          <a:xfrm>
            <a:off x="11666538" y="24955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2" y="31000"/>
                </a:lnTo>
                <a:lnTo>
                  <a:pt x="56052" y="20053"/>
                </a:lnTo>
                <a:lnTo>
                  <a:pt x="50816"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5" name="bk object 189">
            <a:extLst>
              <a:ext uri="{FF2B5EF4-FFF2-40B4-BE49-F238E27FC236}">
                <a16:creationId xmlns:a16="http://schemas.microsoft.com/office/drawing/2014/main" id="{A30393A8-EF8E-4A72-A3DC-C684D54C506E}"/>
              </a:ext>
            </a:extLst>
          </p:cNvPr>
          <p:cNvSpPr>
            <a:spLocks/>
          </p:cNvSpPr>
          <p:nvPr/>
        </p:nvSpPr>
        <p:spPr bwMode="auto">
          <a:xfrm>
            <a:off x="109538" y="2843213"/>
            <a:ext cx="36512"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3"/>
                </a:lnTo>
                <a:lnTo>
                  <a:pt x="10364"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3" y="30997"/>
                </a:lnTo>
                <a:lnTo>
                  <a:pt x="56052" y="20053"/>
                </a:lnTo>
                <a:lnTo>
                  <a:pt x="50814" y="10366"/>
                </a:lnTo>
                <a:lnTo>
                  <a:pt x="41945" y="3185"/>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6" name="bk object 190">
            <a:extLst>
              <a:ext uri="{FF2B5EF4-FFF2-40B4-BE49-F238E27FC236}">
                <a16:creationId xmlns:a16="http://schemas.microsoft.com/office/drawing/2014/main" id="{2EA3BC49-B0E8-45F1-8049-6C50C1DB79F6}"/>
              </a:ext>
            </a:extLst>
          </p:cNvPr>
          <p:cNvSpPr>
            <a:spLocks/>
          </p:cNvSpPr>
          <p:nvPr/>
        </p:nvSpPr>
        <p:spPr bwMode="auto">
          <a:xfrm>
            <a:off x="338138" y="29321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7" name="bk object 191">
            <a:extLst>
              <a:ext uri="{FF2B5EF4-FFF2-40B4-BE49-F238E27FC236}">
                <a16:creationId xmlns:a16="http://schemas.microsoft.com/office/drawing/2014/main" id="{F8DCB54A-8529-45AB-A1AF-8A9FF07E5297}"/>
              </a:ext>
            </a:extLst>
          </p:cNvPr>
          <p:cNvSpPr>
            <a:spLocks/>
          </p:cNvSpPr>
          <p:nvPr/>
        </p:nvSpPr>
        <p:spPr bwMode="auto">
          <a:xfrm>
            <a:off x="595313" y="3036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8"/>
                </a:lnTo>
                <a:lnTo>
                  <a:pt x="56052" y="20054"/>
                </a:lnTo>
                <a:lnTo>
                  <a:pt x="50816"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8" name="bk object 192">
            <a:extLst>
              <a:ext uri="{FF2B5EF4-FFF2-40B4-BE49-F238E27FC236}">
                <a16:creationId xmlns:a16="http://schemas.microsoft.com/office/drawing/2014/main" id="{44769EDB-709C-4BFA-888A-B538D10CF192}"/>
              </a:ext>
            </a:extLst>
          </p:cNvPr>
          <p:cNvSpPr>
            <a:spLocks/>
          </p:cNvSpPr>
          <p:nvPr/>
        </p:nvSpPr>
        <p:spPr bwMode="auto">
          <a:xfrm>
            <a:off x="881063" y="315595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2" y="30997"/>
                </a:lnTo>
                <a:lnTo>
                  <a:pt x="56052" y="20053"/>
                </a:lnTo>
                <a:lnTo>
                  <a:pt x="50816"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9" name="bk object 193">
            <a:extLst>
              <a:ext uri="{FF2B5EF4-FFF2-40B4-BE49-F238E27FC236}">
                <a16:creationId xmlns:a16="http://schemas.microsoft.com/office/drawing/2014/main" id="{3565BC49-BF20-40FB-9B2D-035E242A0A4D}"/>
              </a:ext>
            </a:extLst>
          </p:cNvPr>
          <p:cNvSpPr>
            <a:spLocks/>
          </p:cNvSpPr>
          <p:nvPr/>
        </p:nvSpPr>
        <p:spPr bwMode="auto">
          <a:xfrm>
            <a:off x="1192213" y="3289300"/>
            <a:ext cx="34925"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0" name="bk object 194">
            <a:extLst>
              <a:ext uri="{FF2B5EF4-FFF2-40B4-BE49-F238E27FC236}">
                <a16:creationId xmlns:a16="http://schemas.microsoft.com/office/drawing/2014/main" id="{372312CA-EC82-4B47-8C9B-E24AE0DF8301}"/>
              </a:ext>
            </a:extLst>
          </p:cNvPr>
          <p:cNvSpPr>
            <a:spLocks/>
          </p:cNvSpPr>
          <p:nvPr/>
        </p:nvSpPr>
        <p:spPr bwMode="auto">
          <a:xfrm>
            <a:off x="1530350" y="3433763"/>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6" y="30997"/>
                </a:lnTo>
                <a:lnTo>
                  <a:pt x="56056"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1" name="bk object 195">
            <a:extLst>
              <a:ext uri="{FF2B5EF4-FFF2-40B4-BE49-F238E27FC236}">
                <a16:creationId xmlns:a16="http://schemas.microsoft.com/office/drawing/2014/main" id="{E15A90AA-4065-44C2-933F-11DC9EA93AAD}"/>
              </a:ext>
            </a:extLst>
          </p:cNvPr>
          <p:cNvSpPr>
            <a:spLocks/>
          </p:cNvSpPr>
          <p:nvPr/>
        </p:nvSpPr>
        <p:spPr bwMode="auto">
          <a:xfrm>
            <a:off x="1893888" y="35861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2" name="bk object 196">
            <a:extLst>
              <a:ext uri="{FF2B5EF4-FFF2-40B4-BE49-F238E27FC236}">
                <a16:creationId xmlns:a16="http://schemas.microsoft.com/office/drawing/2014/main" id="{647732C9-4256-4CE2-979B-A35C5B9191A4}"/>
              </a:ext>
            </a:extLst>
          </p:cNvPr>
          <p:cNvSpPr>
            <a:spLocks/>
          </p:cNvSpPr>
          <p:nvPr/>
        </p:nvSpPr>
        <p:spPr bwMode="auto">
          <a:xfrm>
            <a:off x="2286000" y="37465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3" name="bk object 197">
            <a:extLst>
              <a:ext uri="{FF2B5EF4-FFF2-40B4-BE49-F238E27FC236}">
                <a16:creationId xmlns:a16="http://schemas.microsoft.com/office/drawing/2014/main" id="{82BE65E9-81BA-4ACD-BF17-9F053FCD0D02}"/>
              </a:ext>
            </a:extLst>
          </p:cNvPr>
          <p:cNvSpPr>
            <a:spLocks/>
          </p:cNvSpPr>
          <p:nvPr/>
        </p:nvSpPr>
        <p:spPr bwMode="auto">
          <a:xfrm>
            <a:off x="2703513" y="391318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4" name="bk object 198">
            <a:extLst>
              <a:ext uri="{FF2B5EF4-FFF2-40B4-BE49-F238E27FC236}">
                <a16:creationId xmlns:a16="http://schemas.microsoft.com/office/drawing/2014/main" id="{DBDC46EF-1900-42BE-ACB9-A5765F4807DD}"/>
              </a:ext>
            </a:extLst>
          </p:cNvPr>
          <p:cNvSpPr>
            <a:spLocks/>
          </p:cNvSpPr>
          <p:nvPr/>
        </p:nvSpPr>
        <p:spPr bwMode="auto">
          <a:xfrm>
            <a:off x="3148013" y="4081463"/>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51" y="1222"/>
                </a:lnTo>
                <a:lnTo>
                  <a:pt x="10366" y="6458"/>
                </a:lnTo>
                <a:lnTo>
                  <a:pt x="3186" y="15316"/>
                </a:lnTo>
                <a:lnTo>
                  <a:pt x="0" y="26273"/>
                </a:lnTo>
                <a:lnTo>
                  <a:pt x="1220" y="37220"/>
                </a:lnTo>
                <a:lnTo>
                  <a:pt x="6458" y="46908"/>
                </a:lnTo>
                <a:lnTo>
                  <a:pt x="15322" y="54090"/>
                </a:lnTo>
                <a:lnTo>
                  <a:pt x="26279" y="57276"/>
                </a:lnTo>
                <a:lnTo>
                  <a:pt x="37226" y="56054"/>
                </a:lnTo>
                <a:lnTo>
                  <a:pt x="46914" y="50814"/>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5" name="bk object 199">
            <a:extLst>
              <a:ext uri="{FF2B5EF4-FFF2-40B4-BE49-F238E27FC236}">
                <a16:creationId xmlns:a16="http://schemas.microsoft.com/office/drawing/2014/main" id="{FDEC0958-3981-40C3-A0F9-5C14931AED87}"/>
              </a:ext>
            </a:extLst>
          </p:cNvPr>
          <p:cNvSpPr>
            <a:spLocks/>
          </p:cNvSpPr>
          <p:nvPr/>
        </p:nvSpPr>
        <p:spPr bwMode="auto">
          <a:xfrm>
            <a:off x="3617913" y="424973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6" name="bk object 200">
            <a:extLst>
              <a:ext uri="{FF2B5EF4-FFF2-40B4-BE49-F238E27FC236}">
                <a16:creationId xmlns:a16="http://schemas.microsoft.com/office/drawing/2014/main" id="{CEC76C65-CA7F-4858-A557-A9EB6077E256}"/>
              </a:ext>
            </a:extLst>
          </p:cNvPr>
          <p:cNvSpPr>
            <a:spLocks/>
          </p:cNvSpPr>
          <p:nvPr/>
        </p:nvSpPr>
        <p:spPr bwMode="auto">
          <a:xfrm>
            <a:off x="4110038" y="44132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7" name="bk object 201">
            <a:extLst>
              <a:ext uri="{FF2B5EF4-FFF2-40B4-BE49-F238E27FC236}">
                <a16:creationId xmlns:a16="http://schemas.microsoft.com/office/drawing/2014/main" id="{7AF3E250-2DC9-43D4-AEA7-03AD57745887}"/>
              </a:ext>
            </a:extLst>
          </p:cNvPr>
          <p:cNvSpPr>
            <a:spLocks/>
          </p:cNvSpPr>
          <p:nvPr/>
        </p:nvSpPr>
        <p:spPr bwMode="auto">
          <a:xfrm>
            <a:off x="4629150" y="457041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8" name="bk object 202">
            <a:extLst>
              <a:ext uri="{FF2B5EF4-FFF2-40B4-BE49-F238E27FC236}">
                <a16:creationId xmlns:a16="http://schemas.microsoft.com/office/drawing/2014/main" id="{122D281C-F807-4DD2-AD20-83989DF5F531}"/>
              </a:ext>
            </a:extLst>
          </p:cNvPr>
          <p:cNvSpPr>
            <a:spLocks/>
          </p:cNvSpPr>
          <p:nvPr/>
        </p:nvSpPr>
        <p:spPr bwMode="auto">
          <a:xfrm>
            <a:off x="5168900" y="47132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9" name="bk object 203">
            <a:extLst>
              <a:ext uri="{FF2B5EF4-FFF2-40B4-BE49-F238E27FC236}">
                <a16:creationId xmlns:a16="http://schemas.microsoft.com/office/drawing/2014/main" id="{04A0BD54-1D09-4226-BA1B-360ADFA7E8BD}"/>
              </a:ext>
            </a:extLst>
          </p:cNvPr>
          <p:cNvSpPr>
            <a:spLocks/>
          </p:cNvSpPr>
          <p:nvPr/>
        </p:nvSpPr>
        <p:spPr bwMode="auto">
          <a:xfrm>
            <a:off x="5719763" y="483711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7"/>
                </a:lnTo>
                <a:lnTo>
                  <a:pt x="56056"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0" name="bk object 204">
            <a:extLst>
              <a:ext uri="{FF2B5EF4-FFF2-40B4-BE49-F238E27FC236}">
                <a16:creationId xmlns:a16="http://schemas.microsoft.com/office/drawing/2014/main" id="{80482686-5E26-46D8-AD61-BD84FECD3E0A}"/>
              </a:ext>
            </a:extLst>
          </p:cNvPr>
          <p:cNvSpPr>
            <a:spLocks/>
          </p:cNvSpPr>
          <p:nvPr/>
        </p:nvSpPr>
        <p:spPr bwMode="auto">
          <a:xfrm>
            <a:off x="6275388" y="49339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1"/>
                </a:lnTo>
                <a:lnTo>
                  <a:pt x="3186" y="15321"/>
                </a:lnTo>
                <a:lnTo>
                  <a:pt x="0" y="26278"/>
                </a:lnTo>
                <a:lnTo>
                  <a:pt x="1220" y="37224"/>
                </a:lnTo>
                <a:lnTo>
                  <a:pt x="6458" y="46912"/>
                </a:lnTo>
                <a:lnTo>
                  <a:pt x="15322" y="54094"/>
                </a:lnTo>
                <a:lnTo>
                  <a:pt x="26279" y="57275"/>
                </a:lnTo>
                <a:lnTo>
                  <a:pt x="37226" y="56051"/>
                </a:lnTo>
                <a:lnTo>
                  <a:pt x="46914" y="50812"/>
                </a:lnTo>
                <a:lnTo>
                  <a:pt x="54096" y="41948"/>
                </a:lnTo>
                <a:lnTo>
                  <a:pt x="57276" y="30997"/>
                </a:lnTo>
                <a:lnTo>
                  <a:pt x="56052" y="20053"/>
                </a:lnTo>
                <a:lnTo>
                  <a:pt x="50814" y="10366"/>
                </a:lnTo>
                <a:lnTo>
                  <a:pt x="41949" y="3185"/>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1" name="bk object 205">
            <a:extLst>
              <a:ext uri="{FF2B5EF4-FFF2-40B4-BE49-F238E27FC236}">
                <a16:creationId xmlns:a16="http://schemas.microsoft.com/office/drawing/2014/main" id="{4C1CC704-A1C2-473E-A6DC-44A037417B21}"/>
              </a:ext>
            </a:extLst>
          </p:cNvPr>
          <p:cNvSpPr>
            <a:spLocks/>
          </p:cNvSpPr>
          <p:nvPr/>
        </p:nvSpPr>
        <p:spPr bwMode="auto">
          <a:xfrm>
            <a:off x="6832600" y="49990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1001"/>
                </a:lnTo>
                <a:lnTo>
                  <a:pt x="56052" y="20054"/>
                </a:lnTo>
                <a:lnTo>
                  <a:pt x="50814" y="10364"/>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2" name="bk object 206">
            <a:extLst>
              <a:ext uri="{FF2B5EF4-FFF2-40B4-BE49-F238E27FC236}">
                <a16:creationId xmlns:a16="http://schemas.microsoft.com/office/drawing/2014/main" id="{FFF7AE0A-F025-482C-8975-ACDAF4832291}"/>
              </a:ext>
            </a:extLst>
          </p:cNvPr>
          <p:cNvSpPr>
            <a:spLocks/>
          </p:cNvSpPr>
          <p:nvPr/>
        </p:nvSpPr>
        <p:spPr bwMode="auto">
          <a:xfrm>
            <a:off x="7380288" y="5029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3" name="bk object 207">
            <a:extLst>
              <a:ext uri="{FF2B5EF4-FFF2-40B4-BE49-F238E27FC236}">
                <a16:creationId xmlns:a16="http://schemas.microsoft.com/office/drawing/2014/main" id="{F6D7B52E-1A31-4F34-ADA6-A84A08AD6BA0}"/>
              </a:ext>
            </a:extLst>
          </p:cNvPr>
          <p:cNvSpPr>
            <a:spLocks/>
          </p:cNvSpPr>
          <p:nvPr/>
        </p:nvSpPr>
        <p:spPr bwMode="auto">
          <a:xfrm>
            <a:off x="7916863" y="50180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4" name="bk object 208">
            <a:extLst>
              <a:ext uri="{FF2B5EF4-FFF2-40B4-BE49-F238E27FC236}">
                <a16:creationId xmlns:a16="http://schemas.microsoft.com/office/drawing/2014/main" id="{974D15BD-A5A1-4229-BA3A-AB99EC823F9C}"/>
              </a:ext>
            </a:extLst>
          </p:cNvPr>
          <p:cNvSpPr>
            <a:spLocks/>
          </p:cNvSpPr>
          <p:nvPr/>
        </p:nvSpPr>
        <p:spPr bwMode="auto">
          <a:xfrm>
            <a:off x="8434388" y="49704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5" name="bk object 209">
            <a:extLst>
              <a:ext uri="{FF2B5EF4-FFF2-40B4-BE49-F238E27FC236}">
                <a16:creationId xmlns:a16="http://schemas.microsoft.com/office/drawing/2014/main" id="{4C687128-CAA4-401C-A04C-FC426AFA84A1}"/>
              </a:ext>
            </a:extLst>
          </p:cNvPr>
          <p:cNvSpPr>
            <a:spLocks/>
          </p:cNvSpPr>
          <p:nvPr/>
        </p:nvSpPr>
        <p:spPr bwMode="auto">
          <a:xfrm>
            <a:off x="8934450" y="488156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4"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3" y="30997"/>
                </a:lnTo>
                <a:lnTo>
                  <a:pt x="56052" y="20053"/>
                </a:lnTo>
                <a:lnTo>
                  <a:pt x="50814" y="10365"/>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6" name="bk object 210">
            <a:extLst>
              <a:ext uri="{FF2B5EF4-FFF2-40B4-BE49-F238E27FC236}">
                <a16:creationId xmlns:a16="http://schemas.microsoft.com/office/drawing/2014/main" id="{F2707CAF-4DF1-4F75-93BF-548DE4E3559D}"/>
              </a:ext>
            </a:extLst>
          </p:cNvPr>
          <p:cNvSpPr>
            <a:spLocks/>
          </p:cNvSpPr>
          <p:nvPr/>
        </p:nvSpPr>
        <p:spPr bwMode="auto">
          <a:xfrm>
            <a:off x="9410700" y="47498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7" name="bk object 211">
            <a:extLst>
              <a:ext uri="{FF2B5EF4-FFF2-40B4-BE49-F238E27FC236}">
                <a16:creationId xmlns:a16="http://schemas.microsoft.com/office/drawing/2014/main" id="{D6C70EEA-73DF-4C0A-B4CE-2D8E556BDC51}"/>
              </a:ext>
            </a:extLst>
          </p:cNvPr>
          <p:cNvSpPr>
            <a:spLocks/>
          </p:cNvSpPr>
          <p:nvPr/>
        </p:nvSpPr>
        <p:spPr bwMode="auto">
          <a:xfrm>
            <a:off x="9863138" y="45783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1"/>
                </a:lnTo>
                <a:lnTo>
                  <a:pt x="3180" y="15321"/>
                </a:lnTo>
                <a:lnTo>
                  <a:pt x="0" y="26278"/>
                </a:lnTo>
                <a:lnTo>
                  <a:pt x="1222" y="37224"/>
                </a:lnTo>
                <a:lnTo>
                  <a:pt x="6458" y="46912"/>
                </a:lnTo>
                <a:lnTo>
                  <a:pt x="15316" y="54094"/>
                </a:lnTo>
                <a:lnTo>
                  <a:pt x="26278" y="57275"/>
                </a:lnTo>
                <a:lnTo>
                  <a:pt x="37224" y="56051"/>
                </a:lnTo>
                <a:lnTo>
                  <a:pt x="46909" y="50812"/>
                </a:lnTo>
                <a:lnTo>
                  <a:pt x="54090" y="41948"/>
                </a:lnTo>
                <a:lnTo>
                  <a:pt x="57272" y="30997"/>
                </a:lnTo>
                <a:lnTo>
                  <a:pt x="56050" y="20053"/>
                </a:lnTo>
                <a:lnTo>
                  <a:pt x="50812" y="10366"/>
                </a:lnTo>
                <a:lnTo>
                  <a:pt x="41944" y="3185"/>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8" name="bk object 212">
            <a:extLst>
              <a:ext uri="{FF2B5EF4-FFF2-40B4-BE49-F238E27FC236}">
                <a16:creationId xmlns:a16="http://schemas.microsoft.com/office/drawing/2014/main" id="{2AABB8A0-5535-41D0-BD88-0811D30D2F7F}"/>
              </a:ext>
            </a:extLst>
          </p:cNvPr>
          <p:cNvSpPr>
            <a:spLocks/>
          </p:cNvSpPr>
          <p:nvPr/>
        </p:nvSpPr>
        <p:spPr bwMode="auto">
          <a:xfrm>
            <a:off x="10293350" y="4364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9" name="bk object 213">
            <a:extLst>
              <a:ext uri="{FF2B5EF4-FFF2-40B4-BE49-F238E27FC236}">
                <a16:creationId xmlns:a16="http://schemas.microsoft.com/office/drawing/2014/main" id="{264DD4CE-0EDE-4562-AF0D-BF4941B03085}"/>
              </a:ext>
            </a:extLst>
          </p:cNvPr>
          <p:cNvSpPr>
            <a:spLocks/>
          </p:cNvSpPr>
          <p:nvPr/>
        </p:nvSpPr>
        <p:spPr bwMode="auto">
          <a:xfrm>
            <a:off x="10694988" y="41068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0"/>
                </a:lnTo>
                <a:lnTo>
                  <a:pt x="10362" y="6458"/>
                </a:lnTo>
                <a:lnTo>
                  <a:pt x="3182" y="15322"/>
                </a:lnTo>
                <a:lnTo>
                  <a:pt x="0" y="26279"/>
                </a:lnTo>
                <a:lnTo>
                  <a:pt x="1220" y="37226"/>
                </a:lnTo>
                <a:lnTo>
                  <a:pt x="6455" y="46914"/>
                </a:lnTo>
                <a:lnTo>
                  <a:pt x="15318" y="54096"/>
                </a:lnTo>
                <a:lnTo>
                  <a:pt x="26275" y="57276"/>
                </a:lnTo>
                <a:lnTo>
                  <a:pt x="37221" y="56052"/>
                </a:lnTo>
                <a:lnTo>
                  <a:pt x="46909" y="50814"/>
                </a:lnTo>
                <a:lnTo>
                  <a:pt x="54091" y="41949"/>
                </a:lnTo>
                <a:lnTo>
                  <a:pt x="57272" y="30998"/>
                </a:lnTo>
                <a:lnTo>
                  <a:pt x="56048" y="20055"/>
                </a:lnTo>
                <a:lnTo>
                  <a:pt x="50809" y="10368"/>
                </a:lnTo>
                <a:lnTo>
                  <a:pt x="41945" y="3186"/>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0" name="bk object 214">
            <a:extLst>
              <a:ext uri="{FF2B5EF4-FFF2-40B4-BE49-F238E27FC236}">
                <a16:creationId xmlns:a16="http://schemas.microsoft.com/office/drawing/2014/main" id="{5EFFB439-948D-4413-8D3B-2F5B936CCFE5}"/>
              </a:ext>
            </a:extLst>
          </p:cNvPr>
          <p:cNvSpPr>
            <a:spLocks/>
          </p:cNvSpPr>
          <p:nvPr/>
        </p:nvSpPr>
        <p:spPr bwMode="auto">
          <a:xfrm>
            <a:off x="11068050" y="3798888"/>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1001"/>
                </a:lnTo>
                <a:lnTo>
                  <a:pt x="56053" y="20054"/>
                </a:lnTo>
                <a:lnTo>
                  <a:pt x="50818"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1" name="bk object 215">
            <a:extLst>
              <a:ext uri="{FF2B5EF4-FFF2-40B4-BE49-F238E27FC236}">
                <a16:creationId xmlns:a16="http://schemas.microsoft.com/office/drawing/2014/main" id="{C8435FD8-841E-4B42-8B48-75BF5EEA3404}"/>
              </a:ext>
            </a:extLst>
          </p:cNvPr>
          <p:cNvSpPr>
            <a:spLocks/>
          </p:cNvSpPr>
          <p:nvPr/>
        </p:nvSpPr>
        <p:spPr bwMode="auto">
          <a:xfrm>
            <a:off x="11409363" y="3440113"/>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2" name="bk object 216">
            <a:extLst>
              <a:ext uri="{FF2B5EF4-FFF2-40B4-BE49-F238E27FC236}">
                <a16:creationId xmlns:a16="http://schemas.microsoft.com/office/drawing/2014/main" id="{72442F27-8914-42EB-BEE7-39EAB97D9F5B}"/>
              </a:ext>
            </a:extLst>
          </p:cNvPr>
          <p:cNvSpPr>
            <a:spLocks/>
          </p:cNvSpPr>
          <p:nvPr/>
        </p:nvSpPr>
        <p:spPr bwMode="auto">
          <a:xfrm>
            <a:off x="11714163" y="302895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3" name="bk object 217">
            <a:extLst>
              <a:ext uri="{FF2B5EF4-FFF2-40B4-BE49-F238E27FC236}">
                <a16:creationId xmlns:a16="http://schemas.microsoft.com/office/drawing/2014/main" id="{01E4A2E0-2FC4-4BA9-A535-E4CF87C69D0E}"/>
              </a:ext>
            </a:extLst>
          </p:cNvPr>
          <p:cNvSpPr>
            <a:spLocks/>
          </p:cNvSpPr>
          <p:nvPr/>
        </p:nvSpPr>
        <p:spPr bwMode="auto">
          <a:xfrm>
            <a:off x="11987213" y="25669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8" y="0"/>
                </a:moveTo>
                <a:lnTo>
                  <a:pt x="20045" y="1223"/>
                </a:lnTo>
                <a:lnTo>
                  <a:pt x="10361" y="6462"/>
                </a:lnTo>
                <a:lnTo>
                  <a:pt x="3180" y="15326"/>
                </a:lnTo>
                <a:lnTo>
                  <a:pt x="0" y="26284"/>
                </a:lnTo>
                <a:lnTo>
                  <a:pt x="1222" y="37230"/>
                </a:lnTo>
                <a:lnTo>
                  <a:pt x="6458" y="46918"/>
                </a:lnTo>
                <a:lnTo>
                  <a:pt x="15316" y="54100"/>
                </a:lnTo>
                <a:lnTo>
                  <a:pt x="26273" y="57281"/>
                </a:lnTo>
                <a:lnTo>
                  <a:pt x="37220" y="56057"/>
                </a:lnTo>
                <a:lnTo>
                  <a:pt x="46908" y="50818"/>
                </a:lnTo>
                <a:lnTo>
                  <a:pt x="54090" y="41954"/>
                </a:lnTo>
                <a:lnTo>
                  <a:pt x="57272" y="30997"/>
                </a:lnTo>
                <a:lnTo>
                  <a:pt x="56050" y="20050"/>
                </a:lnTo>
                <a:lnTo>
                  <a:pt x="50812" y="10362"/>
                </a:lnTo>
                <a:lnTo>
                  <a:pt x="41944" y="3180"/>
                </a:lnTo>
                <a:lnTo>
                  <a:pt x="3098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4" name="bk object 218">
            <a:extLst>
              <a:ext uri="{FF2B5EF4-FFF2-40B4-BE49-F238E27FC236}">
                <a16:creationId xmlns:a16="http://schemas.microsoft.com/office/drawing/2014/main" id="{9383D1E1-47D5-45F1-B2C3-02E8B0413CDF}"/>
              </a:ext>
            </a:extLst>
          </p:cNvPr>
          <p:cNvSpPr>
            <a:spLocks/>
          </p:cNvSpPr>
          <p:nvPr/>
        </p:nvSpPr>
        <p:spPr bwMode="auto">
          <a:xfrm>
            <a:off x="522288" y="30845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2" y="37229"/>
                </a:lnTo>
                <a:lnTo>
                  <a:pt x="6458" y="46917"/>
                </a:lnTo>
                <a:lnTo>
                  <a:pt x="15316" y="54099"/>
                </a:lnTo>
                <a:lnTo>
                  <a:pt x="26273" y="57279"/>
                </a:lnTo>
                <a:lnTo>
                  <a:pt x="37220" y="56055"/>
                </a:lnTo>
                <a:lnTo>
                  <a:pt x="46908" y="50817"/>
                </a:lnTo>
                <a:lnTo>
                  <a:pt x="54090" y="41952"/>
                </a:lnTo>
                <a:lnTo>
                  <a:pt x="57272" y="31000"/>
                </a:lnTo>
                <a:lnTo>
                  <a:pt x="56050" y="20053"/>
                </a:lnTo>
                <a:lnTo>
                  <a:pt x="50812" y="10362"/>
                </a:lnTo>
                <a:lnTo>
                  <a:pt x="41944"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5" name="bk object 219">
            <a:extLst>
              <a:ext uri="{FF2B5EF4-FFF2-40B4-BE49-F238E27FC236}">
                <a16:creationId xmlns:a16="http://schemas.microsoft.com/office/drawing/2014/main" id="{7AD5B41E-25B8-4479-A575-B0D2F0054B91}"/>
              </a:ext>
            </a:extLst>
          </p:cNvPr>
          <p:cNvSpPr>
            <a:spLocks/>
          </p:cNvSpPr>
          <p:nvPr/>
        </p:nvSpPr>
        <p:spPr bwMode="auto">
          <a:xfrm>
            <a:off x="749300" y="31797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8" y="0"/>
                </a:moveTo>
                <a:lnTo>
                  <a:pt x="20043" y="1220"/>
                </a:lnTo>
                <a:lnTo>
                  <a:pt x="10358" y="6458"/>
                </a:lnTo>
                <a:lnTo>
                  <a:pt x="3182" y="15322"/>
                </a:lnTo>
                <a:lnTo>
                  <a:pt x="0" y="26279"/>
                </a:lnTo>
                <a:lnTo>
                  <a:pt x="1220" y="37226"/>
                </a:lnTo>
                <a:lnTo>
                  <a:pt x="6455" y="46914"/>
                </a:lnTo>
                <a:lnTo>
                  <a:pt x="15318" y="54096"/>
                </a:lnTo>
                <a:lnTo>
                  <a:pt x="26275" y="57276"/>
                </a:lnTo>
                <a:lnTo>
                  <a:pt x="37221" y="56052"/>
                </a:lnTo>
                <a:lnTo>
                  <a:pt x="46909" y="50814"/>
                </a:lnTo>
                <a:lnTo>
                  <a:pt x="54091" y="41949"/>
                </a:lnTo>
                <a:lnTo>
                  <a:pt x="57272" y="30997"/>
                </a:lnTo>
                <a:lnTo>
                  <a:pt x="56048" y="20051"/>
                </a:lnTo>
                <a:lnTo>
                  <a:pt x="50809" y="10364"/>
                </a:lnTo>
                <a:lnTo>
                  <a:pt x="41945" y="3186"/>
                </a:lnTo>
                <a:lnTo>
                  <a:pt x="3098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6" name="bk object 220">
            <a:extLst>
              <a:ext uri="{FF2B5EF4-FFF2-40B4-BE49-F238E27FC236}">
                <a16:creationId xmlns:a16="http://schemas.microsoft.com/office/drawing/2014/main" id="{BA6A41F7-72B1-480B-9664-C3E734F96305}"/>
              </a:ext>
            </a:extLst>
          </p:cNvPr>
          <p:cNvSpPr>
            <a:spLocks/>
          </p:cNvSpPr>
          <p:nvPr/>
        </p:nvSpPr>
        <p:spPr bwMode="auto">
          <a:xfrm>
            <a:off x="1008063" y="3287713"/>
            <a:ext cx="33337"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7" name="bk object 221">
            <a:extLst>
              <a:ext uri="{FF2B5EF4-FFF2-40B4-BE49-F238E27FC236}">
                <a16:creationId xmlns:a16="http://schemas.microsoft.com/office/drawing/2014/main" id="{CEE416C1-1939-4CB2-BFE2-003259B631E5}"/>
              </a:ext>
            </a:extLst>
          </p:cNvPr>
          <p:cNvSpPr>
            <a:spLocks/>
          </p:cNvSpPr>
          <p:nvPr/>
        </p:nvSpPr>
        <p:spPr bwMode="auto">
          <a:xfrm>
            <a:off x="1290638" y="34115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6"/>
                </a:lnTo>
                <a:lnTo>
                  <a:pt x="10366" y="6465"/>
                </a:lnTo>
                <a:lnTo>
                  <a:pt x="3186" y="15325"/>
                </a:lnTo>
                <a:lnTo>
                  <a:pt x="0" y="26281"/>
                </a:lnTo>
                <a:lnTo>
                  <a:pt x="1220" y="37225"/>
                </a:lnTo>
                <a:lnTo>
                  <a:pt x="6458" y="46912"/>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8" name="bk object 222">
            <a:extLst>
              <a:ext uri="{FF2B5EF4-FFF2-40B4-BE49-F238E27FC236}">
                <a16:creationId xmlns:a16="http://schemas.microsoft.com/office/drawing/2014/main" id="{822AFF51-DDC8-4032-9786-8FF24DBE984A}"/>
              </a:ext>
            </a:extLst>
          </p:cNvPr>
          <p:cNvSpPr>
            <a:spLocks/>
          </p:cNvSpPr>
          <p:nvPr/>
        </p:nvSpPr>
        <p:spPr bwMode="auto">
          <a:xfrm>
            <a:off x="1604963" y="3549650"/>
            <a:ext cx="33337"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7"/>
                </a:lnTo>
                <a:lnTo>
                  <a:pt x="56056"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9" name="bk object 223">
            <a:extLst>
              <a:ext uri="{FF2B5EF4-FFF2-40B4-BE49-F238E27FC236}">
                <a16:creationId xmlns:a16="http://schemas.microsoft.com/office/drawing/2014/main" id="{6C8516F1-A340-42E3-A584-59CC94BC3B12}"/>
              </a:ext>
            </a:extLst>
          </p:cNvPr>
          <p:cNvSpPr>
            <a:spLocks/>
          </p:cNvSpPr>
          <p:nvPr/>
        </p:nvSpPr>
        <p:spPr bwMode="auto">
          <a:xfrm>
            <a:off x="1943100" y="3695700"/>
            <a:ext cx="36513"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0" name="bk object 224">
            <a:extLst>
              <a:ext uri="{FF2B5EF4-FFF2-40B4-BE49-F238E27FC236}">
                <a16:creationId xmlns:a16="http://schemas.microsoft.com/office/drawing/2014/main" id="{312D0DA1-A8A6-4D6B-8626-BDAAEF41BAFA}"/>
              </a:ext>
            </a:extLst>
          </p:cNvPr>
          <p:cNvSpPr>
            <a:spLocks/>
          </p:cNvSpPr>
          <p:nvPr/>
        </p:nvSpPr>
        <p:spPr bwMode="auto">
          <a:xfrm>
            <a:off x="2309813" y="385286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1001"/>
                </a:lnTo>
                <a:lnTo>
                  <a:pt x="56053" y="20054"/>
                </a:lnTo>
                <a:lnTo>
                  <a:pt x="50818"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1" name="bk object 225">
            <a:extLst>
              <a:ext uri="{FF2B5EF4-FFF2-40B4-BE49-F238E27FC236}">
                <a16:creationId xmlns:a16="http://schemas.microsoft.com/office/drawing/2014/main" id="{1E9563B5-27D2-4D3B-A95F-DD907A5D7BCA}"/>
              </a:ext>
            </a:extLst>
          </p:cNvPr>
          <p:cNvSpPr>
            <a:spLocks/>
          </p:cNvSpPr>
          <p:nvPr/>
        </p:nvSpPr>
        <p:spPr bwMode="auto">
          <a:xfrm>
            <a:off x="2703513" y="4014788"/>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2" name="bk object 226">
            <a:extLst>
              <a:ext uri="{FF2B5EF4-FFF2-40B4-BE49-F238E27FC236}">
                <a16:creationId xmlns:a16="http://schemas.microsoft.com/office/drawing/2014/main" id="{09426B13-C1C9-47EA-B836-2917A463E5F7}"/>
              </a:ext>
            </a:extLst>
          </p:cNvPr>
          <p:cNvSpPr>
            <a:spLocks/>
          </p:cNvSpPr>
          <p:nvPr/>
        </p:nvSpPr>
        <p:spPr bwMode="auto">
          <a:xfrm>
            <a:off x="3124200" y="41798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3" name="bk object 227">
            <a:extLst>
              <a:ext uri="{FF2B5EF4-FFF2-40B4-BE49-F238E27FC236}">
                <a16:creationId xmlns:a16="http://schemas.microsoft.com/office/drawing/2014/main" id="{FD10DC84-D77A-49A7-9D2C-2F3A3C741306}"/>
              </a:ext>
            </a:extLst>
          </p:cNvPr>
          <p:cNvSpPr>
            <a:spLocks/>
          </p:cNvSpPr>
          <p:nvPr/>
        </p:nvSpPr>
        <p:spPr bwMode="auto">
          <a:xfrm>
            <a:off x="3570288" y="4344988"/>
            <a:ext cx="34925"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2"/>
                </a:lnTo>
                <a:lnTo>
                  <a:pt x="56052" y="20058"/>
                </a:lnTo>
                <a:lnTo>
                  <a:pt x="50816"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4" name="bk object 228">
            <a:extLst>
              <a:ext uri="{FF2B5EF4-FFF2-40B4-BE49-F238E27FC236}">
                <a16:creationId xmlns:a16="http://schemas.microsoft.com/office/drawing/2014/main" id="{A00F6475-4334-44D2-A37E-1882BC5614C5}"/>
              </a:ext>
            </a:extLst>
          </p:cNvPr>
          <p:cNvSpPr>
            <a:spLocks/>
          </p:cNvSpPr>
          <p:nvPr/>
        </p:nvSpPr>
        <p:spPr bwMode="auto">
          <a:xfrm>
            <a:off x="4043363" y="45085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5" name="bk object 229">
            <a:extLst>
              <a:ext uri="{FF2B5EF4-FFF2-40B4-BE49-F238E27FC236}">
                <a16:creationId xmlns:a16="http://schemas.microsoft.com/office/drawing/2014/main" id="{AC50934F-2BC2-40D7-8C75-4A1CA1D921E7}"/>
              </a:ext>
            </a:extLst>
          </p:cNvPr>
          <p:cNvSpPr>
            <a:spLocks/>
          </p:cNvSpPr>
          <p:nvPr/>
        </p:nvSpPr>
        <p:spPr bwMode="auto">
          <a:xfrm>
            <a:off x="4535488" y="46624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6" name="bk object 230">
            <a:extLst>
              <a:ext uri="{FF2B5EF4-FFF2-40B4-BE49-F238E27FC236}">
                <a16:creationId xmlns:a16="http://schemas.microsoft.com/office/drawing/2014/main" id="{E7E4AD70-877F-4962-A584-BEFE82090E5E}"/>
              </a:ext>
            </a:extLst>
          </p:cNvPr>
          <p:cNvSpPr>
            <a:spLocks/>
          </p:cNvSpPr>
          <p:nvPr/>
        </p:nvSpPr>
        <p:spPr bwMode="auto">
          <a:xfrm>
            <a:off x="5049838" y="48069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7" name="bk object 231">
            <a:extLst>
              <a:ext uri="{FF2B5EF4-FFF2-40B4-BE49-F238E27FC236}">
                <a16:creationId xmlns:a16="http://schemas.microsoft.com/office/drawing/2014/main" id="{FE87B7F1-11FB-48F1-AC57-9B4B22EFF762}"/>
              </a:ext>
            </a:extLst>
          </p:cNvPr>
          <p:cNvSpPr>
            <a:spLocks/>
          </p:cNvSpPr>
          <p:nvPr/>
        </p:nvSpPr>
        <p:spPr bwMode="auto">
          <a:xfrm>
            <a:off x="5581650" y="493553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8" name="bk object 232">
            <a:extLst>
              <a:ext uri="{FF2B5EF4-FFF2-40B4-BE49-F238E27FC236}">
                <a16:creationId xmlns:a16="http://schemas.microsoft.com/office/drawing/2014/main" id="{ED581868-A14C-4C00-94C5-6940DDCF17A3}"/>
              </a:ext>
            </a:extLst>
          </p:cNvPr>
          <p:cNvSpPr>
            <a:spLocks/>
          </p:cNvSpPr>
          <p:nvPr/>
        </p:nvSpPr>
        <p:spPr bwMode="auto">
          <a:xfrm>
            <a:off x="6122988" y="50419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9" name="bk object 233">
            <a:extLst>
              <a:ext uri="{FF2B5EF4-FFF2-40B4-BE49-F238E27FC236}">
                <a16:creationId xmlns:a16="http://schemas.microsoft.com/office/drawing/2014/main" id="{2B4AA94B-D9C1-419E-8E37-8734CA10EA3C}"/>
              </a:ext>
            </a:extLst>
          </p:cNvPr>
          <p:cNvSpPr>
            <a:spLocks/>
          </p:cNvSpPr>
          <p:nvPr/>
        </p:nvSpPr>
        <p:spPr bwMode="auto">
          <a:xfrm>
            <a:off x="6665913" y="51196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0" name="bk object 234">
            <a:extLst>
              <a:ext uri="{FF2B5EF4-FFF2-40B4-BE49-F238E27FC236}">
                <a16:creationId xmlns:a16="http://schemas.microsoft.com/office/drawing/2014/main" id="{0CB0C3AE-D9A8-4E6A-A002-00FF4B7D7838}"/>
              </a:ext>
            </a:extLst>
          </p:cNvPr>
          <p:cNvSpPr>
            <a:spLocks/>
          </p:cNvSpPr>
          <p:nvPr/>
        </p:nvSpPr>
        <p:spPr bwMode="auto">
          <a:xfrm>
            <a:off x="7207250" y="516731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1" name="bk object 235">
            <a:extLst>
              <a:ext uri="{FF2B5EF4-FFF2-40B4-BE49-F238E27FC236}">
                <a16:creationId xmlns:a16="http://schemas.microsoft.com/office/drawing/2014/main" id="{01C6E6EC-4136-4DEB-808F-2A5B7ADBF97E}"/>
              </a:ext>
            </a:extLst>
          </p:cNvPr>
          <p:cNvSpPr>
            <a:spLocks/>
          </p:cNvSpPr>
          <p:nvPr/>
        </p:nvSpPr>
        <p:spPr bwMode="auto">
          <a:xfrm>
            <a:off x="7739063" y="5176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84"/>
                </a:lnTo>
                <a:lnTo>
                  <a:pt x="37226" y="56059"/>
                </a:lnTo>
                <a:lnTo>
                  <a:pt x="46914" y="50818"/>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2" name="bk object 236">
            <a:extLst>
              <a:ext uri="{FF2B5EF4-FFF2-40B4-BE49-F238E27FC236}">
                <a16:creationId xmlns:a16="http://schemas.microsoft.com/office/drawing/2014/main" id="{1EBF7410-3E49-46A3-90AD-B50B916ADD8A}"/>
              </a:ext>
            </a:extLst>
          </p:cNvPr>
          <p:cNvSpPr>
            <a:spLocks/>
          </p:cNvSpPr>
          <p:nvPr/>
        </p:nvSpPr>
        <p:spPr bwMode="auto">
          <a:xfrm>
            <a:off x="8259763" y="5151438"/>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2" y="6465"/>
                </a:lnTo>
                <a:lnTo>
                  <a:pt x="3176" y="15325"/>
                </a:lnTo>
                <a:lnTo>
                  <a:pt x="0" y="26282"/>
                </a:lnTo>
                <a:lnTo>
                  <a:pt x="1223" y="37229"/>
                </a:lnTo>
                <a:lnTo>
                  <a:pt x="6459" y="46917"/>
                </a:lnTo>
                <a:lnTo>
                  <a:pt x="15322" y="54099"/>
                </a:lnTo>
                <a:lnTo>
                  <a:pt x="26279" y="57279"/>
                </a:lnTo>
                <a:lnTo>
                  <a:pt x="37226" y="56055"/>
                </a:lnTo>
                <a:lnTo>
                  <a:pt x="46914" y="50817"/>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3" name="bk object 237">
            <a:extLst>
              <a:ext uri="{FF2B5EF4-FFF2-40B4-BE49-F238E27FC236}">
                <a16:creationId xmlns:a16="http://schemas.microsoft.com/office/drawing/2014/main" id="{90E73890-25CC-4A6A-A099-C633AD9B894D}"/>
              </a:ext>
            </a:extLst>
          </p:cNvPr>
          <p:cNvSpPr>
            <a:spLocks/>
          </p:cNvSpPr>
          <p:nvPr/>
        </p:nvSpPr>
        <p:spPr bwMode="auto">
          <a:xfrm>
            <a:off x="8763000" y="50879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4" name="bk object 238">
            <a:extLst>
              <a:ext uri="{FF2B5EF4-FFF2-40B4-BE49-F238E27FC236}">
                <a16:creationId xmlns:a16="http://schemas.microsoft.com/office/drawing/2014/main" id="{5C3A5BF1-B0CC-4A35-8BD0-8828BB3B52BF}"/>
              </a:ext>
            </a:extLst>
          </p:cNvPr>
          <p:cNvSpPr>
            <a:spLocks/>
          </p:cNvSpPr>
          <p:nvPr/>
        </p:nvSpPr>
        <p:spPr bwMode="auto">
          <a:xfrm>
            <a:off x="9247188" y="49863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5" name="bk object 239">
            <a:extLst>
              <a:ext uri="{FF2B5EF4-FFF2-40B4-BE49-F238E27FC236}">
                <a16:creationId xmlns:a16="http://schemas.microsoft.com/office/drawing/2014/main" id="{790A7B5F-A8BB-47B3-BA5C-0708FFECE664}"/>
              </a:ext>
            </a:extLst>
          </p:cNvPr>
          <p:cNvSpPr>
            <a:spLocks/>
          </p:cNvSpPr>
          <p:nvPr/>
        </p:nvSpPr>
        <p:spPr bwMode="auto">
          <a:xfrm>
            <a:off x="9715500" y="48466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0"/>
                </a:lnTo>
                <a:lnTo>
                  <a:pt x="37225" y="56047"/>
                </a:lnTo>
                <a:lnTo>
                  <a:pt x="46909" y="50808"/>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6" name="bk object 240">
            <a:extLst>
              <a:ext uri="{FF2B5EF4-FFF2-40B4-BE49-F238E27FC236}">
                <a16:creationId xmlns:a16="http://schemas.microsoft.com/office/drawing/2014/main" id="{A3928E2D-A5AC-4D0C-B91E-4702440A01FD}"/>
              </a:ext>
            </a:extLst>
          </p:cNvPr>
          <p:cNvSpPr>
            <a:spLocks/>
          </p:cNvSpPr>
          <p:nvPr/>
        </p:nvSpPr>
        <p:spPr bwMode="auto">
          <a:xfrm>
            <a:off x="10160000" y="46672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7" name="bk object 241">
            <a:extLst>
              <a:ext uri="{FF2B5EF4-FFF2-40B4-BE49-F238E27FC236}">
                <a16:creationId xmlns:a16="http://schemas.microsoft.com/office/drawing/2014/main" id="{4B7C6DB0-B2D0-4DED-AA78-C9D94C351C91}"/>
              </a:ext>
            </a:extLst>
          </p:cNvPr>
          <p:cNvSpPr>
            <a:spLocks/>
          </p:cNvSpPr>
          <p:nvPr/>
        </p:nvSpPr>
        <p:spPr bwMode="auto">
          <a:xfrm>
            <a:off x="10585450" y="44450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8" name="bk object 242">
            <a:extLst>
              <a:ext uri="{FF2B5EF4-FFF2-40B4-BE49-F238E27FC236}">
                <a16:creationId xmlns:a16="http://schemas.microsoft.com/office/drawing/2014/main" id="{B8C76010-D388-4F03-B3A3-E4C491308D47}"/>
              </a:ext>
            </a:extLst>
          </p:cNvPr>
          <p:cNvSpPr>
            <a:spLocks/>
          </p:cNvSpPr>
          <p:nvPr/>
        </p:nvSpPr>
        <p:spPr bwMode="auto">
          <a:xfrm>
            <a:off x="10985500" y="41798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9" name="bk object 243">
            <a:extLst>
              <a:ext uri="{FF2B5EF4-FFF2-40B4-BE49-F238E27FC236}">
                <a16:creationId xmlns:a16="http://schemas.microsoft.com/office/drawing/2014/main" id="{4A42E4B5-4EFD-4D48-88CB-0D287426EB8C}"/>
              </a:ext>
            </a:extLst>
          </p:cNvPr>
          <p:cNvSpPr>
            <a:spLocks/>
          </p:cNvSpPr>
          <p:nvPr/>
        </p:nvSpPr>
        <p:spPr bwMode="auto">
          <a:xfrm>
            <a:off x="11360150" y="386556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0" y="1222"/>
                </a:lnTo>
                <a:lnTo>
                  <a:pt x="10363" y="6458"/>
                </a:lnTo>
                <a:lnTo>
                  <a:pt x="3182" y="15316"/>
                </a:lnTo>
                <a:lnTo>
                  <a:pt x="0" y="26273"/>
                </a:lnTo>
                <a:lnTo>
                  <a:pt x="1221" y="37220"/>
                </a:lnTo>
                <a:lnTo>
                  <a:pt x="6459" y="46908"/>
                </a:lnTo>
                <a:lnTo>
                  <a:pt x="15328" y="54090"/>
                </a:lnTo>
                <a:lnTo>
                  <a:pt x="26279" y="57275"/>
                </a:lnTo>
                <a:lnTo>
                  <a:pt x="37223" y="56050"/>
                </a:lnTo>
                <a:lnTo>
                  <a:pt x="46909" y="50809"/>
                </a:lnTo>
                <a:lnTo>
                  <a:pt x="54091" y="41944"/>
                </a:lnTo>
                <a:lnTo>
                  <a:pt x="57273" y="30992"/>
                </a:lnTo>
                <a:lnTo>
                  <a:pt x="56052" y="20049"/>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0" name="bk object 244">
            <a:extLst>
              <a:ext uri="{FF2B5EF4-FFF2-40B4-BE49-F238E27FC236}">
                <a16:creationId xmlns:a16="http://schemas.microsoft.com/office/drawing/2014/main" id="{A1A84B30-AE8B-4C8C-B0AA-4CDB70DCF399}"/>
              </a:ext>
            </a:extLst>
          </p:cNvPr>
          <p:cNvSpPr>
            <a:spLocks/>
          </p:cNvSpPr>
          <p:nvPr/>
        </p:nvSpPr>
        <p:spPr bwMode="auto">
          <a:xfrm>
            <a:off x="11701463" y="3497263"/>
            <a:ext cx="34925"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1" name="bk object 245">
            <a:extLst>
              <a:ext uri="{FF2B5EF4-FFF2-40B4-BE49-F238E27FC236}">
                <a16:creationId xmlns:a16="http://schemas.microsoft.com/office/drawing/2014/main" id="{5553A58E-CD77-432A-BD69-D02E7B00D8A6}"/>
              </a:ext>
            </a:extLst>
          </p:cNvPr>
          <p:cNvSpPr>
            <a:spLocks/>
          </p:cNvSpPr>
          <p:nvPr/>
        </p:nvSpPr>
        <p:spPr bwMode="auto">
          <a:xfrm>
            <a:off x="12009438" y="307340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0" y="1222"/>
                </a:lnTo>
                <a:lnTo>
                  <a:pt x="10364"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3" y="30992"/>
                </a:lnTo>
                <a:lnTo>
                  <a:pt x="56052" y="20049"/>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2" name="bk object 246">
            <a:extLst>
              <a:ext uri="{FF2B5EF4-FFF2-40B4-BE49-F238E27FC236}">
                <a16:creationId xmlns:a16="http://schemas.microsoft.com/office/drawing/2014/main" id="{A5AE61BE-AE15-48CE-AA3B-4434D61575B9}"/>
              </a:ext>
            </a:extLst>
          </p:cNvPr>
          <p:cNvSpPr>
            <a:spLocks/>
          </p:cNvSpPr>
          <p:nvPr/>
        </p:nvSpPr>
        <p:spPr bwMode="auto">
          <a:xfrm>
            <a:off x="933450" y="3332163"/>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3" name="bk object 247">
            <a:extLst>
              <a:ext uri="{FF2B5EF4-FFF2-40B4-BE49-F238E27FC236}">
                <a16:creationId xmlns:a16="http://schemas.microsoft.com/office/drawing/2014/main" id="{5B60DC56-5BCB-4A84-9990-6D896D8F97B0}"/>
              </a:ext>
            </a:extLst>
          </p:cNvPr>
          <p:cNvSpPr>
            <a:spLocks/>
          </p:cNvSpPr>
          <p:nvPr/>
        </p:nvSpPr>
        <p:spPr bwMode="auto">
          <a:xfrm>
            <a:off x="1160463" y="3429000"/>
            <a:ext cx="33337"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6"/>
                </a:lnTo>
                <a:lnTo>
                  <a:pt x="37225" y="56054"/>
                </a:lnTo>
                <a:lnTo>
                  <a:pt x="46909" y="50814"/>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4" name="bk object 248">
            <a:extLst>
              <a:ext uri="{FF2B5EF4-FFF2-40B4-BE49-F238E27FC236}">
                <a16:creationId xmlns:a16="http://schemas.microsoft.com/office/drawing/2014/main" id="{C2CCD216-8E6B-4469-9B68-E835F202370A}"/>
              </a:ext>
            </a:extLst>
          </p:cNvPr>
          <p:cNvSpPr>
            <a:spLocks/>
          </p:cNvSpPr>
          <p:nvPr/>
        </p:nvSpPr>
        <p:spPr bwMode="auto">
          <a:xfrm>
            <a:off x="1414463" y="35417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2" y="31001"/>
                </a:lnTo>
                <a:lnTo>
                  <a:pt x="56049" y="20054"/>
                </a:lnTo>
                <a:lnTo>
                  <a:pt x="50813"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5" name="bk object 249">
            <a:extLst>
              <a:ext uri="{FF2B5EF4-FFF2-40B4-BE49-F238E27FC236}">
                <a16:creationId xmlns:a16="http://schemas.microsoft.com/office/drawing/2014/main" id="{87BD5586-A25A-4F72-A46F-560C073E7BFE}"/>
              </a:ext>
            </a:extLst>
          </p:cNvPr>
          <p:cNvSpPr>
            <a:spLocks/>
          </p:cNvSpPr>
          <p:nvPr/>
        </p:nvSpPr>
        <p:spPr bwMode="auto">
          <a:xfrm>
            <a:off x="1700213" y="366553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6" name="bk object 250">
            <a:extLst>
              <a:ext uri="{FF2B5EF4-FFF2-40B4-BE49-F238E27FC236}">
                <a16:creationId xmlns:a16="http://schemas.microsoft.com/office/drawing/2014/main" id="{7CFF82F2-F747-4600-AA02-6764FAF35973}"/>
              </a:ext>
            </a:extLst>
          </p:cNvPr>
          <p:cNvSpPr>
            <a:spLocks/>
          </p:cNvSpPr>
          <p:nvPr/>
        </p:nvSpPr>
        <p:spPr bwMode="auto">
          <a:xfrm>
            <a:off x="2012950" y="380365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7" name="bk object 251">
            <a:extLst>
              <a:ext uri="{FF2B5EF4-FFF2-40B4-BE49-F238E27FC236}">
                <a16:creationId xmlns:a16="http://schemas.microsoft.com/office/drawing/2014/main" id="{56C52439-79CD-49AC-B06A-2F1D9636FE6B}"/>
              </a:ext>
            </a:extLst>
          </p:cNvPr>
          <p:cNvSpPr>
            <a:spLocks/>
          </p:cNvSpPr>
          <p:nvPr/>
        </p:nvSpPr>
        <p:spPr bwMode="auto">
          <a:xfrm>
            <a:off x="2354263" y="3951288"/>
            <a:ext cx="33337"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2"/>
                </a:lnTo>
                <a:lnTo>
                  <a:pt x="10362" y="6458"/>
                </a:lnTo>
                <a:lnTo>
                  <a:pt x="3182" y="15316"/>
                </a:lnTo>
                <a:lnTo>
                  <a:pt x="0" y="26273"/>
                </a:lnTo>
                <a:lnTo>
                  <a:pt x="1220" y="37220"/>
                </a:lnTo>
                <a:lnTo>
                  <a:pt x="6455" y="46908"/>
                </a:lnTo>
                <a:lnTo>
                  <a:pt x="15318" y="54090"/>
                </a:lnTo>
                <a:lnTo>
                  <a:pt x="26275" y="57276"/>
                </a:lnTo>
                <a:lnTo>
                  <a:pt x="37221" y="56054"/>
                </a:lnTo>
                <a:lnTo>
                  <a:pt x="46909" y="50814"/>
                </a:lnTo>
                <a:lnTo>
                  <a:pt x="54091" y="41944"/>
                </a:lnTo>
                <a:lnTo>
                  <a:pt x="57272" y="30992"/>
                </a:lnTo>
                <a:lnTo>
                  <a:pt x="56048" y="20049"/>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8" name="bk object 252">
            <a:extLst>
              <a:ext uri="{FF2B5EF4-FFF2-40B4-BE49-F238E27FC236}">
                <a16:creationId xmlns:a16="http://schemas.microsoft.com/office/drawing/2014/main" id="{56AA84DD-608A-4C85-AA97-9A534F139D8B}"/>
              </a:ext>
            </a:extLst>
          </p:cNvPr>
          <p:cNvSpPr>
            <a:spLocks/>
          </p:cNvSpPr>
          <p:nvPr/>
        </p:nvSpPr>
        <p:spPr bwMode="auto">
          <a:xfrm>
            <a:off x="2719388" y="4106863"/>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9" name="bk object 253">
            <a:extLst>
              <a:ext uri="{FF2B5EF4-FFF2-40B4-BE49-F238E27FC236}">
                <a16:creationId xmlns:a16="http://schemas.microsoft.com/office/drawing/2014/main" id="{A95EC5AD-C9FA-4C5B-ACD3-B938AE4CDE7D}"/>
              </a:ext>
            </a:extLst>
          </p:cNvPr>
          <p:cNvSpPr>
            <a:spLocks/>
          </p:cNvSpPr>
          <p:nvPr/>
        </p:nvSpPr>
        <p:spPr bwMode="auto">
          <a:xfrm>
            <a:off x="3116263" y="42672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0" name="bk object 254">
            <a:extLst>
              <a:ext uri="{FF2B5EF4-FFF2-40B4-BE49-F238E27FC236}">
                <a16:creationId xmlns:a16="http://schemas.microsoft.com/office/drawing/2014/main" id="{6083913F-7B03-4C7E-8FC9-1901AF534252}"/>
              </a:ext>
            </a:extLst>
          </p:cNvPr>
          <p:cNvSpPr>
            <a:spLocks/>
          </p:cNvSpPr>
          <p:nvPr/>
        </p:nvSpPr>
        <p:spPr bwMode="auto">
          <a:xfrm>
            <a:off x="3536950" y="4427538"/>
            <a:ext cx="33338"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6" y="31001"/>
                </a:lnTo>
                <a:lnTo>
                  <a:pt x="56056"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1" name="bk object 255">
            <a:extLst>
              <a:ext uri="{FF2B5EF4-FFF2-40B4-BE49-F238E27FC236}">
                <a16:creationId xmlns:a16="http://schemas.microsoft.com/office/drawing/2014/main" id="{8A0FD973-363B-4C4F-AA05-2C7921B71605}"/>
              </a:ext>
            </a:extLst>
          </p:cNvPr>
          <p:cNvSpPr>
            <a:spLocks/>
          </p:cNvSpPr>
          <p:nvPr/>
        </p:nvSpPr>
        <p:spPr bwMode="auto">
          <a:xfrm>
            <a:off x="3983038" y="45847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7"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7" y="30997"/>
                </a:lnTo>
                <a:lnTo>
                  <a:pt x="56054" y="20050"/>
                </a:lnTo>
                <a:lnTo>
                  <a:pt x="50818" y="10362"/>
                </a:lnTo>
                <a:lnTo>
                  <a:pt x="41960"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2" name="bk object 256">
            <a:extLst>
              <a:ext uri="{FF2B5EF4-FFF2-40B4-BE49-F238E27FC236}">
                <a16:creationId xmlns:a16="http://schemas.microsoft.com/office/drawing/2014/main" id="{4B21D8EB-D64A-44CB-8C53-3EC3EEB9645D}"/>
              </a:ext>
            </a:extLst>
          </p:cNvPr>
          <p:cNvSpPr>
            <a:spLocks/>
          </p:cNvSpPr>
          <p:nvPr/>
        </p:nvSpPr>
        <p:spPr bwMode="auto">
          <a:xfrm>
            <a:off x="4451350" y="473710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3" name="bk object 257">
            <a:extLst>
              <a:ext uri="{FF2B5EF4-FFF2-40B4-BE49-F238E27FC236}">
                <a16:creationId xmlns:a16="http://schemas.microsoft.com/office/drawing/2014/main" id="{0474150C-3B3E-4A58-993A-FDB4CD7F7279}"/>
              </a:ext>
            </a:extLst>
          </p:cNvPr>
          <p:cNvSpPr>
            <a:spLocks/>
          </p:cNvSpPr>
          <p:nvPr/>
        </p:nvSpPr>
        <p:spPr bwMode="auto">
          <a:xfrm>
            <a:off x="4941888" y="48783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84"/>
                </a:lnTo>
                <a:lnTo>
                  <a:pt x="37226" y="56059"/>
                </a:lnTo>
                <a:lnTo>
                  <a:pt x="46914" y="50818"/>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4" name="bk object 258">
            <a:extLst>
              <a:ext uri="{FF2B5EF4-FFF2-40B4-BE49-F238E27FC236}">
                <a16:creationId xmlns:a16="http://schemas.microsoft.com/office/drawing/2014/main" id="{0C3850B3-78E0-4C00-9B79-2864BEEFF3BF}"/>
              </a:ext>
            </a:extLst>
          </p:cNvPr>
          <p:cNvSpPr>
            <a:spLocks/>
          </p:cNvSpPr>
          <p:nvPr/>
        </p:nvSpPr>
        <p:spPr bwMode="auto">
          <a:xfrm>
            <a:off x="5448300" y="50085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5" name="bk object 259">
            <a:extLst>
              <a:ext uri="{FF2B5EF4-FFF2-40B4-BE49-F238E27FC236}">
                <a16:creationId xmlns:a16="http://schemas.microsoft.com/office/drawing/2014/main" id="{E250828D-3F65-4FB5-AFE5-92C483C85C2A}"/>
              </a:ext>
            </a:extLst>
          </p:cNvPr>
          <p:cNvSpPr>
            <a:spLocks/>
          </p:cNvSpPr>
          <p:nvPr/>
        </p:nvSpPr>
        <p:spPr bwMode="auto">
          <a:xfrm>
            <a:off x="5969000" y="51196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2" y="31000"/>
                </a:lnTo>
                <a:lnTo>
                  <a:pt x="56052" y="20053"/>
                </a:lnTo>
                <a:lnTo>
                  <a:pt x="50816"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6" name="bk object 260">
            <a:extLst>
              <a:ext uri="{FF2B5EF4-FFF2-40B4-BE49-F238E27FC236}">
                <a16:creationId xmlns:a16="http://schemas.microsoft.com/office/drawing/2014/main" id="{8C7A67D2-63F9-487A-BA03-33846D37F174}"/>
              </a:ext>
            </a:extLst>
          </p:cNvPr>
          <p:cNvSpPr>
            <a:spLocks/>
          </p:cNvSpPr>
          <p:nvPr/>
        </p:nvSpPr>
        <p:spPr bwMode="auto">
          <a:xfrm>
            <a:off x="6497638" y="52070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7" name="bk object 261">
            <a:extLst>
              <a:ext uri="{FF2B5EF4-FFF2-40B4-BE49-F238E27FC236}">
                <a16:creationId xmlns:a16="http://schemas.microsoft.com/office/drawing/2014/main" id="{599DE6B2-97D6-482A-B514-9F7B17F9944C}"/>
              </a:ext>
            </a:extLst>
          </p:cNvPr>
          <p:cNvSpPr>
            <a:spLocks/>
          </p:cNvSpPr>
          <p:nvPr/>
        </p:nvSpPr>
        <p:spPr bwMode="auto">
          <a:xfrm>
            <a:off x="7027863" y="52689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1"/>
                </a:lnTo>
                <a:lnTo>
                  <a:pt x="56048" y="20056"/>
                </a:lnTo>
                <a:lnTo>
                  <a:pt x="50809" y="10366"/>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8" name="bk object 262">
            <a:extLst>
              <a:ext uri="{FF2B5EF4-FFF2-40B4-BE49-F238E27FC236}">
                <a16:creationId xmlns:a16="http://schemas.microsoft.com/office/drawing/2014/main" id="{2A2103FF-7C5C-4761-B974-161BCC70DBBD}"/>
              </a:ext>
            </a:extLst>
          </p:cNvPr>
          <p:cNvSpPr>
            <a:spLocks/>
          </p:cNvSpPr>
          <p:nvPr/>
        </p:nvSpPr>
        <p:spPr bwMode="auto">
          <a:xfrm>
            <a:off x="7551738" y="52959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9" name="bk object 263">
            <a:extLst>
              <a:ext uri="{FF2B5EF4-FFF2-40B4-BE49-F238E27FC236}">
                <a16:creationId xmlns:a16="http://schemas.microsoft.com/office/drawing/2014/main" id="{1A8C4FFF-450B-4230-BA28-4AB70B6A2F81}"/>
              </a:ext>
            </a:extLst>
          </p:cNvPr>
          <p:cNvSpPr>
            <a:spLocks/>
          </p:cNvSpPr>
          <p:nvPr/>
        </p:nvSpPr>
        <p:spPr bwMode="auto">
          <a:xfrm>
            <a:off x="8069263" y="52911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0" name="bk object 264">
            <a:extLst>
              <a:ext uri="{FF2B5EF4-FFF2-40B4-BE49-F238E27FC236}">
                <a16:creationId xmlns:a16="http://schemas.microsoft.com/office/drawing/2014/main" id="{9896F65C-028E-446E-B9B1-CDE324D9D26F}"/>
              </a:ext>
            </a:extLst>
          </p:cNvPr>
          <p:cNvSpPr>
            <a:spLocks/>
          </p:cNvSpPr>
          <p:nvPr/>
        </p:nvSpPr>
        <p:spPr bwMode="auto">
          <a:xfrm>
            <a:off x="8574088" y="52514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1" name="bk object 265">
            <a:extLst>
              <a:ext uri="{FF2B5EF4-FFF2-40B4-BE49-F238E27FC236}">
                <a16:creationId xmlns:a16="http://schemas.microsoft.com/office/drawing/2014/main" id="{DCBC2CE5-D13D-411D-9F40-8E1640ADF7C5}"/>
              </a:ext>
            </a:extLst>
          </p:cNvPr>
          <p:cNvSpPr>
            <a:spLocks/>
          </p:cNvSpPr>
          <p:nvPr/>
        </p:nvSpPr>
        <p:spPr bwMode="auto">
          <a:xfrm>
            <a:off x="9066213" y="51752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2" name="bk object 266">
            <a:extLst>
              <a:ext uri="{FF2B5EF4-FFF2-40B4-BE49-F238E27FC236}">
                <a16:creationId xmlns:a16="http://schemas.microsoft.com/office/drawing/2014/main" id="{A172DAFD-26CB-48DD-B725-67B2CDE6AD4F}"/>
              </a:ext>
            </a:extLst>
          </p:cNvPr>
          <p:cNvSpPr>
            <a:spLocks/>
          </p:cNvSpPr>
          <p:nvPr/>
        </p:nvSpPr>
        <p:spPr bwMode="auto">
          <a:xfrm>
            <a:off x="9539288" y="50625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3" name="bk object 267">
            <a:extLst>
              <a:ext uri="{FF2B5EF4-FFF2-40B4-BE49-F238E27FC236}">
                <a16:creationId xmlns:a16="http://schemas.microsoft.com/office/drawing/2014/main" id="{2640C090-47C1-4D9E-AF20-F35302CB55FC}"/>
              </a:ext>
            </a:extLst>
          </p:cNvPr>
          <p:cNvSpPr>
            <a:spLocks/>
          </p:cNvSpPr>
          <p:nvPr/>
        </p:nvSpPr>
        <p:spPr bwMode="auto">
          <a:xfrm>
            <a:off x="9999663" y="49133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4" name="bk object 268">
            <a:extLst>
              <a:ext uri="{FF2B5EF4-FFF2-40B4-BE49-F238E27FC236}">
                <a16:creationId xmlns:a16="http://schemas.microsoft.com/office/drawing/2014/main" id="{AD26BF93-A434-4946-A953-9C24323FB18F}"/>
              </a:ext>
            </a:extLst>
          </p:cNvPr>
          <p:cNvSpPr>
            <a:spLocks/>
          </p:cNvSpPr>
          <p:nvPr/>
        </p:nvSpPr>
        <p:spPr bwMode="auto">
          <a:xfrm>
            <a:off x="10439400" y="47244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0"/>
                </a:lnTo>
                <a:lnTo>
                  <a:pt x="10362"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5" name="bk object 269">
            <a:extLst>
              <a:ext uri="{FF2B5EF4-FFF2-40B4-BE49-F238E27FC236}">
                <a16:creationId xmlns:a16="http://schemas.microsoft.com/office/drawing/2014/main" id="{CE0E0D37-F88F-4C52-A89C-65013351E336}"/>
              </a:ext>
            </a:extLst>
          </p:cNvPr>
          <p:cNvSpPr>
            <a:spLocks/>
          </p:cNvSpPr>
          <p:nvPr/>
        </p:nvSpPr>
        <p:spPr bwMode="auto">
          <a:xfrm>
            <a:off x="10863263" y="44958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2" y="6465"/>
                </a:lnTo>
                <a:lnTo>
                  <a:pt x="3176" y="15325"/>
                </a:lnTo>
                <a:lnTo>
                  <a:pt x="0" y="26282"/>
                </a:lnTo>
                <a:lnTo>
                  <a:pt x="1223" y="37229"/>
                </a:lnTo>
                <a:lnTo>
                  <a:pt x="6459" y="46917"/>
                </a:lnTo>
                <a:lnTo>
                  <a:pt x="15322" y="54099"/>
                </a:lnTo>
                <a:lnTo>
                  <a:pt x="26279" y="57284"/>
                </a:lnTo>
                <a:lnTo>
                  <a:pt x="37226" y="56059"/>
                </a:lnTo>
                <a:lnTo>
                  <a:pt x="46914" y="50818"/>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6" name="bk object 270">
            <a:extLst>
              <a:ext uri="{FF2B5EF4-FFF2-40B4-BE49-F238E27FC236}">
                <a16:creationId xmlns:a16="http://schemas.microsoft.com/office/drawing/2014/main" id="{79535BC0-150E-4C19-A74D-40E93D59B24A}"/>
              </a:ext>
            </a:extLst>
          </p:cNvPr>
          <p:cNvSpPr>
            <a:spLocks/>
          </p:cNvSpPr>
          <p:nvPr/>
        </p:nvSpPr>
        <p:spPr bwMode="auto">
          <a:xfrm>
            <a:off x="11263313" y="42227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0"/>
                </a:lnTo>
                <a:lnTo>
                  <a:pt x="56052" y="20053"/>
                </a:lnTo>
                <a:lnTo>
                  <a:pt x="50814"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7" name="bk object 271">
            <a:extLst>
              <a:ext uri="{FF2B5EF4-FFF2-40B4-BE49-F238E27FC236}">
                <a16:creationId xmlns:a16="http://schemas.microsoft.com/office/drawing/2014/main" id="{40427B53-70DF-42C5-8914-94EE40D0B8CC}"/>
              </a:ext>
            </a:extLst>
          </p:cNvPr>
          <p:cNvSpPr>
            <a:spLocks/>
          </p:cNvSpPr>
          <p:nvPr/>
        </p:nvSpPr>
        <p:spPr bwMode="auto">
          <a:xfrm>
            <a:off x="11637963" y="38989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8" name="bk object 272">
            <a:extLst>
              <a:ext uri="{FF2B5EF4-FFF2-40B4-BE49-F238E27FC236}">
                <a16:creationId xmlns:a16="http://schemas.microsoft.com/office/drawing/2014/main" id="{A7E0EFDD-E685-49B6-BB61-9221F3213327}"/>
              </a:ext>
            </a:extLst>
          </p:cNvPr>
          <p:cNvSpPr>
            <a:spLocks/>
          </p:cNvSpPr>
          <p:nvPr/>
        </p:nvSpPr>
        <p:spPr bwMode="auto">
          <a:xfrm>
            <a:off x="11982450" y="35179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9" name="bk object 273">
            <a:extLst>
              <a:ext uri="{FF2B5EF4-FFF2-40B4-BE49-F238E27FC236}">
                <a16:creationId xmlns:a16="http://schemas.microsoft.com/office/drawing/2014/main" id="{39FC4806-D48A-4B12-B4B0-D545176BA5D9}"/>
              </a:ext>
            </a:extLst>
          </p:cNvPr>
          <p:cNvSpPr>
            <a:spLocks/>
          </p:cNvSpPr>
          <p:nvPr/>
        </p:nvSpPr>
        <p:spPr bwMode="auto">
          <a:xfrm>
            <a:off x="1341438" y="3582988"/>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2" y="0"/>
                </a:moveTo>
                <a:lnTo>
                  <a:pt x="20046" y="1223"/>
                </a:lnTo>
                <a:lnTo>
                  <a:pt x="10361"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0" name="bk object 274">
            <a:extLst>
              <a:ext uri="{FF2B5EF4-FFF2-40B4-BE49-F238E27FC236}">
                <a16:creationId xmlns:a16="http://schemas.microsoft.com/office/drawing/2014/main" id="{9EDB82F3-49E0-46F1-B661-072A342B66B0}"/>
              </a:ext>
            </a:extLst>
          </p:cNvPr>
          <p:cNvSpPr>
            <a:spLocks/>
          </p:cNvSpPr>
          <p:nvPr/>
        </p:nvSpPr>
        <p:spPr bwMode="auto">
          <a:xfrm>
            <a:off x="1566863" y="367823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1" name="bk object 275">
            <a:extLst>
              <a:ext uri="{FF2B5EF4-FFF2-40B4-BE49-F238E27FC236}">
                <a16:creationId xmlns:a16="http://schemas.microsoft.com/office/drawing/2014/main" id="{84BA8061-11FB-49ED-ACB6-48C48F178CF6}"/>
              </a:ext>
            </a:extLst>
          </p:cNvPr>
          <p:cNvSpPr>
            <a:spLocks/>
          </p:cNvSpPr>
          <p:nvPr/>
        </p:nvSpPr>
        <p:spPr bwMode="auto">
          <a:xfrm>
            <a:off x="1822450" y="379095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2" name="bk object 276">
            <a:extLst>
              <a:ext uri="{FF2B5EF4-FFF2-40B4-BE49-F238E27FC236}">
                <a16:creationId xmlns:a16="http://schemas.microsoft.com/office/drawing/2014/main" id="{A7E7251F-0C42-4DDE-95B2-7DC2BA730F76}"/>
              </a:ext>
            </a:extLst>
          </p:cNvPr>
          <p:cNvSpPr>
            <a:spLocks/>
          </p:cNvSpPr>
          <p:nvPr/>
        </p:nvSpPr>
        <p:spPr bwMode="auto">
          <a:xfrm>
            <a:off x="2106613" y="391636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3" name="bk object 277">
            <a:extLst>
              <a:ext uri="{FF2B5EF4-FFF2-40B4-BE49-F238E27FC236}">
                <a16:creationId xmlns:a16="http://schemas.microsoft.com/office/drawing/2014/main" id="{E697C109-FBC0-4A0F-A3DC-7F42FD460BF0}"/>
              </a:ext>
            </a:extLst>
          </p:cNvPr>
          <p:cNvSpPr>
            <a:spLocks/>
          </p:cNvSpPr>
          <p:nvPr/>
        </p:nvSpPr>
        <p:spPr bwMode="auto">
          <a:xfrm>
            <a:off x="2419350" y="4052888"/>
            <a:ext cx="33338"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4" name="bk object 278">
            <a:extLst>
              <a:ext uri="{FF2B5EF4-FFF2-40B4-BE49-F238E27FC236}">
                <a16:creationId xmlns:a16="http://schemas.microsoft.com/office/drawing/2014/main" id="{0B2D96D6-1947-46BC-BD55-6D6F98D99C8A}"/>
              </a:ext>
            </a:extLst>
          </p:cNvPr>
          <p:cNvSpPr>
            <a:spLocks/>
          </p:cNvSpPr>
          <p:nvPr/>
        </p:nvSpPr>
        <p:spPr bwMode="auto">
          <a:xfrm>
            <a:off x="2760663" y="4197350"/>
            <a:ext cx="33337"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5" name="bk object 279">
            <a:extLst>
              <a:ext uri="{FF2B5EF4-FFF2-40B4-BE49-F238E27FC236}">
                <a16:creationId xmlns:a16="http://schemas.microsoft.com/office/drawing/2014/main" id="{3C3C475B-8CE2-4703-B796-A79D84ABF655}"/>
              </a:ext>
            </a:extLst>
          </p:cNvPr>
          <p:cNvSpPr>
            <a:spLocks/>
          </p:cNvSpPr>
          <p:nvPr/>
        </p:nvSpPr>
        <p:spPr bwMode="auto">
          <a:xfrm>
            <a:off x="3128963" y="4348163"/>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1001"/>
                </a:lnTo>
                <a:lnTo>
                  <a:pt x="56053" y="20054"/>
                </a:lnTo>
                <a:lnTo>
                  <a:pt x="50818"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6" name="bk object 280">
            <a:extLst>
              <a:ext uri="{FF2B5EF4-FFF2-40B4-BE49-F238E27FC236}">
                <a16:creationId xmlns:a16="http://schemas.microsoft.com/office/drawing/2014/main" id="{1133D3F9-5C22-462F-B7A4-8394E55B0908}"/>
              </a:ext>
            </a:extLst>
          </p:cNvPr>
          <p:cNvSpPr>
            <a:spLocks/>
          </p:cNvSpPr>
          <p:nvPr/>
        </p:nvSpPr>
        <p:spPr bwMode="auto">
          <a:xfrm>
            <a:off x="3522663" y="4500563"/>
            <a:ext cx="34925" cy="33337"/>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7" name="bk object 281">
            <a:extLst>
              <a:ext uri="{FF2B5EF4-FFF2-40B4-BE49-F238E27FC236}">
                <a16:creationId xmlns:a16="http://schemas.microsoft.com/office/drawing/2014/main" id="{CFFE76F4-6F2B-4CBB-B353-43E4DA35B500}"/>
              </a:ext>
            </a:extLst>
          </p:cNvPr>
          <p:cNvSpPr>
            <a:spLocks/>
          </p:cNvSpPr>
          <p:nvPr/>
        </p:nvSpPr>
        <p:spPr bwMode="auto">
          <a:xfrm>
            <a:off x="3941763" y="46497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2"/>
                </a:lnTo>
                <a:lnTo>
                  <a:pt x="10364"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3" y="30992"/>
                </a:lnTo>
                <a:lnTo>
                  <a:pt x="56052" y="20049"/>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8" name="bk object 282">
            <a:extLst>
              <a:ext uri="{FF2B5EF4-FFF2-40B4-BE49-F238E27FC236}">
                <a16:creationId xmlns:a16="http://schemas.microsoft.com/office/drawing/2014/main" id="{93E8945F-275C-4CBD-B968-24C0809F7960}"/>
              </a:ext>
            </a:extLst>
          </p:cNvPr>
          <p:cNvSpPr>
            <a:spLocks/>
          </p:cNvSpPr>
          <p:nvPr/>
        </p:nvSpPr>
        <p:spPr bwMode="auto">
          <a:xfrm>
            <a:off x="4383088" y="47990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9" name="bk object 283">
            <a:extLst>
              <a:ext uri="{FF2B5EF4-FFF2-40B4-BE49-F238E27FC236}">
                <a16:creationId xmlns:a16="http://schemas.microsoft.com/office/drawing/2014/main" id="{B87E9952-AB22-49DD-BE3C-A5B6E33F4B7D}"/>
              </a:ext>
            </a:extLst>
          </p:cNvPr>
          <p:cNvSpPr>
            <a:spLocks/>
          </p:cNvSpPr>
          <p:nvPr/>
        </p:nvSpPr>
        <p:spPr bwMode="auto">
          <a:xfrm>
            <a:off x="4849813" y="49355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0" name="bk object 284">
            <a:extLst>
              <a:ext uri="{FF2B5EF4-FFF2-40B4-BE49-F238E27FC236}">
                <a16:creationId xmlns:a16="http://schemas.microsoft.com/office/drawing/2014/main" id="{1336FDBA-9805-4BF7-B22F-C68D6CB87FBE}"/>
              </a:ext>
            </a:extLst>
          </p:cNvPr>
          <p:cNvSpPr>
            <a:spLocks/>
          </p:cNvSpPr>
          <p:nvPr/>
        </p:nvSpPr>
        <p:spPr bwMode="auto">
          <a:xfrm>
            <a:off x="5329238" y="5065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8"/>
                </a:lnTo>
                <a:lnTo>
                  <a:pt x="56052" y="20054"/>
                </a:lnTo>
                <a:lnTo>
                  <a:pt x="50816"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1" name="bk object 285">
            <a:extLst>
              <a:ext uri="{FF2B5EF4-FFF2-40B4-BE49-F238E27FC236}">
                <a16:creationId xmlns:a16="http://schemas.microsoft.com/office/drawing/2014/main" id="{824D5891-CF0D-403F-AEDA-70B9D702FD55}"/>
              </a:ext>
            </a:extLst>
          </p:cNvPr>
          <p:cNvSpPr>
            <a:spLocks/>
          </p:cNvSpPr>
          <p:nvPr/>
        </p:nvSpPr>
        <p:spPr bwMode="auto">
          <a:xfrm>
            <a:off x="5827713" y="5176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1001"/>
                </a:lnTo>
                <a:lnTo>
                  <a:pt x="56052"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2" name="bk object 286">
            <a:extLst>
              <a:ext uri="{FF2B5EF4-FFF2-40B4-BE49-F238E27FC236}">
                <a16:creationId xmlns:a16="http://schemas.microsoft.com/office/drawing/2014/main" id="{DDA7562F-0415-4E10-A05B-D347652CCFDC}"/>
              </a:ext>
            </a:extLst>
          </p:cNvPr>
          <p:cNvSpPr>
            <a:spLocks/>
          </p:cNvSpPr>
          <p:nvPr/>
        </p:nvSpPr>
        <p:spPr bwMode="auto">
          <a:xfrm>
            <a:off x="6337300" y="52720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3" name="bk object 287">
            <a:extLst>
              <a:ext uri="{FF2B5EF4-FFF2-40B4-BE49-F238E27FC236}">
                <a16:creationId xmlns:a16="http://schemas.microsoft.com/office/drawing/2014/main" id="{C49FB94B-CFBD-4887-AE65-77908148B747}"/>
              </a:ext>
            </a:extLst>
          </p:cNvPr>
          <p:cNvSpPr>
            <a:spLocks/>
          </p:cNvSpPr>
          <p:nvPr/>
        </p:nvSpPr>
        <p:spPr bwMode="auto">
          <a:xfrm>
            <a:off x="6851650" y="53419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4" name="bk object 288">
            <a:extLst>
              <a:ext uri="{FF2B5EF4-FFF2-40B4-BE49-F238E27FC236}">
                <a16:creationId xmlns:a16="http://schemas.microsoft.com/office/drawing/2014/main" id="{0D2B57A0-7C37-4217-9C4C-598E4A5DA300}"/>
              </a:ext>
            </a:extLst>
          </p:cNvPr>
          <p:cNvSpPr>
            <a:spLocks/>
          </p:cNvSpPr>
          <p:nvPr/>
        </p:nvSpPr>
        <p:spPr bwMode="auto">
          <a:xfrm>
            <a:off x="7366000" y="53863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6"/>
                </a:lnTo>
                <a:lnTo>
                  <a:pt x="10361" y="6465"/>
                </a:lnTo>
                <a:lnTo>
                  <a:pt x="3180" y="15325"/>
                </a:lnTo>
                <a:lnTo>
                  <a:pt x="0" y="26282"/>
                </a:lnTo>
                <a:lnTo>
                  <a:pt x="1222" y="37229"/>
                </a:lnTo>
                <a:lnTo>
                  <a:pt x="6458" y="46917"/>
                </a:lnTo>
                <a:lnTo>
                  <a:pt x="15316" y="54099"/>
                </a:lnTo>
                <a:lnTo>
                  <a:pt x="26278" y="57284"/>
                </a:lnTo>
                <a:lnTo>
                  <a:pt x="37224" y="56059"/>
                </a:lnTo>
                <a:lnTo>
                  <a:pt x="46909" y="50818"/>
                </a:lnTo>
                <a:lnTo>
                  <a:pt x="54090" y="41952"/>
                </a:lnTo>
                <a:lnTo>
                  <a:pt x="57272" y="31001"/>
                </a:lnTo>
                <a:lnTo>
                  <a:pt x="56052" y="20056"/>
                </a:lnTo>
                <a:lnTo>
                  <a:pt x="50817" y="10366"/>
                </a:lnTo>
                <a:lnTo>
                  <a:pt x="41954"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5" name="bk object 289">
            <a:extLst>
              <a:ext uri="{FF2B5EF4-FFF2-40B4-BE49-F238E27FC236}">
                <a16:creationId xmlns:a16="http://schemas.microsoft.com/office/drawing/2014/main" id="{7B4852E1-9E80-47DD-839A-6B684143EEC1}"/>
              </a:ext>
            </a:extLst>
          </p:cNvPr>
          <p:cNvSpPr>
            <a:spLocks/>
          </p:cNvSpPr>
          <p:nvPr/>
        </p:nvSpPr>
        <p:spPr bwMode="auto">
          <a:xfrm>
            <a:off x="7875588" y="539908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5"/>
                </a:lnTo>
                <a:lnTo>
                  <a:pt x="10361" y="6462"/>
                </a:lnTo>
                <a:lnTo>
                  <a:pt x="3180" y="15321"/>
                </a:lnTo>
                <a:lnTo>
                  <a:pt x="0" y="26278"/>
                </a:lnTo>
                <a:lnTo>
                  <a:pt x="1222" y="37224"/>
                </a:lnTo>
                <a:lnTo>
                  <a:pt x="6458" y="46912"/>
                </a:lnTo>
                <a:lnTo>
                  <a:pt x="15316" y="54094"/>
                </a:lnTo>
                <a:lnTo>
                  <a:pt x="26278" y="57279"/>
                </a:lnTo>
                <a:lnTo>
                  <a:pt x="37224" y="56055"/>
                </a:lnTo>
                <a:lnTo>
                  <a:pt x="46909" y="50814"/>
                </a:lnTo>
                <a:lnTo>
                  <a:pt x="54090" y="41948"/>
                </a:lnTo>
                <a:lnTo>
                  <a:pt x="57272" y="30997"/>
                </a:lnTo>
                <a:lnTo>
                  <a:pt x="56052" y="20052"/>
                </a:lnTo>
                <a:lnTo>
                  <a:pt x="50817" y="10362"/>
                </a:lnTo>
                <a:lnTo>
                  <a:pt x="41954" y="3174"/>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6" name="bk object 290">
            <a:extLst>
              <a:ext uri="{FF2B5EF4-FFF2-40B4-BE49-F238E27FC236}">
                <a16:creationId xmlns:a16="http://schemas.microsoft.com/office/drawing/2014/main" id="{C3E3C933-7ECC-4729-B30E-2DD146AE258B}"/>
              </a:ext>
            </a:extLst>
          </p:cNvPr>
          <p:cNvSpPr>
            <a:spLocks/>
          </p:cNvSpPr>
          <p:nvPr/>
        </p:nvSpPr>
        <p:spPr bwMode="auto">
          <a:xfrm>
            <a:off x="8380413" y="53784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7" name="bk object 291">
            <a:extLst>
              <a:ext uri="{FF2B5EF4-FFF2-40B4-BE49-F238E27FC236}">
                <a16:creationId xmlns:a16="http://schemas.microsoft.com/office/drawing/2014/main" id="{B0392C3E-CA63-4E27-AFB4-A84403ADF422}"/>
              </a:ext>
            </a:extLst>
          </p:cNvPr>
          <p:cNvSpPr>
            <a:spLocks/>
          </p:cNvSpPr>
          <p:nvPr/>
        </p:nvSpPr>
        <p:spPr bwMode="auto">
          <a:xfrm>
            <a:off x="8872538" y="532606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4" y="30997"/>
                </a:lnTo>
                <a:lnTo>
                  <a:pt x="56053" y="20050"/>
                </a:lnTo>
                <a:lnTo>
                  <a:pt x="50818"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8" name="bk object 292">
            <a:extLst>
              <a:ext uri="{FF2B5EF4-FFF2-40B4-BE49-F238E27FC236}">
                <a16:creationId xmlns:a16="http://schemas.microsoft.com/office/drawing/2014/main" id="{2A5E7350-7673-4655-80E6-0CB55E1BA69C}"/>
              </a:ext>
            </a:extLst>
          </p:cNvPr>
          <p:cNvSpPr>
            <a:spLocks/>
          </p:cNvSpPr>
          <p:nvPr/>
        </p:nvSpPr>
        <p:spPr bwMode="auto">
          <a:xfrm>
            <a:off x="9353550" y="52371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9" name="bk object 293">
            <a:extLst>
              <a:ext uri="{FF2B5EF4-FFF2-40B4-BE49-F238E27FC236}">
                <a16:creationId xmlns:a16="http://schemas.microsoft.com/office/drawing/2014/main" id="{2CC09945-753D-4552-A5A0-F5B29DF2B706}"/>
              </a:ext>
            </a:extLst>
          </p:cNvPr>
          <p:cNvSpPr>
            <a:spLocks/>
          </p:cNvSpPr>
          <p:nvPr/>
        </p:nvSpPr>
        <p:spPr bwMode="auto">
          <a:xfrm>
            <a:off x="9821863" y="51133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1001"/>
                </a:lnTo>
                <a:lnTo>
                  <a:pt x="56052"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0" name="bk object 294">
            <a:extLst>
              <a:ext uri="{FF2B5EF4-FFF2-40B4-BE49-F238E27FC236}">
                <a16:creationId xmlns:a16="http://schemas.microsoft.com/office/drawing/2014/main" id="{5229255B-4C07-4BC7-B7B2-4E690B07B852}"/>
              </a:ext>
            </a:extLst>
          </p:cNvPr>
          <p:cNvSpPr>
            <a:spLocks/>
          </p:cNvSpPr>
          <p:nvPr/>
        </p:nvSpPr>
        <p:spPr bwMode="auto">
          <a:xfrm>
            <a:off x="10274300" y="49545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1001"/>
                </a:lnTo>
                <a:lnTo>
                  <a:pt x="56056"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1" name="bk object 295">
            <a:extLst>
              <a:ext uri="{FF2B5EF4-FFF2-40B4-BE49-F238E27FC236}">
                <a16:creationId xmlns:a16="http://schemas.microsoft.com/office/drawing/2014/main" id="{5CDF173A-EE5E-402B-BB0D-4232E20336EE}"/>
              </a:ext>
            </a:extLst>
          </p:cNvPr>
          <p:cNvSpPr>
            <a:spLocks/>
          </p:cNvSpPr>
          <p:nvPr/>
        </p:nvSpPr>
        <p:spPr bwMode="auto">
          <a:xfrm>
            <a:off x="10710863" y="47609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2" name="bk object 296">
            <a:extLst>
              <a:ext uri="{FF2B5EF4-FFF2-40B4-BE49-F238E27FC236}">
                <a16:creationId xmlns:a16="http://schemas.microsoft.com/office/drawing/2014/main" id="{035B4A65-E027-4177-B5BF-CBED9473449C}"/>
              </a:ext>
            </a:extLst>
          </p:cNvPr>
          <p:cNvSpPr>
            <a:spLocks/>
          </p:cNvSpPr>
          <p:nvPr/>
        </p:nvSpPr>
        <p:spPr bwMode="auto">
          <a:xfrm>
            <a:off x="11131550" y="45227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1002"/>
                </a:lnTo>
                <a:lnTo>
                  <a:pt x="56052" y="20058"/>
                </a:lnTo>
                <a:lnTo>
                  <a:pt x="50814" y="10368"/>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3" name="bk object 297">
            <a:extLst>
              <a:ext uri="{FF2B5EF4-FFF2-40B4-BE49-F238E27FC236}">
                <a16:creationId xmlns:a16="http://schemas.microsoft.com/office/drawing/2014/main" id="{2F1F3F47-AC15-4039-8C76-D55214FAD0E0}"/>
              </a:ext>
            </a:extLst>
          </p:cNvPr>
          <p:cNvSpPr>
            <a:spLocks/>
          </p:cNvSpPr>
          <p:nvPr/>
        </p:nvSpPr>
        <p:spPr bwMode="auto">
          <a:xfrm>
            <a:off x="11531600" y="424021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2" y="31001"/>
                </a:lnTo>
                <a:lnTo>
                  <a:pt x="56052" y="20056"/>
                </a:lnTo>
                <a:lnTo>
                  <a:pt x="50816"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4" name="bk object 298">
            <a:extLst>
              <a:ext uri="{FF2B5EF4-FFF2-40B4-BE49-F238E27FC236}">
                <a16:creationId xmlns:a16="http://schemas.microsoft.com/office/drawing/2014/main" id="{EB798869-46A7-4A79-A135-1FFA68898C40}"/>
              </a:ext>
            </a:extLst>
          </p:cNvPr>
          <p:cNvSpPr>
            <a:spLocks/>
          </p:cNvSpPr>
          <p:nvPr/>
        </p:nvSpPr>
        <p:spPr bwMode="auto">
          <a:xfrm>
            <a:off x="11911013" y="3903663"/>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5" name="bk object 299">
            <a:extLst>
              <a:ext uri="{FF2B5EF4-FFF2-40B4-BE49-F238E27FC236}">
                <a16:creationId xmlns:a16="http://schemas.microsoft.com/office/drawing/2014/main" id="{82124688-BC24-4CDD-B861-A92FD730E271}"/>
              </a:ext>
            </a:extLst>
          </p:cNvPr>
          <p:cNvSpPr>
            <a:spLocks/>
          </p:cNvSpPr>
          <p:nvPr/>
        </p:nvSpPr>
        <p:spPr bwMode="auto">
          <a:xfrm>
            <a:off x="1752600" y="3833813"/>
            <a:ext cx="36513"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6" name="bk object 300">
            <a:extLst>
              <a:ext uri="{FF2B5EF4-FFF2-40B4-BE49-F238E27FC236}">
                <a16:creationId xmlns:a16="http://schemas.microsoft.com/office/drawing/2014/main" id="{F048C253-835C-46D6-82F2-56E662213861}"/>
              </a:ext>
            </a:extLst>
          </p:cNvPr>
          <p:cNvSpPr>
            <a:spLocks/>
          </p:cNvSpPr>
          <p:nvPr/>
        </p:nvSpPr>
        <p:spPr bwMode="auto">
          <a:xfrm>
            <a:off x="1976438" y="3925888"/>
            <a:ext cx="34925"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7" name="bk object 301">
            <a:extLst>
              <a:ext uri="{FF2B5EF4-FFF2-40B4-BE49-F238E27FC236}">
                <a16:creationId xmlns:a16="http://schemas.microsoft.com/office/drawing/2014/main" id="{171ADF9F-0B9C-4D7F-8EA3-44E2209F1923}"/>
              </a:ext>
            </a:extLst>
          </p:cNvPr>
          <p:cNvSpPr>
            <a:spLocks/>
          </p:cNvSpPr>
          <p:nvPr/>
        </p:nvSpPr>
        <p:spPr bwMode="auto">
          <a:xfrm>
            <a:off x="2230438" y="403701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8" name="bk object 302">
            <a:extLst>
              <a:ext uri="{FF2B5EF4-FFF2-40B4-BE49-F238E27FC236}">
                <a16:creationId xmlns:a16="http://schemas.microsoft.com/office/drawing/2014/main" id="{68D88503-6F49-4759-B3FB-69CA70F446E9}"/>
              </a:ext>
            </a:extLst>
          </p:cNvPr>
          <p:cNvSpPr>
            <a:spLocks/>
          </p:cNvSpPr>
          <p:nvPr/>
        </p:nvSpPr>
        <p:spPr bwMode="auto">
          <a:xfrm>
            <a:off x="2513013" y="4159250"/>
            <a:ext cx="34925"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9" name="bk object 303">
            <a:extLst>
              <a:ext uri="{FF2B5EF4-FFF2-40B4-BE49-F238E27FC236}">
                <a16:creationId xmlns:a16="http://schemas.microsoft.com/office/drawing/2014/main" id="{1A77D52A-468A-4EE1-9747-8B7A204F2546}"/>
              </a:ext>
            </a:extLst>
          </p:cNvPr>
          <p:cNvSpPr>
            <a:spLocks/>
          </p:cNvSpPr>
          <p:nvPr/>
        </p:nvSpPr>
        <p:spPr bwMode="auto">
          <a:xfrm>
            <a:off x="2825750" y="4291013"/>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0" name="bk object 304">
            <a:extLst>
              <a:ext uri="{FF2B5EF4-FFF2-40B4-BE49-F238E27FC236}">
                <a16:creationId xmlns:a16="http://schemas.microsoft.com/office/drawing/2014/main" id="{51F43C1D-FC14-4469-A5F1-EA6FB3769792}"/>
              </a:ext>
            </a:extLst>
          </p:cNvPr>
          <p:cNvSpPr>
            <a:spLocks/>
          </p:cNvSpPr>
          <p:nvPr/>
        </p:nvSpPr>
        <p:spPr bwMode="auto">
          <a:xfrm>
            <a:off x="3167063" y="4430713"/>
            <a:ext cx="33337" cy="33337"/>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1"/>
                </a:lnTo>
                <a:lnTo>
                  <a:pt x="56052" y="20056"/>
                </a:lnTo>
                <a:lnTo>
                  <a:pt x="50814" y="10366"/>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1" name="bk object 305">
            <a:extLst>
              <a:ext uri="{FF2B5EF4-FFF2-40B4-BE49-F238E27FC236}">
                <a16:creationId xmlns:a16="http://schemas.microsoft.com/office/drawing/2014/main" id="{82C4FA4D-EE82-4055-93E7-0EE09713D9D7}"/>
              </a:ext>
            </a:extLst>
          </p:cNvPr>
          <p:cNvSpPr>
            <a:spLocks/>
          </p:cNvSpPr>
          <p:nvPr/>
        </p:nvSpPr>
        <p:spPr bwMode="auto">
          <a:xfrm>
            <a:off x="3532188" y="45720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2" name="bk object 306">
            <a:extLst>
              <a:ext uri="{FF2B5EF4-FFF2-40B4-BE49-F238E27FC236}">
                <a16:creationId xmlns:a16="http://schemas.microsoft.com/office/drawing/2014/main" id="{EA3CFC50-9CF1-427A-A243-E1498CC39B2B}"/>
              </a:ext>
            </a:extLst>
          </p:cNvPr>
          <p:cNvSpPr>
            <a:spLocks/>
          </p:cNvSpPr>
          <p:nvPr/>
        </p:nvSpPr>
        <p:spPr bwMode="auto">
          <a:xfrm>
            <a:off x="3924300" y="47132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3" name="bk object 307">
            <a:extLst>
              <a:ext uri="{FF2B5EF4-FFF2-40B4-BE49-F238E27FC236}">
                <a16:creationId xmlns:a16="http://schemas.microsoft.com/office/drawing/2014/main" id="{AC5098F8-DEC9-4918-BB19-F0020F050F02}"/>
              </a:ext>
            </a:extLst>
          </p:cNvPr>
          <p:cNvSpPr>
            <a:spLocks/>
          </p:cNvSpPr>
          <p:nvPr/>
        </p:nvSpPr>
        <p:spPr bwMode="auto">
          <a:xfrm>
            <a:off x="4341813" y="4852988"/>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4" name="bk object 308">
            <a:extLst>
              <a:ext uri="{FF2B5EF4-FFF2-40B4-BE49-F238E27FC236}">
                <a16:creationId xmlns:a16="http://schemas.microsoft.com/office/drawing/2014/main" id="{A6CCF842-973B-4142-A6FC-0DC9F5E5C031}"/>
              </a:ext>
            </a:extLst>
          </p:cNvPr>
          <p:cNvSpPr>
            <a:spLocks/>
          </p:cNvSpPr>
          <p:nvPr/>
        </p:nvSpPr>
        <p:spPr bwMode="auto">
          <a:xfrm>
            <a:off x="4776788" y="49863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2"/>
                </a:lnTo>
                <a:lnTo>
                  <a:pt x="10362" y="6458"/>
                </a:lnTo>
                <a:lnTo>
                  <a:pt x="3182" y="15316"/>
                </a:lnTo>
                <a:lnTo>
                  <a:pt x="0" y="26273"/>
                </a:lnTo>
                <a:lnTo>
                  <a:pt x="1220" y="37220"/>
                </a:lnTo>
                <a:lnTo>
                  <a:pt x="6455" y="46908"/>
                </a:lnTo>
                <a:lnTo>
                  <a:pt x="15318" y="54090"/>
                </a:lnTo>
                <a:lnTo>
                  <a:pt x="26279" y="57275"/>
                </a:lnTo>
                <a:lnTo>
                  <a:pt x="37225" y="56050"/>
                </a:lnTo>
                <a:lnTo>
                  <a:pt x="46911" y="50809"/>
                </a:lnTo>
                <a:lnTo>
                  <a:pt x="54091" y="41944"/>
                </a:lnTo>
                <a:lnTo>
                  <a:pt x="57274" y="30992"/>
                </a:lnTo>
                <a:lnTo>
                  <a:pt x="56053" y="20049"/>
                </a:lnTo>
                <a:lnTo>
                  <a:pt x="50818"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5" name="bk object 309">
            <a:extLst>
              <a:ext uri="{FF2B5EF4-FFF2-40B4-BE49-F238E27FC236}">
                <a16:creationId xmlns:a16="http://schemas.microsoft.com/office/drawing/2014/main" id="{8DCC26BD-04BE-4D98-8F64-C8DC3A1D87D2}"/>
              </a:ext>
            </a:extLst>
          </p:cNvPr>
          <p:cNvSpPr>
            <a:spLocks/>
          </p:cNvSpPr>
          <p:nvPr/>
        </p:nvSpPr>
        <p:spPr bwMode="auto">
          <a:xfrm>
            <a:off x="5233988" y="51117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2"/>
                </a:lnTo>
                <a:lnTo>
                  <a:pt x="1220" y="37229"/>
                </a:lnTo>
                <a:lnTo>
                  <a:pt x="6455" y="46917"/>
                </a:lnTo>
                <a:lnTo>
                  <a:pt x="15318" y="54099"/>
                </a:lnTo>
                <a:lnTo>
                  <a:pt x="26279" y="57284"/>
                </a:lnTo>
                <a:lnTo>
                  <a:pt x="37225" y="56059"/>
                </a:lnTo>
                <a:lnTo>
                  <a:pt x="46911" y="50818"/>
                </a:lnTo>
                <a:lnTo>
                  <a:pt x="54091" y="41952"/>
                </a:lnTo>
                <a:lnTo>
                  <a:pt x="57272" y="31001"/>
                </a:lnTo>
                <a:lnTo>
                  <a:pt x="56049" y="20056"/>
                </a:lnTo>
                <a:lnTo>
                  <a:pt x="50814" y="10366"/>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6" name="bk object 310">
            <a:extLst>
              <a:ext uri="{FF2B5EF4-FFF2-40B4-BE49-F238E27FC236}">
                <a16:creationId xmlns:a16="http://schemas.microsoft.com/office/drawing/2014/main" id="{C520E4D1-BD92-448D-86C6-68D0DBF69F40}"/>
              </a:ext>
            </a:extLst>
          </p:cNvPr>
          <p:cNvSpPr>
            <a:spLocks/>
          </p:cNvSpPr>
          <p:nvPr/>
        </p:nvSpPr>
        <p:spPr bwMode="auto">
          <a:xfrm>
            <a:off x="5707063" y="52244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84"/>
                </a:lnTo>
                <a:lnTo>
                  <a:pt x="37226" y="56059"/>
                </a:lnTo>
                <a:lnTo>
                  <a:pt x="46914" y="50818"/>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7" name="bk object 311">
            <a:extLst>
              <a:ext uri="{FF2B5EF4-FFF2-40B4-BE49-F238E27FC236}">
                <a16:creationId xmlns:a16="http://schemas.microsoft.com/office/drawing/2014/main" id="{37F52D01-0B5D-4386-BA5F-FDD0F2BDF30A}"/>
              </a:ext>
            </a:extLst>
          </p:cNvPr>
          <p:cNvSpPr>
            <a:spLocks/>
          </p:cNvSpPr>
          <p:nvPr/>
        </p:nvSpPr>
        <p:spPr bwMode="auto">
          <a:xfrm>
            <a:off x="6192838" y="53213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8" name="bk object 312">
            <a:extLst>
              <a:ext uri="{FF2B5EF4-FFF2-40B4-BE49-F238E27FC236}">
                <a16:creationId xmlns:a16="http://schemas.microsoft.com/office/drawing/2014/main" id="{D93EA335-6208-4E6D-9EF3-460D73C314EE}"/>
              </a:ext>
            </a:extLst>
          </p:cNvPr>
          <p:cNvSpPr>
            <a:spLocks/>
          </p:cNvSpPr>
          <p:nvPr/>
        </p:nvSpPr>
        <p:spPr bwMode="auto">
          <a:xfrm>
            <a:off x="6688138" y="53990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9" name="bk object 313">
            <a:extLst>
              <a:ext uri="{FF2B5EF4-FFF2-40B4-BE49-F238E27FC236}">
                <a16:creationId xmlns:a16="http://schemas.microsoft.com/office/drawing/2014/main" id="{C633DC61-2A9A-4D6F-90CE-310B56DE11DF}"/>
              </a:ext>
            </a:extLst>
          </p:cNvPr>
          <p:cNvSpPr>
            <a:spLocks/>
          </p:cNvSpPr>
          <p:nvPr/>
        </p:nvSpPr>
        <p:spPr bwMode="auto">
          <a:xfrm>
            <a:off x="7189788" y="54546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29" y="56057"/>
                </a:lnTo>
                <a:lnTo>
                  <a:pt x="46914"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0" name="bk object 314">
            <a:extLst>
              <a:ext uri="{FF2B5EF4-FFF2-40B4-BE49-F238E27FC236}">
                <a16:creationId xmlns:a16="http://schemas.microsoft.com/office/drawing/2014/main" id="{01F106BF-3534-49FE-B99D-269D24EABA9A}"/>
              </a:ext>
            </a:extLst>
          </p:cNvPr>
          <p:cNvSpPr>
            <a:spLocks/>
          </p:cNvSpPr>
          <p:nvPr/>
        </p:nvSpPr>
        <p:spPr bwMode="auto">
          <a:xfrm>
            <a:off x="7691438" y="54800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1" name="bk object 315">
            <a:extLst>
              <a:ext uri="{FF2B5EF4-FFF2-40B4-BE49-F238E27FC236}">
                <a16:creationId xmlns:a16="http://schemas.microsoft.com/office/drawing/2014/main" id="{3150D358-70BA-4857-B312-1FEDB0306C6B}"/>
              </a:ext>
            </a:extLst>
          </p:cNvPr>
          <p:cNvSpPr>
            <a:spLocks/>
          </p:cNvSpPr>
          <p:nvPr/>
        </p:nvSpPr>
        <p:spPr bwMode="auto">
          <a:xfrm>
            <a:off x="8189913" y="54784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2" name="bk object 316">
            <a:extLst>
              <a:ext uri="{FF2B5EF4-FFF2-40B4-BE49-F238E27FC236}">
                <a16:creationId xmlns:a16="http://schemas.microsoft.com/office/drawing/2014/main" id="{399DF4E2-9AF3-4244-B461-4B48BF7F63FE}"/>
              </a:ext>
            </a:extLst>
          </p:cNvPr>
          <p:cNvSpPr>
            <a:spLocks/>
          </p:cNvSpPr>
          <p:nvPr/>
        </p:nvSpPr>
        <p:spPr bwMode="auto">
          <a:xfrm>
            <a:off x="8680450" y="544353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3" name="bk object 317">
            <a:extLst>
              <a:ext uri="{FF2B5EF4-FFF2-40B4-BE49-F238E27FC236}">
                <a16:creationId xmlns:a16="http://schemas.microsoft.com/office/drawing/2014/main" id="{915FBC90-F48A-40A0-B381-5BF8701167EF}"/>
              </a:ext>
            </a:extLst>
          </p:cNvPr>
          <p:cNvSpPr>
            <a:spLocks/>
          </p:cNvSpPr>
          <p:nvPr/>
        </p:nvSpPr>
        <p:spPr bwMode="auto">
          <a:xfrm>
            <a:off x="9164638" y="53768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4" name="bk object 318">
            <a:extLst>
              <a:ext uri="{FF2B5EF4-FFF2-40B4-BE49-F238E27FC236}">
                <a16:creationId xmlns:a16="http://schemas.microsoft.com/office/drawing/2014/main" id="{6AE5EF5C-E422-4734-B4E2-00C203444419}"/>
              </a:ext>
            </a:extLst>
          </p:cNvPr>
          <p:cNvSpPr>
            <a:spLocks/>
          </p:cNvSpPr>
          <p:nvPr/>
        </p:nvSpPr>
        <p:spPr bwMode="auto">
          <a:xfrm>
            <a:off x="9637713" y="52768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2" y="6465"/>
                </a:lnTo>
                <a:lnTo>
                  <a:pt x="3176" y="15325"/>
                </a:lnTo>
                <a:lnTo>
                  <a:pt x="0" y="26282"/>
                </a:lnTo>
                <a:lnTo>
                  <a:pt x="1223" y="37229"/>
                </a:lnTo>
                <a:lnTo>
                  <a:pt x="6459" y="46917"/>
                </a:lnTo>
                <a:lnTo>
                  <a:pt x="15322" y="54099"/>
                </a:lnTo>
                <a:lnTo>
                  <a:pt x="26279" y="57284"/>
                </a:lnTo>
                <a:lnTo>
                  <a:pt x="37226" y="56059"/>
                </a:lnTo>
                <a:lnTo>
                  <a:pt x="46914" y="50818"/>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5" name="bk object 319">
            <a:extLst>
              <a:ext uri="{FF2B5EF4-FFF2-40B4-BE49-F238E27FC236}">
                <a16:creationId xmlns:a16="http://schemas.microsoft.com/office/drawing/2014/main" id="{C40449E6-C061-446F-AAE3-0AD24CD010BA}"/>
              </a:ext>
            </a:extLst>
          </p:cNvPr>
          <p:cNvSpPr>
            <a:spLocks/>
          </p:cNvSpPr>
          <p:nvPr/>
        </p:nvSpPr>
        <p:spPr bwMode="auto">
          <a:xfrm>
            <a:off x="10096500" y="5145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84" y="57279"/>
                </a:lnTo>
                <a:lnTo>
                  <a:pt x="37226" y="56055"/>
                </a:lnTo>
                <a:lnTo>
                  <a:pt x="46911"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6" name="bk object 320">
            <a:extLst>
              <a:ext uri="{FF2B5EF4-FFF2-40B4-BE49-F238E27FC236}">
                <a16:creationId xmlns:a16="http://schemas.microsoft.com/office/drawing/2014/main" id="{86619447-F223-499E-94AB-F120C3EBF99E}"/>
              </a:ext>
            </a:extLst>
          </p:cNvPr>
          <p:cNvSpPr>
            <a:spLocks/>
          </p:cNvSpPr>
          <p:nvPr/>
        </p:nvSpPr>
        <p:spPr bwMode="auto">
          <a:xfrm>
            <a:off x="10545763" y="4978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7" y="1223"/>
                </a:lnTo>
                <a:lnTo>
                  <a:pt x="10362"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1001"/>
                </a:lnTo>
                <a:lnTo>
                  <a:pt x="56052" y="20054"/>
                </a:lnTo>
                <a:lnTo>
                  <a:pt x="50814" y="10364"/>
                </a:lnTo>
                <a:lnTo>
                  <a:pt x="41949"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7" name="bk object 321">
            <a:extLst>
              <a:ext uri="{FF2B5EF4-FFF2-40B4-BE49-F238E27FC236}">
                <a16:creationId xmlns:a16="http://schemas.microsoft.com/office/drawing/2014/main" id="{C69DB6FF-124C-4F6B-9B97-0283E8FDE0D9}"/>
              </a:ext>
            </a:extLst>
          </p:cNvPr>
          <p:cNvSpPr>
            <a:spLocks/>
          </p:cNvSpPr>
          <p:nvPr/>
        </p:nvSpPr>
        <p:spPr bwMode="auto">
          <a:xfrm>
            <a:off x="10980738" y="47736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8" name="bk object 322">
            <a:extLst>
              <a:ext uri="{FF2B5EF4-FFF2-40B4-BE49-F238E27FC236}">
                <a16:creationId xmlns:a16="http://schemas.microsoft.com/office/drawing/2014/main" id="{FA572FD7-4453-4C26-AA4B-40A79D1A3567}"/>
              </a:ext>
            </a:extLst>
          </p:cNvPr>
          <p:cNvSpPr>
            <a:spLocks/>
          </p:cNvSpPr>
          <p:nvPr/>
        </p:nvSpPr>
        <p:spPr bwMode="auto">
          <a:xfrm>
            <a:off x="11403013" y="45259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9" name="bk object 323">
            <a:extLst>
              <a:ext uri="{FF2B5EF4-FFF2-40B4-BE49-F238E27FC236}">
                <a16:creationId xmlns:a16="http://schemas.microsoft.com/office/drawing/2014/main" id="{1AF7EBD0-8AA1-4015-BB57-152B9B96E9E7}"/>
              </a:ext>
            </a:extLst>
          </p:cNvPr>
          <p:cNvSpPr>
            <a:spLocks/>
          </p:cNvSpPr>
          <p:nvPr/>
        </p:nvSpPr>
        <p:spPr bwMode="auto">
          <a:xfrm>
            <a:off x="11803063" y="42306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0" name="bk object 324">
            <a:extLst>
              <a:ext uri="{FF2B5EF4-FFF2-40B4-BE49-F238E27FC236}">
                <a16:creationId xmlns:a16="http://schemas.microsoft.com/office/drawing/2014/main" id="{4E2C6F24-8365-4E85-B978-E6EFBC928B12}"/>
              </a:ext>
            </a:extLst>
          </p:cNvPr>
          <p:cNvSpPr>
            <a:spLocks/>
          </p:cNvSpPr>
          <p:nvPr/>
        </p:nvSpPr>
        <p:spPr bwMode="auto">
          <a:xfrm>
            <a:off x="2165350" y="40782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2" y="30997"/>
                </a:lnTo>
                <a:lnTo>
                  <a:pt x="56052" y="20053"/>
                </a:lnTo>
                <a:lnTo>
                  <a:pt x="50816"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1" name="bk object 325">
            <a:extLst>
              <a:ext uri="{FF2B5EF4-FFF2-40B4-BE49-F238E27FC236}">
                <a16:creationId xmlns:a16="http://schemas.microsoft.com/office/drawing/2014/main" id="{43A68DE4-DD09-4A34-9454-E4F1D35FA09B}"/>
              </a:ext>
            </a:extLst>
          </p:cNvPr>
          <p:cNvSpPr>
            <a:spLocks/>
          </p:cNvSpPr>
          <p:nvPr/>
        </p:nvSpPr>
        <p:spPr bwMode="auto">
          <a:xfrm>
            <a:off x="2387600" y="4171950"/>
            <a:ext cx="36513"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2" name="bk object 326">
            <a:extLst>
              <a:ext uri="{FF2B5EF4-FFF2-40B4-BE49-F238E27FC236}">
                <a16:creationId xmlns:a16="http://schemas.microsoft.com/office/drawing/2014/main" id="{FCD1CD49-843A-4A73-9F2E-BECCE76475F3}"/>
              </a:ext>
            </a:extLst>
          </p:cNvPr>
          <p:cNvSpPr>
            <a:spLocks/>
          </p:cNvSpPr>
          <p:nvPr/>
        </p:nvSpPr>
        <p:spPr bwMode="auto">
          <a:xfrm>
            <a:off x="2641600" y="4275138"/>
            <a:ext cx="33338"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3" y="30992"/>
                </a:lnTo>
                <a:lnTo>
                  <a:pt x="56052" y="20049"/>
                </a:lnTo>
                <a:lnTo>
                  <a:pt x="50814"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3" name="bk object 327">
            <a:extLst>
              <a:ext uri="{FF2B5EF4-FFF2-40B4-BE49-F238E27FC236}">
                <a16:creationId xmlns:a16="http://schemas.microsoft.com/office/drawing/2014/main" id="{4E860CCE-2E50-482F-A62F-DE7ACFC0D47B}"/>
              </a:ext>
            </a:extLst>
          </p:cNvPr>
          <p:cNvSpPr>
            <a:spLocks/>
          </p:cNvSpPr>
          <p:nvPr/>
        </p:nvSpPr>
        <p:spPr bwMode="auto">
          <a:xfrm>
            <a:off x="2922588" y="4394200"/>
            <a:ext cx="36512"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48" y="1226"/>
                </a:lnTo>
                <a:lnTo>
                  <a:pt x="10362" y="6465"/>
                </a:lnTo>
                <a:lnTo>
                  <a:pt x="3182" y="15325"/>
                </a:lnTo>
                <a:lnTo>
                  <a:pt x="0" y="26282"/>
                </a:lnTo>
                <a:lnTo>
                  <a:pt x="1220" y="37229"/>
                </a:lnTo>
                <a:lnTo>
                  <a:pt x="6455" y="46917"/>
                </a:lnTo>
                <a:lnTo>
                  <a:pt x="15318" y="54099"/>
                </a:lnTo>
                <a:lnTo>
                  <a:pt x="26279" y="57284"/>
                </a:lnTo>
                <a:lnTo>
                  <a:pt x="37225" y="56059"/>
                </a:lnTo>
                <a:lnTo>
                  <a:pt x="46911" y="50818"/>
                </a:lnTo>
                <a:lnTo>
                  <a:pt x="54091" y="41952"/>
                </a:lnTo>
                <a:lnTo>
                  <a:pt x="57272" y="31000"/>
                </a:lnTo>
                <a:lnTo>
                  <a:pt x="56049" y="20053"/>
                </a:lnTo>
                <a:lnTo>
                  <a:pt x="50814" y="10362"/>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4" name="bk object 328">
            <a:extLst>
              <a:ext uri="{FF2B5EF4-FFF2-40B4-BE49-F238E27FC236}">
                <a16:creationId xmlns:a16="http://schemas.microsoft.com/office/drawing/2014/main" id="{AB2C5549-C492-416A-8E1A-55789F43F462}"/>
              </a:ext>
            </a:extLst>
          </p:cNvPr>
          <p:cNvSpPr>
            <a:spLocks/>
          </p:cNvSpPr>
          <p:nvPr/>
        </p:nvSpPr>
        <p:spPr bwMode="auto">
          <a:xfrm>
            <a:off x="3233738" y="4516438"/>
            <a:ext cx="36512"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2" y="37220"/>
                </a:lnTo>
                <a:lnTo>
                  <a:pt x="6458" y="46908"/>
                </a:lnTo>
                <a:lnTo>
                  <a:pt x="15316" y="54090"/>
                </a:lnTo>
                <a:lnTo>
                  <a:pt x="26278" y="57275"/>
                </a:lnTo>
                <a:lnTo>
                  <a:pt x="37224" y="56050"/>
                </a:lnTo>
                <a:lnTo>
                  <a:pt x="46909" y="50809"/>
                </a:lnTo>
                <a:lnTo>
                  <a:pt x="54090" y="41944"/>
                </a:lnTo>
                <a:lnTo>
                  <a:pt x="57272" y="30992"/>
                </a:lnTo>
                <a:lnTo>
                  <a:pt x="56052" y="20049"/>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5" name="bk object 329">
            <a:extLst>
              <a:ext uri="{FF2B5EF4-FFF2-40B4-BE49-F238E27FC236}">
                <a16:creationId xmlns:a16="http://schemas.microsoft.com/office/drawing/2014/main" id="{4B128078-A5BD-4036-8935-603105B41D30}"/>
              </a:ext>
            </a:extLst>
          </p:cNvPr>
          <p:cNvSpPr>
            <a:spLocks/>
          </p:cNvSpPr>
          <p:nvPr/>
        </p:nvSpPr>
        <p:spPr bwMode="auto">
          <a:xfrm>
            <a:off x="3573463" y="46482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6" name="bk object 330">
            <a:extLst>
              <a:ext uri="{FF2B5EF4-FFF2-40B4-BE49-F238E27FC236}">
                <a16:creationId xmlns:a16="http://schemas.microsoft.com/office/drawing/2014/main" id="{27DF1C6F-50B9-4843-A98A-97A10B8C6F68}"/>
              </a:ext>
            </a:extLst>
          </p:cNvPr>
          <p:cNvSpPr>
            <a:spLocks/>
          </p:cNvSpPr>
          <p:nvPr/>
        </p:nvSpPr>
        <p:spPr bwMode="auto">
          <a:xfrm>
            <a:off x="3937000" y="47799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2"/>
                </a:lnTo>
                <a:lnTo>
                  <a:pt x="10366"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7" name="bk object 331">
            <a:extLst>
              <a:ext uri="{FF2B5EF4-FFF2-40B4-BE49-F238E27FC236}">
                <a16:creationId xmlns:a16="http://schemas.microsoft.com/office/drawing/2014/main" id="{E00ABDEC-4CB4-43E5-A6B2-BECA92162A5F}"/>
              </a:ext>
            </a:extLst>
          </p:cNvPr>
          <p:cNvSpPr>
            <a:spLocks/>
          </p:cNvSpPr>
          <p:nvPr/>
        </p:nvSpPr>
        <p:spPr bwMode="auto">
          <a:xfrm>
            <a:off x="4325938" y="49101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7" y="30998"/>
                </a:lnTo>
                <a:lnTo>
                  <a:pt x="56056"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8" name="bk object 332">
            <a:extLst>
              <a:ext uri="{FF2B5EF4-FFF2-40B4-BE49-F238E27FC236}">
                <a16:creationId xmlns:a16="http://schemas.microsoft.com/office/drawing/2014/main" id="{F1770947-97D7-4AE0-9342-098C8A0FD23D}"/>
              </a:ext>
            </a:extLst>
          </p:cNvPr>
          <p:cNvSpPr>
            <a:spLocks/>
          </p:cNvSpPr>
          <p:nvPr/>
        </p:nvSpPr>
        <p:spPr bwMode="auto">
          <a:xfrm>
            <a:off x="4735513" y="50355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0"/>
                </a:lnTo>
                <a:lnTo>
                  <a:pt x="56052" y="20053"/>
                </a:lnTo>
                <a:lnTo>
                  <a:pt x="50814"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9" name="bk object 333">
            <a:extLst>
              <a:ext uri="{FF2B5EF4-FFF2-40B4-BE49-F238E27FC236}">
                <a16:creationId xmlns:a16="http://schemas.microsoft.com/office/drawing/2014/main" id="{FE28C0F6-900B-4B8B-A8EE-574D8AF1DB4E}"/>
              </a:ext>
            </a:extLst>
          </p:cNvPr>
          <p:cNvSpPr>
            <a:spLocks/>
          </p:cNvSpPr>
          <p:nvPr/>
        </p:nvSpPr>
        <p:spPr bwMode="auto">
          <a:xfrm>
            <a:off x="5164138" y="51562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0" name="bk object 334">
            <a:extLst>
              <a:ext uri="{FF2B5EF4-FFF2-40B4-BE49-F238E27FC236}">
                <a16:creationId xmlns:a16="http://schemas.microsoft.com/office/drawing/2014/main" id="{5A79ADE8-EF06-4165-A38F-D7B17164B795}"/>
              </a:ext>
            </a:extLst>
          </p:cNvPr>
          <p:cNvSpPr>
            <a:spLocks/>
          </p:cNvSpPr>
          <p:nvPr/>
        </p:nvSpPr>
        <p:spPr bwMode="auto">
          <a:xfrm>
            <a:off x="5613400" y="52657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1" name="bk object 335">
            <a:extLst>
              <a:ext uri="{FF2B5EF4-FFF2-40B4-BE49-F238E27FC236}">
                <a16:creationId xmlns:a16="http://schemas.microsoft.com/office/drawing/2014/main" id="{022732F0-1F61-4508-BAF1-7E602EC6C2D3}"/>
              </a:ext>
            </a:extLst>
          </p:cNvPr>
          <p:cNvSpPr>
            <a:spLocks/>
          </p:cNvSpPr>
          <p:nvPr/>
        </p:nvSpPr>
        <p:spPr bwMode="auto">
          <a:xfrm>
            <a:off x="6075363" y="53641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2" name="bk object 336">
            <a:extLst>
              <a:ext uri="{FF2B5EF4-FFF2-40B4-BE49-F238E27FC236}">
                <a16:creationId xmlns:a16="http://schemas.microsoft.com/office/drawing/2014/main" id="{0A09E8AE-6D27-4481-8368-9CEB0104AC38}"/>
              </a:ext>
            </a:extLst>
          </p:cNvPr>
          <p:cNvSpPr>
            <a:spLocks/>
          </p:cNvSpPr>
          <p:nvPr/>
        </p:nvSpPr>
        <p:spPr bwMode="auto">
          <a:xfrm>
            <a:off x="6548438" y="5446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3" name="bk object 337">
            <a:extLst>
              <a:ext uri="{FF2B5EF4-FFF2-40B4-BE49-F238E27FC236}">
                <a16:creationId xmlns:a16="http://schemas.microsoft.com/office/drawing/2014/main" id="{32F6241E-1D6D-44E6-B6EA-636B5F33EE0D}"/>
              </a:ext>
            </a:extLst>
          </p:cNvPr>
          <p:cNvSpPr>
            <a:spLocks/>
          </p:cNvSpPr>
          <p:nvPr/>
        </p:nvSpPr>
        <p:spPr bwMode="auto">
          <a:xfrm>
            <a:off x="7034213" y="55070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4" name="bk object 338">
            <a:extLst>
              <a:ext uri="{FF2B5EF4-FFF2-40B4-BE49-F238E27FC236}">
                <a16:creationId xmlns:a16="http://schemas.microsoft.com/office/drawing/2014/main" id="{265D71E3-6C20-4D75-A891-D4785BBED779}"/>
              </a:ext>
            </a:extLst>
          </p:cNvPr>
          <p:cNvSpPr>
            <a:spLocks/>
          </p:cNvSpPr>
          <p:nvPr/>
        </p:nvSpPr>
        <p:spPr bwMode="auto">
          <a:xfrm>
            <a:off x="7523163" y="55451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5" name="bk object 339">
            <a:extLst>
              <a:ext uri="{FF2B5EF4-FFF2-40B4-BE49-F238E27FC236}">
                <a16:creationId xmlns:a16="http://schemas.microsoft.com/office/drawing/2014/main" id="{2E73E2E2-6D67-4E31-BD50-E7086B87029A}"/>
              </a:ext>
            </a:extLst>
          </p:cNvPr>
          <p:cNvSpPr>
            <a:spLocks/>
          </p:cNvSpPr>
          <p:nvPr/>
        </p:nvSpPr>
        <p:spPr bwMode="auto">
          <a:xfrm>
            <a:off x="8012113" y="55562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2" y="30992"/>
                </a:lnTo>
                <a:lnTo>
                  <a:pt x="56048" y="20049"/>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6" name="bk object 340">
            <a:extLst>
              <a:ext uri="{FF2B5EF4-FFF2-40B4-BE49-F238E27FC236}">
                <a16:creationId xmlns:a16="http://schemas.microsoft.com/office/drawing/2014/main" id="{5D87ADCD-56D2-4ADB-B18B-85B720C40648}"/>
              </a:ext>
            </a:extLst>
          </p:cNvPr>
          <p:cNvSpPr>
            <a:spLocks/>
          </p:cNvSpPr>
          <p:nvPr/>
        </p:nvSpPr>
        <p:spPr bwMode="auto">
          <a:xfrm>
            <a:off x="8497888" y="55372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7" name="bk object 341">
            <a:extLst>
              <a:ext uri="{FF2B5EF4-FFF2-40B4-BE49-F238E27FC236}">
                <a16:creationId xmlns:a16="http://schemas.microsoft.com/office/drawing/2014/main" id="{70D89C87-B211-4FED-BE65-E4730A2ABA23}"/>
              </a:ext>
            </a:extLst>
          </p:cNvPr>
          <p:cNvSpPr>
            <a:spLocks/>
          </p:cNvSpPr>
          <p:nvPr/>
        </p:nvSpPr>
        <p:spPr bwMode="auto">
          <a:xfrm>
            <a:off x="8980488" y="5491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2"/>
                </a:lnTo>
                <a:lnTo>
                  <a:pt x="10366" y="6458"/>
                </a:lnTo>
                <a:lnTo>
                  <a:pt x="3186" y="15316"/>
                </a:lnTo>
                <a:lnTo>
                  <a:pt x="0" y="26273"/>
                </a:lnTo>
                <a:lnTo>
                  <a:pt x="1220" y="37220"/>
                </a:lnTo>
                <a:lnTo>
                  <a:pt x="6458" y="46908"/>
                </a:lnTo>
                <a:lnTo>
                  <a:pt x="15322" y="54090"/>
                </a:lnTo>
                <a:lnTo>
                  <a:pt x="26279" y="57270"/>
                </a:lnTo>
                <a:lnTo>
                  <a:pt x="37226" y="56047"/>
                </a:lnTo>
                <a:lnTo>
                  <a:pt x="46914" y="50808"/>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8" name="bk object 342">
            <a:extLst>
              <a:ext uri="{FF2B5EF4-FFF2-40B4-BE49-F238E27FC236}">
                <a16:creationId xmlns:a16="http://schemas.microsoft.com/office/drawing/2014/main" id="{FD866852-CC8E-4029-9C31-00185E5EBA89}"/>
              </a:ext>
            </a:extLst>
          </p:cNvPr>
          <p:cNvSpPr>
            <a:spLocks/>
          </p:cNvSpPr>
          <p:nvPr/>
        </p:nvSpPr>
        <p:spPr bwMode="auto">
          <a:xfrm>
            <a:off x="9455150" y="54102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2" y="31001"/>
                </a:lnTo>
                <a:lnTo>
                  <a:pt x="56048" y="20056"/>
                </a:lnTo>
                <a:lnTo>
                  <a:pt x="50809" y="10366"/>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9" name="bk object 343">
            <a:extLst>
              <a:ext uri="{FF2B5EF4-FFF2-40B4-BE49-F238E27FC236}">
                <a16:creationId xmlns:a16="http://schemas.microsoft.com/office/drawing/2014/main" id="{ED2E596F-20D2-4915-8884-66A2A1645669}"/>
              </a:ext>
            </a:extLst>
          </p:cNvPr>
          <p:cNvSpPr>
            <a:spLocks/>
          </p:cNvSpPr>
          <p:nvPr/>
        </p:nvSpPr>
        <p:spPr bwMode="auto">
          <a:xfrm>
            <a:off x="9920288" y="530066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6" y="30997"/>
                </a:lnTo>
                <a:lnTo>
                  <a:pt x="56056"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0" name="bk object 344">
            <a:extLst>
              <a:ext uri="{FF2B5EF4-FFF2-40B4-BE49-F238E27FC236}">
                <a16:creationId xmlns:a16="http://schemas.microsoft.com/office/drawing/2014/main" id="{536CFFE7-C607-49D2-A45A-942667F4CE43}"/>
              </a:ext>
            </a:extLst>
          </p:cNvPr>
          <p:cNvSpPr>
            <a:spLocks/>
          </p:cNvSpPr>
          <p:nvPr/>
        </p:nvSpPr>
        <p:spPr bwMode="auto">
          <a:xfrm>
            <a:off x="10375900" y="51577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1" name="bk object 345">
            <a:extLst>
              <a:ext uri="{FF2B5EF4-FFF2-40B4-BE49-F238E27FC236}">
                <a16:creationId xmlns:a16="http://schemas.microsoft.com/office/drawing/2014/main" id="{0560BA3D-6E31-4C79-A740-BACA86EE7D04}"/>
              </a:ext>
            </a:extLst>
          </p:cNvPr>
          <p:cNvSpPr>
            <a:spLocks/>
          </p:cNvSpPr>
          <p:nvPr/>
        </p:nvSpPr>
        <p:spPr bwMode="auto">
          <a:xfrm>
            <a:off x="10821988" y="49799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5"/>
                </a:lnTo>
                <a:lnTo>
                  <a:pt x="10366" y="6462"/>
                </a:lnTo>
                <a:lnTo>
                  <a:pt x="3186" y="15321"/>
                </a:lnTo>
                <a:lnTo>
                  <a:pt x="0" y="26278"/>
                </a:lnTo>
                <a:lnTo>
                  <a:pt x="1220" y="37224"/>
                </a:lnTo>
                <a:lnTo>
                  <a:pt x="6458" y="46912"/>
                </a:lnTo>
                <a:lnTo>
                  <a:pt x="15322" y="54094"/>
                </a:lnTo>
                <a:lnTo>
                  <a:pt x="26279" y="57279"/>
                </a:lnTo>
                <a:lnTo>
                  <a:pt x="37226" y="56055"/>
                </a:lnTo>
                <a:lnTo>
                  <a:pt x="46914" y="50814"/>
                </a:lnTo>
                <a:lnTo>
                  <a:pt x="54096" y="41948"/>
                </a:lnTo>
                <a:lnTo>
                  <a:pt x="57276" y="30997"/>
                </a:lnTo>
                <a:lnTo>
                  <a:pt x="56052" y="20052"/>
                </a:lnTo>
                <a:lnTo>
                  <a:pt x="50814" y="10362"/>
                </a:lnTo>
                <a:lnTo>
                  <a:pt x="41949" y="3174"/>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2" name="bk object 346">
            <a:extLst>
              <a:ext uri="{FF2B5EF4-FFF2-40B4-BE49-F238E27FC236}">
                <a16:creationId xmlns:a16="http://schemas.microsoft.com/office/drawing/2014/main" id="{807A4BD8-B4A9-4A71-9502-7911E0D9E0FF}"/>
              </a:ext>
            </a:extLst>
          </p:cNvPr>
          <p:cNvSpPr>
            <a:spLocks/>
          </p:cNvSpPr>
          <p:nvPr/>
        </p:nvSpPr>
        <p:spPr bwMode="auto">
          <a:xfrm>
            <a:off x="11256963" y="476726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3" name="bk object 347">
            <a:extLst>
              <a:ext uri="{FF2B5EF4-FFF2-40B4-BE49-F238E27FC236}">
                <a16:creationId xmlns:a16="http://schemas.microsoft.com/office/drawing/2014/main" id="{B29FFFC2-9F16-45AB-BDF7-B234346DDC67}"/>
              </a:ext>
            </a:extLst>
          </p:cNvPr>
          <p:cNvSpPr>
            <a:spLocks/>
          </p:cNvSpPr>
          <p:nvPr/>
        </p:nvSpPr>
        <p:spPr bwMode="auto">
          <a:xfrm>
            <a:off x="2584450" y="43195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4" name="bk object 348">
            <a:extLst>
              <a:ext uri="{FF2B5EF4-FFF2-40B4-BE49-F238E27FC236}">
                <a16:creationId xmlns:a16="http://schemas.microsoft.com/office/drawing/2014/main" id="{CF8B5610-4B47-4B0D-B072-6E68ABCA00B4}"/>
              </a:ext>
            </a:extLst>
          </p:cNvPr>
          <p:cNvSpPr>
            <a:spLocks/>
          </p:cNvSpPr>
          <p:nvPr/>
        </p:nvSpPr>
        <p:spPr bwMode="auto">
          <a:xfrm>
            <a:off x="2805113" y="4406900"/>
            <a:ext cx="34925"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5" name="bk object 349">
            <a:extLst>
              <a:ext uri="{FF2B5EF4-FFF2-40B4-BE49-F238E27FC236}">
                <a16:creationId xmlns:a16="http://schemas.microsoft.com/office/drawing/2014/main" id="{61A76F57-EA2A-400A-A8EE-060F7A20B594}"/>
              </a:ext>
            </a:extLst>
          </p:cNvPr>
          <p:cNvSpPr>
            <a:spLocks/>
          </p:cNvSpPr>
          <p:nvPr/>
        </p:nvSpPr>
        <p:spPr bwMode="auto">
          <a:xfrm>
            <a:off x="3055938" y="4506913"/>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6" name="bk object 350">
            <a:extLst>
              <a:ext uri="{FF2B5EF4-FFF2-40B4-BE49-F238E27FC236}">
                <a16:creationId xmlns:a16="http://schemas.microsoft.com/office/drawing/2014/main" id="{8A56C04E-1043-4F5C-9DA9-A8DCE8C2B0A8}"/>
              </a:ext>
            </a:extLst>
          </p:cNvPr>
          <p:cNvSpPr>
            <a:spLocks/>
          </p:cNvSpPr>
          <p:nvPr/>
        </p:nvSpPr>
        <p:spPr bwMode="auto">
          <a:xfrm>
            <a:off x="3338513" y="461645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2" y="1226"/>
                </a:lnTo>
                <a:lnTo>
                  <a:pt x="10364"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7" name="bk object 351">
            <a:extLst>
              <a:ext uri="{FF2B5EF4-FFF2-40B4-BE49-F238E27FC236}">
                <a16:creationId xmlns:a16="http://schemas.microsoft.com/office/drawing/2014/main" id="{F26D95F7-B08B-422C-A68B-0D01631F3B9B}"/>
              </a:ext>
            </a:extLst>
          </p:cNvPr>
          <p:cNvSpPr>
            <a:spLocks/>
          </p:cNvSpPr>
          <p:nvPr/>
        </p:nvSpPr>
        <p:spPr bwMode="auto">
          <a:xfrm>
            <a:off x="3646488" y="4732338"/>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2" y="1222"/>
                </a:lnTo>
                <a:lnTo>
                  <a:pt x="10364" y="6458"/>
                </a:lnTo>
                <a:lnTo>
                  <a:pt x="3182" y="15316"/>
                </a:lnTo>
                <a:lnTo>
                  <a:pt x="0" y="26273"/>
                </a:lnTo>
                <a:lnTo>
                  <a:pt x="1221" y="37220"/>
                </a:lnTo>
                <a:lnTo>
                  <a:pt x="6459" y="46908"/>
                </a:lnTo>
                <a:lnTo>
                  <a:pt x="15328" y="54090"/>
                </a:lnTo>
                <a:lnTo>
                  <a:pt x="26284" y="57275"/>
                </a:lnTo>
                <a:lnTo>
                  <a:pt x="37226" y="56050"/>
                </a:lnTo>
                <a:lnTo>
                  <a:pt x="46911" y="50809"/>
                </a:lnTo>
                <a:lnTo>
                  <a:pt x="54091" y="41944"/>
                </a:lnTo>
                <a:lnTo>
                  <a:pt x="57273" y="30992"/>
                </a:lnTo>
                <a:lnTo>
                  <a:pt x="56053" y="20049"/>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8" name="bk object 352">
            <a:extLst>
              <a:ext uri="{FF2B5EF4-FFF2-40B4-BE49-F238E27FC236}">
                <a16:creationId xmlns:a16="http://schemas.microsoft.com/office/drawing/2014/main" id="{BB49CFCE-A78F-45AE-AF15-6DBC2C8DCE7D}"/>
              </a:ext>
            </a:extLst>
          </p:cNvPr>
          <p:cNvSpPr>
            <a:spLocks/>
          </p:cNvSpPr>
          <p:nvPr/>
        </p:nvSpPr>
        <p:spPr bwMode="auto">
          <a:xfrm>
            <a:off x="3983038" y="4851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1001"/>
                </a:lnTo>
                <a:lnTo>
                  <a:pt x="56052" y="20054"/>
                </a:lnTo>
                <a:lnTo>
                  <a:pt x="50816"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9" name="bk object 353">
            <a:extLst>
              <a:ext uri="{FF2B5EF4-FFF2-40B4-BE49-F238E27FC236}">
                <a16:creationId xmlns:a16="http://schemas.microsoft.com/office/drawing/2014/main" id="{358E6F3D-26B4-49B4-A4DF-2622F51FEB4B}"/>
              </a:ext>
            </a:extLst>
          </p:cNvPr>
          <p:cNvSpPr>
            <a:spLocks/>
          </p:cNvSpPr>
          <p:nvPr/>
        </p:nvSpPr>
        <p:spPr bwMode="auto">
          <a:xfrm>
            <a:off x="4343400" y="49720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0" name="bk object 354">
            <a:extLst>
              <a:ext uri="{FF2B5EF4-FFF2-40B4-BE49-F238E27FC236}">
                <a16:creationId xmlns:a16="http://schemas.microsoft.com/office/drawing/2014/main" id="{A84C18DC-82EA-415C-AE23-FA94A9C16610}"/>
              </a:ext>
            </a:extLst>
          </p:cNvPr>
          <p:cNvSpPr>
            <a:spLocks/>
          </p:cNvSpPr>
          <p:nvPr/>
        </p:nvSpPr>
        <p:spPr bwMode="auto">
          <a:xfrm>
            <a:off x="4725988" y="50879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1001"/>
                </a:lnTo>
                <a:lnTo>
                  <a:pt x="56052" y="20054"/>
                </a:lnTo>
                <a:lnTo>
                  <a:pt x="50814" y="10364"/>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1" name="bk object 355">
            <a:extLst>
              <a:ext uri="{FF2B5EF4-FFF2-40B4-BE49-F238E27FC236}">
                <a16:creationId xmlns:a16="http://schemas.microsoft.com/office/drawing/2014/main" id="{A6924F04-4E68-48C7-BFDB-3FD49C41E5BA}"/>
              </a:ext>
            </a:extLst>
          </p:cNvPr>
          <p:cNvSpPr>
            <a:spLocks/>
          </p:cNvSpPr>
          <p:nvPr/>
        </p:nvSpPr>
        <p:spPr bwMode="auto">
          <a:xfrm>
            <a:off x="5130800" y="52022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2" name="bk object 356">
            <a:extLst>
              <a:ext uri="{FF2B5EF4-FFF2-40B4-BE49-F238E27FC236}">
                <a16:creationId xmlns:a16="http://schemas.microsoft.com/office/drawing/2014/main" id="{003884D8-698D-4930-AD58-08FB3E02AC5C}"/>
              </a:ext>
            </a:extLst>
          </p:cNvPr>
          <p:cNvSpPr>
            <a:spLocks/>
          </p:cNvSpPr>
          <p:nvPr/>
        </p:nvSpPr>
        <p:spPr bwMode="auto">
          <a:xfrm>
            <a:off x="5551488" y="53086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3" name="bk object 357">
            <a:extLst>
              <a:ext uri="{FF2B5EF4-FFF2-40B4-BE49-F238E27FC236}">
                <a16:creationId xmlns:a16="http://schemas.microsoft.com/office/drawing/2014/main" id="{1E5E45D8-1807-41D1-A5FD-1B0164B3584A}"/>
              </a:ext>
            </a:extLst>
          </p:cNvPr>
          <p:cNvSpPr>
            <a:spLocks/>
          </p:cNvSpPr>
          <p:nvPr/>
        </p:nvSpPr>
        <p:spPr bwMode="auto">
          <a:xfrm>
            <a:off x="5989638" y="54038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84"/>
                </a:lnTo>
                <a:lnTo>
                  <a:pt x="37223" y="56059"/>
                </a:lnTo>
                <a:lnTo>
                  <a:pt x="46909" y="50818"/>
                </a:lnTo>
                <a:lnTo>
                  <a:pt x="54091" y="41952"/>
                </a:lnTo>
                <a:lnTo>
                  <a:pt x="57273" y="31001"/>
                </a:lnTo>
                <a:lnTo>
                  <a:pt x="56053" y="20056"/>
                </a:lnTo>
                <a:lnTo>
                  <a:pt x="50818" y="10366"/>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4" name="bk object 358">
            <a:extLst>
              <a:ext uri="{FF2B5EF4-FFF2-40B4-BE49-F238E27FC236}">
                <a16:creationId xmlns:a16="http://schemas.microsoft.com/office/drawing/2014/main" id="{BF65233F-8FA4-4028-9FA9-D4FB4763FAE6}"/>
              </a:ext>
            </a:extLst>
          </p:cNvPr>
          <p:cNvSpPr>
            <a:spLocks/>
          </p:cNvSpPr>
          <p:nvPr/>
        </p:nvSpPr>
        <p:spPr bwMode="auto">
          <a:xfrm>
            <a:off x="6440488" y="54864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5" name="bk object 359">
            <a:extLst>
              <a:ext uri="{FF2B5EF4-FFF2-40B4-BE49-F238E27FC236}">
                <a16:creationId xmlns:a16="http://schemas.microsoft.com/office/drawing/2014/main" id="{4A0AE265-B2AB-4BBC-9B6D-D992F873A7AD}"/>
              </a:ext>
            </a:extLst>
          </p:cNvPr>
          <p:cNvSpPr>
            <a:spLocks/>
          </p:cNvSpPr>
          <p:nvPr/>
        </p:nvSpPr>
        <p:spPr bwMode="auto">
          <a:xfrm>
            <a:off x="6904038" y="555148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2"/>
                </a:lnTo>
                <a:lnTo>
                  <a:pt x="1220" y="37229"/>
                </a:lnTo>
                <a:lnTo>
                  <a:pt x="6455" y="46917"/>
                </a:lnTo>
                <a:lnTo>
                  <a:pt x="15318" y="54099"/>
                </a:lnTo>
                <a:lnTo>
                  <a:pt x="26279" y="57284"/>
                </a:lnTo>
                <a:lnTo>
                  <a:pt x="37225" y="56059"/>
                </a:lnTo>
                <a:lnTo>
                  <a:pt x="46911" y="50818"/>
                </a:lnTo>
                <a:lnTo>
                  <a:pt x="54091" y="41952"/>
                </a:lnTo>
                <a:lnTo>
                  <a:pt x="57272" y="31001"/>
                </a:lnTo>
                <a:lnTo>
                  <a:pt x="56049" y="20056"/>
                </a:lnTo>
                <a:lnTo>
                  <a:pt x="50814" y="10366"/>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6" name="bk object 360">
            <a:extLst>
              <a:ext uri="{FF2B5EF4-FFF2-40B4-BE49-F238E27FC236}">
                <a16:creationId xmlns:a16="http://schemas.microsoft.com/office/drawing/2014/main" id="{8F491E11-11C3-424F-82C4-23CECE7DC801}"/>
              </a:ext>
            </a:extLst>
          </p:cNvPr>
          <p:cNvSpPr>
            <a:spLocks/>
          </p:cNvSpPr>
          <p:nvPr/>
        </p:nvSpPr>
        <p:spPr bwMode="auto">
          <a:xfrm>
            <a:off x="7378700" y="55959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8" y="0"/>
                </a:moveTo>
                <a:lnTo>
                  <a:pt x="20043" y="1223"/>
                </a:lnTo>
                <a:lnTo>
                  <a:pt x="10358"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7" name="bk object 361">
            <a:extLst>
              <a:ext uri="{FF2B5EF4-FFF2-40B4-BE49-F238E27FC236}">
                <a16:creationId xmlns:a16="http://schemas.microsoft.com/office/drawing/2014/main" id="{10BD4243-E0C3-48DD-8A41-84D324A040EB}"/>
              </a:ext>
            </a:extLst>
          </p:cNvPr>
          <p:cNvSpPr>
            <a:spLocks/>
          </p:cNvSpPr>
          <p:nvPr/>
        </p:nvSpPr>
        <p:spPr bwMode="auto">
          <a:xfrm>
            <a:off x="7854950" y="56181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3"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1"/>
                </a:lnTo>
                <a:lnTo>
                  <a:pt x="56052" y="20056"/>
                </a:lnTo>
                <a:lnTo>
                  <a:pt x="50813" y="10366"/>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8" name="bk object 362">
            <a:extLst>
              <a:ext uri="{FF2B5EF4-FFF2-40B4-BE49-F238E27FC236}">
                <a16:creationId xmlns:a16="http://schemas.microsoft.com/office/drawing/2014/main" id="{E6BEDB0E-3FA0-43EE-8691-7605A3A3E663}"/>
              </a:ext>
            </a:extLst>
          </p:cNvPr>
          <p:cNvSpPr>
            <a:spLocks/>
          </p:cNvSpPr>
          <p:nvPr/>
        </p:nvSpPr>
        <p:spPr bwMode="auto">
          <a:xfrm>
            <a:off x="8332788" y="56134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1"/>
                </a:lnTo>
                <a:lnTo>
                  <a:pt x="3182" y="15321"/>
                </a:lnTo>
                <a:lnTo>
                  <a:pt x="0" y="26278"/>
                </a:lnTo>
                <a:lnTo>
                  <a:pt x="1221" y="37224"/>
                </a:lnTo>
                <a:lnTo>
                  <a:pt x="6459" y="46912"/>
                </a:lnTo>
                <a:lnTo>
                  <a:pt x="15328" y="54094"/>
                </a:lnTo>
                <a:lnTo>
                  <a:pt x="26284" y="57275"/>
                </a:lnTo>
                <a:lnTo>
                  <a:pt x="37226" y="56051"/>
                </a:lnTo>
                <a:lnTo>
                  <a:pt x="46911" y="50812"/>
                </a:lnTo>
                <a:lnTo>
                  <a:pt x="54091" y="41948"/>
                </a:lnTo>
                <a:lnTo>
                  <a:pt x="57273" y="30997"/>
                </a:lnTo>
                <a:lnTo>
                  <a:pt x="56053" y="20053"/>
                </a:lnTo>
                <a:lnTo>
                  <a:pt x="50818" y="10366"/>
                </a:lnTo>
                <a:lnTo>
                  <a:pt x="41955" y="3185"/>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9" name="bk object 363">
            <a:extLst>
              <a:ext uri="{FF2B5EF4-FFF2-40B4-BE49-F238E27FC236}">
                <a16:creationId xmlns:a16="http://schemas.microsoft.com/office/drawing/2014/main" id="{5BE6B9FA-80CA-4323-9F9B-654EA3A6EC27}"/>
              </a:ext>
            </a:extLst>
          </p:cNvPr>
          <p:cNvSpPr>
            <a:spLocks/>
          </p:cNvSpPr>
          <p:nvPr/>
        </p:nvSpPr>
        <p:spPr bwMode="auto">
          <a:xfrm>
            <a:off x="8812213" y="55816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0" name="bk object 364">
            <a:extLst>
              <a:ext uri="{FF2B5EF4-FFF2-40B4-BE49-F238E27FC236}">
                <a16:creationId xmlns:a16="http://schemas.microsoft.com/office/drawing/2014/main" id="{7110334D-9E4A-4800-876F-22BB6F74D982}"/>
              </a:ext>
            </a:extLst>
          </p:cNvPr>
          <p:cNvSpPr>
            <a:spLocks/>
          </p:cNvSpPr>
          <p:nvPr/>
        </p:nvSpPr>
        <p:spPr bwMode="auto">
          <a:xfrm>
            <a:off x="9283700" y="55197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84" y="57279"/>
                </a:lnTo>
                <a:lnTo>
                  <a:pt x="37226" y="56055"/>
                </a:lnTo>
                <a:lnTo>
                  <a:pt x="46911" y="50817"/>
                </a:lnTo>
                <a:lnTo>
                  <a:pt x="54091" y="41952"/>
                </a:lnTo>
                <a:lnTo>
                  <a:pt x="57273" y="31001"/>
                </a:lnTo>
                <a:lnTo>
                  <a:pt x="56053" y="20056"/>
                </a:lnTo>
                <a:lnTo>
                  <a:pt x="50818" y="10366"/>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1" name="bk object 365">
            <a:extLst>
              <a:ext uri="{FF2B5EF4-FFF2-40B4-BE49-F238E27FC236}">
                <a16:creationId xmlns:a16="http://schemas.microsoft.com/office/drawing/2014/main" id="{2C5D96BE-9FD3-4D07-959C-85849149FFA7}"/>
              </a:ext>
            </a:extLst>
          </p:cNvPr>
          <p:cNvSpPr>
            <a:spLocks/>
          </p:cNvSpPr>
          <p:nvPr/>
        </p:nvSpPr>
        <p:spPr bwMode="auto">
          <a:xfrm>
            <a:off x="9752013" y="54292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1"/>
                </a:lnTo>
                <a:lnTo>
                  <a:pt x="56052" y="20054"/>
                </a:lnTo>
                <a:lnTo>
                  <a:pt x="50816"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2" name="bk object 366">
            <a:extLst>
              <a:ext uri="{FF2B5EF4-FFF2-40B4-BE49-F238E27FC236}">
                <a16:creationId xmlns:a16="http://schemas.microsoft.com/office/drawing/2014/main" id="{C252BFC6-CE7A-4A55-86AB-C9DA03EB66C8}"/>
              </a:ext>
            </a:extLst>
          </p:cNvPr>
          <p:cNvSpPr>
            <a:spLocks/>
          </p:cNvSpPr>
          <p:nvPr/>
        </p:nvSpPr>
        <p:spPr bwMode="auto">
          <a:xfrm>
            <a:off x="10210800" y="53086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3" name="bk object 367">
            <a:extLst>
              <a:ext uri="{FF2B5EF4-FFF2-40B4-BE49-F238E27FC236}">
                <a16:creationId xmlns:a16="http://schemas.microsoft.com/office/drawing/2014/main" id="{2AD485D0-3259-47A2-8563-3AF519B13AD0}"/>
              </a:ext>
            </a:extLst>
          </p:cNvPr>
          <p:cNvSpPr>
            <a:spLocks/>
          </p:cNvSpPr>
          <p:nvPr/>
        </p:nvSpPr>
        <p:spPr bwMode="auto">
          <a:xfrm>
            <a:off x="10663238" y="5156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1002"/>
                </a:lnTo>
                <a:lnTo>
                  <a:pt x="56050" y="20058"/>
                </a:lnTo>
                <a:lnTo>
                  <a:pt x="50812" y="10368"/>
                </a:lnTo>
                <a:lnTo>
                  <a:pt x="41944"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4" name="bk object 368">
            <a:extLst>
              <a:ext uri="{FF2B5EF4-FFF2-40B4-BE49-F238E27FC236}">
                <a16:creationId xmlns:a16="http://schemas.microsoft.com/office/drawing/2014/main" id="{91795DDA-48DE-4722-8ACD-7B359A6A5506}"/>
              </a:ext>
            </a:extLst>
          </p:cNvPr>
          <p:cNvSpPr>
            <a:spLocks/>
          </p:cNvSpPr>
          <p:nvPr/>
        </p:nvSpPr>
        <p:spPr bwMode="auto">
          <a:xfrm>
            <a:off x="3009900" y="455453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48"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1001"/>
                </a:lnTo>
                <a:lnTo>
                  <a:pt x="56049" y="20054"/>
                </a:lnTo>
                <a:lnTo>
                  <a:pt x="50814" y="10364"/>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5" name="bk object 369">
            <a:extLst>
              <a:ext uri="{FF2B5EF4-FFF2-40B4-BE49-F238E27FC236}">
                <a16:creationId xmlns:a16="http://schemas.microsoft.com/office/drawing/2014/main" id="{C6DED75E-BED8-4993-A031-A8156D190C99}"/>
              </a:ext>
            </a:extLst>
          </p:cNvPr>
          <p:cNvSpPr>
            <a:spLocks/>
          </p:cNvSpPr>
          <p:nvPr/>
        </p:nvSpPr>
        <p:spPr bwMode="auto">
          <a:xfrm>
            <a:off x="3230563" y="4635500"/>
            <a:ext cx="33337"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6" name="bk object 370">
            <a:extLst>
              <a:ext uri="{FF2B5EF4-FFF2-40B4-BE49-F238E27FC236}">
                <a16:creationId xmlns:a16="http://schemas.microsoft.com/office/drawing/2014/main" id="{B18C1F18-2C6D-49A3-9DE2-BDA849C0ADCA}"/>
              </a:ext>
            </a:extLst>
          </p:cNvPr>
          <p:cNvSpPr>
            <a:spLocks/>
          </p:cNvSpPr>
          <p:nvPr/>
        </p:nvSpPr>
        <p:spPr bwMode="auto">
          <a:xfrm>
            <a:off x="3479800" y="47259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7" name="bk object 371">
            <a:extLst>
              <a:ext uri="{FF2B5EF4-FFF2-40B4-BE49-F238E27FC236}">
                <a16:creationId xmlns:a16="http://schemas.microsoft.com/office/drawing/2014/main" id="{28E723D1-955C-4DE4-ADF3-B426AC3374A6}"/>
              </a:ext>
            </a:extLst>
          </p:cNvPr>
          <p:cNvSpPr>
            <a:spLocks/>
          </p:cNvSpPr>
          <p:nvPr/>
        </p:nvSpPr>
        <p:spPr bwMode="auto">
          <a:xfrm>
            <a:off x="3759200" y="4827588"/>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1001"/>
                </a:lnTo>
                <a:lnTo>
                  <a:pt x="56048" y="20054"/>
                </a:lnTo>
                <a:lnTo>
                  <a:pt x="50809" y="10364"/>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8" name="bk object 372">
            <a:extLst>
              <a:ext uri="{FF2B5EF4-FFF2-40B4-BE49-F238E27FC236}">
                <a16:creationId xmlns:a16="http://schemas.microsoft.com/office/drawing/2014/main" id="{D743A4C3-C204-4D55-BD8A-EBBFFB72FA5E}"/>
              </a:ext>
            </a:extLst>
          </p:cNvPr>
          <p:cNvSpPr>
            <a:spLocks/>
          </p:cNvSpPr>
          <p:nvPr/>
        </p:nvSpPr>
        <p:spPr bwMode="auto">
          <a:xfrm>
            <a:off x="4065588" y="49339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2"/>
                </a:lnTo>
                <a:lnTo>
                  <a:pt x="56052" y="20058"/>
                </a:lnTo>
                <a:lnTo>
                  <a:pt x="50816"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9" name="bk object 373">
            <a:extLst>
              <a:ext uri="{FF2B5EF4-FFF2-40B4-BE49-F238E27FC236}">
                <a16:creationId xmlns:a16="http://schemas.microsoft.com/office/drawing/2014/main" id="{1DF40907-0001-4CC4-BC9B-3E94EE127448}"/>
              </a:ext>
            </a:extLst>
          </p:cNvPr>
          <p:cNvSpPr>
            <a:spLocks/>
          </p:cNvSpPr>
          <p:nvPr/>
        </p:nvSpPr>
        <p:spPr bwMode="auto">
          <a:xfrm>
            <a:off x="4398963" y="50419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76" y="31001"/>
                </a:lnTo>
                <a:lnTo>
                  <a:pt x="56053"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0" name="bk object 374">
            <a:extLst>
              <a:ext uri="{FF2B5EF4-FFF2-40B4-BE49-F238E27FC236}">
                <a16:creationId xmlns:a16="http://schemas.microsoft.com/office/drawing/2014/main" id="{CC3258DD-A123-49F5-98E5-714542D536E7}"/>
              </a:ext>
            </a:extLst>
          </p:cNvPr>
          <p:cNvSpPr>
            <a:spLocks/>
          </p:cNvSpPr>
          <p:nvPr/>
        </p:nvSpPr>
        <p:spPr bwMode="auto">
          <a:xfrm>
            <a:off x="4754563" y="51482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6"/>
                </a:lnTo>
                <a:lnTo>
                  <a:pt x="10361" y="6465"/>
                </a:lnTo>
                <a:lnTo>
                  <a:pt x="3180" y="15325"/>
                </a:lnTo>
                <a:lnTo>
                  <a:pt x="0" y="26282"/>
                </a:lnTo>
                <a:lnTo>
                  <a:pt x="1222" y="37229"/>
                </a:lnTo>
                <a:lnTo>
                  <a:pt x="6458" y="46917"/>
                </a:lnTo>
                <a:lnTo>
                  <a:pt x="15316" y="54099"/>
                </a:lnTo>
                <a:lnTo>
                  <a:pt x="26278" y="57279"/>
                </a:lnTo>
                <a:lnTo>
                  <a:pt x="37224" y="56055"/>
                </a:lnTo>
                <a:lnTo>
                  <a:pt x="46909" y="50817"/>
                </a:lnTo>
                <a:lnTo>
                  <a:pt x="54090" y="41952"/>
                </a:lnTo>
                <a:lnTo>
                  <a:pt x="57272" y="31000"/>
                </a:lnTo>
                <a:lnTo>
                  <a:pt x="56052" y="20053"/>
                </a:lnTo>
                <a:lnTo>
                  <a:pt x="50817" y="10362"/>
                </a:lnTo>
                <a:lnTo>
                  <a:pt x="41954"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1" name="bk object 375">
            <a:extLst>
              <a:ext uri="{FF2B5EF4-FFF2-40B4-BE49-F238E27FC236}">
                <a16:creationId xmlns:a16="http://schemas.microsoft.com/office/drawing/2014/main" id="{7A449AA3-D386-4AFF-84F2-1CFE321995A8}"/>
              </a:ext>
            </a:extLst>
          </p:cNvPr>
          <p:cNvSpPr>
            <a:spLocks/>
          </p:cNvSpPr>
          <p:nvPr/>
        </p:nvSpPr>
        <p:spPr bwMode="auto">
          <a:xfrm>
            <a:off x="5130800" y="5253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2"/>
                </a:lnTo>
                <a:lnTo>
                  <a:pt x="1220" y="37226"/>
                </a:lnTo>
                <a:lnTo>
                  <a:pt x="6458" y="46914"/>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2" name="bk object 376">
            <a:extLst>
              <a:ext uri="{FF2B5EF4-FFF2-40B4-BE49-F238E27FC236}">
                <a16:creationId xmlns:a16="http://schemas.microsoft.com/office/drawing/2014/main" id="{FA499C12-B7F8-48D8-9A0C-A8EF1855494E}"/>
              </a:ext>
            </a:extLst>
          </p:cNvPr>
          <p:cNvSpPr>
            <a:spLocks/>
          </p:cNvSpPr>
          <p:nvPr/>
        </p:nvSpPr>
        <p:spPr bwMode="auto">
          <a:xfrm>
            <a:off x="5526088" y="53530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2" y="37229"/>
                </a:lnTo>
                <a:lnTo>
                  <a:pt x="6458" y="46917"/>
                </a:lnTo>
                <a:lnTo>
                  <a:pt x="15316" y="54099"/>
                </a:lnTo>
                <a:lnTo>
                  <a:pt x="26278" y="57284"/>
                </a:lnTo>
                <a:lnTo>
                  <a:pt x="37224" y="56059"/>
                </a:lnTo>
                <a:lnTo>
                  <a:pt x="46909" y="50818"/>
                </a:lnTo>
                <a:lnTo>
                  <a:pt x="54090" y="41952"/>
                </a:lnTo>
                <a:lnTo>
                  <a:pt x="57277"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3" name="bk object 377">
            <a:extLst>
              <a:ext uri="{FF2B5EF4-FFF2-40B4-BE49-F238E27FC236}">
                <a16:creationId xmlns:a16="http://schemas.microsoft.com/office/drawing/2014/main" id="{B40BF54D-7130-4713-A5D1-07C10061CDCE}"/>
              </a:ext>
            </a:extLst>
          </p:cNvPr>
          <p:cNvSpPr>
            <a:spLocks/>
          </p:cNvSpPr>
          <p:nvPr/>
        </p:nvSpPr>
        <p:spPr bwMode="auto">
          <a:xfrm>
            <a:off x="5938838" y="5446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4" name="bk object 378">
            <a:extLst>
              <a:ext uri="{FF2B5EF4-FFF2-40B4-BE49-F238E27FC236}">
                <a16:creationId xmlns:a16="http://schemas.microsoft.com/office/drawing/2014/main" id="{6C0027A0-8297-4C5A-873F-C2363E4DFED3}"/>
              </a:ext>
            </a:extLst>
          </p:cNvPr>
          <p:cNvSpPr>
            <a:spLocks/>
          </p:cNvSpPr>
          <p:nvPr/>
        </p:nvSpPr>
        <p:spPr bwMode="auto">
          <a:xfrm>
            <a:off x="6369050" y="5526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7"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5" name="bk object 379">
            <a:extLst>
              <a:ext uri="{FF2B5EF4-FFF2-40B4-BE49-F238E27FC236}">
                <a16:creationId xmlns:a16="http://schemas.microsoft.com/office/drawing/2014/main" id="{46E479CA-05E8-4FDE-B736-FCC99F210672}"/>
              </a:ext>
            </a:extLst>
          </p:cNvPr>
          <p:cNvSpPr>
            <a:spLocks/>
          </p:cNvSpPr>
          <p:nvPr/>
        </p:nvSpPr>
        <p:spPr bwMode="auto">
          <a:xfrm>
            <a:off x="6811963" y="55927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6" name="bk object 380">
            <a:extLst>
              <a:ext uri="{FF2B5EF4-FFF2-40B4-BE49-F238E27FC236}">
                <a16:creationId xmlns:a16="http://schemas.microsoft.com/office/drawing/2014/main" id="{23DE66C3-7E5C-490A-82BF-D69F8DC0820B}"/>
              </a:ext>
            </a:extLst>
          </p:cNvPr>
          <p:cNvSpPr>
            <a:spLocks/>
          </p:cNvSpPr>
          <p:nvPr/>
        </p:nvSpPr>
        <p:spPr bwMode="auto">
          <a:xfrm>
            <a:off x="7264400" y="56403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7" name="bk object 381">
            <a:extLst>
              <a:ext uri="{FF2B5EF4-FFF2-40B4-BE49-F238E27FC236}">
                <a16:creationId xmlns:a16="http://schemas.microsoft.com/office/drawing/2014/main" id="{EC5E2859-09DE-429B-962C-26E783AE4945}"/>
              </a:ext>
            </a:extLst>
          </p:cNvPr>
          <p:cNvSpPr>
            <a:spLocks/>
          </p:cNvSpPr>
          <p:nvPr/>
        </p:nvSpPr>
        <p:spPr bwMode="auto">
          <a:xfrm>
            <a:off x="7726363" y="56705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5"/>
                </a:lnTo>
                <a:lnTo>
                  <a:pt x="10364" y="6462"/>
                </a:lnTo>
                <a:lnTo>
                  <a:pt x="3182" y="15321"/>
                </a:lnTo>
                <a:lnTo>
                  <a:pt x="0" y="26278"/>
                </a:lnTo>
                <a:lnTo>
                  <a:pt x="1220" y="37224"/>
                </a:lnTo>
                <a:lnTo>
                  <a:pt x="6455" y="46912"/>
                </a:lnTo>
                <a:lnTo>
                  <a:pt x="15318" y="54094"/>
                </a:lnTo>
                <a:lnTo>
                  <a:pt x="26275" y="57279"/>
                </a:lnTo>
                <a:lnTo>
                  <a:pt x="37221" y="56055"/>
                </a:lnTo>
                <a:lnTo>
                  <a:pt x="46909" y="50814"/>
                </a:lnTo>
                <a:lnTo>
                  <a:pt x="54091" y="41948"/>
                </a:lnTo>
                <a:lnTo>
                  <a:pt x="57273" y="30997"/>
                </a:lnTo>
                <a:lnTo>
                  <a:pt x="56052" y="20052"/>
                </a:lnTo>
                <a:lnTo>
                  <a:pt x="50814" y="10362"/>
                </a:lnTo>
                <a:lnTo>
                  <a:pt x="41945" y="3174"/>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8" name="bk object 382">
            <a:extLst>
              <a:ext uri="{FF2B5EF4-FFF2-40B4-BE49-F238E27FC236}">
                <a16:creationId xmlns:a16="http://schemas.microsoft.com/office/drawing/2014/main" id="{7D7AD9EC-BA47-4817-AB9B-C98511B5B16A}"/>
              </a:ext>
            </a:extLst>
          </p:cNvPr>
          <p:cNvSpPr>
            <a:spLocks/>
          </p:cNvSpPr>
          <p:nvPr/>
        </p:nvSpPr>
        <p:spPr bwMode="auto">
          <a:xfrm>
            <a:off x="8193088" y="567531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84"/>
                </a:lnTo>
                <a:lnTo>
                  <a:pt x="37223" y="56059"/>
                </a:lnTo>
                <a:lnTo>
                  <a:pt x="46909" y="50818"/>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9" name="bk object 383">
            <a:extLst>
              <a:ext uri="{FF2B5EF4-FFF2-40B4-BE49-F238E27FC236}">
                <a16:creationId xmlns:a16="http://schemas.microsoft.com/office/drawing/2014/main" id="{1B8F9322-765F-4679-89FF-E182E1365CDD}"/>
              </a:ext>
            </a:extLst>
          </p:cNvPr>
          <p:cNvSpPr>
            <a:spLocks/>
          </p:cNvSpPr>
          <p:nvPr/>
        </p:nvSpPr>
        <p:spPr bwMode="auto">
          <a:xfrm>
            <a:off x="8662988" y="56562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0" name="bk object 384">
            <a:extLst>
              <a:ext uri="{FF2B5EF4-FFF2-40B4-BE49-F238E27FC236}">
                <a16:creationId xmlns:a16="http://schemas.microsoft.com/office/drawing/2014/main" id="{8202DA72-5C9A-494B-8A2E-70CA0273F30D}"/>
              </a:ext>
            </a:extLst>
          </p:cNvPr>
          <p:cNvSpPr>
            <a:spLocks/>
          </p:cNvSpPr>
          <p:nvPr/>
        </p:nvSpPr>
        <p:spPr bwMode="auto">
          <a:xfrm>
            <a:off x="9131300" y="56086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1" name="bk object 385">
            <a:extLst>
              <a:ext uri="{FF2B5EF4-FFF2-40B4-BE49-F238E27FC236}">
                <a16:creationId xmlns:a16="http://schemas.microsoft.com/office/drawing/2014/main" id="{7A92D4BF-91C3-49F5-83A3-31B0898319EA}"/>
              </a:ext>
            </a:extLst>
          </p:cNvPr>
          <p:cNvSpPr>
            <a:spLocks/>
          </p:cNvSpPr>
          <p:nvPr/>
        </p:nvSpPr>
        <p:spPr bwMode="auto">
          <a:xfrm>
            <a:off x="9596438" y="5537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2" name="bk object 386">
            <a:extLst>
              <a:ext uri="{FF2B5EF4-FFF2-40B4-BE49-F238E27FC236}">
                <a16:creationId xmlns:a16="http://schemas.microsoft.com/office/drawing/2014/main" id="{9A35A6D4-3ED9-4A5D-BE97-6F4BA6E8BA79}"/>
              </a:ext>
            </a:extLst>
          </p:cNvPr>
          <p:cNvSpPr>
            <a:spLocks/>
          </p:cNvSpPr>
          <p:nvPr/>
        </p:nvSpPr>
        <p:spPr bwMode="auto">
          <a:xfrm>
            <a:off x="10056813" y="54340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3" name="bk object 387">
            <a:extLst>
              <a:ext uri="{FF2B5EF4-FFF2-40B4-BE49-F238E27FC236}">
                <a16:creationId xmlns:a16="http://schemas.microsoft.com/office/drawing/2014/main" id="{B1431F8C-E023-4993-9123-BDB515F93F21}"/>
              </a:ext>
            </a:extLst>
          </p:cNvPr>
          <p:cNvSpPr>
            <a:spLocks/>
          </p:cNvSpPr>
          <p:nvPr/>
        </p:nvSpPr>
        <p:spPr bwMode="auto">
          <a:xfrm>
            <a:off x="3443288" y="477996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4" name="bk object 388">
            <a:extLst>
              <a:ext uri="{FF2B5EF4-FFF2-40B4-BE49-F238E27FC236}">
                <a16:creationId xmlns:a16="http://schemas.microsoft.com/office/drawing/2014/main" id="{FA363A04-9FDE-4B67-89C0-0C87DDF47DD6}"/>
              </a:ext>
            </a:extLst>
          </p:cNvPr>
          <p:cNvSpPr>
            <a:spLocks/>
          </p:cNvSpPr>
          <p:nvPr/>
        </p:nvSpPr>
        <p:spPr bwMode="auto">
          <a:xfrm>
            <a:off x="3662363" y="485298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5" name="bk object 389">
            <a:extLst>
              <a:ext uri="{FF2B5EF4-FFF2-40B4-BE49-F238E27FC236}">
                <a16:creationId xmlns:a16="http://schemas.microsoft.com/office/drawing/2014/main" id="{C541E37C-BCAB-48AE-80CE-D7C7C7E0065A}"/>
              </a:ext>
            </a:extLst>
          </p:cNvPr>
          <p:cNvSpPr>
            <a:spLocks/>
          </p:cNvSpPr>
          <p:nvPr/>
        </p:nvSpPr>
        <p:spPr bwMode="auto">
          <a:xfrm>
            <a:off x="3910013" y="49355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7"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7" y="31002"/>
                </a:lnTo>
                <a:lnTo>
                  <a:pt x="56054" y="20058"/>
                </a:lnTo>
                <a:lnTo>
                  <a:pt x="50818" y="10368"/>
                </a:lnTo>
                <a:lnTo>
                  <a:pt x="41960"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6" name="bk object 390">
            <a:extLst>
              <a:ext uri="{FF2B5EF4-FFF2-40B4-BE49-F238E27FC236}">
                <a16:creationId xmlns:a16="http://schemas.microsoft.com/office/drawing/2014/main" id="{7C227711-967E-4F6A-B5D1-59AECDE99846}"/>
              </a:ext>
            </a:extLst>
          </p:cNvPr>
          <p:cNvSpPr>
            <a:spLocks/>
          </p:cNvSpPr>
          <p:nvPr/>
        </p:nvSpPr>
        <p:spPr bwMode="auto">
          <a:xfrm>
            <a:off x="4186238" y="50276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7" name="bk object 391">
            <a:extLst>
              <a:ext uri="{FF2B5EF4-FFF2-40B4-BE49-F238E27FC236}">
                <a16:creationId xmlns:a16="http://schemas.microsoft.com/office/drawing/2014/main" id="{FBBEECFF-47A0-4480-871A-61FAC78B05DE}"/>
              </a:ext>
            </a:extLst>
          </p:cNvPr>
          <p:cNvSpPr>
            <a:spLocks/>
          </p:cNvSpPr>
          <p:nvPr/>
        </p:nvSpPr>
        <p:spPr bwMode="auto">
          <a:xfrm>
            <a:off x="4491038" y="51228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8" name="bk object 392">
            <a:extLst>
              <a:ext uri="{FF2B5EF4-FFF2-40B4-BE49-F238E27FC236}">
                <a16:creationId xmlns:a16="http://schemas.microsoft.com/office/drawing/2014/main" id="{BCB61497-E2B6-4EFE-9DF5-87E3D9862C84}"/>
              </a:ext>
            </a:extLst>
          </p:cNvPr>
          <p:cNvSpPr>
            <a:spLocks/>
          </p:cNvSpPr>
          <p:nvPr/>
        </p:nvSpPr>
        <p:spPr bwMode="auto">
          <a:xfrm>
            <a:off x="4819650" y="52181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2"/>
                </a:lnTo>
                <a:lnTo>
                  <a:pt x="10363" y="6458"/>
                </a:lnTo>
                <a:lnTo>
                  <a:pt x="3182" y="15316"/>
                </a:lnTo>
                <a:lnTo>
                  <a:pt x="0" y="26273"/>
                </a:lnTo>
                <a:lnTo>
                  <a:pt x="1221" y="37220"/>
                </a:lnTo>
                <a:lnTo>
                  <a:pt x="6459" y="46908"/>
                </a:lnTo>
                <a:lnTo>
                  <a:pt x="15328" y="54090"/>
                </a:lnTo>
                <a:lnTo>
                  <a:pt x="26279" y="57276"/>
                </a:lnTo>
                <a:lnTo>
                  <a:pt x="37223" y="56054"/>
                </a:lnTo>
                <a:lnTo>
                  <a:pt x="46909" y="50814"/>
                </a:lnTo>
                <a:lnTo>
                  <a:pt x="54091" y="41944"/>
                </a:lnTo>
                <a:lnTo>
                  <a:pt x="57273" y="30992"/>
                </a:lnTo>
                <a:lnTo>
                  <a:pt x="56052" y="20049"/>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9" name="bk object 393">
            <a:extLst>
              <a:ext uri="{FF2B5EF4-FFF2-40B4-BE49-F238E27FC236}">
                <a16:creationId xmlns:a16="http://schemas.microsoft.com/office/drawing/2014/main" id="{AC0BA202-7AFB-4B55-98D6-8652209C19F8}"/>
              </a:ext>
            </a:extLst>
          </p:cNvPr>
          <p:cNvSpPr>
            <a:spLocks/>
          </p:cNvSpPr>
          <p:nvPr/>
        </p:nvSpPr>
        <p:spPr bwMode="auto">
          <a:xfrm>
            <a:off x="5168900" y="53149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0" name="bk object 394">
            <a:extLst>
              <a:ext uri="{FF2B5EF4-FFF2-40B4-BE49-F238E27FC236}">
                <a16:creationId xmlns:a16="http://schemas.microsoft.com/office/drawing/2014/main" id="{93DC1AB8-C46A-4F6E-8568-2859334029CE}"/>
              </a:ext>
            </a:extLst>
          </p:cNvPr>
          <p:cNvSpPr>
            <a:spLocks/>
          </p:cNvSpPr>
          <p:nvPr/>
        </p:nvSpPr>
        <p:spPr bwMode="auto">
          <a:xfrm>
            <a:off x="5538788" y="54054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1" name="bk object 395">
            <a:extLst>
              <a:ext uri="{FF2B5EF4-FFF2-40B4-BE49-F238E27FC236}">
                <a16:creationId xmlns:a16="http://schemas.microsoft.com/office/drawing/2014/main" id="{C292215E-B588-44FA-A51E-5A13B396FEA0}"/>
              </a:ext>
            </a:extLst>
          </p:cNvPr>
          <p:cNvSpPr>
            <a:spLocks/>
          </p:cNvSpPr>
          <p:nvPr/>
        </p:nvSpPr>
        <p:spPr bwMode="auto">
          <a:xfrm>
            <a:off x="5929313" y="54927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2" y="30997"/>
                </a:lnTo>
                <a:lnTo>
                  <a:pt x="56052" y="20053"/>
                </a:lnTo>
                <a:lnTo>
                  <a:pt x="50816"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2" name="bk object 396">
            <a:extLst>
              <a:ext uri="{FF2B5EF4-FFF2-40B4-BE49-F238E27FC236}">
                <a16:creationId xmlns:a16="http://schemas.microsoft.com/office/drawing/2014/main" id="{9A837ACD-B0E3-406C-9821-5CCF374EF414}"/>
              </a:ext>
            </a:extLst>
          </p:cNvPr>
          <p:cNvSpPr>
            <a:spLocks/>
          </p:cNvSpPr>
          <p:nvPr/>
        </p:nvSpPr>
        <p:spPr bwMode="auto">
          <a:xfrm>
            <a:off x="6335713" y="55689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3" name="bk object 397">
            <a:extLst>
              <a:ext uri="{FF2B5EF4-FFF2-40B4-BE49-F238E27FC236}">
                <a16:creationId xmlns:a16="http://schemas.microsoft.com/office/drawing/2014/main" id="{1235EA9E-7F68-413C-9636-AB2729806E86}"/>
              </a:ext>
            </a:extLst>
          </p:cNvPr>
          <p:cNvSpPr>
            <a:spLocks/>
          </p:cNvSpPr>
          <p:nvPr/>
        </p:nvSpPr>
        <p:spPr bwMode="auto">
          <a:xfrm>
            <a:off x="6754813" y="56340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4" name="bk object 398">
            <a:extLst>
              <a:ext uri="{FF2B5EF4-FFF2-40B4-BE49-F238E27FC236}">
                <a16:creationId xmlns:a16="http://schemas.microsoft.com/office/drawing/2014/main" id="{833E3C8F-7B92-4C17-B43A-3EC4E7A55318}"/>
              </a:ext>
            </a:extLst>
          </p:cNvPr>
          <p:cNvSpPr>
            <a:spLocks/>
          </p:cNvSpPr>
          <p:nvPr/>
        </p:nvSpPr>
        <p:spPr bwMode="auto">
          <a:xfrm>
            <a:off x="7188200" y="568325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5" name="bk object 399">
            <a:extLst>
              <a:ext uri="{FF2B5EF4-FFF2-40B4-BE49-F238E27FC236}">
                <a16:creationId xmlns:a16="http://schemas.microsoft.com/office/drawing/2014/main" id="{3063F4D6-AEF8-44A3-931F-D822F6778364}"/>
              </a:ext>
            </a:extLst>
          </p:cNvPr>
          <p:cNvSpPr>
            <a:spLocks/>
          </p:cNvSpPr>
          <p:nvPr/>
        </p:nvSpPr>
        <p:spPr bwMode="auto">
          <a:xfrm>
            <a:off x="7631113" y="57165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1"/>
                </a:lnTo>
                <a:lnTo>
                  <a:pt x="1220" y="37225"/>
                </a:lnTo>
                <a:lnTo>
                  <a:pt x="6458" y="46912"/>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6" name="bk object 400">
            <a:extLst>
              <a:ext uri="{FF2B5EF4-FFF2-40B4-BE49-F238E27FC236}">
                <a16:creationId xmlns:a16="http://schemas.microsoft.com/office/drawing/2014/main" id="{DE507E39-54EE-4F1E-B987-75B14F003028}"/>
              </a:ext>
            </a:extLst>
          </p:cNvPr>
          <p:cNvSpPr>
            <a:spLocks/>
          </p:cNvSpPr>
          <p:nvPr/>
        </p:nvSpPr>
        <p:spPr bwMode="auto">
          <a:xfrm>
            <a:off x="8083550" y="57292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3" y="31001"/>
                </a:lnTo>
                <a:lnTo>
                  <a:pt x="56052" y="20056"/>
                </a:lnTo>
                <a:lnTo>
                  <a:pt x="50814" y="10366"/>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7" name="bk object 401">
            <a:extLst>
              <a:ext uri="{FF2B5EF4-FFF2-40B4-BE49-F238E27FC236}">
                <a16:creationId xmlns:a16="http://schemas.microsoft.com/office/drawing/2014/main" id="{F837CE26-45D1-4C79-AEFE-2C383A000AD4}"/>
              </a:ext>
            </a:extLst>
          </p:cNvPr>
          <p:cNvSpPr>
            <a:spLocks/>
          </p:cNvSpPr>
          <p:nvPr/>
        </p:nvSpPr>
        <p:spPr bwMode="auto">
          <a:xfrm>
            <a:off x="8540750" y="57197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8" name="bk object 402">
            <a:extLst>
              <a:ext uri="{FF2B5EF4-FFF2-40B4-BE49-F238E27FC236}">
                <a16:creationId xmlns:a16="http://schemas.microsoft.com/office/drawing/2014/main" id="{41356477-1D8E-4971-AD65-16C74B59AC20}"/>
              </a:ext>
            </a:extLst>
          </p:cNvPr>
          <p:cNvSpPr>
            <a:spLocks/>
          </p:cNvSpPr>
          <p:nvPr/>
        </p:nvSpPr>
        <p:spPr bwMode="auto">
          <a:xfrm>
            <a:off x="9002713" y="56848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9" name="bk object 403">
            <a:extLst>
              <a:ext uri="{FF2B5EF4-FFF2-40B4-BE49-F238E27FC236}">
                <a16:creationId xmlns:a16="http://schemas.microsoft.com/office/drawing/2014/main" id="{52E7B538-C092-450B-BBAD-498D9B473E03}"/>
              </a:ext>
            </a:extLst>
          </p:cNvPr>
          <p:cNvSpPr>
            <a:spLocks/>
          </p:cNvSpPr>
          <p:nvPr/>
        </p:nvSpPr>
        <p:spPr bwMode="auto">
          <a:xfrm>
            <a:off x="9461500" y="562610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0" name="bk object 404">
            <a:extLst>
              <a:ext uri="{FF2B5EF4-FFF2-40B4-BE49-F238E27FC236}">
                <a16:creationId xmlns:a16="http://schemas.microsoft.com/office/drawing/2014/main" id="{C7B26119-11AC-4556-925A-86CC5E5831D2}"/>
              </a:ext>
            </a:extLst>
          </p:cNvPr>
          <p:cNvSpPr>
            <a:spLocks/>
          </p:cNvSpPr>
          <p:nvPr/>
        </p:nvSpPr>
        <p:spPr bwMode="auto">
          <a:xfrm>
            <a:off x="3886200" y="4992688"/>
            <a:ext cx="33338"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8"/>
                </a:lnTo>
                <a:lnTo>
                  <a:pt x="56052" y="20054"/>
                </a:lnTo>
                <a:lnTo>
                  <a:pt x="50814" y="10366"/>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1" name="bk object 405">
            <a:extLst>
              <a:ext uri="{FF2B5EF4-FFF2-40B4-BE49-F238E27FC236}">
                <a16:creationId xmlns:a16="http://schemas.microsoft.com/office/drawing/2014/main" id="{64315CD8-8EBB-47CF-B40C-C2A21668C06D}"/>
              </a:ext>
            </a:extLst>
          </p:cNvPr>
          <p:cNvSpPr>
            <a:spLocks/>
          </p:cNvSpPr>
          <p:nvPr/>
        </p:nvSpPr>
        <p:spPr bwMode="auto">
          <a:xfrm>
            <a:off x="4102100" y="50593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2"/>
                </a:lnTo>
                <a:lnTo>
                  <a:pt x="10364" y="6458"/>
                </a:lnTo>
                <a:lnTo>
                  <a:pt x="3182" y="15316"/>
                </a:lnTo>
                <a:lnTo>
                  <a:pt x="0" y="26273"/>
                </a:lnTo>
                <a:lnTo>
                  <a:pt x="1221" y="37220"/>
                </a:lnTo>
                <a:lnTo>
                  <a:pt x="6459" y="46908"/>
                </a:lnTo>
                <a:lnTo>
                  <a:pt x="15328" y="54090"/>
                </a:lnTo>
                <a:lnTo>
                  <a:pt x="26279" y="57276"/>
                </a:lnTo>
                <a:lnTo>
                  <a:pt x="37223" y="56054"/>
                </a:lnTo>
                <a:lnTo>
                  <a:pt x="46909" y="50814"/>
                </a:lnTo>
                <a:lnTo>
                  <a:pt x="54091" y="41944"/>
                </a:lnTo>
                <a:lnTo>
                  <a:pt x="57273" y="30992"/>
                </a:lnTo>
                <a:lnTo>
                  <a:pt x="56053" y="20049"/>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2" name="bk object 406">
            <a:extLst>
              <a:ext uri="{FF2B5EF4-FFF2-40B4-BE49-F238E27FC236}">
                <a16:creationId xmlns:a16="http://schemas.microsoft.com/office/drawing/2014/main" id="{726B8A16-D84E-456B-8A74-9191698A3BAB}"/>
              </a:ext>
            </a:extLst>
          </p:cNvPr>
          <p:cNvSpPr>
            <a:spLocks/>
          </p:cNvSpPr>
          <p:nvPr/>
        </p:nvSpPr>
        <p:spPr bwMode="auto">
          <a:xfrm>
            <a:off x="4349750" y="51323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3"/>
                </a:lnTo>
                <a:lnTo>
                  <a:pt x="10361" y="6461"/>
                </a:lnTo>
                <a:lnTo>
                  <a:pt x="3180" y="15321"/>
                </a:lnTo>
                <a:lnTo>
                  <a:pt x="0" y="26278"/>
                </a:lnTo>
                <a:lnTo>
                  <a:pt x="1222" y="37224"/>
                </a:lnTo>
                <a:lnTo>
                  <a:pt x="6458" y="46912"/>
                </a:lnTo>
                <a:lnTo>
                  <a:pt x="15316" y="54094"/>
                </a:lnTo>
                <a:lnTo>
                  <a:pt x="26278" y="57275"/>
                </a:lnTo>
                <a:lnTo>
                  <a:pt x="37224" y="56051"/>
                </a:lnTo>
                <a:lnTo>
                  <a:pt x="46909" y="50812"/>
                </a:lnTo>
                <a:lnTo>
                  <a:pt x="54090" y="41948"/>
                </a:lnTo>
                <a:lnTo>
                  <a:pt x="57272" y="30997"/>
                </a:lnTo>
                <a:lnTo>
                  <a:pt x="56052" y="20053"/>
                </a:lnTo>
                <a:lnTo>
                  <a:pt x="50817" y="10366"/>
                </a:lnTo>
                <a:lnTo>
                  <a:pt x="41954" y="3185"/>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3" name="bk object 407">
            <a:extLst>
              <a:ext uri="{FF2B5EF4-FFF2-40B4-BE49-F238E27FC236}">
                <a16:creationId xmlns:a16="http://schemas.microsoft.com/office/drawing/2014/main" id="{CBB8A747-6CA0-4714-8561-BE4676BAB34D}"/>
              </a:ext>
            </a:extLst>
          </p:cNvPr>
          <p:cNvSpPr>
            <a:spLocks/>
          </p:cNvSpPr>
          <p:nvPr/>
        </p:nvSpPr>
        <p:spPr bwMode="auto">
          <a:xfrm>
            <a:off x="4622800" y="521335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3" y="31000"/>
                </a:lnTo>
                <a:lnTo>
                  <a:pt x="56052" y="20053"/>
                </a:lnTo>
                <a:lnTo>
                  <a:pt x="50814"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4" name="bk object 408">
            <a:extLst>
              <a:ext uri="{FF2B5EF4-FFF2-40B4-BE49-F238E27FC236}">
                <a16:creationId xmlns:a16="http://schemas.microsoft.com/office/drawing/2014/main" id="{5D9DA1B6-F083-4AB5-B913-A4EA2648BB93}"/>
              </a:ext>
            </a:extLst>
          </p:cNvPr>
          <p:cNvSpPr>
            <a:spLocks/>
          </p:cNvSpPr>
          <p:nvPr/>
        </p:nvSpPr>
        <p:spPr bwMode="auto">
          <a:xfrm>
            <a:off x="4922838" y="52974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1002"/>
                </a:lnTo>
                <a:lnTo>
                  <a:pt x="56052" y="20058"/>
                </a:lnTo>
                <a:lnTo>
                  <a:pt x="50814" y="10368"/>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5" name="bk object 409">
            <a:extLst>
              <a:ext uri="{FF2B5EF4-FFF2-40B4-BE49-F238E27FC236}">
                <a16:creationId xmlns:a16="http://schemas.microsoft.com/office/drawing/2014/main" id="{82BFC1FB-335E-474C-BF39-599058FCE355}"/>
              </a:ext>
            </a:extLst>
          </p:cNvPr>
          <p:cNvSpPr>
            <a:spLocks/>
          </p:cNvSpPr>
          <p:nvPr/>
        </p:nvSpPr>
        <p:spPr bwMode="auto">
          <a:xfrm>
            <a:off x="5246688" y="53848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2"/>
                </a:lnTo>
                <a:lnTo>
                  <a:pt x="1220" y="37229"/>
                </a:lnTo>
                <a:lnTo>
                  <a:pt x="6455" y="46917"/>
                </a:lnTo>
                <a:lnTo>
                  <a:pt x="15318" y="54099"/>
                </a:lnTo>
                <a:lnTo>
                  <a:pt x="26279" y="57279"/>
                </a:lnTo>
                <a:lnTo>
                  <a:pt x="37225" y="56055"/>
                </a:lnTo>
                <a:lnTo>
                  <a:pt x="46911" y="50817"/>
                </a:lnTo>
                <a:lnTo>
                  <a:pt x="54091" y="41952"/>
                </a:lnTo>
                <a:lnTo>
                  <a:pt x="57272" y="31000"/>
                </a:lnTo>
                <a:lnTo>
                  <a:pt x="56049" y="20053"/>
                </a:lnTo>
                <a:lnTo>
                  <a:pt x="50814" y="10362"/>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6" name="bk object 410">
            <a:extLst>
              <a:ext uri="{FF2B5EF4-FFF2-40B4-BE49-F238E27FC236}">
                <a16:creationId xmlns:a16="http://schemas.microsoft.com/office/drawing/2014/main" id="{472418B5-B9E7-4DAE-B5B4-4ADCE4B17A8A}"/>
              </a:ext>
            </a:extLst>
          </p:cNvPr>
          <p:cNvSpPr>
            <a:spLocks/>
          </p:cNvSpPr>
          <p:nvPr/>
        </p:nvSpPr>
        <p:spPr bwMode="auto">
          <a:xfrm>
            <a:off x="5592763" y="54673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2"/>
                </a:lnTo>
                <a:lnTo>
                  <a:pt x="10364" y="6458"/>
                </a:lnTo>
                <a:lnTo>
                  <a:pt x="3182" y="15316"/>
                </a:lnTo>
                <a:lnTo>
                  <a:pt x="0" y="26273"/>
                </a:lnTo>
                <a:lnTo>
                  <a:pt x="1221" y="37220"/>
                </a:lnTo>
                <a:lnTo>
                  <a:pt x="6459" y="46908"/>
                </a:lnTo>
                <a:lnTo>
                  <a:pt x="15328" y="54090"/>
                </a:lnTo>
                <a:lnTo>
                  <a:pt x="26279" y="57275"/>
                </a:lnTo>
                <a:lnTo>
                  <a:pt x="37223" y="56050"/>
                </a:lnTo>
                <a:lnTo>
                  <a:pt x="46909" y="50809"/>
                </a:lnTo>
                <a:lnTo>
                  <a:pt x="54091" y="41944"/>
                </a:lnTo>
                <a:lnTo>
                  <a:pt x="57272" y="30992"/>
                </a:lnTo>
                <a:lnTo>
                  <a:pt x="56049" y="20049"/>
                </a:lnTo>
                <a:lnTo>
                  <a:pt x="50813"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7" name="bk object 411">
            <a:extLst>
              <a:ext uri="{FF2B5EF4-FFF2-40B4-BE49-F238E27FC236}">
                <a16:creationId xmlns:a16="http://schemas.microsoft.com/office/drawing/2014/main" id="{843B39D2-4802-4FA5-8DB5-C284926C3E71}"/>
              </a:ext>
            </a:extLst>
          </p:cNvPr>
          <p:cNvSpPr>
            <a:spLocks/>
          </p:cNvSpPr>
          <p:nvPr/>
        </p:nvSpPr>
        <p:spPr bwMode="auto">
          <a:xfrm>
            <a:off x="5956300" y="55451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8" name="bk object 412">
            <a:extLst>
              <a:ext uri="{FF2B5EF4-FFF2-40B4-BE49-F238E27FC236}">
                <a16:creationId xmlns:a16="http://schemas.microsoft.com/office/drawing/2014/main" id="{AFBBD866-1BE0-4A8B-B80A-FACE491D11FE}"/>
              </a:ext>
            </a:extLst>
          </p:cNvPr>
          <p:cNvSpPr>
            <a:spLocks/>
          </p:cNvSpPr>
          <p:nvPr/>
        </p:nvSpPr>
        <p:spPr bwMode="auto">
          <a:xfrm>
            <a:off x="6338888" y="56181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9" name="bk object 413">
            <a:extLst>
              <a:ext uri="{FF2B5EF4-FFF2-40B4-BE49-F238E27FC236}">
                <a16:creationId xmlns:a16="http://schemas.microsoft.com/office/drawing/2014/main" id="{C18DCE77-E02F-40FF-BB98-0E05B33F532E}"/>
              </a:ext>
            </a:extLst>
          </p:cNvPr>
          <p:cNvSpPr>
            <a:spLocks/>
          </p:cNvSpPr>
          <p:nvPr/>
        </p:nvSpPr>
        <p:spPr bwMode="auto">
          <a:xfrm>
            <a:off x="6737350" y="56816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0" name="bk object 414">
            <a:extLst>
              <a:ext uri="{FF2B5EF4-FFF2-40B4-BE49-F238E27FC236}">
                <a16:creationId xmlns:a16="http://schemas.microsoft.com/office/drawing/2014/main" id="{1788CAA7-95D6-45FC-BDCA-74B061500A1B}"/>
              </a:ext>
            </a:extLst>
          </p:cNvPr>
          <p:cNvSpPr>
            <a:spLocks/>
          </p:cNvSpPr>
          <p:nvPr/>
        </p:nvSpPr>
        <p:spPr bwMode="auto">
          <a:xfrm>
            <a:off x="7150100" y="57292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1" name="bk object 415">
            <a:extLst>
              <a:ext uri="{FF2B5EF4-FFF2-40B4-BE49-F238E27FC236}">
                <a16:creationId xmlns:a16="http://schemas.microsoft.com/office/drawing/2014/main" id="{1A2A440D-1F7E-4B51-BB83-1730F2278ED7}"/>
              </a:ext>
            </a:extLst>
          </p:cNvPr>
          <p:cNvSpPr>
            <a:spLocks/>
          </p:cNvSpPr>
          <p:nvPr/>
        </p:nvSpPr>
        <p:spPr bwMode="auto">
          <a:xfrm>
            <a:off x="7573963" y="57610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2" name="bk object 416">
            <a:extLst>
              <a:ext uri="{FF2B5EF4-FFF2-40B4-BE49-F238E27FC236}">
                <a16:creationId xmlns:a16="http://schemas.microsoft.com/office/drawing/2014/main" id="{3E7F3405-DAA0-435E-B8EB-9D47CD4D95D3}"/>
              </a:ext>
            </a:extLst>
          </p:cNvPr>
          <p:cNvSpPr>
            <a:spLocks/>
          </p:cNvSpPr>
          <p:nvPr/>
        </p:nvSpPr>
        <p:spPr bwMode="auto">
          <a:xfrm>
            <a:off x="8008938" y="57785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1"/>
                </a:lnTo>
                <a:lnTo>
                  <a:pt x="1220" y="37225"/>
                </a:lnTo>
                <a:lnTo>
                  <a:pt x="6455" y="46912"/>
                </a:lnTo>
                <a:lnTo>
                  <a:pt x="15318" y="54099"/>
                </a:lnTo>
                <a:lnTo>
                  <a:pt x="26275" y="57279"/>
                </a:lnTo>
                <a:lnTo>
                  <a:pt x="37221" y="56055"/>
                </a:lnTo>
                <a:lnTo>
                  <a:pt x="46909" y="50817"/>
                </a:lnTo>
                <a:lnTo>
                  <a:pt x="54091" y="41952"/>
                </a:lnTo>
                <a:lnTo>
                  <a:pt x="57272" y="30995"/>
                </a:lnTo>
                <a:lnTo>
                  <a:pt x="56049" y="20049"/>
                </a:lnTo>
                <a:lnTo>
                  <a:pt x="50814" y="10361"/>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3" name="bk object 417">
            <a:extLst>
              <a:ext uri="{FF2B5EF4-FFF2-40B4-BE49-F238E27FC236}">
                <a16:creationId xmlns:a16="http://schemas.microsoft.com/office/drawing/2014/main" id="{BB8D1BA7-2253-4BBB-9A2D-C23D3CBF1F7E}"/>
              </a:ext>
            </a:extLst>
          </p:cNvPr>
          <p:cNvSpPr>
            <a:spLocks/>
          </p:cNvSpPr>
          <p:nvPr/>
        </p:nvSpPr>
        <p:spPr bwMode="auto">
          <a:xfrm>
            <a:off x="8451850" y="57737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1"/>
                </a:lnTo>
                <a:lnTo>
                  <a:pt x="56052" y="20054"/>
                </a:lnTo>
                <a:lnTo>
                  <a:pt x="50816"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4" name="bk object 418">
            <a:extLst>
              <a:ext uri="{FF2B5EF4-FFF2-40B4-BE49-F238E27FC236}">
                <a16:creationId xmlns:a16="http://schemas.microsoft.com/office/drawing/2014/main" id="{80D8355E-6D1F-43B6-B06A-DA50174BAD65}"/>
              </a:ext>
            </a:extLst>
          </p:cNvPr>
          <p:cNvSpPr>
            <a:spLocks/>
          </p:cNvSpPr>
          <p:nvPr/>
        </p:nvSpPr>
        <p:spPr bwMode="auto">
          <a:xfrm>
            <a:off x="8901113" y="57515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0"/>
                </a:lnTo>
                <a:lnTo>
                  <a:pt x="56049" y="20053"/>
                </a:lnTo>
                <a:lnTo>
                  <a:pt x="50814" y="10362"/>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5" name="bk object 419">
            <a:extLst>
              <a:ext uri="{FF2B5EF4-FFF2-40B4-BE49-F238E27FC236}">
                <a16:creationId xmlns:a16="http://schemas.microsoft.com/office/drawing/2014/main" id="{493F9DE0-7E97-463E-B779-13614A784739}"/>
              </a:ext>
            </a:extLst>
          </p:cNvPr>
          <p:cNvSpPr>
            <a:spLocks/>
          </p:cNvSpPr>
          <p:nvPr/>
        </p:nvSpPr>
        <p:spPr bwMode="auto">
          <a:xfrm>
            <a:off x="4337050" y="51958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3" y="30997"/>
                </a:lnTo>
                <a:lnTo>
                  <a:pt x="56052" y="20053"/>
                </a:lnTo>
                <a:lnTo>
                  <a:pt x="50814" y="10366"/>
                </a:lnTo>
                <a:lnTo>
                  <a:pt x="41945" y="3185"/>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6" name="bk object 420">
            <a:extLst>
              <a:ext uri="{FF2B5EF4-FFF2-40B4-BE49-F238E27FC236}">
                <a16:creationId xmlns:a16="http://schemas.microsoft.com/office/drawing/2014/main" id="{E28A6371-544A-41CB-9F79-CCD1E111F7C5}"/>
              </a:ext>
            </a:extLst>
          </p:cNvPr>
          <p:cNvSpPr>
            <a:spLocks/>
          </p:cNvSpPr>
          <p:nvPr/>
        </p:nvSpPr>
        <p:spPr bwMode="auto">
          <a:xfrm>
            <a:off x="4552950" y="5253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5"/>
                </a:lnTo>
                <a:lnTo>
                  <a:pt x="56056"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7" name="bk object 421">
            <a:extLst>
              <a:ext uri="{FF2B5EF4-FFF2-40B4-BE49-F238E27FC236}">
                <a16:creationId xmlns:a16="http://schemas.microsoft.com/office/drawing/2014/main" id="{F9C44126-286A-4ACA-9D92-FC775F4CC888}"/>
              </a:ext>
            </a:extLst>
          </p:cNvPr>
          <p:cNvSpPr>
            <a:spLocks/>
          </p:cNvSpPr>
          <p:nvPr/>
        </p:nvSpPr>
        <p:spPr bwMode="auto">
          <a:xfrm>
            <a:off x="4795838" y="531971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8" name="bk object 422">
            <a:extLst>
              <a:ext uri="{FF2B5EF4-FFF2-40B4-BE49-F238E27FC236}">
                <a16:creationId xmlns:a16="http://schemas.microsoft.com/office/drawing/2014/main" id="{77A80AC7-F46E-4253-AE61-85BF7172EC67}"/>
              </a:ext>
            </a:extLst>
          </p:cNvPr>
          <p:cNvSpPr>
            <a:spLocks/>
          </p:cNvSpPr>
          <p:nvPr/>
        </p:nvSpPr>
        <p:spPr bwMode="auto">
          <a:xfrm>
            <a:off x="5068888" y="53911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1002"/>
                </a:lnTo>
                <a:lnTo>
                  <a:pt x="56056"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9" name="bk object 423">
            <a:extLst>
              <a:ext uri="{FF2B5EF4-FFF2-40B4-BE49-F238E27FC236}">
                <a16:creationId xmlns:a16="http://schemas.microsoft.com/office/drawing/2014/main" id="{99DC2CDB-0F17-42BA-BDA4-A3BA5E4AA1A4}"/>
              </a:ext>
            </a:extLst>
          </p:cNvPr>
          <p:cNvSpPr>
            <a:spLocks/>
          </p:cNvSpPr>
          <p:nvPr/>
        </p:nvSpPr>
        <p:spPr bwMode="auto">
          <a:xfrm>
            <a:off x="5365750" y="546576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2"/>
                </a:lnTo>
                <a:lnTo>
                  <a:pt x="10364" y="6458"/>
                </a:lnTo>
                <a:lnTo>
                  <a:pt x="3182" y="15316"/>
                </a:lnTo>
                <a:lnTo>
                  <a:pt x="0" y="26273"/>
                </a:lnTo>
                <a:lnTo>
                  <a:pt x="1221" y="37220"/>
                </a:lnTo>
                <a:lnTo>
                  <a:pt x="6459" y="46908"/>
                </a:lnTo>
                <a:lnTo>
                  <a:pt x="15328" y="54090"/>
                </a:lnTo>
                <a:lnTo>
                  <a:pt x="26284" y="57275"/>
                </a:lnTo>
                <a:lnTo>
                  <a:pt x="37226" y="56050"/>
                </a:lnTo>
                <a:lnTo>
                  <a:pt x="46911" y="50809"/>
                </a:lnTo>
                <a:lnTo>
                  <a:pt x="54091" y="41944"/>
                </a:lnTo>
                <a:lnTo>
                  <a:pt x="57273" y="30992"/>
                </a:lnTo>
                <a:lnTo>
                  <a:pt x="56053" y="20049"/>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0" name="bk object 424">
            <a:extLst>
              <a:ext uri="{FF2B5EF4-FFF2-40B4-BE49-F238E27FC236}">
                <a16:creationId xmlns:a16="http://schemas.microsoft.com/office/drawing/2014/main" id="{EA2B5E4A-AFEE-4CE2-8CE2-15649C5F9A11}"/>
              </a:ext>
            </a:extLst>
          </p:cNvPr>
          <p:cNvSpPr>
            <a:spLocks/>
          </p:cNvSpPr>
          <p:nvPr/>
        </p:nvSpPr>
        <p:spPr bwMode="auto">
          <a:xfrm>
            <a:off x="5684838" y="55387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1" name="bk object 425">
            <a:extLst>
              <a:ext uri="{FF2B5EF4-FFF2-40B4-BE49-F238E27FC236}">
                <a16:creationId xmlns:a16="http://schemas.microsoft.com/office/drawing/2014/main" id="{599F8106-B6FF-41A7-92A1-C7F74126C0A4}"/>
              </a:ext>
            </a:extLst>
          </p:cNvPr>
          <p:cNvSpPr>
            <a:spLocks/>
          </p:cNvSpPr>
          <p:nvPr/>
        </p:nvSpPr>
        <p:spPr bwMode="auto">
          <a:xfrm>
            <a:off x="6024563" y="56086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3"/>
                </a:lnTo>
                <a:lnTo>
                  <a:pt x="10362" y="6461"/>
                </a:lnTo>
                <a:lnTo>
                  <a:pt x="3182" y="15321"/>
                </a:lnTo>
                <a:lnTo>
                  <a:pt x="0" y="26278"/>
                </a:lnTo>
                <a:lnTo>
                  <a:pt x="1220" y="37224"/>
                </a:lnTo>
                <a:lnTo>
                  <a:pt x="6455" y="46912"/>
                </a:lnTo>
                <a:lnTo>
                  <a:pt x="15318" y="54094"/>
                </a:lnTo>
                <a:lnTo>
                  <a:pt x="26279" y="57275"/>
                </a:lnTo>
                <a:lnTo>
                  <a:pt x="37225" y="56051"/>
                </a:lnTo>
                <a:lnTo>
                  <a:pt x="46911" y="50812"/>
                </a:lnTo>
                <a:lnTo>
                  <a:pt x="54091" y="41948"/>
                </a:lnTo>
                <a:lnTo>
                  <a:pt x="57272" y="30997"/>
                </a:lnTo>
                <a:lnTo>
                  <a:pt x="56049" y="20053"/>
                </a:lnTo>
                <a:lnTo>
                  <a:pt x="50814" y="10366"/>
                </a:lnTo>
                <a:lnTo>
                  <a:pt x="41956" y="3185"/>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2" name="bk object 426">
            <a:extLst>
              <a:ext uri="{FF2B5EF4-FFF2-40B4-BE49-F238E27FC236}">
                <a16:creationId xmlns:a16="http://schemas.microsoft.com/office/drawing/2014/main" id="{59989555-1E8F-4408-BFE0-AA1E5B2B51AB}"/>
              </a:ext>
            </a:extLst>
          </p:cNvPr>
          <p:cNvSpPr>
            <a:spLocks/>
          </p:cNvSpPr>
          <p:nvPr/>
        </p:nvSpPr>
        <p:spPr bwMode="auto">
          <a:xfrm>
            <a:off x="6383338" y="56753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5" y="56054"/>
                </a:lnTo>
                <a:lnTo>
                  <a:pt x="46909" y="50814"/>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3" name="bk object 427">
            <a:extLst>
              <a:ext uri="{FF2B5EF4-FFF2-40B4-BE49-F238E27FC236}">
                <a16:creationId xmlns:a16="http://schemas.microsoft.com/office/drawing/2014/main" id="{A356F0DE-F6D4-441F-8264-E084D75B7FBB}"/>
              </a:ext>
            </a:extLst>
          </p:cNvPr>
          <p:cNvSpPr>
            <a:spLocks/>
          </p:cNvSpPr>
          <p:nvPr/>
        </p:nvSpPr>
        <p:spPr bwMode="auto">
          <a:xfrm>
            <a:off x="6761163" y="57324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4" name="bk object 428">
            <a:extLst>
              <a:ext uri="{FF2B5EF4-FFF2-40B4-BE49-F238E27FC236}">
                <a16:creationId xmlns:a16="http://schemas.microsoft.com/office/drawing/2014/main" id="{18B6354B-DE21-4032-8138-AA08E34E07EA}"/>
              </a:ext>
            </a:extLst>
          </p:cNvPr>
          <p:cNvSpPr>
            <a:spLocks/>
          </p:cNvSpPr>
          <p:nvPr/>
        </p:nvSpPr>
        <p:spPr bwMode="auto">
          <a:xfrm>
            <a:off x="7151688" y="57785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5" name="bk object 429">
            <a:extLst>
              <a:ext uri="{FF2B5EF4-FFF2-40B4-BE49-F238E27FC236}">
                <a16:creationId xmlns:a16="http://schemas.microsoft.com/office/drawing/2014/main" id="{4C60C643-E561-4A46-922B-89121CA5FF64}"/>
              </a:ext>
            </a:extLst>
          </p:cNvPr>
          <p:cNvSpPr>
            <a:spLocks/>
          </p:cNvSpPr>
          <p:nvPr/>
        </p:nvSpPr>
        <p:spPr bwMode="auto">
          <a:xfrm>
            <a:off x="7556500" y="581025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6" name="bk object 430">
            <a:extLst>
              <a:ext uri="{FF2B5EF4-FFF2-40B4-BE49-F238E27FC236}">
                <a16:creationId xmlns:a16="http://schemas.microsoft.com/office/drawing/2014/main" id="{8B1F7969-C1F5-4A86-932A-4929A14A7C09}"/>
              </a:ext>
            </a:extLst>
          </p:cNvPr>
          <p:cNvSpPr>
            <a:spLocks/>
          </p:cNvSpPr>
          <p:nvPr/>
        </p:nvSpPr>
        <p:spPr bwMode="auto">
          <a:xfrm>
            <a:off x="7974013" y="582771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8"/>
                </a:lnTo>
                <a:lnTo>
                  <a:pt x="56052" y="20054"/>
                </a:lnTo>
                <a:lnTo>
                  <a:pt x="50816"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7" name="bk object 431">
            <a:extLst>
              <a:ext uri="{FF2B5EF4-FFF2-40B4-BE49-F238E27FC236}">
                <a16:creationId xmlns:a16="http://schemas.microsoft.com/office/drawing/2014/main" id="{1ED1695B-5850-4D86-84DC-BCCDC61DCE6B}"/>
              </a:ext>
            </a:extLst>
          </p:cNvPr>
          <p:cNvSpPr>
            <a:spLocks/>
          </p:cNvSpPr>
          <p:nvPr/>
        </p:nvSpPr>
        <p:spPr bwMode="auto">
          <a:xfrm>
            <a:off x="8399463" y="58277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8" name="bk object 432">
            <a:extLst>
              <a:ext uri="{FF2B5EF4-FFF2-40B4-BE49-F238E27FC236}">
                <a16:creationId xmlns:a16="http://schemas.microsoft.com/office/drawing/2014/main" id="{D3733F80-D0B3-4B18-9BD9-FE8F9C2A2838}"/>
              </a:ext>
            </a:extLst>
          </p:cNvPr>
          <p:cNvSpPr>
            <a:spLocks/>
          </p:cNvSpPr>
          <p:nvPr/>
        </p:nvSpPr>
        <p:spPr bwMode="auto">
          <a:xfrm>
            <a:off x="4795838" y="53895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2"/>
                </a:lnTo>
                <a:lnTo>
                  <a:pt x="1221" y="37226"/>
                </a:lnTo>
                <a:lnTo>
                  <a:pt x="6459" y="46914"/>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9" name="bk object 433">
            <a:extLst>
              <a:ext uri="{FF2B5EF4-FFF2-40B4-BE49-F238E27FC236}">
                <a16:creationId xmlns:a16="http://schemas.microsoft.com/office/drawing/2014/main" id="{BAFDB73A-FE7B-49AE-99BE-AA858CB3A887}"/>
              </a:ext>
            </a:extLst>
          </p:cNvPr>
          <p:cNvSpPr>
            <a:spLocks/>
          </p:cNvSpPr>
          <p:nvPr/>
        </p:nvSpPr>
        <p:spPr bwMode="auto">
          <a:xfrm>
            <a:off x="5010150" y="544036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0" name="bk object 434">
            <a:extLst>
              <a:ext uri="{FF2B5EF4-FFF2-40B4-BE49-F238E27FC236}">
                <a16:creationId xmlns:a16="http://schemas.microsoft.com/office/drawing/2014/main" id="{6A61FE42-4334-4DDB-A142-6895BA575F3F}"/>
              </a:ext>
            </a:extLst>
          </p:cNvPr>
          <p:cNvSpPr>
            <a:spLocks/>
          </p:cNvSpPr>
          <p:nvPr/>
        </p:nvSpPr>
        <p:spPr bwMode="auto">
          <a:xfrm>
            <a:off x="5253038" y="54975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1" name="bk object 435">
            <a:extLst>
              <a:ext uri="{FF2B5EF4-FFF2-40B4-BE49-F238E27FC236}">
                <a16:creationId xmlns:a16="http://schemas.microsoft.com/office/drawing/2014/main" id="{0763A6A1-1146-46A7-B41D-C4B662924C10}"/>
              </a:ext>
            </a:extLst>
          </p:cNvPr>
          <p:cNvSpPr>
            <a:spLocks/>
          </p:cNvSpPr>
          <p:nvPr/>
        </p:nvSpPr>
        <p:spPr bwMode="auto">
          <a:xfrm>
            <a:off x="5522913" y="5557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2" name="bk object 436">
            <a:extLst>
              <a:ext uri="{FF2B5EF4-FFF2-40B4-BE49-F238E27FC236}">
                <a16:creationId xmlns:a16="http://schemas.microsoft.com/office/drawing/2014/main" id="{9610690E-F9D3-4185-A349-11D10C2E40BD}"/>
              </a:ext>
            </a:extLst>
          </p:cNvPr>
          <p:cNvSpPr>
            <a:spLocks/>
          </p:cNvSpPr>
          <p:nvPr/>
        </p:nvSpPr>
        <p:spPr bwMode="auto">
          <a:xfrm>
            <a:off x="5816600" y="56213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3" name="bk object 437">
            <a:extLst>
              <a:ext uri="{FF2B5EF4-FFF2-40B4-BE49-F238E27FC236}">
                <a16:creationId xmlns:a16="http://schemas.microsoft.com/office/drawing/2014/main" id="{002A8901-593D-4B05-B51B-249A30432C23}"/>
              </a:ext>
            </a:extLst>
          </p:cNvPr>
          <p:cNvSpPr>
            <a:spLocks/>
          </p:cNvSpPr>
          <p:nvPr/>
        </p:nvSpPr>
        <p:spPr bwMode="auto">
          <a:xfrm>
            <a:off x="6132513" y="56832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4" name="bk object 438">
            <a:extLst>
              <a:ext uri="{FF2B5EF4-FFF2-40B4-BE49-F238E27FC236}">
                <a16:creationId xmlns:a16="http://schemas.microsoft.com/office/drawing/2014/main" id="{2F9A19F2-13BA-4B48-AEE9-934D35C0F43C}"/>
              </a:ext>
            </a:extLst>
          </p:cNvPr>
          <p:cNvSpPr>
            <a:spLocks/>
          </p:cNvSpPr>
          <p:nvPr/>
        </p:nvSpPr>
        <p:spPr bwMode="auto">
          <a:xfrm>
            <a:off x="6469063" y="57404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3"/>
                </a:lnTo>
                <a:lnTo>
                  <a:pt x="10363" y="6462"/>
                </a:lnTo>
                <a:lnTo>
                  <a:pt x="3182" y="15326"/>
                </a:lnTo>
                <a:lnTo>
                  <a:pt x="0" y="26282"/>
                </a:lnTo>
                <a:lnTo>
                  <a:pt x="1221" y="37226"/>
                </a:lnTo>
                <a:lnTo>
                  <a:pt x="6459" y="46914"/>
                </a:lnTo>
                <a:lnTo>
                  <a:pt x="15328" y="54100"/>
                </a:lnTo>
                <a:lnTo>
                  <a:pt x="26279" y="57281"/>
                </a:lnTo>
                <a:lnTo>
                  <a:pt x="37223" y="56057"/>
                </a:lnTo>
                <a:lnTo>
                  <a:pt x="46909" y="50818"/>
                </a:lnTo>
                <a:lnTo>
                  <a:pt x="54091" y="41954"/>
                </a:lnTo>
                <a:lnTo>
                  <a:pt x="57273" y="30997"/>
                </a:lnTo>
                <a:lnTo>
                  <a:pt x="56052" y="20050"/>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5" name="bk object 439">
            <a:extLst>
              <a:ext uri="{FF2B5EF4-FFF2-40B4-BE49-F238E27FC236}">
                <a16:creationId xmlns:a16="http://schemas.microsoft.com/office/drawing/2014/main" id="{CB8A6025-7784-4F3D-BDF1-3020CC4D034C}"/>
              </a:ext>
            </a:extLst>
          </p:cNvPr>
          <p:cNvSpPr>
            <a:spLocks/>
          </p:cNvSpPr>
          <p:nvPr/>
        </p:nvSpPr>
        <p:spPr bwMode="auto">
          <a:xfrm>
            <a:off x="6821488" y="57912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29" y="56054"/>
                </a:lnTo>
                <a:lnTo>
                  <a:pt x="46914" y="50814"/>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6" name="bk object 440">
            <a:extLst>
              <a:ext uri="{FF2B5EF4-FFF2-40B4-BE49-F238E27FC236}">
                <a16:creationId xmlns:a16="http://schemas.microsoft.com/office/drawing/2014/main" id="{FDC3514C-94BF-4CD4-B612-B53299C94621}"/>
              </a:ext>
            </a:extLst>
          </p:cNvPr>
          <p:cNvSpPr>
            <a:spLocks/>
          </p:cNvSpPr>
          <p:nvPr/>
        </p:nvSpPr>
        <p:spPr bwMode="auto">
          <a:xfrm>
            <a:off x="7192963" y="58340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7" name="bk object 441">
            <a:extLst>
              <a:ext uri="{FF2B5EF4-FFF2-40B4-BE49-F238E27FC236}">
                <a16:creationId xmlns:a16="http://schemas.microsoft.com/office/drawing/2014/main" id="{D88B0D68-66E2-47CF-BB64-E6A0FB8283B5}"/>
              </a:ext>
            </a:extLst>
          </p:cNvPr>
          <p:cNvSpPr>
            <a:spLocks/>
          </p:cNvSpPr>
          <p:nvPr/>
        </p:nvSpPr>
        <p:spPr bwMode="auto">
          <a:xfrm>
            <a:off x="7577138" y="58626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8" name="bk object 442">
            <a:extLst>
              <a:ext uri="{FF2B5EF4-FFF2-40B4-BE49-F238E27FC236}">
                <a16:creationId xmlns:a16="http://schemas.microsoft.com/office/drawing/2014/main" id="{A4F5EEAB-C6B8-4973-B870-DBA0C2156893}"/>
              </a:ext>
            </a:extLst>
          </p:cNvPr>
          <p:cNvSpPr>
            <a:spLocks/>
          </p:cNvSpPr>
          <p:nvPr/>
        </p:nvSpPr>
        <p:spPr bwMode="auto">
          <a:xfrm>
            <a:off x="7975600" y="587851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9" name="bk object 443">
            <a:extLst>
              <a:ext uri="{FF2B5EF4-FFF2-40B4-BE49-F238E27FC236}">
                <a16:creationId xmlns:a16="http://schemas.microsoft.com/office/drawing/2014/main" id="{97D42738-E4AF-4EBD-85BD-62B2334AF1C1}"/>
              </a:ext>
            </a:extLst>
          </p:cNvPr>
          <p:cNvSpPr>
            <a:spLocks/>
          </p:cNvSpPr>
          <p:nvPr/>
        </p:nvSpPr>
        <p:spPr bwMode="auto">
          <a:xfrm>
            <a:off x="5262563" y="55705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0" name="bk object 444">
            <a:extLst>
              <a:ext uri="{FF2B5EF4-FFF2-40B4-BE49-F238E27FC236}">
                <a16:creationId xmlns:a16="http://schemas.microsoft.com/office/drawing/2014/main" id="{6037AA6D-0227-4E97-B9DA-C301FA6029AE}"/>
              </a:ext>
            </a:extLst>
          </p:cNvPr>
          <p:cNvSpPr>
            <a:spLocks/>
          </p:cNvSpPr>
          <p:nvPr/>
        </p:nvSpPr>
        <p:spPr bwMode="auto">
          <a:xfrm>
            <a:off x="5475288" y="56134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76" y="30992"/>
                </a:lnTo>
                <a:lnTo>
                  <a:pt x="56053" y="20049"/>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1" name="bk object 445">
            <a:extLst>
              <a:ext uri="{FF2B5EF4-FFF2-40B4-BE49-F238E27FC236}">
                <a16:creationId xmlns:a16="http://schemas.microsoft.com/office/drawing/2014/main" id="{23FFDEEA-68A6-4F85-8591-37DF02BD38C2}"/>
              </a:ext>
            </a:extLst>
          </p:cNvPr>
          <p:cNvSpPr>
            <a:spLocks/>
          </p:cNvSpPr>
          <p:nvPr/>
        </p:nvSpPr>
        <p:spPr bwMode="auto">
          <a:xfrm>
            <a:off x="5716588" y="56642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2" name="bk object 446">
            <a:extLst>
              <a:ext uri="{FF2B5EF4-FFF2-40B4-BE49-F238E27FC236}">
                <a16:creationId xmlns:a16="http://schemas.microsoft.com/office/drawing/2014/main" id="{D8A922DB-9715-4B49-B032-ED09F4BA531F}"/>
              </a:ext>
            </a:extLst>
          </p:cNvPr>
          <p:cNvSpPr>
            <a:spLocks/>
          </p:cNvSpPr>
          <p:nvPr/>
        </p:nvSpPr>
        <p:spPr bwMode="auto">
          <a:xfrm>
            <a:off x="5986463" y="57150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3" name="bk object 447">
            <a:extLst>
              <a:ext uri="{FF2B5EF4-FFF2-40B4-BE49-F238E27FC236}">
                <a16:creationId xmlns:a16="http://schemas.microsoft.com/office/drawing/2014/main" id="{6AF919F4-956B-43D4-8A38-BF57A883CB40}"/>
              </a:ext>
            </a:extLst>
          </p:cNvPr>
          <p:cNvSpPr>
            <a:spLocks/>
          </p:cNvSpPr>
          <p:nvPr/>
        </p:nvSpPr>
        <p:spPr bwMode="auto">
          <a:xfrm>
            <a:off x="6275388" y="57658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4" name="bk object 448">
            <a:extLst>
              <a:ext uri="{FF2B5EF4-FFF2-40B4-BE49-F238E27FC236}">
                <a16:creationId xmlns:a16="http://schemas.microsoft.com/office/drawing/2014/main" id="{4BDE3644-1814-411C-A362-67DE95156CF7}"/>
              </a:ext>
            </a:extLst>
          </p:cNvPr>
          <p:cNvSpPr>
            <a:spLocks/>
          </p:cNvSpPr>
          <p:nvPr/>
        </p:nvSpPr>
        <p:spPr bwMode="auto">
          <a:xfrm>
            <a:off x="6589713" y="58150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5" name="bk object 449">
            <a:extLst>
              <a:ext uri="{FF2B5EF4-FFF2-40B4-BE49-F238E27FC236}">
                <a16:creationId xmlns:a16="http://schemas.microsoft.com/office/drawing/2014/main" id="{EFE3C855-D0A4-434D-9562-5A02C8ECAA63}"/>
              </a:ext>
            </a:extLst>
          </p:cNvPr>
          <p:cNvSpPr>
            <a:spLocks/>
          </p:cNvSpPr>
          <p:nvPr/>
        </p:nvSpPr>
        <p:spPr bwMode="auto">
          <a:xfrm>
            <a:off x="6921500" y="58594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6" name="bk object 450">
            <a:extLst>
              <a:ext uri="{FF2B5EF4-FFF2-40B4-BE49-F238E27FC236}">
                <a16:creationId xmlns:a16="http://schemas.microsoft.com/office/drawing/2014/main" id="{3EAE2925-3857-44CC-8D83-1CC4B3B169D1}"/>
              </a:ext>
            </a:extLst>
          </p:cNvPr>
          <p:cNvSpPr>
            <a:spLocks/>
          </p:cNvSpPr>
          <p:nvPr/>
        </p:nvSpPr>
        <p:spPr bwMode="auto">
          <a:xfrm>
            <a:off x="7270750" y="58943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2" y="30995"/>
                </a:lnTo>
                <a:lnTo>
                  <a:pt x="56052" y="20049"/>
                </a:lnTo>
                <a:lnTo>
                  <a:pt x="50816"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7" name="bk object 451">
            <a:extLst>
              <a:ext uri="{FF2B5EF4-FFF2-40B4-BE49-F238E27FC236}">
                <a16:creationId xmlns:a16="http://schemas.microsoft.com/office/drawing/2014/main" id="{78EA5156-FA77-436D-B1C8-73584EAF7028}"/>
              </a:ext>
            </a:extLst>
          </p:cNvPr>
          <p:cNvSpPr>
            <a:spLocks/>
          </p:cNvSpPr>
          <p:nvPr/>
        </p:nvSpPr>
        <p:spPr bwMode="auto">
          <a:xfrm>
            <a:off x="7637463" y="59197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8" name="bk object 452">
            <a:extLst>
              <a:ext uri="{FF2B5EF4-FFF2-40B4-BE49-F238E27FC236}">
                <a16:creationId xmlns:a16="http://schemas.microsoft.com/office/drawing/2014/main" id="{5D3FB7A7-C1C1-48BC-B13E-66C0DC353B00}"/>
              </a:ext>
            </a:extLst>
          </p:cNvPr>
          <p:cNvSpPr>
            <a:spLocks/>
          </p:cNvSpPr>
          <p:nvPr/>
        </p:nvSpPr>
        <p:spPr bwMode="auto">
          <a:xfrm>
            <a:off x="5735638" y="5745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9" name="bk object 453">
            <a:extLst>
              <a:ext uri="{FF2B5EF4-FFF2-40B4-BE49-F238E27FC236}">
                <a16:creationId xmlns:a16="http://schemas.microsoft.com/office/drawing/2014/main" id="{901A4A7B-6B0F-426B-8B00-BC4EDF05F0FD}"/>
              </a:ext>
            </a:extLst>
          </p:cNvPr>
          <p:cNvSpPr>
            <a:spLocks/>
          </p:cNvSpPr>
          <p:nvPr/>
        </p:nvSpPr>
        <p:spPr bwMode="auto">
          <a:xfrm>
            <a:off x="5949950" y="5780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0" name="bk object 454">
            <a:extLst>
              <a:ext uri="{FF2B5EF4-FFF2-40B4-BE49-F238E27FC236}">
                <a16:creationId xmlns:a16="http://schemas.microsoft.com/office/drawing/2014/main" id="{A2DCB7D5-E5AC-4D82-BD7A-E8D8426AE88B}"/>
              </a:ext>
            </a:extLst>
          </p:cNvPr>
          <p:cNvSpPr>
            <a:spLocks/>
          </p:cNvSpPr>
          <p:nvPr/>
        </p:nvSpPr>
        <p:spPr bwMode="auto">
          <a:xfrm>
            <a:off x="6191250" y="58181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1" name="bk object 455">
            <a:extLst>
              <a:ext uri="{FF2B5EF4-FFF2-40B4-BE49-F238E27FC236}">
                <a16:creationId xmlns:a16="http://schemas.microsoft.com/office/drawing/2014/main" id="{3AA2E761-BECF-4E74-898D-BDE71593E5D3}"/>
              </a:ext>
            </a:extLst>
          </p:cNvPr>
          <p:cNvSpPr>
            <a:spLocks/>
          </p:cNvSpPr>
          <p:nvPr/>
        </p:nvSpPr>
        <p:spPr bwMode="auto">
          <a:xfrm>
            <a:off x="6457950" y="58610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1001"/>
                </a:lnTo>
                <a:lnTo>
                  <a:pt x="56052" y="20054"/>
                </a:lnTo>
                <a:lnTo>
                  <a:pt x="50814" y="10364"/>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2" name="bk object 456">
            <a:extLst>
              <a:ext uri="{FF2B5EF4-FFF2-40B4-BE49-F238E27FC236}">
                <a16:creationId xmlns:a16="http://schemas.microsoft.com/office/drawing/2014/main" id="{C42A311C-4E3B-46E2-96D9-2A4D9466627C}"/>
              </a:ext>
            </a:extLst>
          </p:cNvPr>
          <p:cNvSpPr>
            <a:spLocks/>
          </p:cNvSpPr>
          <p:nvPr/>
        </p:nvSpPr>
        <p:spPr bwMode="auto">
          <a:xfrm>
            <a:off x="6748463" y="58991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3" name="bk object 457">
            <a:extLst>
              <a:ext uri="{FF2B5EF4-FFF2-40B4-BE49-F238E27FC236}">
                <a16:creationId xmlns:a16="http://schemas.microsoft.com/office/drawing/2014/main" id="{E7BE991D-5C12-43EA-9EEB-6BA607FACF5B}"/>
              </a:ext>
            </a:extLst>
          </p:cNvPr>
          <p:cNvSpPr>
            <a:spLocks/>
          </p:cNvSpPr>
          <p:nvPr/>
        </p:nvSpPr>
        <p:spPr bwMode="auto">
          <a:xfrm>
            <a:off x="7056438" y="593566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4" name="bk object 458">
            <a:extLst>
              <a:ext uri="{FF2B5EF4-FFF2-40B4-BE49-F238E27FC236}">
                <a16:creationId xmlns:a16="http://schemas.microsoft.com/office/drawing/2014/main" id="{63E37957-92F1-4A04-9ACC-F00CE5A12ABC}"/>
              </a:ext>
            </a:extLst>
          </p:cNvPr>
          <p:cNvSpPr>
            <a:spLocks/>
          </p:cNvSpPr>
          <p:nvPr/>
        </p:nvSpPr>
        <p:spPr bwMode="auto">
          <a:xfrm>
            <a:off x="7386638" y="59642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7" y="6461"/>
                </a:lnTo>
                <a:lnTo>
                  <a:pt x="3186" y="15321"/>
                </a:lnTo>
                <a:lnTo>
                  <a:pt x="0" y="26278"/>
                </a:lnTo>
                <a:lnTo>
                  <a:pt x="1220" y="37224"/>
                </a:lnTo>
                <a:lnTo>
                  <a:pt x="6458" y="46912"/>
                </a:lnTo>
                <a:lnTo>
                  <a:pt x="15322" y="54094"/>
                </a:lnTo>
                <a:lnTo>
                  <a:pt x="26279" y="57275"/>
                </a:lnTo>
                <a:lnTo>
                  <a:pt x="37226" y="56051"/>
                </a:lnTo>
                <a:lnTo>
                  <a:pt x="46914" y="50812"/>
                </a:lnTo>
                <a:lnTo>
                  <a:pt x="54096" y="41948"/>
                </a:lnTo>
                <a:lnTo>
                  <a:pt x="57277" y="30997"/>
                </a:lnTo>
                <a:lnTo>
                  <a:pt x="56054" y="20053"/>
                </a:lnTo>
                <a:lnTo>
                  <a:pt x="50818" y="10366"/>
                </a:lnTo>
                <a:lnTo>
                  <a:pt x="41960" y="3185"/>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5" name="bk object 459">
            <a:extLst>
              <a:ext uri="{FF2B5EF4-FFF2-40B4-BE49-F238E27FC236}">
                <a16:creationId xmlns:a16="http://schemas.microsoft.com/office/drawing/2014/main" id="{4C1E3658-1962-473E-9063-04CCFDA1C878}"/>
              </a:ext>
            </a:extLst>
          </p:cNvPr>
          <p:cNvSpPr>
            <a:spLocks/>
          </p:cNvSpPr>
          <p:nvPr/>
        </p:nvSpPr>
        <p:spPr bwMode="auto">
          <a:xfrm>
            <a:off x="6216650" y="59070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6" name="bk object 460">
            <a:extLst>
              <a:ext uri="{FF2B5EF4-FFF2-40B4-BE49-F238E27FC236}">
                <a16:creationId xmlns:a16="http://schemas.microsoft.com/office/drawing/2014/main" id="{C83058E0-A4E0-4347-A8B5-079C2F159E66}"/>
              </a:ext>
            </a:extLst>
          </p:cNvPr>
          <p:cNvSpPr>
            <a:spLocks/>
          </p:cNvSpPr>
          <p:nvPr/>
        </p:nvSpPr>
        <p:spPr bwMode="auto">
          <a:xfrm>
            <a:off x="6430963" y="59356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7" name="bk object 461">
            <a:extLst>
              <a:ext uri="{FF2B5EF4-FFF2-40B4-BE49-F238E27FC236}">
                <a16:creationId xmlns:a16="http://schemas.microsoft.com/office/drawing/2014/main" id="{9A91E285-0EDC-465A-A0D7-297BCE6BAC86}"/>
              </a:ext>
            </a:extLst>
          </p:cNvPr>
          <p:cNvSpPr>
            <a:spLocks/>
          </p:cNvSpPr>
          <p:nvPr/>
        </p:nvSpPr>
        <p:spPr bwMode="auto">
          <a:xfrm>
            <a:off x="6673850" y="59642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8" name="bk object 462">
            <a:extLst>
              <a:ext uri="{FF2B5EF4-FFF2-40B4-BE49-F238E27FC236}">
                <a16:creationId xmlns:a16="http://schemas.microsoft.com/office/drawing/2014/main" id="{12F88BC8-E8BD-4F53-B607-EB0BC62576BC}"/>
              </a:ext>
            </a:extLst>
          </p:cNvPr>
          <p:cNvSpPr>
            <a:spLocks/>
          </p:cNvSpPr>
          <p:nvPr/>
        </p:nvSpPr>
        <p:spPr bwMode="auto">
          <a:xfrm>
            <a:off x="6938963" y="5994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2" y="30997"/>
                </a:lnTo>
                <a:lnTo>
                  <a:pt x="56048" y="20053"/>
                </a:lnTo>
                <a:lnTo>
                  <a:pt x="50809" y="10366"/>
                </a:lnTo>
                <a:lnTo>
                  <a:pt x="41945" y="3185"/>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9" name="bk object 463">
            <a:extLst>
              <a:ext uri="{FF2B5EF4-FFF2-40B4-BE49-F238E27FC236}">
                <a16:creationId xmlns:a16="http://schemas.microsoft.com/office/drawing/2014/main" id="{B8964E70-F9F6-4D73-AC79-DB93ABBD0812}"/>
              </a:ext>
            </a:extLst>
          </p:cNvPr>
          <p:cNvSpPr>
            <a:spLocks/>
          </p:cNvSpPr>
          <p:nvPr/>
        </p:nvSpPr>
        <p:spPr bwMode="auto">
          <a:xfrm>
            <a:off x="7226300" y="60213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0" name="bk object 464">
            <a:extLst>
              <a:ext uri="{FF2B5EF4-FFF2-40B4-BE49-F238E27FC236}">
                <a16:creationId xmlns:a16="http://schemas.microsoft.com/office/drawing/2014/main" id="{EDAD21D1-3A38-4B89-B70D-3E874BA54036}"/>
              </a:ext>
            </a:extLst>
          </p:cNvPr>
          <p:cNvSpPr>
            <a:spLocks/>
          </p:cNvSpPr>
          <p:nvPr/>
        </p:nvSpPr>
        <p:spPr bwMode="auto">
          <a:xfrm>
            <a:off x="6700838" y="606266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1" name="bk object 465">
            <a:extLst>
              <a:ext uri="{FF2B5EF4-FFF2-40B4-BE49-F238E27FC236}">
                <a16:creationId xmlns:a16="http://schemas.microsoft.com/office/drawing/2014/main" id="{23E6FC9F-8B82-4E18-8395-A0D890A807D3}"/>
              </a:ext>
            </a:extLst>
          </p:cNvPr>
          <p:cNvSpPr>
            <a:spLocks/>
          </p:cNvSpPr>
          <p:nvPr/>
        </p:nvSpPr>
        <p:spPr bwMode="auto">
          <a:xfrm>
            <a:off x="6919913" y="60785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1"/>
                </a:lnTo>
                <a:lnTo>
                  <a:pt x="1223" y="37225"/>
                </a:lnTo>
                <a:lnTo>
                  <a:pt x="6462" y="46912"/>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2" name="bk object 466">
            <a:extLst>
              <a:ext uri="{FF2B5EF4-FFF2-40B4-BE49-F238E27FC236}">
                <a16:creationId xmlns:a16="http://schemas.microsoft.com/office/drawing/2014/main" id="{834475F0-C653-4F08-BF41-4770FD8247D3}"/>
              </a:ext>
            </a:extLst>
          </p:cNvPr>
          <p:cNvSpPr>
            <a:spLocks/>
          </p:cNvSpPr>
          <p:nvPr/>
        </p:nvSpPr>
        <p:spPr bwMode="auto">
          <a:xfrm>
            <a:off x="7161213" y="60975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3" name="bk object 467">
            <a:extLst>
              <a:ext uri="{FF2B5EF4-FFF2-40B4-BE49-F238E27FC236}">
                <a16:creationId xmlns:a16="http://schemas.microsoft.com/office/drawing/2014/main" id="{21568E99-D356-4A7A-9BC3-B89E0EB5CC3B}"/>
              </a:ext>
            </a:extLst>
          </p:cNvPr>
          <p:cNvSpPr>
            <a:spLocks/>
          </p:cNvSpPr>
          <p:nvPr/>
        </p:nvSpPr>
        <p:spPr bwMode="auto">
          <a:xfrm>
            <a:off x="7192963" y="62039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2" y="30992"/>
                </a:lnTo>
                <a:lnTo>
                  <a:pt x="56048" y="20049"/>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4" name="bk object 468">
            <a:extLst>
              <a:ext uri="{FF2B5EF4-FFF2-40B4-BE49-F238E27FC236}">
                <a16:creationId xmlns:a16="http://schemas.microsoft.com/office/drawing/2014/main" id="{3A003CDB-5BE4-4D16-A9DE-EF352E513992}"/>
              </a:ext>
            </a:extLst>
          </p:cNvPr>
          <p:cNvSpPr>
            <a:spLocks noChangeArrowheads="1"/>
          </p:cNvSpPr>
          <p:nvPr/>
        </p:nvSpPr>
        <p:spPr bwMode="auto">
          <a:xfrm>
            <a:off x="0" y="0"/>
            <a:ext cx="12192000" cy="6858000"/>
          </a:xfrm>
          <a:prstGeom prst="rect">
            <a:avLst/>
          </a:prstGeom>
          <a:blipFill dpi="0" rotWithShape="1">
            <a:blip r:embed="rId5"/>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5" name="bk object 469">
            <a:extLst>
              <a:ext uri="{FF2B5EF4-FFF2-40B4-BE49-F238E27FC236}">
                <a16:creationId xmlns:a16="http://schemas.microsoft.com/office/drawing/2014/main" id="{8EA2A4F4-6C7D-4ED3-A157-A8EA1498CE1F}"/>
              </a:ext>
            </a:extLst>
          </p:cNvPr>
          <p:cNvSpPr>
            <a:spLocks noChangeArrowheads="1"/>
          </p:cNvSpPr>
          <p:nvPr/>
        </p:nvSpPr>
        <p:spPr bwMode="auto">
          <a:xfrm>
            <a:off x="901700" y="725488"/>
            <a:ext cx="10375900" cy="5248275"/>
          </a:xfrm>
          <a:prstGeom prst="rect">
            <a:avLst/>
          </a:prstGeom>
          <a:blipFill dpi="0" rotWithShape="1">
            <a:blip r:embed="rId6"/>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6" name="Holder 2">
            <a:extLst>
              <a:ext uri="{FF2B5EF4-FFF2-40B4-BE49-F238E27FC236}">
                <a16:creationId xmlns:a16="http://schemas.microsoft.com/office/drawing/2014/main" id="{CE114425-095B-446E-8B9B-3C975E319363}"/>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457" name="Holder 3">
            <a:extLst>
              <a:ext uri="{FF2B5EF4-FFF2-40B4-BE49-F238E27FC236}">
                <a16:creationId xmlns:a16="http://schemas.microsoft.com/office/drawing/2014/main" id="{B07E15CF-D78B-46FB-B56C-FBAC4022C27E}"/>
              </a:ext>
            </a:extLst>
          </p:cNvPr>
          <p:cNvSpPr>
            <a:spLocks noGrp="1"/>
          </p:cNvSpPr>
          <p:nvPr>
            <p:ph type="dt" sz="half" idx="11"/>
          </p:nvPr>
        </p:nvSpPr>
        <p:spPr/>
        <p:txBody>
          <a:bodyPr/>
          <a:lstStyle>
            <a:lvl1pPr algn="l">
              <a:defRPr>
                <a:solidFill>
                  <a:schemeClr val="tx1">
                    <a:tint val="75000"/>
                  </a:schemeClr>
                </a:solidFill>
              </a:defRPr>
            </a:lvl1pPr>
          </a:lstStyle>
          <a:p>
            <a:pPr>
              <a:defRPr/>
            </a:pPr>
            <a:fld id="{AA0C8A9D-82F5-48A0-8853-C092F0401F6B}" type="datetimeFigureOut">
              <a:rPr lang="en-US"/>
              <a:pPr>
                <a:defRPr/>
              </a:pPr>
              <a:t>5/2/2023</a:t>
            </a:fld>
            <a:endParaRPr lang="en-US" dirty="0"/>
          </a:p>
        </p:txBody>
      </p:sp>
      <p:sp>
        <p:nvSpPr>
          <p:cNvPr id="458" name="Holder 4">
            <a:extLst>
              <a:ext uri="{FF2B5EF4-FFF2-40B4-BE49-F238E27FC236}">
                <a16:creationId xmlns:a16="http://schemas.microsoft.com/office/drawing/2014/main" id="{6AB56989-A5DA-4B86-9349-E7092A1B521E}"/>
              </a:ext>
            </a:extLst>
          </p:cNvPr>
          <p:cNvSpPr>
            <a:spLocks noGrp="1"/>
          </p:cNvSpPr>
          <p:nvPr>
            <p:ph type="sldNum" sz="quarter" idx="12"/>
          </p:nvPr>
        </p:nvSpPr>
        <p:spPr/>
        <p:txBody>
          <a:bodyPr/>
          <a:lstStyle>
            <a:lvl1pPr>
              <a:defRPr/>
            </a:lvl1pPr>
          </a:lstStyle>
          <a:p>
            <a:pPr>
              <a:defRPr/>
            </a:pPr>
            <a:fld id="{F5C58C1F-08D4-4853-9B40-FC521B62243C}" type="slidenum">
              <a:rPr lang="es-CL" altLang="es-CL"/>
              <a:pPr>
                <a:defRPr/>
              </a:pPr>
              <a:t>‹Nº›</a:t>
            </a:fld>
            <a:endParaRPr lang="es-CL" altLang="es-CL"/>
          </a:p>
        </p:txBody>
      </p:sp>
    </p:spTree>
    <p:extLst>
      <p:ext uri="{BB962C8B-B14F-4D97-AF65-F5344CB8AC3E}">
        <p14:creationId xmlns:p14="http://schemas.microsoft.com/office/powerpoint/2010/main" val="11403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os objetos">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E1C464A-189C-463A-A986-61BE8F13CF92}"/>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sz="half" idx="2"/>
          </p:nvPr>
        </p:nvSpPr>
        <p:spPr>
          <a:xfrm>
            <a:off x="1347269" y="2216811"/>
            <a:ext cx="4250641" cy="656462"/>
          </a:xfrm>
          <a:prstGeom prst="rect">
            <a:avLst/>
          </a:prstGeom>
        </p:spPr>
        <p:txBody>
          <a:bodyPr/>
          <a:lstStyle>
            <a:lvl1pPr>
              <a:defRPr sz="2133" b="1" i="0">
                <a:solidFill>
                  <a:srgbClr val="E45266"/>
                </a:solidFill>
                <a:latin typeface="Arial"/>
                <a:cs typeface="Arial"/>
              </a:defRPr>
            </a:lvl1pPr>
          </a:lstStyle>
          <a:p>
            <a:pPr lvl="0"/>
            <a:r>
              <a:rPr lang="es-ES"/>
              <a:t>Haga clic para modificar el estilo de texto del patrón</a:t>
            </a:r>
          </a:p>
        </p:txBody>
      </p:sp>
      <p:sp>
        <p:nvSpPr>
          <p:cNvPr id="4" name="Holder 4"/>
          <p:cNvSpPr>
            <a:spLocks noGrp="1"/>
          </p:cNvSpPr>
          <p:nvPr>
            <p:ph sz="half" idx="3"/>
          </p:nvPr>
        </p:nvSpPr>
        <p:spPr>
          <a:xfrm>
            <a:off x="6513371" y="1780055"/>
            <a:ext cx="4753956" cy="533351"/>
          </a:xfrm>
          <a:prstGeom prst="rect">
            <a:avLst/>
          </a:prstGeom>
        </p:spPr>
        <p:txBody>
          <a:bodyPr/>
          <a:lstStyle>
            <a:lvl1pPr>
              <a:defRPr sz="1733" b="0" i="0">
                <a:solidFill>
                  <a:schemeClr val="bg1"/>
                </a:solidFill>
                <a:latin typeface="Century Gothic"/>
                <a:cs typeface="Century Gothic"/>
              </a:defRPr>
            </a:lvl1pPr>
          </a:lstStyle>
          <a:p>
            <a:pPr lvl="0"/>
            <a:r>
              <a:rPr lang="es-ES"/>
              <a:t>Haga clic para modificar el estilo de texto del patrón</a:t>
            </a:r>
          </a:p>
        </p:txBody>
      </p:sp>
      <p:sp>
        <p:nvSpPr>
          <p:cNvPr id="6" name="Holder 5">
            <a:extLst>
              <a:ext uri="{FF2B5EF4-FFF2-40B4-BE49-F238E27FC236}">
                <a16:creationId xmlns:a16="http://schemas.microsoft.com/office/drawing/2014/main" id="{7239A794-D473-4520-8BB2-6A7ADB6203C8}"/>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7" name="Holder 6">
            <a:extLst>
              <a:ext uri="{FF2B5EF4-FFF2-40B4-BE49-F238E27FC236}">
                <a16:creationId xmlns:a16="http://schemas.microsoft.com/office/drawing/2014/main" id="{511D7782-8C89-4858-80CC-D3648C838C4C}"/>
              </a:ext>
            </a:extLst>
          </p:cNvPr>
          <p:cNvSpPr>
            <a:spLocks noGrp="1"/>
          </p:cNvSpPr>
          <p:nvPr>
            <p:ph type="dt" sz="half" idx="11"/>
          </p:nvPr>
        </p:nvSpPr>
        <p:spPr/>
        <p:txBody>
          <a:bodyPr/>
          <a:lstStyle>
            <a:lvl1pPr algn="l">
              <a:defRPr>
                <a:solidFill>
                  <a:schemeClr val="tx1">
                    <a:tint val="75000"/>
                  </a:schemeClr>
                </a:solidFill>
              </a:defRPr>
            </a:lvl1pPr>
          </a:lstStyle>
          <a:p>
            <a:pPr>
              <a:defRPr/>
            </a:pPr>
            <a:fld id="{A709699B-465C-4F9E-A476-8C7F11A1126F}" type="datetimeFigureOut">
              <a:rPr lang="en-US"/>
              <a:pPr>
                <a:defRPr/>
              </a:pPr>
              <a:t>5/2/2023</a:t>
            </a:fld>
            <a:endParaRPr lang="en-US" dirty="0"/>
          </a:p>
        </p:txBody>
      </p:sp>
      <p:sp>
        <p:nvSpPr>
          <p:cNvPr id="8" name="Holder 7">
            <a:extLst>
              <a:ext uri="{FF2B5EF4-FFF2-40B4-BE49-F238E27FC236}">
                <a16:creationId xmlns:a16="http://schemas.microsoft.com/office/drawing/2014/main" id="{B9068FE0-9CC9-4C39-99CB-7B9518B1D002}"/>
              </a:ext>
            </a:extLst>
          </p:cNvPr>
          <p:cNvSpPr>
            <a:spLocks noGrp="1"/>
          </p:cNvSpPr>
          <p:nvPr>
            <p:ph type="sldNum" sz="quarter" idx="12"/>
          </p:nvPr>
        </p:nvSpPr>
        <p:spPr/>
        <p:txBody>
          <a:bodyPr/>
          <a:lstStyle>
            <a:lvl1pPr>
              <a:defRPr/>
            </a:lvl1pPr>
          </a:lstStyle>
          <a:p>
            <a:pPr>
              <a:defRPr/>
            </a:pPr>
            <a:fld id="{3A27BBF3-59DD-4835-A521-225E5E627B04}" type="slidenum">
              <a:rPr lang="es-CL" altLang="es-CL"/>
              <a:pPr>
                <a:defRPr/>
              </a:pPr>
              <a:t>‹Nº›</a:t>
            </a:fld>
            <a:endParaRPr lang="es-CL" altLang="es-CL"/>
          </a:p>
        </p:txBody>
      </p:sp>
    </p:spTree>
    <p:extLst>
      <p:ext uri="{BB962C8B-B14F-4D97-AF65-F5344CB8AC3E}">
        <p14:creationId xmlns:p14="http://schemas.microsoft.com/office/powerpoint/2010/main" val="33449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olo el título">
    <p:spTree>
      <p:nvGrpSpPr>
        <p:cNvPr id="1" name=""/>
        <p:cNvGrpSpPr/>
        <p:nvPr/>
      </p:nvGrpSpPr>
      <p:grpSpPr>
        <a:xfrm>
          <a:off x="0" y="0"/>
          <a:ext cx="0" cy="0"/>
          <a:chOff x="0" y="0"/>
          <a:chExt cx="0" cy="0"/>
        </a:xfrm>
      </p:grpSpPr>
      <p:sp>
        <p:nvSpPr>
          <p:cNvPr id="3" name="bk object 16">
            <a:extLst>
              <a:ext uri="{FF2B5EF4-FFF2-40B4-BE49-F238E27FC236}">
                <a16:creationId xmlns:a16="http://schemas.microsoft.com/office/drawing/2014/main" id="{F82EDB06-9B5D-4D6E-832E-726FAD9997DF}"/>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 name="bk object 17">
            <a:extLst>
              <a:ext uri="{FF2B5EF4-FFF2-40B4-BE49-F238E27FC236}">
                <a16:creationId xmlns:a16="http://schemas.microsoft.com/office/drawing/2014/main" id="{3B377FD5-8E34-4ACA-A859-66E2D4596CAD}"/>
              </a:ext>
            </a:extLst>
          </p:cNvPr>
          <p:cNvSpPr>
            <a:spLocks noChangeArrowheads="1"/>
          </p:cNvSpPr>
          <p:nvPr/>
        </p:nvSpPr>
        <p:spPr bwMode="auto">
          <a:xfrm>
            <a:off x="0" y="611188"/>
            <a:ext cx="12192000" cy="6246812"/>
          </a:xfrm>
          <a:prstGeom prst="rect">
            <a:avLst/>
          </a:prstGeom>
          <a:blipFill dpi="0" rotWithShape="1">
            <a:blip r:embed="rId3"/>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5" name="bk object 18">
            <a:extLst>
              <a:ext uri="{FF2B5EF4-FFF2-40B4-BE49-F238E27FC236}">
                <a16:creationId xmlns:a16="http://schemas.microsoft.com/office/drawing/2014/main" id="{4AF95582-E961-45BB-AC54-ACBE68D6A896}"/>
              </a:ext>
            </a:extLst>
          </p:cNvPr>
          <p:cNvSpPr>
            <a:spLocks/>
          </p:cNvSpPr>
          <p:nvPr/>
        </p:nvSpPr>
        <p:spPr bwMode="auto">
          <a:xfrm>
            <a:off x="0" y="0"/>
            <a:ext cx="5713413" cy="5713413"/>
          </a:xfrm>
          <a:custGeom>
            <a:avLst/>
            <a:gdLst>
              <a:gd name="T0" fmla="*/ 0 w 9420860"/>
              <a:gd name="T1" fmla="*/ 0 h 9420860"/>
              <a:gd name="T2" fmla="*/ 0 w 9420860"/>
              <a:gd name="T3" fmla="*/ 0 h 9420860"/>
              <a:gd name="T4" fmla="*/ 0 w 9420860"/>
              <a:gd name="T5" fmla="*/ 0 h 9420860"/>
              <a:gd name="T6" fmla="*/ 0 w 9420860"/>
              <a:gd name="T7" fmla="*/ 0 h 9420860"/>
              <a:gd name="T8" fmla="*/ 0 w 9420860"/>
              <a:gd name="T9" fmla="*/ 0 h 94208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0860" h="9420860">
                <a:moveTo>
                  <a:pt x="9420719" y="0"/>
                </a:moveTo>
                <a:lnTo>
                  <a:pt x="9379024" y="0"/>
                </a:lnTo>
                <a:lnTo>
                  <a:pt x="0" y="9379032"/>
                </a:lnTo>
                <a:lnTo>
                  <a:pt x="0" y="9420728"/>
                </a:lnTo>
                <a:lnTo>
                  <a:pt x="942071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 name="bk object 19">
            <a:extLst>
              <a:ext uri="{FF2B5EF4-FFF2-40B4-BE49-F238E27FC236}">
                <a16:creationId xmlns:a16="http://schemas.microsoft.com/office/drawing/2014/main" id="{B58F4352-2788-4CF1-BF21-D6B47C0E413A}"/>
              </a:ext>
            </a:extLst>
          </p:cNvPr>
          <p:cNvSpPr>
            <a:spLocks/>
          </p:cNvSpPr>
          <p:nvPr/>
        </p:nvSpPr>
        <p:spPr bwMode="auto">
          <a:xfrm>
            <a:off x="0" y="0"/>
            <a:ext cx="6186488" cy="6186488"/>
          </a:xfrm>
          <a:custGeom>
            <a:avLst/>
            <a:gdLst>
              <a:gd name="T0" fmla="*/ 0 w 10202545"/>
              <a:gd name="T1" fmla="*/ 0 h 10202545"/>
              <a:gd name="T2" fmla="*/ 0 w 10202545"/>
              <a:gd name="T3" fmla="*/ 0 h 10202545"/>
              <a:gd name="T4" fmla="*/ 0 w 10202545"/>
              <a:gd name="T5" fmla="*/ 0 h 10202545"/>
              <a:gd name="T6" fmla="*/ 0 w 10202545"/>
              <a:gd name="T7" fmla="*/ 0 h 10202545"/>
              <a:gd name="T8" fmla="*/ 0 w 10202545"/>
              <a:gd name="T9" fmla="*/ 0 h 10202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2545" h="10202545">
                <a:moveTo>
                  <a:pt x="10202260" y="0"/>
                </a:moveTo>
                <a:lnTo>
                  <a:pt x="10160565" y="0"/>
                </a:lnTo>
                <a:lnTo>
                  <a:pt x="0" y="10160574"/>
                </a:lnTo>
                <a:lnTo>
                  <a:pt x="0" y="10202269"/>
                </a:lnTo>
                <a:lnTo>
                  <a:pt x="1020226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 name="bk object 20">
            <a:extLst>
              <a:ext uri="{FF2B5EF4-FFF2-40B4-BE49-F238E27FC236}">
                <a16:creationId xmlns:a16="http://schemas.microsoft.com/office/drawing/2014/main" id="{155AC7F1-C0D3-480F-A29E-2F1CEAF55021}"/>
              </a:ext>
            </a:extLst>
          </p:cNvPr>
          <p:cNvSpPr>
            <a:spLocks/>
          </p:cNvSpPr>
          <p:nvPr/>
        </p:nvSpPr>
        <p:spPr bwMode="auto">
          <a:xfrm>
            <a:off x="0" y="0"/>
            <a:ext cx="6661150" cy="6661150"/>
          </a:xfrm>
          <a:custGeom>
            <a:avLst/>
            <a:gdLst>
              <a:gd name="T0" fmla="*/ 0 w 10984230"/>
              <a:gd name="T1" fmla="*/ 0 h 10984230"/>
              <a:gd name="T2" fmla="*/ 0 w 10984230"/>
              <a:gd name="T3" fmla="*/ 0 h 10984230"/>
              <a:gd name="T4" fmla="*/ 0 w 10984230"/>
              <a:gd name="T5" fmla="*/ 0 h 10984230"/>
              <a:gd name="T6" fmla="*/ 0 w 10984230"/>
              <a:gd name="T7" fmla="*/ 0 h 10984230"/>
              <a:gd name="T8" fmla="*/ 0 w 10984230"/>
              <a:gd name="T9" fmla="*/ 0 h 10984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84230" h="10984230">
                <a:moveTo>
                  <a:pt x="10983823" y="0"/>
                </a:moveTo>
                <a:lnTo>
                  <a:pt x="10942138" y="0"/>
                </a:lnTo>
                <a:lnTo>
                  <a:pt x="0" y="10942119"/>
                </a:lnTo>
                <a:lnTo>
                  <a:pt x="0" y="10983813"/>
                </a:lnTo>
                <a:lnTo>
                  <a:pt x="10983823"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 name="bk object 21">
            <a:extLst>
              <a:ext uri="{FF2B5EF4-FFF2-40B4-BE49-F238E27FC236}">
                <a16:creationId xmlns:a16="http://schemas.microsoft.com/office/drawing/2014/main" id="{45233140-EF14-432A-9287-86289D290734}"/>
              </a:ext>
            </a:extLst>
          </p:cNvPr>
          <p:cNvSpPr>
            <a:spLocks/>
          </p:cNvSpPr>
          <p:nvPr/>
        </p:nvSpPr>
        <p:spPr bwMode="auto">
          <a:xfrm>
            <a:off x="252413"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61" y="0"/>
                </a:moveTo>
                <a:lnTo>
                  <a:pt x="11308576" y="0"/>
                </a:lnTo>
                <a:lnTo>
                  <a:pt x="0" y="11308556"/>
                </a:lnTo>
                <a:lnTo>
                  <a:pt x="41694" y="11308556"/>
                </a:lnTo>
                <a:lnTo>
                  <a:pt x="1135026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 name="bk object 22">
            <a:extLst>
              <a:ext uri="{FF2B5EF4-FFF2-40B4-BE49-F238E27FC236}">
                <a16:creationId xmlns:a16="http://schemas.microsoft.com/office/drawing/2014/main" id="{58D80AE2-A779-4459-9718-801A9290761A}"/>
              </a:ext>
            </a:extLst>
          </p:cNvPr>
          <p:cNvSpPr>
            <a:spLocks/>
          </p:cNvSpPr>
          <p:nvPr/>
        </p:nvSpPr>
        <p:spPr bwMode="auto">
          <a:xfrm>
            <a:off x="725488"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61" y="0"/>
                </a:moveTo>
                <a:lnTo>
                  <a:pt x="11308576" y="0"/>
                </a:lnTo>
                <a:lnTo>
                  <a:pt x="0" y="11308556"/>
                </a:lnTo>
                <a:lnTo>
                  <a:pt x="41694" y="11308556"/>
                </a:lnTo>
                <a:lnTo>
                  <a:pt x="1135026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 name="bk object 23">
            <a:extLst>
              <a:ext uri="{FF2B5EF4-FFF2-40B4-BE49-F238E27FC236}">
                <a16:creationId xmlns:a16="http://schemas.microsoft.com/office/drawing/2014/main" id="{4F7FE0F0-258C-4D01-8B42-B1B2EFE9E340}"/>
              </a:ext>
            </a:extLst>
          </p:cNvPr>
          <p:cNvSpPr>
            <a:spLocks/>
          </p:cNvSpPr>
          <p:nvPr/>
        </p:nvSpPr>
        <p:spPr bwMode="auto">
          <a:xfrm>
            <a:off x="1200150"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61" y="0"/>
                </a:moveTo>
                <a:lnTo>
                  <a:pt x="11308566" y="0"/>
                </a:lnTo>
                <a:lnTo>
                  <a:pt x="0" y="11308556"/>
                </a:lnTo>
                <a:lnTo>
                  <a:pt x="41684" y="11308556"/>
                </a:lnTo>
                <a:lnTo>
                  <a:pt x="1135026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 name="bk object 24">
            <a:extLst>
              <a:ext uri="{FF2B5EF4-FFF2-40B4-BE49-F238E27FC236}">
                <a16:creationId xmlns:a16="http://schemas.microsoft.com/office/drawing/2014/main" id="{426D3540-AE87-4E82-B431-FA280BE8CB65}"/>
              </a:ext>
            </a:extLst>
          </p:cNvPr>
          <p:cNvSpPr>
            <a:spLocks/>
          </p:cNvSpPr>
          <p:nvPr/>
        </p:nvSpPr>
        <p:spPr bwMode="auto">
          <a:xfrm>
            <a:off x="1674813"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 name="bk object 25">
            <a:extLst>
              <a:ext uri="{FF2B5EF4-FFF2-40B4-BE49-F238E27FC236}">
                <a16:creationId xmlns:a16="http://schemas.microsoft.com/office/drawing/2014/main" id="{717B06E8-373F-45E6-911D-0C6CF6E5DE4D}"/>
              </a:ext>
            </a:extLst>
          </p:cNvPr>
          <p:cNvSpPr>
            <a:spLocks/>
          </p:cNvSpPr>
          <p:nvPr/>
        </p:nvSpPr>
        <p:spPr bwMode="auto">
          <a:xfrm>
            <a:off x="2147888"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 name="bk object 26">
            <a:extLst>
              <a:ext uri="{FF2B5EF4-FFF2-40B4-BE49-F238E27FC236}">
                <a16:creationId xmlns:a16="http://schemas.microsoft.com/office/drawing/2014/main" id="{E9F81E10-A7CF-4AEF-A8DC-60E3D4D02F61}"/>
              </a:ext>
            </a:extLst>
          </p:cNvPr>
          <p:cNvSpPr>
            <a:spLocks/>
          </p:cNvSpPr>
          <p:nvPr/>
        </p:nvSpPr>
        <p:spPr bwMode="auto">
          <a:xfrm>
            <a:off x="2622550"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 name="bk object 27">
            <a:extLst>
              <a:ext uri="{FF2B5EF4-FFF2-40B4-BE49-F238E27FC236}">
                <a16:creationId xmlns:a16="http://schemas.microsoft.com/office/drawing/2014/main" id="{C28CB1E5-A2F4-4C7E-9CDB-4E39D96C5888}"/>
              </a:ext>
            </a:extLst>
          </p:cNvPr>
          <p:cNvSpPr>
            <a:spLocks/>
          </p:cNvSpPr>
          <p:nvPr/>
        </p:nvSpPr>
        <p:spPr bwMode="auto">
          <a:xfrm>
            <a:off x="3094038" y="0"/>
            <a:ext cx="6886575"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 name="bk object 28">
            <a:extLst>
              <a:ext uri="{FF2B5EF4-FFF2-40B4-BE49-F238E27FC236}">
                <a16:creationId xmlns:a16="http://schemas.microsoft.com/office/drawing/2014/main" id="{DA05723E-772E-4EE4-A6EA-B1713D567914}"/>
              </a:ext>
            </a:extLst>
          </p:cNvPr>
          <p:cNvSpPr>
            <a:spLocks/>
          </p:cNvSpPr>
          <p:nvPr/>
        </p:nvSpPr>
        <p:spPr bwMode="auto">
          <a:xfrm>
            <a:off x="0" y="990600"/>
            <a:ext cx="5441950" cy="5454650"/>
          </a:xfrm>
          <a:custGeom>
            <a:avLst/>
            <a:gdLst>
              <a:gd name="T0" fmla="*/ 0 w 8973820"/>
              <a:gd name="T1" fmla="*/ 0 h 8993505"/>
              <a:gd name="T2" fmla="*/ 0 w 8973820"/>
              <a:gd name="T3" fmla="*/ 0 h 8993505"/>
              <a:gd name="T4" fmla="*/ 0 w 8973820"/>
              <a:gd name="T5" fmla="*/ 0 h 8993505"/>
              <a:gd name="T6" fmla="*/ 0 w 8973820"/>
              <a:gd name="T7" fmla="*/ 0 h 8993505"/>
              <a:gd name="T8" fmla="*/ 0 w 8973820"/>
              <a:gd name="T9" fmla="*/ 0 h 8993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73820" h="8993505">
                <a:moveTo>
                  <a:pt x="0" y="0"/>
                </a:moveTo>
                <a:lnTo>
                  <a:pt x="0" y="39480"/>
                </a:lnTo>
                <a:lnTo>
                  <a:pt x="8954027" y="8993500"/>
                </a:lnTo>
                <a:lnTo>
                  <a:pt x="8973775" y="8973752"/>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 name="bk object 29">
            <a:extLst>
              <a:ext uri="{FF2B5EF4-FFF2-40B4-BE49-F238E27FC236}">
                <a16:creationId xmlns:a16="http://schemas.microsoft.com/office/drawing/2014/main" id="{DE2AD771-54C6-49FE-8D33-BEFF88E3A002}"/>
              </a:ext>
            </a:extLst>
          </p:cNvPr>
          <p:cNvSpPr>
            <a:spLocks/>
          </p:cNvSpPr>
          <p:nvPr/>
        </p:nvSpPr>
        <p:spPr bwMode="auto">
          <a:xfrm>
            <a:off x="0" y="1289050"/>
            <a:ext cx="5532438" cy="5543550"/>
          </a:xfrm>
          <a:custGeom>
            <a:avLst/>
            <a:gdLst>
              <a:gd name="T0" fmla="*/ 0 w 9123045"/>
              <a:gd name="T1" fmla="*/ 0 h 9142730"/>
              <a:gd name="T2" fmla="*/ 0 w 9123045"/>
              <a:gd name="T3" fmla="*/ 0 h 9142730"/>
              <a:gd name="T4" fmla="*/ 0 w 9123045"/>
              <a:gd name="T5" fmla="*/ 0 h 9142730"/>
              <a:gd name="T6" fmla="*/ 0 w 9123045"/>
              <a:gd name="T7" fmla="*/ 0 h 9142730"/>
              <a:gd name="T8" fmla="*/ 0 w 9123045"/>
              <a:gd name="T9" fmla="*/ 0 h 91427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23045" h="9142730">
                <a:moveTo>
                  <a:pt x="0" y="0"/>
                </a:moveTo>
                <a:lnTo>
                  <a:pt x="0" y="39488"/>
                </a:lnTo>
                <a:lnTo>
                  <a:pt x="9102911" y="9142391"/>
                </a:lnTo>
                <a:lnTo>
                  <a:pt x="9122659" y="912264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 name="bk object 30">
            <a:extLst>
              <a:ext uri="{FF2B5EF4-FFF2-40B4-BE49-F238E27FC236}">
                <a16:creationId xmlns:a16="http://schemas.microsoft.com/office/drawing/2014/main" id="{F85B7827-8DF2-48D4-84A8-9D12AEDCC59A}"/>
              </a:ext>
            </a:extLst>
          </p:cNvPr>
          <p:cNvSpPr>
            <a:spLocks/>
          </p:cNvSpPr>
          <p:nvPr/>
        </p:nvSpPr>
        <p:spPr bwMode="auto">
          <a:xfrm>
            <a:off x="0" y="1587500"/>
            <a:ext cx="5270500" cy="5270500"/>
          </a:xfrm>
          <a:custGeom>
            <a:avLst/>
            <a:gdLst>
              <a:gd name="T0" fmla="*/ 0 w 8692515"/>
              <a:gd name="T1" fmla="*/ 0 h 8692515"/>
              <a:gd name="T2" fmla="*/ 0 w 8692515"/>
              <a:gd name="T3" fmla="*/ 0 h 8692515"/>
              <a:gd name="T4" fmla="*/ 0 w 8692515"/>
              <a:gd name="T5" fmla="*/ 0 h 8692515"/>
              <a:gd name="T6" fmla="*/ 0 w 8692515"/>
              <a:gd name="T7" fmla="*/ 0 h 8692515"/>
              <a:gd name="T8" fmla="*/ 0 w 8692515"/>
              <a:gd name="T9" fmla="*/ 0 h 8692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2515" h="8692515">
                <a:moveTo>
                  <a:pt x="0" y="0"/>
                </a:moveTo>
                <a:lnTo>
                  <a:pt x="0" y="39475"/>
                </a:lnTo>
                <a:lnTo>
                  <a:pt x="8652688" y="8692163"/>
                </a:lnTo>
                <a:lnTo>
                  <a:pt x="8692163" y="869216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 name="bk object 31">
            <a:extLst>
              <a:ext uri="{FF2B5EF4-FFF2-40B4-BE49-F238E27FC236}">
                <a16:creationId xmlns:a16="http://schemas.microsoft.com/office/drawing/2014/main" id="{1A977E48-665C-4BE5-BBF4-08A37583CB6B}"/>
              </a:ext>
            </a:extLst>
          </p:cNvPr>
          <p:cNvSpPr>
            <a:spLocks/>
          </p:cNvSpPr>
          <p:nvPr/>
        </p:nvSpPr>
        <p:spPr bwMode="auto">
          <a:xfrm>
            <a:off x="0" y="1884363"/>
            <a:ext cx="4973638" cy="4973637"/>
          </a:xfrm>
          <a:custGeom>
            <a:avLst/>
            <a:gdLst>
              <a:gd name="T0" fmla="*/ 0 w 8201659"/>
              <a:gd name="T1" fmla="*/ 0 h 8201659"/>
              <a:gd name="T2" fmla="*/ 0 w 8201659"/>
              <a:gd name="T3" fmla="*/ 0 h 8201659"/>
              <a:gd name="T4" fmla="*/ 0 w 8201659"/>
              <a:gd name="T5" fmla="*/ 0 h 8201659"/>
              <a:gd name="T6" fmla="*/ 0 w 8201659"/>
              <a:gd name="T7" fmla="*/ 0 h 8201659"/>
              <a:gd name="T8" fmla="*/ 0 w 8201659"/>
              <a:gd name="T9" fmla="*/ 0 h 82016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1659" h="8201659">
                <a:moveTo>
                  <a:pt x="0" y="0"/>
                </a:moveTo>
                <a:lnTo>
                  <a:pt x="0" y="39477"/>
                </a:lnTo>
                <a:lnTo>
                  <a:pt x="8161752" y="8201222"/>
                </a:lnTo>
                <a:lnTo>
                  <a:pt x="8201237" y="8201222"/>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 name="bk object 32">
            <a:extLst>
              <a:ext uri="{FF2B5EF4-FFF2-40B4-BE49-F238E27FC236}">
                <a16:creationId xmlns:a16="http://schemas.microsoft.com/office/drawing/2014/main" id="{F5982CE2-C67B-41F3-ACC2-E0A71C2C2922}"/>
              </a:ext>
            </a:extLst>
          </p:cNvPr>
          <p:cNvSpPr>
            <a:spLocks/>
          </p:cNvSpPr>
          <p:nvPr/>
        </p:nvSpPr>
        <p:spPr bwMode="auto">
          <a:xfrm>
            <a:off x="0" y="2182813"/>
            <a:ext cx="4675188" cy="4675187"/>
          </a:xfrm>
          <a:custGeom>
            <a:avLst/>
            <a:gdLst>
              <a:gd name="T0" fmla="*/ 0 w 7710805"/>
              <a:gd name="T1" fmla="*/ 0 h 7710805"/>
              <a:gd name="T2" fmla="*/ 0 w 7710805"/>
              <a:gd name="T3" fmla="*/ 0 h 7710805"/>
              <a:gd name="T4" fmla="*/ 0 w 7710805"/>
              <a:gd name="T5" fmla="*/ 0 h 7710805"/>
              <a:gd name="T6" fmla="*/ 0 w 7710805"/>
              <a:gd name="T7" fmla="*/ 0 h 7710805"/>
              <a:gd name="T8" fmla="*/ 0 w 7710805"/>
              <a:gd name="T9" fmla="*/ 0 h 7710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0805" h="7710805">
                <a:moveTo>
                  <a:pt x="0" y="0"/>
                </a:moveTo>
                <a:lnTo>
                  <a:pt x="0" y="39477"/>
                </a:lnTo>
                <a:lnTo>
                  <a:pt x="7670847" y="7710318"/>
                </a:lnTo>
                <a:lnTo>
                  <a:pt x="7710331" y="7710318"/>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 name="bk object 33">
            <a:extLst>
              <a:ext uri="{FF2B5EF4-FFF2-40B4-BE49-F238E27FC236}">
                <a16:creationId xmlns:a16="http://schemas.microsoft.com/office/drawing/2014/main" id="{BB7C78C1-FEA3-4070-92B0-D4C478ED2862}"/>
              </a:ext>
            </a:extLst>
          </p:cNvPr>
          <p:cNvSpPr>
            <a:spLocks/>
          </p:cNvSpPr>
          <p:nvPr/>
        </p:nvSpPr>
        <p:spPr bwMode="auto">
          <a:xfrm>
            <a:off x="0" y="2481263"/>
            <a:ext cx="4379913" cy="4376737"/>
          </a:xfrm>
          <a:custGeom>
            <a:avLst/>
            <a:gdLst>
              <a:gd name="T0" fmla="*/ 0 w 7219950"/>
              <a:gd name="T1" fmla="*/ 0 h 7219950"/>
              <a:gd name="T2" fmla="*/ 0 w 7219950"/>
              <a:gd name="T3" fmla="*/ 0 h 7219950"/>
              <a:gd name="T4" fmla="*/ 0 w 7219950"/>
              <a:gd name="T5" fmla="*/ 0 h 7219950"/>
              <a:gd name="T6" fmla="*/ 0 w 7219950"/>
              <a:gd name="T7" fmla="*/ 0 h 7219950"/>
              <a:gd name="T8" fmla="*/ 0 w 7219950"/>
              <a:gd name="T9" fmla="*/ 0 h 7219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19950" h="7219950">
                <a:moveTo>
                  <a:pt x="0" y="0"/>
                </a:moveTo>
                <a:lnTo>
                  <a:pt x="0" y="39477"/>
                </a:lnTo>
                <a:lnTo>
                  <a:pt x="7179902" y="7219379"/>
                </a:lnTo>
                <a:lnTo>
                  <a:pt x="7219386" y="7219379"/>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 name="bk object 34">
            <a:extLst>
              <a:ext uri="{FF2B5EF4-FFF2-40B4-BE49-F238E27FC236}">
                <a16:creationId xmlns:a16="http://schemas.microsoft.com/office/drawing/2014/main" id="{009686F5-3DA9-4407-90CC-34A3587368BA}"/>
              </a:ext>
            </a:extLst>
          </p:cNvPr>
          <p:cNvSpPr>
            <a:spLocks/>
          </p:cNvSpPr>
          <p:nvPr/>
        </p:nvSpPr>
        <p:spPr bwMode="auto">
          <a:xfrm>
            <a:off x="0" y="2776538"/>
            <a:ext cx="4081463" cy="4081462"/>
          </a:xfrm>
          <a:custGeom>
            <a:avLst/>
            <a:gdLst>
              <a:gd name="T0" fmla="*/ 0 w 6729095"/>
              <a:gd name="T1" fmla="*/ 0 h 6729095"/>
              <a:gd name="T2" fmla="*/ 0 w 6729095"/>
              <a:gd name="T3" fmla="*/ 0 h 6729095"/>
              <a:gd name="T4" fmla="*/ 0 w 6729095"/>
              <a:gd name="T5" fmla="*/ 0 h 6729095"/>
              <a:gd name="T6" fmla="*/ 0 w 6729095"/>
              <a:gd name="T7" fmla="*/ 0 h 6729095"/>
              <a:gd name="T8" fmla="*/ 0 w 6729095"/>
              <a:gd name="T9" fmla="*/ 0 h 67290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9095" h="6729095">
                <a:moveTo>
                  <a:pt x="0" y="0"/>
                </a:moveTo>
                <a:lnTo>
                  <a:pt x="0" y="39475"/>
                </a:lnTo>
                <a:lnTo>
                  <a:pt x="6689001" y="6728470"/>
                </a:lnTo>
                <a:lnTo>
                  <a:pt x="6728476" y="6728470"/>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 name="bk object 35">
            <a:extLst>
              <a:ext uri="{FF2B5EF4-FFF2-40B4-BE49-F238E27FC236}">
                <a16:creationId xmlns:a16="http://schemas.microsoft.com/office/drawing/2014/main" id="{4FA70B06-A8EB-4D5E-AA0D-2ACD533FEA39}"/>
              </a:ext>
            </a:extLst>
          </p:cNvPr>
          <p:cNvSpPr>
            <a:spLocks/>
          </p:cNvSpPr>
          <p:nvPr/>
        </p:nvSpPr>
        <p:spPr bwMode="auto">
          <a:xfrm>
            <a:off x="0" y="3074988"/>
            <a:ext cx="3783013" cy="3783012"/>
          </a:xfrm>
          <a:custGeom>
            <a:avLst/>
            <a:gdLst>
              <a:gd name="T0" fmla="*/ 0 w 6237605"/>
              <a:gd name="T1" fmla="*/ 0 h 6237605"/>
              <a:gd name="T2" fmla="*/ 0 w 6237605"/>
              <a:gd name="T3" fmla="*/ 0 h 6237605"/>
              <a:gd name="T4" fmla="*/ 0 w 6237605"/>
              <a:gd name="T5" fmla="*/ 0 h 6237605"/>
              <a:gd name="T6" fmla="*/ 0 w 6237605"/>
              <a:gd name="T7" fmla="*/ 0 h 6237605"/>
              <a:gd name="T8" fmla="*/ 0 w 6237605"/>
              <a:gd name="T9" fmla="*/ 0 h 62376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7605" h="6237605">
                <a:moveTo>
                  <a:pt x="0" y="0"/>
                </a:moveTo>
                <a:lnTo>
                  <a:pt x="0" y="39476"/>
                </a:lnTo>
                <a:lnTo>
                  <a:pt x="6198090" y="6237561"/>
                </a:lnTo>
                <a:lnTo>
                  <a:pt x="6237572" y="6237561"/>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 name="bk object 36">
            <a:extLst>
              <a:ext uri="{FF2B5EF4-FFF2-40B4-BE49-F238E27FC236}">
                <a16:creationId xmlns:a16="http://schemas.microsoft.com/office/drawing/2014/main" id="{17A6A86D-8FF3-43AB-BD56-7B424AED435C}"/>
              </a:ext>
            </a:extLst>
          </p:cNvPr>
          <p:cNvSpPr>
            <a:spLocks/>
          </p:cNvSpPr>
          <p:nvPr/>
        </p:nvSpPr>
        <p:spPr bwMode="auto">
          <a:xfrm>
            <a:off x="0" y="3371850"/>
            <a:ext cx="3486150" cy="3486150"/>
          </a:xfrm>
          <a:custGeom>
            <a:avLst/>
            <a:gdLst>
              <a:gd name="T0" fmla="*/ 0 w 5746750"/>
              <a:gd name="T1" fmla="*/ 0 h 5746750"/>
              <a:gd name="T2" fmla="*/ 0 w 5746750"/>
              <a:gd name="T3" fmla="*/ 0 h 5746750"/>
              <a:gd name="T4" fmla="*/ 0 w 5746750"/>
              <a:gd name="T5" fmla="*/ 0 h 5746750"/>
              <a:gd name="T6" fmla="*/ 0 w 5746750"/>
              <a:gd name="T7" fmla="*/ 0 h 5746750"/>
              <a:gd name="T8" fmla="*/ 0 w 5746750"/>
              <a:gd name="T9" fmla="*/ 0 h 57467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6750" h="5746750">
                <a:moveTo>
                  <a:pt x="0" y="0"/>
                </a:moveTo>
                <a:lnTo>
                  <a:pt x="0" y="39494"/>
                </a:lnTo>
                <a:lnTo>
                  <a:pt x="5707149" y="5746643"/>
                </a:lnTo>
                <a:lnTo>
                  <a:pt x="5746638" y="574664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 name="bk object 37">
            <a:extLst>
              <a:ext uri="{FF2B5EF4-FFF2-40B4-BE49-F238E27FC236}">
                <a16:creationId xmlns:a16="http://schemas.microsoft.com/office/drawing/2014/main" id="{E069C600-D4BA-4064-9505-D1FCAD0E584F}"/>
              </a:ext>
            </a:extLst>
          </p:cNvPr>
          <p:cNvSpPr>
            <a:spLocks/>
          </p:cNvSpPr>
          <p:nvPr/>
        </p:nvSpPr>
        <p:spPr bwMode="auto">
          <a:xfrm>
            <a:off x="0" y="3670300"/>
            <a:ext cx="3187700" cy="3187700"/>
          </a:xfrm>
          <a:custGeom>
            <a:avLst/>
            <a:gdLst>
              <a:gd name="T0" fmla="*/ 0 w 5255895"/>
              <a:gd name="T1" fmla="*/ 0 h 5255895"/>
              <a:gd name="T2" fmla="*/ 0 w 5255895"/>
              <a:gd name="T3" fmla="*/ 0 h 5255895"/>
              <a:gd name="T4" fmla="*/ 0 w 5255895"/>
              <a:gd name="T5" fmla="*/ 0 h 5255895"/>
              <a:gd name="T6" fmla="*/ 0 w 5255895"/>
              <a:gd name="T7" fmla="*/ 0 h 5255895"/>
              <a:gd name="T8" fmla="*/ 0 w 5255895"/>
              <a:gd name="T9" fmla="*/ 0 h 5255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5895" h="5255895">
                <a:moveTo>
                  <a:pt x="0" y="0"/>
                </a:moveTo>
                <a:lnTo>
                  <a:pt x="0" y="39475"/>
                </a:lnTo>
                <a:lnTo>
                  <a:pt x="5216239" y="5255710"/>
                </a:lnTo>
                <a:lnTo>
                  <a:pt x="5255714" y="5255710"/>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 name="bk object 38">
            <a:extLst>
              <a:ext uri="{FF2B5EF4-FFF2-40B4-BE49-F238E27FC236}">
                <a16:creationId xmlns:a16="http://schemas.microsoft.com/office/drawing/2014/main" id="{2B9F2729-7D79-4154-8B5F-A8CA6A217510}"/>
              </a:ext>
            </a:extLst>
          </p:cNvPr>
          <p:cNvSpPr>
            <a:spLocks noChangeArrowheads="1"/>
          </p:cNvSpPr>
          <p:nvPr/>
        </p:nvSpPr>
        <p:spPr bwMode="auto">
          <a:xfrm>
            <a:off x="0" y="0"/>
            <a:ext cx="12192000" cy="6858000"/>
          </a:xfrm>
          <a:prstGeom prst="rect">
            <a:avLst/>
          </a:prstGeom>
          <a:blipFill dpi="0" rotWithShape="1">
            <a:blip r:embed="rId4"/>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26" name="bk object 39">
            <a:extLst>
              <a:ext uri="{FF2B5EF4-FFF2-40B4-BE49-F238E27FC236}">
                <a16:creationId xmlns:a16="http://schemas.microsoft.com/office/drawing/2014/main" id="{73DF290A-0CF8-46BC-BDEB-C084B333DC4D}"/>
              </a:ext>
            </a:extLst>
          </p:cNvPr>
          <p:cNvSpPr>
            <a:spLocks/>
          </p:cNvSpPr>
          <p:nvPr/>
        </p:nvSpPr>
        <p:spPr bwMode="auto">
          <a:xfrm>
            <a:off x="852488" y="22336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 name="bk object 40">
            <a:extLst>
              <a:ext uri="{FF2B5EF4-FFF2-40B4-BE49-F238E27FC236}">
                <a16:creationId xmlns:a16="http://schemas.microsoft.com/office/drawing/2014/main" id="{61A477DE-9056-4B75-B5BA-4413CB94293C}"/>
              </a:ext>
            </a:extLst>
          </p:cNvPr>
          <p:cNvSpPr>
            <a:spLocks/>
          </p:cNvSpPr>
          <p:nvPr/>
        </p:nvSpPr>
        <p:spPr bwMode="auto">
          <a:xfrm>
            <a:off x="1293813" y="22812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 name="bk object 41">
            <a:extLst>
              <a:ext uri="{FF2B5EF4-FFF2-40B4-BE49-F238E27FC236}">
                <a16:creationId xmlns:a16="http://schemas.microsoft.com/office/drawing/2014/main" id="{C2774C48-113A-4AED-8ECF-461BA5961C59}"/>
              </a:ext>
            </a:extLst>
          </p:cNvPr>
          <p:cNvSpPr>
            <a:spLocks/>
          </p:cNvSpPr>
          <p:nvPr/>
        </p:nvSpPr>
        <p:spPr bwMode="auto">
          <a:xfrm>
            <a:off x="1747838" y="2317750"/>
            <a:ext cx="36512"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 name="bk object 42">
            <a:extLst>
              <a:ext uri="{FF2B5EF4-FFF2-40B4-BE49-F238E27FC236}">
                <a16:creationId xmlns:a16="http://schemas.microsoft.com/office/drawing/2014/main" id="{BF01D11F-B58A-4748-BE8E-C27CE85D4877}"/>
              </a:ext>
            </a:extLst>
          </p:cNvPr>
          <p:cNvSpPr>
            <a:spLocks/>
          </p:cNvSpPr>
          <p:nvPr/>
        </p:nvSpPr>
        <p:spPr bwMode="auto">
          <a:xfrm>
            <a:off x="2217738" y="2343150"/>
            <a:ext cx="36512"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 name="bk object 43">
            <a:extLst>
              <a:ext uri="{FF2B5EF4-FFF2-40B4-BE49-F238E27FC236}">
                <a16:creationId xmlns:a16="http://schemas.microsoft.com/office/drawing/2014/main" id="{D8FA7F7A-85D4-4710-ABA8-4414E155AF00}"/>
              </a:ext>
            </a:extLst>
          </p:cNvPr>
          <p:cNvSpPr>
            <a:spLocks/>
          </p:cNvSpPr>
          <p:nvPr/>
        </p:nvSpPr>
        <p:spPr bwMode="auto">
          <a:xfrm>
            <a:off x="2700338" y="23574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 name="bk object 44">
            <a:extLst>
              <a:ext uri="{FF2B5EF4-FFF2-40B4-BE49-F238E27FC236}">
                <a16:creationId xmlns:a16="http://schemas.microsoft.com/office/drawing/2014/main" id="{D97ACCBB-F6F6-4CB0-92E9-3D7E38C6E8FE}"/>
              </a:ext>
            </a:extLst>
          </p:cNvPr>
          <p:cNvSpPr>
            <a:spLocks/>
          </p:cNvSpPr>
          <p:nvPr/>
        </p:nvSpPr>
        <p:spPr bwMode="auto">
          <a:xfrm>
            <a:off x="3198813" y="2368550"/>
            <a:ext cx="33337"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6"/>
                </a:lnTo>
                <a:lnTo>
                  <a:pt x="10366"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 name="bk object 45">
            <a:extLst>
              <a:ext uri="{FF2B5EF4-FFF2-40B4-BE49-F238E27FC236}">
                <a16:creationId xmlns:a16="http://schemas.microsoft.com/office/drawing/2014/main" id="{9A3EEAEC-1BC1-4173-B76F-AA78139BEEAA}"/>
              </a:ext>
            </a:extLst>
          </p:cNvPr>
          <p:cNvSpPr>
            <a:spLocks/>
          </p:cNvSpPr>
          <p:nvPr/>
        </p:nvSpPr>
        <p:spPr bwMode="auto">
          <a:xfrm>
            <a:off x="3706813" y="2376488"/>
            <a:ext cx="33337"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 name="bk object 46">
            <a:extLst>
              <a:ext uri="{FF2B5EF4-FFF2-40B4-BE49-F238E27FC236}">
                <a16:creationId xmlns:a16="http://schemas.microsoft.com/office/drawing/2014/main" id="{CD46A7F1-4397-4C36-A953-5ED331A542E9}"/>
              </a:ext>
            </a:extLst>
          </p:cNvPr>
          <p:cNvSpPr>
            <a:spLocks/>
          </p:cNvSpPr>
          <p:nvPr/>
        </p:nvSpPr>
        <p:spPr bwMode="auto">
          <a:xfrm>
            <a:off x="4224338" y="23828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5" y="0"/>
                </a:moveTo>
                <a:lnTo>
                  <a:pt x="20049" y="1222"/>
                </a:lnTo>
                <a:lnTo>
                  <a:pt x="10361" y="6458"/>
                </a:lnTo>
                <a:lnTo>
                  <a:pt x="3179" y="15316"/>
                </a:lnTo>
                <a:lnTo>
                  <a:pt x="0" y="26273"/>
                </a:lnTo>
                <a:lnTo>
                  <a:pt x="1226" y="37220"/>
                </a:lnTo>
                <a:lnTo>
                  <a:pt x="6465" y="46908"/>
                </a:lnTo>
                <a:lnTo>
                  <a:pt x="15325" y="54090"/>
                </a:lnTo>
                <a:lnTo>
                  <a:pt x="26282" y="57276"/>
                </a:lnTo>
                <a:lnTo>
                  <a:pt x="37229" y="56054"/>
                </a:lnTo>
                <a:lnTo>
                  <a:pt x="46917" y="50814"/>
                </a:lnTo>
                <a:lnTo>
                  <a:pt x="54099" y="41944"/>
                </a:lnTo>
                <a:lnTo>
                  <a:pt x="57279" y="30992"/>
                </a:lnTo>
                <a:lnTo>
                  <a:pt x="56055" y="20049"/>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 name="bk object 47">
            <a:extLst>
              <a:ext uri="{FF2B5EF4-FFF2-40B4-BE49-F238E27FC236}">
                <a16:creationId xmlns:a16="http://schemas.microsoft.com/office/drawing/2014/main" id="{9FCF4945-AA43-4EEB-AAEF-5F7F6ACDFC51}"/>
              </a:ext>
            </a:extLst>
          </p:cNvPr>
          <p:cNvSpPr>
            <a:spLocks/>
          </p:cNvSpPr>
          <p:nvPr/>
        </p:nvSpPr>
        <p:spPr bwMode="auto">
          <a:xfrm>
            <a:off x="4751388" y="23891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79" y="31000"/>
                </a:lnTo>
                <a:lnTo>
                  <a:pt x="56052" y="20053"/>
                </a:lnTo>
                <a:lnTo>
                  <a:pt x="50809"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 name="bk object 48">
            <a:extLst>
              <a:ext uri="{FF2B5EF4-FFF2-40B4-BE49-F238E27FC236}">
                <a16:creationId xmlns:a16="http://schemas.microsoft.com/office/drawing/2014/main" id="{FE6D1184-6820-4C03-92C3-1883A4ABA29C}"/>
              </a:ext>
            </a:extLst>
          </p:cNvPr>
          <p:cNvSpPr>
            <a:spLocks/>
          </p:cNvSpPr>
          <p:nvPr/>
        </p:nvSpPr>
        <p:spPr bwMode="auto">
          <a:xfrm>
            <a:off x="5284788" y="23891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78" y="57275"/>
                </a:lnTo>
                <a:lnTo>
                  <a:pt x="37222" y="56050"/>
                </a:lnTo>
                <a:lnTo>
                  <a:pt x="46912" y="50809"/>
                </a:lnTo>
                <a:lnTo>
                  <a:pt x="54100" y="41944"/>
                </a:lnTo>
                <a:lnTo>
                  <a:pt x="57279" y="30992"/>
                </a:lnTo>
                <a:lnTo>
                  <a:pt x="56053" y="20049"/>
                </a:lnTo>
                <a:lnTo>
                  <a:pt x="50814"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 name="bk object 49">
            <a:extLst>
              <a:ext uri="{FF2B5EF4-FFF2-40B4-BE49-F238E27FC236}">
                <a16:creationId xmlns:a16="http://schemas.microsoft.com/office/drawing/2014/main" id="{B18B4AA9-907D-460C-AE94-05DE4C6702B7}"/>
              </a:ext>
            </a:extLst>
          </p:cNvPr>
          <p:cNvSpPr>
            <a:spLocks/>
          </p:cNvSpPr>
          <p:nvPr/>
        </p:nvSpPr>
        <p:spPr bwMode="auto">
          <a:xfrm>
            <a:off x="5821363" y="23764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 name="bk object 50">
            <a:extLst>
              <a:ext uri="{FF2B5EF4-FFF2-40B4-BE49-F238E27FC236}">
                <a16:creationId xmlns:a16="http://schemas.microsoft.com/office/drawing/2014/main" id="{62834F20-4C42-4860-903B-FD9FFE2D74EB}"/>
              </a:ext>
            </a:extLst>
          </p:cNvPr>
          <p:cNvSpPr>
            <a:spLocks/>
          </p:cNvSpPr>
          <p:nvPr/>
        </p:nvSpPr>
        <p:spPr bwMode="auto">
          <a:xfrm>
            <a:off x="6350000" y="23368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 name="bk object 51">
            <a:extLst>
              <a:ext uri="{FF2B5EF4-FFF2-40B4-BE49-F238E27FC236}">
                <a16:creationId xmlns:a16="http://schemas.microsoft.com/office/drawing/2014/main" id="{4CB11ED7-8FD2-4C91-80C5-1AAC68BF849A}"/>
              </a:ext>
            </a:extLst>
          </p:cNvPr>
          <p:cNvSpPr>
            <a:spLocks/>
          </p:cNvSpPr>
          <p:nvPr/>
        </p:nvSpPr>
        <p:spPr bwMode="auto">
          <a:xfrm>
            <a:off x="6864350" y="22606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 name="bk object 52">
            <a:extLst>
              <a:ext uri="{FF2B5EF4-FFF2-40B4-BE49-F238E27FC236}">
                <a16:creationId xmlns:a16="http://schemas.microsoft.com/office/drawing/2014/main" id="{1E096D47-A72E-434D-B57A-53F04F5B58FE}"/>
              </a:ext>
            </a:extLst>
          </p:cNvPr>
          <p:cNvSpPr>
            <a:spLocks/>
          </p:cNvSpPr>
          <p:nvPr/>
        </p:nvSpPr>
        <p:spPr bwMode="auto">
          <a:xfrm>
            <a:off x="55563" y="22463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0"/>
                </a:lnTo>
                <a:lnTo>
                  <a:pt x="37226" y="56047"/>
                </a:lnTo>
                <a:lnTo>
                  <a:pt x="46914"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 name="bk object 53">
            <a:extLst>
              <a:ext uri="{FF2B5EF4-FFF2-40B4-BE49-F238E27FC236}">
                <a16:creationId xmlns:a16="http://schemas.microsoft.com/office/drawing/2014/main" id="{98F53AEA-97C7-491E-8E9F-B240B99EF9AA}"/>
              </a:ext>
            </a:extLst>
          </p:cNvPr>
          <p:cNvSpPr>
            <a:spLocks/>
          </p:cNvSpPr>
          <p:nvPr/>
        </p:nvSpPr>
        <p:spPr bwMode="auto">
          <a:xfrm>
            <a:off x="457200" y="2335213"/>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 name="bk object 54">
            <a:extLst>
              <a:ext uri="{FF2B5EF4-FFF2-40B4-BE49-F238E27FC236}">
                <a16:creationId xmlns:a16="http://schemas.microsoft.com/office/drawing/2014/main" id="{6ABBA98E-4396-4642-838F-8C9048FB3662}"/>
              </a:ext>
            </a:extLst>
          </p:cNvPr>
          <p:cNvSpPr>
            <a:spLocks/>
          </p:cNvSpPr>
          <p:nvPr/>
        </p:nvSpPr>
        <p:spPr bwMode="auto">
          <a:xfrm>
            <a:off x="871538" y="241935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 name="bk object 55">
            <a:extLst>
              <a:ext uri="{FF2B5EF4-FFF2-40B4-BE49-F238E27FC236}">
                <a16:creationId xmlns:a16="http://schemas.microsoft.com/office/drawing/2014/main" id="{560C99F7-CD0A-4FF9-BF7A-E9DAA74C597F}"/>
              </a:ext>
            </a:extLst>
          </p:cNvPr>
          <p:cNvSpPr>
            <a:spLocks/>
          </p:cNvSpPr>
          <p:nvPr/>
        </p:nvSpPr>
        <p:spPr bwMode="auto">
          <a:xfrm>
            <a:off x="1306513" y="249555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 name="bk object 56">
            <a:extLst>
              <a:ext uri="{FF2B5EF4-FFF2-40B4-BE49-F238E27FC236}">
                <a16:creationId xmlns:a16="http://schemas.microsoft.com/office/drawing/2014/main" id="{41EA107A-4653-4BB0-A7B9-6203BEDE10CB}"/>
              </a:ext>
            </a:extLst>
          </p:cNvPr>
          <p:cNvSpPr>
            <a:spLocks/>
          </p:cNvSpPr>
          <p:nvPr/>
        </p:nvSpPr>
        <p:spPr bwMode="auto">
          <a:xfrm>
            <a:off x="1757363" y="25638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 name="bk object 57">
            <a:extLst>
              <a:ext uri="{FF2B5EF4-FFF2-40B4-BE49-F238E27FC236}">
                <a16:creationId xmlns:a16="http://schemas.microsoft.com/office/drawing/2014/main" id="{E702B27B-494C-4A7D-9DDE-CA221F0A3B02}"/>
              </a:ext>
            </a:extLst>
          </p:cNvPr>
          <p:cNvSpPr>
            <a:spLocks/>
          </p:cNvSpPr>
          <p:nvPr/>
        </p:nvSpPr>
        <p:spPr bwMode="auto">
          <a:xfrm>
            <a:off x="2227263" y="262413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 name="bk object 58">
            <a:extLst>
              <a:ext uri="{FF2B5EF4-FFF2-40B4-BE49-F238E27FC236}">
                <a16:creationId xmlns:a16="http://schemas.microsoft.com/office/drawing/2014/main" id="{FADBAC6C-1AAD-4B4A-91C5-3B61D25FEBFB}"/>
              </a:ext>
            </a:extLst>
          </p:cNvPr>
          <p:cNvSpPr>
            <a:spLocks/>
          </p:cNvSpPr>
          <p:nvPr/>
        </p:nvSpPr>
        <p:spPr bwMode="auto">
          <a:xfrm>
            <a:off x="2713038" y="26844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6" name="bk object 59">
            <a:extLst>
              <a:ext uri="{FF2B5EF4-FFF2-40B4-BE49-F238E27FC236}">
                <a16:creationId xmlns:a16="http://schemas.microsoft.com/office/drawing/2014/main" id="{3DDABAF8-FDB3-463E-92A2-45B576F149C8}"/>
              </a:ext>
            </a:extLst>
          </p:cNvPr>
          <p:cNvSpPr>
            <a:spLocks/>
          </p:cNvSpPr>
          <p:nvPr/>
        </p:nvSpPr>
        <p:spPr bwMode="auto">
          <a:xfrm>
            <a:off x="3219450" y="27384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7" name="bk object 60">
            <a:extLst>
              <a:ext uri="{FF2B5EF4-FFF2-40B4-BE49-F238E27FC236}">
                <a16:creationId xmlns:a16="http://schemas.microsoft.com/office/drawing/2014/main" id="{3A11BD8A-B4BB-4387-81C1-3BEBE45CAA69}"/>
              </a:ext>
            </a:extLst>
          </p:cNvPr>
          <p:cNvSpPr>
            <a:spLocks/>
          </p:cNvSpPr>
          <p:nvPr/>
        </p:nvSpPr>
        <p:spPr bwMode="auto">
          <a:xfrm>
            <a:off x="3740150" y="27940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8" name="bk object 61">
            <a:extLst>
              <a:ext uri="{FF2B5EF4-FFF2-40B4-BE49-F238E27FC236}">
                <a16:creationId xmlns:a16="http://schemas.microsoft.com/office/drawing/2014/main" id="{3527D6FF-79E6-4F76-94B2-E8A9A916D44A}"/>
              </a:ext>
            </a:extLst>
          </p:cNvPr>
          <p:cNvSpPr>
            <a:spLocks/>
          </p:cNvSpPr>
          <p:nvPr/>
        </p:nvSpPr>
        <p:spPr bwMode="auto">
          <a:xfrm>
            <a:off x="4275138" y="28495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9" name="bk object 62">
            <a:extLst>
              <a:ext uri="{FF2B5EF4-FFF2-40B4-BE49-F238E27FC236}">
                <a16:creationId xmlns:a16="http://schemas.microsoft.com/office/drawing/2014/main" id="{7C4EBEF0-8C66-4E58-9329-11B905043069}"/>
              </a:ext>
            </a:extLst>
          </p:cNvPr>
          <p:cNvSpPr>
            <a:spLocks/>
          </p:cNvSpPr>
          <p:nvPr/>
        </p:nvSpPr>
        <p:spPr bwMode="auto">
          <a:xfrm>
            <a:off x="4824413" y="290195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0" name="bk object 63">
            <a:extLst>
              <a:ext uri="{FF2B5EF4-FFF2-40B4-BE49-F238E27FC236}">
                <a16:creationId xmlns:a16="http://schemas.microsoft.com/office/drawing/2014/main" id="{072E1103-DD9D-4473-8654-A9222A51372A}"/>
              </a:ext>
            </a:extLst>
          </p:cNvPr>
          <p:cNvSpPr>
            <a:spLocks/>
          </p:cNvSpPr>
          <p:nvPr/>
        </p:nvSpPr>
        <p:spPr bwMode="auto">
          <a:xfrm>
            <a:off x="5378450" y="2941638"/>
            <a:ext cx="36513"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1" name="bk object 64">
            <a:extLst>
              <a:ext uri="{FF2B5EF4-FFF2-40B4-BE49-F238E27FC236}">
                <a16:creationId xmlns:a16="http://schemas.microsoft.com/office/drawing/2014/main" id="{E7EFEA85-DFFD-47FC-8975-39358F02C12E}"/>
              </a:ext>
            </a:extLst>
          </p:cNvPr>
          <p:cNvSpPr>
            <a:spLocks/>
          </p:cNvSpPr>
          <p:nvPr/>
        </p:nvSpPr>
        <p:spPr bwMode="auto">
          <a:xfrm>
            <a:off x="5935663" y="29654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2" name="bk object 65">
            <a:extLst>
              <a:ext uri="{FF2B5EF4-FFF2-40B4-BE49-F238E27FC236}">
                <a16:creationId xmlns:a16="http://schemas.microsoft.com/office/drawing/2014/main" id="{DE70AD02-49A7-423C-AAD6-32436DFA2AD5}"/>
              </a:ext>
            </a:extLst>
          </p:cNvPr>
          <p:cNvSpPr>
            <a:spLocks/>
          </p:cNvSpPr>
          <p:nvPr/>
        </p:nvSpPr>
        <p:spPr bwMode="auto">
          <a:xfrm>
            <a:off x="6484938" y="2952750"/>
            <a:ext cx="36512"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3" name="bk object 66">
            <a:extLst>
              <a:ext uri="{FF2B5EF4-FFF2-40B4-BE49-F238E27FC236}">
                <a16:creationId xmlns:a16="http://schemas.microsoft.com/office/drawing/2014/main" id="{D4EB4393-598C-4DF3-8EA1-4D875F756098}"/>
              </a:ext>
            </a:extLst>
          </p:cNvPr>
          <p:cNvSpPr>
            <a:spLocks/>
          </p:cNvSpPr>
          <p:nvPr/>
        </p:nvSpPr>
        <p:spPr bwMode="auto">
          <a:xfrm>
            <a:off x="7018338" y="28971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4" name="bk object 67">
            <a:extLst>
              <a:ext uri="{FF2B5EF4-FFF2-40B4-BE49-F238E27FC236}">
                <a16:creationId xmlns:a16="http://schemas.microsoft.com/office/drawing/2014/main" id="{BF8EC631-B723-479C-965B-1587EA1EE0AF}"/>
              </a:ext>
            </a:extLst>
          </p:cNvPr>
          <p:cNvSpPr>
            <a:spLocks/>
          </p:cNvSpPr>
          <p:nvPr/>
        </p:nvSpPr>
        <p:spPr bwMode="auto">
          <a:xfrm>
            <a:off x="7529513" y="279400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5" name="bk object 68">
            <a:extLst>
              <a:ext uri="{FF2B5EF4-FFF2-40B4-BE49-F238E27FC236}">
                <a16:creationId xmlns:a16="http://schemas.microsoft.com/office/drawing/2014/main" id="{29D65BE2-BD24-4E29-8735-BE562927505A}"/>
              </a:ext>
            </a:extLst>
          </p:cNvPr>
          <p:cNvSpPr>
            <a:spLocks/>
          </p:cNvSpPr>
          <p:nvPr/>
        </p:nvSpPr>
        <p:spPr bwMode="auto">
          <a:xfrm>
            <a:off x="8005763" y="26352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78" y="57279"/>
                </a:lnTo>
                <a:lnTo>
                  <a:pt x="37222" y="56055"/>
                </a:lnTo>
                <a:lnTo>
                  <a:pt x="46912"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6" name="bk object 69">
            <a:extLst>
              <a:ext uri="{FF2B5EF4-FFF2-40B4-BE49-F238E27FC236}">
                <a16:creationId xmlns:a16="http://schemas.microsoft.com/office/drawing/2014/main" id="{06BF099D-CFBE-4E63-9617-AF569039E260}"/>
              </a:ext>
            </a:extLst>
          </p:cNvPr>
          <p:cNvSpPr>
            <a:spLocks/>
          </p:cNvSpPr>
          <p:nvPr/>
        </p:nvSpPr>
        <p:spPr bwMode="auto">
          <a:xfrm>
            <a:off x="8445500" y="2424113"/>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0"/>
                </a:lnTo>
                <a:lnTo>
                  <a:pt x="37226" y="56047"/>
                </a:lnTo>
                <a:lnTo>
                  <a:pt x="46914"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7" name="bk object 70">
            <a:extLst>
              <a:ext uri="{FF2B5EF4-FFF2-40B4-BE49-F238E27FC236}">
                <a16:creationId xmlns:a16="http://schemas.microsoft.com/office/drawing/2014/main" id="{C1A5E5B2-1A84-42B6-B139-BB33F37EA615}"/>
              </a:ext>
            </a:extLst>
          </p:cNvPr>
          <p:cNvSpPr>
            <a:spLocks/>
          </p:cNvSpPr>
          <p:nvPr/>
        </p:nvSpPr>
        <p:spPr bwMode="auto">
          <a:xfrm>
            <a:off x="109538" y="2382838"/>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8" name="bk object 71">
            <a:extLst>
              <a:ext uri="{FF2B5EF4-FFF2-40B4-BE49-F238E27FC236}">
                <a16:creationId xmlns:a16="http://schemas.microsoft.com/office/drawing/2014/main" id="{298EDA77-B316-447A-ABDC-64A3F49A0403}"/>
              </a:ext>
            </a:extLst>
          </p:cNvPr>
          <p:cNvSpPr>
            <a:spLocks/>
          </p:cNvSpPr>
          <p:nvPr/>
        </p:nvSpPr>
        <p:spPr bwMode="auto">
          <a:xfrm>
            <a:off x="496888" y="2489200"/>
            <a:ext cx="36512"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9" name="bk object 72">
            <a:extLst>
              <a:ext uri="{FF2B5EF4-FFF2-40B4-BE49-F238E27FC236}">
                <a16:creationId xmlns:a16="http://schemas.microsoft.com/office/drawing/2014/main" id="{B7260626-4276-4989-9789-0761316309DF}"/>
              </a:ext>
            </a:extLst>
          </p:cNvPr>
          <p:cNvSpPr>
            <a:spLocks/>
          </p:cNvSpPr>
          <p:nvPr/>
        </p:nvSpPr>
        <p:spPr bwMode="auto">
          <a:xfrm>
            <a:off x="903288" y="2595563"/>
            <a:ext cx="36512"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79" y="31000"/>
                </a:lnTo>
                <a:lnTo>
                  <a:pt x="56053" y="20053"/>
                </a:lnTo>
                <a:lnTo>
                  <a:pt x="50814"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0" name="bk object 73">
            <a:extLst>
              <a:ext uri="{FF2B5EF4-FFF2-40B4-BE49-F238E27FC236}">
                <a16:creationId xmlns:a16="http://schemas.microsoft.com/office/drawing/2014/main" id="{10BC5DBE-BB80-4CED-B67D-9F0E80982671}"/>
              </a:ext>
            </a:extLst>
          </p:cNvPr>
          <p:cNvSpPr>
            <a:spLocks/>
          </p:cNvSpPr>
          <p:nvPr/>
        </p:nvSpPr>
        <p:spPr bwMode="auto">
          <a:xfrm>
            <a:off x="1328738" y="269398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1" name="bk object 74">
            <a:extLst>
              <a:ext uri="{FF2B5EF4-FFF2-40B4-BE49-F238E27FC236}">
                <a16:creationId xmlns:a16="http://schemas.microsoft.com/office/drawing/2014/main" id="{2257A5B1-EF4D-4A84-9540-E3F58A17F671}"/>
              </a:ext>
            </a:extLst>
          </p:cNvPr>
          <p:cNvSpPr>
            <a:spLocks/>
          </p:cNvSpPr>
          <p:nvPr/>
        </p:nvSpPr>
        <p:spPr bwMode="auto">
          <a:xfrm>
            <a:off x="1773238" y="27924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5" y="31001"/>
                </a:lnTo>
                <a:lnTo>
                  <a:pt x="56061" y="20054"/>
                </a:lnTo>
                <a:lnTo>
                  <a:pt x="50819"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2" name="bk object 75">
            <a:extLst>
              <a:ext uri="{FF2B5EF4-FFF2-40B4-BE49-F238E27FC236}">
                <a16:creationId xmlns:a16="http://schemas.microsoft.com/office/drawing/2014/main" id="{A9E88629-BD33-451F-9E7A-18F37FE2A3B0}"/>
              </a:ext>
            </a:extLst>
          </p:cNvPr>
          <p:cNvSpPr>
            <a:spLocks/>
          </p:cNvSpPr>
          <p:nvPr/>
        </p:nvSpPr>
        <p:spPr bwMode="auto">
          <a:xfrm>
            <a:off x="2236788" y="28876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3" name="bk object 76">
            <a:extLst>
              <a:ext uri="{FF2B5EF4-FFF2-40B4-BE49-F238E27FC236}">
                <a16:creationId xmlns:a16="http://schemas.microsoft.com/office/drawing/2014/main" id="{F34CAB36-3736-449D-8B76-A599FA9A0436}"/>
              </a:ext>
            </a:extLst>
          </p:cNvPr>
          <p:cNvSpPr>
            <a:spLocks/>
          </p:cNvSpPr>
          <p:nvPr/>
        </p:nvSpPr>
        <p:spPr bwMode="auto">
          <a:xfrm>
            <a:off x="2725738" y="298450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4" name="bk object 77">
            <a:extLst>
              <a:ext uri="{FF2B5EF4-FFF2-40B4-BE49-F238E27FC236}">
                <a16:creationId xmlns:a16="http://schemas.microsoft.com/office/drawing/2014/main" id="{0BA15B4A-7744-4266-8957-BBAA28B3180E}"/>
              </a:ext>
            </a:extLst>
          </p:cNvPr>
          <p:cNvSpPr>
            <a:spLocks/>
          </p:cNvSpPr>
          <p:nvPr/>
        </p:nvSpPr>
        <p:spPr bwMode="auto">
          <a:xfrm>
            <a:off x="3233738" y="3079750"/>
            <a:ext cx="36512"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5" name="bk object 78">
            <a:extLst>
              <a:ext uri="{FF2B5EF4-FFF2-40B4-BE49-F238E27FC236}">
                <a16:creationId xmlns:a16="http://schemas.microsoft.com/office/drawing/2014/main" id="{4436889C-6004-4597-AAF4-48A4371C04C3}"/>
              </a:ext>
            </a:extLst>
          </p:cNvPr>
          <p:cNvSpPr>
            <a:spLocks/>
          </p:cNvSpPr>
          <p:nvPr/>
        </p:nvSpPr>
        <p:spPr bwMode="auto">
          <a:xfrm>
            <a:off x="3763963" y="317658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6" name="bk object 79">
            <a:extLst>
              <a:ext uri="{FF2B5EF4-FFF2-40B4-BE49-F238E27FC236}">
                <a16:creationId xmlns:a16="http://schemas.microsoft.com/office/drawing/2014/main" id="{07C994F3-D1B1-44FD-9A10-3189C2203172}"/>
              </a:ext>
            </a:extLst>
          </p:cNvPr>
          <p:cNvSpPr>
            <a:spLocks/>
          </p:cNvSpPr>
          <p:nvPr/>
        </p:nvSpPr>
        <p:spPr bwMode="auto">
          <a:xfrm>
            <a:off x="4311650" y="3271838"/>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0" y="0"/>
                </a:moveTo>
                <a:lnTo>
                  <a:pt x="20053" y="1222"/>
                </a:lnTo>
                <a:lnTo>
                  <a:pt x="10362" y="6458"/>
                </a:lnTo>
                <a:lnTo>
                  <a:pt x="3179" y="15316"/>
                </a:lnTo>
                <a:lnTo>
                  <a:pt x="0" y="26273"/>
                </a:lnTo>
                <a:lnTo>
                  <a:pt x="1226" y="37220"/>
                </a:lnTo>
                <a:lnTo>
                  <a:pt x="6465" y="46908"/>
                </a:lnTo>
                <a:lnTo>
                  <a:pt x="15325" y="54090"/>
                </a:lnTo>
                <a:lnTo>
                  <a:pt x="26282" y="57275"/>
                </a:lnTo>
                <a:lnTo>
                  <a:pt x="37229" y="56050"/>
                </a:lnTo>
                <a:lnTo>
                  <a:pt x="46917" y="50809"/>
                </a:lnTo>
                <a:lnTo>
                  <a:pt x="54099" y="41944"/>
                </a:lnTo>
                <a:lnTo>
                  <a:pt x="57279" y="30991"/>
                </a:lnTo>
                <a:lnTo>
                  <a:pt x="56055" y="20045"/>
                </a:lnTo>
                <a:lnTo>
                  <a:pt x="50817" y="10358"/>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7" name="bk object 80">
            <a:extLst>
              <a:ext uri="{FF2B5EF4-FFF2-40B4-BE49-F238E27FC236}">
                <a16:creationId xmlns:a16="http://schemas.microsoft.com/office/drawing/2014/main" id="{3085DAD1-1B3C-4660-AC40-B31B4B80CAAD}"/>
              </a:ext>
            </a:extLst>
          </p:cNvPr>
          <p:cNvSpPr>
            <a:spLocks/>
          </p:cNvSpPr>
          <p:nvPr/>
        </p:nvSpPr>
        <p:spPr bwMode="auto">
          <a:xfrm>
            <a:off x="4872038" y="336073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6" y="20053"/>
                </a:lnTo>
                <a:lnTo>
                  <a:pt x="50814"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8" name="bk object 81">
            <a:extLst>
              <a:ext uri="{FF2B5EF4-FFF2-40B4-BE49-F238E27FC236}">
                <a16:creationId xmlns:a16="http://schemas.microsoft.com/office/drawing/2014/main" id="{45B9AEFE-0775-4377-A0C7-818297FD9A3A}"/>
              </a:ext>
            </a:extLst>
          </p:cNvPr>
          <p:cNvSpPr>
            <a:spLocks/>
          </p:cNvSpPr>
          <p:nvPr/>
        </p:nvSpPr>
        <p:spPr bwMode="auto">
          <a:xfrm>
            <a:off x="5443538" y="343693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9" name="bk object 82">
            <a:extLst>
              <a:ext uri="{FF2B5EF4-FFF2-40B4-BE49-F238E27FC236}">
                <a16:creationId xmlns:a16="http://schemas.microsoft.com/office/drawing/2014/main" id="{5846D8B1-F022-4CB6-9DC7-34FF146CCB4E}"/>
              </a:ext>
            </a:extLst>
          </p:cNvPr>
          <p:cNvSpPr>
            <a:spLocks/>
          </p:cNvSpPr>
          <p:nvPr/>
        </p:nvSpPr>
        <p:spPr bwMode="auto">
          <a:xfrm>
            <a:off x="6018213" y="34861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4" y="57279"/>
                </a:lnTo>
                <a:lnTo>
                  <a:pt x="37230" y="56055"/>
                </a:lnTo>
                <a:lnTo>
                  <a:pt x="46918"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0" name="bk object 83">
            <a:extLst>
              <a:ext uri="{FF2B5EF4-FFF2-40B4-BE49-F238E27FC236}">
                <a16:creationId xmlns:a16="http://schemas.microsoft.com/office/drawing/2014/main" id="{B2B53210-2388-42AA-8725-9B6018DEA7F6}"/>
              </a:ext>
            </a:extLst>
          </p:cNvPr>
          <p:cNvSpPr>
            <a:spLocks/>
          </p:cNvSpPr>
          <p:nvPr/>
        </p:nvSpPr>
        <p:spPr bwMode="auto">
          <a:xfrm>
            <a:off x="6584950" y="350043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1" name="bk object 84">
            <a:extLst>
              <a:ext uri="{FF2B5EF4-FFF2-40B4-BE49-F238E27FC236}">
                <a16:creationId xmlns:a16="http://schemas.microsoft.com/office/drawing/2014/main" id="{D06BC9AA-FD73-435E-82A2-0A2B641D9EB0}"/>
              </a:ext>
            </a:extLst>
          </p:cNvPr>
          <p:cNvSpPr>
            <a:spLocks/>
          </p:cNvSpPr>
          <p:nvPr/>
        </p:nvSpPr>
        <p:spPr bwMode="auto">
          <a:xfrm>
            <a:off x="7137400" y="34671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2" name="bk object 85">
            <a:extLst>
              <a:ext uri="{FF2B5EF4-FFF2-40B4-BE49-F238E27FC236}">
                <a16:creationId xmlns:a16="http://schemas.microsoft.com/office/drawing/2014/main" id="{06AFC09D-AB9F-4F2D-8746-5EE2ABB4AA94}"/>
              </a:ext>
            </a:extLst>
          </p:cNvPr>
          <p:cNvSpPr>
            <a:spLocks/>
          </p:cNvSpPr>
          <p:nvPr/>
        </p:nvSpPr>
        <p:spPr bwMode="auto">
          <a:xfrm>
            <a:off x="7662863" y="33845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3" name="bk object 86">
            <a:extLst>
              <a:ext uri="{FF2B5EF4-FFF2-40B4-BE49-F238E27FC236}">
                <a16:creationId xmlns:a16="http://schemas.microsoft.com/office/drawing/2014/main" id="{B3A53C44-F21B-495C-BCCD-93B816F69F49}"/>
              </a:ext>
            </a:extLst>
          </p:cNvPr>
          <p:cNvSpPr>
            <a:spLocks/>
          </p:cNvSpPr>
          <p:nvPr/>
        </p:nvSpPr>
        <p:spPr bwMode="auto">
          <a:xfrm>
            <a:off x="8158163" y="3246438"/>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1" y="0"/>
                </a:moveTo>
                <a:lnTo>
                  <a:pt x="20054" y="1226"/>
                </a:lnTo>
                <a:lnTo>
                  <a:pt x="10364"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4" name="bk object 87">
            <a:extLst>
              <a:ext uri="{FF2B5EF4-FFF2-40B4-BE49-F238E27FC236}">
                <a16:creationId xmlns:a16="http://schemas.microsoft.com/office/drawing/2014/main" id="{00F07286-E3B8-4BFA-B2D2-7102F22E5676}"/>
              </a:ext>
            </a:extLst>
          </p:cNvPr>
          <p:cNvSpPr>
            <a:spLocks/>
          </p:cNvSpPr>
          <p:nvPr/>
        </p:nvSpPr>
        <p:spPr bwMode="auto">
          <a:xfrm>
            <a:off x="8615363" y="3055938"/>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5" name="bk object 88">
            <a:extLst>
              <a:ext uri="{FF2B5EF4-FFF2-40B4-BE49-F238E27FC236}">
                <a16:creationId xmlns:a16="http://schemas.microsoft.com/office/drawing/2014/main" id="{5973565A-C781-442C-B4C0-AB87741E067D}"/>
              </a:ext>
            </a:extLst>
          </p:cNvPr>
          <p:cNvSpPr>
            <a:spLocks/>
          </p:cNvSpPr>
          <p:nvPr/>
        </p:nvSpPr>
        <p:spPr bwMode="auto">
          <a:xfrm>
            <a:off x="9031288" y="28114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6" name="bk object 89">
            <a:extLst>
              <a:ext uri="{FF2B5EF4-FFF2-40B4-BE49-F238E27FC236}">
                <a16:creationId xmlns:a16="http://schemas.microsoft.com/office/drawing/2014/main" id="{86D61CA6-598E-4ED9-846D-16A9F6CCB8B1}"/>
              </a:ext>
            </a:extLst>
          </p:cNvPr>
          <p:cNvSpPr>
            <a:spLocks/>
          </p:cNvSpPr>
          <p:nvPr/>
        </p:nvSpPr>
        <p:spPr bwMode="auto">
          <a:xfrm>
            <a:off x="9405938" y="25161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7" name="bk object 90">
            <a:extLst>
              <a:ext uri="{FF2B5EF4-FFF2-40B4-BE49-F238E27FC236}">
                <a16:creationId xmlns:a16="http://schemas.microsoft.com/office/drawing/2014/main" id="{F0704F0D-B53B-441B-9DDF-17D0FDEE715C}"/>
              </a:ext>
            </a:extLst>
          </p:cNvPr>
          <p:cNvSpPr>
            <a:spLocks/>
          </p:cNvSpPr>
          <p:nvPr/>
        </p:nvSpPr>
        <p:spPr bwMode="auto">
          <a:xfrm>
            <a:off x="177800" y="2516188"/>
            <a:ext cx="36513"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8" name="bk object 91">
            <a:extLst>
              <a:ext uri="{FF2B5EF4-FFF2-40B4-BE49-F238E27FC236}">
                <a16:creationId xmlns:a16="http://schemas.microsoft.com/office/drawing/2014/main" id="{5389F72C-B5A8-486B-BC7B-D315EF583037}"/>
              </a:ext>
            </a:extLst>
          </p:cNvPr>
          <p:cNvSpPr>
            <a:spLocks/>
          </p:cNvSpPr>
          <p:nvPr/>
        </p:nvSpPr>
        <p:spPr bwMode="auto">
          <a:xfrm>
            <a:off x="550863" y="26352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1"/>
                </a:lnTo>
                <a:lnTo>
                  <a:pt x="56057" y="20045"/>
                </a:lnTo>
                <a:lnTo>
                  <a:pt x="50818" y="1035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9" name="bk object 92">
            <a:extLst>
              <a:ext uri="{FF2B5EF4-FFF2-40B4-BE49-F238E27FC236}">
                <a16:creationId xmlns:a16="http://schemas.microsoft.com/office/drawing/2014/main" id="{0C1467E5-7E66-4A2B-B5E3-FC8CB9D915FD}"/>
              </a:ext>
            </a:extLst>
          </p:cNvPr>
          <p:cNvSpPr>
            <a:spLocks/>
          </p:cNvSpPr>
          <p:nvPr/>
        </p:nvSpPr>
        <p:spPr bwMode="auto">
          <a:xfrm>
            <a:off x="944563" y="275590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79" y="31000"/>
                </a:lnTo>
                <a:lnTo>
                  <a:pt x="56053" y="20053"/>
                </a:lnTo>
                <a:lnTo>
                  <a:pt x="50814"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0" name="bk object 93">
            <a:extLst>
              <a:ext uri="{FF2B5EF4-FFF2-40B4-BE49-F238E27FC236}">
                <a16:creationId xmlns:a16="http://schemas.microsoft.com/office/drawing/2014/main" id="{7019F4B8-4C00-4090-9DB6-3B9155BAF53C}"/>
              </a:ext>
            </a:extLst>
          </p:cNvPr>
          <p:cNvSpPr>
            <a:spLocks/>
          </p:cNvSpPr>
          <p:nvPr/>
        </p:nvSpPr>
        <p:spPr bwMode="auto">
          <a:xfrm>
            <a:off x="1357313" y="28781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1" name="bk object 94">
            <a:extLst>
              <a:ext uri="{FF2B5EF4-FFF2-40B4-BE49-F238E27FC236}">
                <a16:creationId xmlns:a16="http://schemas.microsoft.com/office/drawing/2014/main" id="{B287CC0A-E3B4-45A6-B10E-6565BCA67DC5}"/>
              </a:ext>
            </a:extLst>
          </p:cNvPr>
          <p:cNvSpPr>
            <a:spLocks/>
          </p:cNvSpPr>
          <p:nvPr/>
        </p:nvSpPr>
        <p:spPr bwMode="auto">
          <a:xfrm>
            <a:off x="1792288" y="299878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2" name="bk object 95">
            <a:extLst>
              <a:ext uri="{FF2B5EF4-FFF2-40B4-BE49-F238E27FC236}">
                <a16:creationId xmlns:a16="http://schemas.microsoft.com/office/drawing/2014/main" id="{DF3119A0-B4C8-4364-895E-B7BE3417C3CC}"/>
              </a:ext>
            </a:extLst>
          </p:cNvPr>
          <p:cNvSpPr>
            <a:spLocks/>
          </p:cNvSpPr>
          <p:nvPr/>
        </p:nvSpPr>
        <p:spPr bwMode="auto">
          <a:xfrm>
            <a:off x="2249488" y="31226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7"/>
                </a:lnTo>
                <a:lnTo>
                  <a:pt x="56057" y="20051"/>
                </a:lnTo>
                <a:lnTo>
                  <a:pt x="50818" y="10364"/>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3" name="bk object 96">
            <a:extLst>
              <a:ext uri="{FF2B5EF4-FFF2-40B4-BE49-F238E27FC236}">
                <a16:creationId xmlns:a16="http://schemas.microsoft.com/office/drawing/2014/main" id="{F1BDBCBF-727D-4ADC-91C9-005542BAEE29}"/>
              </a:ext>
            </a:extLst>
          </p:cNvPr>
          <p:cNvSpPr>
            <a:spLocks/>
          </p:cNvSpPr>
          <p:nvPr/>
        </p:nvSpPr>
        <p:spPr bwMode="auto">
          <a:xfrm>
            <a:off x="2730500" y="3246438"/>
            <a:ext cx="36513"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4" name="bk object 97">
            <a:extLst>
              <a:ext uri="{FF2B5EF4-FFF2-40B4-BE49-F238E27FC236}">
                <a16:creationId xmlns:a16="http://schemas.microsoft.com/office/drawing/2014/main" id="{24DBF05E-384C-4A7F-97CE-49130F605344}"/>
              </a:ext>
            </a:extLst>
          </p:cNvPr>
          <p:cNvSpPr>
            <a:spLocks/>
          </p:cNvSpPr>
          <p:nvPr/>
        </p:nvSpPr>
        <p:spPr bwMode="auto">
          <a:xfrm>
            <a:off x="3238500" y="3373438"/>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5" name="bk object 98">
            <a:extLst>
              <a:ext uri="{FF2B5EF4-FFF2-40B4-BE49-F238E27FC236}">
                <a16:creationId xmlns:a16="http://schemas.microsoft.com/office/drawing/2014/main" id="{E52CA89E-92CE-4EC0-8F34-B1EFA442D189}"/>
              </a:ext>
            </a:extLst>
          </p:cNvPr>
          <p:cNvSpPr>
            <a:spLocks/>
          </p:cNvSpPr>
          <p:nvPr/>
        </p:nvSpPr>
        <p:spPr bwMode="auto">
          <a:xfrm>
            <a:off x="3767138" y="35004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6" name="bk object 99">
            <a:extLst>
              <a:ext uri="{FF2B5EF4-FFF2-40B4-BE49-F238E27FC236}">
                <a16:creationId xmlns:a16="http://schemas.microsoft.com/office/drawing/2014/main" id="{D5FAA8B6-1A22-4B04-8612-4319A8C99CF9}"/>
              </a:ext>
            </a:extLst>
          </p:cNvPr>
          <p:cNvSpPr>
            <a:spLocks/>
          </p:cNvSpPr>
          <p:nvPr/>
        </p:nvSpPr>
        <p:spPr bwMode="auto">
          <a:xfrm>
            <a:off x="4319588" y="362743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7" name="bk object 100">
            <a:extLst>
              <a:ext uri="{FF2B5EF4-FFF2-40B4-BE49-F238E27FC236}">
                <a16:creationId xmlns:a16="http://schemas.microsoft.com/office/drawing/2014/main" id="{8BC14052-D986-4C56-AAEC-AC98F7763EAB}"/>
              </a:ext>
            </a:extLst>
          </p:cNvPr>
          <p:cNvSpPr>
            <a:spLocks/>
          </p:cNvSpPr>
          <p:nvPr/>
        </p:nvSpPr>
        <p:spPr bwMode="auto">
          <a:xfrm>
            <a:off x="4887913" y="374491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5" y="0"/>
                </a:moveTo>
                <a:lnTo>
                  <a:pt x="20049" y="1226"/>
                </a:lnTo>
                <a:lnTo>
                  <a:pt x="10361" y="6465"/>
                </a:lnTo>
                <a:lnTo>
                  <a:pt x="3179" y="15325"/>
                </a:lnTo>
                <a:lnTo>
                  <a:pt x="0" y="26282"/>
                </a:lnTo>
                <a:lnTo>
                  <a:pt x="1226" y="37229"/>
                </a:lnTo>
                <a:lnTo>
                  <a:pt x="6465" y="46917"/>
                </a:lnTo>
                <a:lnTo>
                  <a:pt x="15325" y="54099"/>
                </a:lnTo>
                <a:lnTo>
                  <a:pt x="26282" y="57284"/>
                </a:lnTo>
                <a:lnTo>
                  <a:pt x="37229" y="56059"/>
                </a:lnTo>
                <a:lnTo>
                  <a:pt x="46917" y="50818"/>
                </a:lnTo>
                <a:lnTo>
                  <a:pt x="54099" y="41952"/>
                </a:lnTo>
                <a:lnTo>
                  <a:pt x="57279" y="31000"/>
                </a:lnTo>
                <a:lnTo>
                  <a:pt x="56055" y="20053"/>
                </a:lnTo>
                <a:lnTo>
                  <a:pt x="50817" y="10362"/>
                </a:lnTo>
                <a:lnTo>
                  <a:pt x="41952" y="3179"/>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8" name="bk object 101">
            <a:extLst>
              <a:ext uri="{FF2B5EF4-FFF2-40B4-BE49-F238E27FC236}">
                <a16:creationId xmlns:a16="http://schemas.microsoft.com/office/drawing/2014/main" id="{E26AAB66-19F1-497F-8080-DE4C82B8CAB4}"/>
              </a:ext>
            </a:extLst>
          </p:cNvPr>
          <p:cNvSpPr>
            <a:spLocks/>
          </p:cNvSpPr>
          <p:nvPr/>
        </p:nvSpPr>
        <p:spPr bwMode="auto">
          <a:xfrm>
            <a:off x="5467350" y="384651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9" name="bk object 102">
            <a:extLst>
              <a:ext uri="{FF2B5EF4-FFF2-40B4-BE49-F238E27FC236}">
                <a16:creationId xmlns:a16="http://schemas.microsoft.com/office/drawing/2014/main" id="{00A143E4-C980-4C83-A2E1-916E98C792A1}"/>
              </a:ext>
            </a:extLst>
          </p:cNvPr>
          <p:cNvSpPr>
            <a:spLocks/>
          </p:cNvSpPr>
          <p:nvPr/>
        </p:nvSpPr>
        <p:spPr bwMode="auto">
          <a:xfrm>
            <a:off x="6049963" y="39179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0" name="bk object 103">
            <a:extLst>
              <a:ext uri="{FF2B5EF4-FFF2-40B4-BE49-F238E27FC236}">
                <a16:creationId xmlns:a16="http://schemas.microsoft.com/office/drawing/2014/main" id="{746B2FC0-0357-42F3-9709-1D61A6AFDEDA}"/>
              </a:ext>
            </a:extLst>
          </p:cNvPr>
          <p:cNvSpPr>
            <a:spLocks/>
          </p:cNvSpPr>
          <p:nvPr/>
        </p:nvSpPr>
        <p:spPr bwMode="auto">
          <a:xfrm>
            <a:off x="6627813" y="39512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1" name="bk object 104">
            <a:extLst>
              <a:ext uri="{FF2B5EF4-FFF2-40B4-BE49-F238E27FC236}">
                <a16:creationId xmlns:a16="http://schemas.microsoft.com/office/drawing/2014/main" id="{35E75180-0EA4-40F2-B7EE-69F773793530}"/>
              </a:ext>
            </a:extLst>
          </p:cNvPr>
          <p:cNvSpPr>
            <a:spLocks/>
          </p:cNvSpPr>
          <p:nvPr/>
        </p:nvSpPr>
        <p:spPr bwMode="auto">
          <a:xfrm>
            <a:off x="7189788" y="39433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2" name="bk object 105">
            <a:extLst>
              <a:ext uri="{FF2B5EF4-FFF2-40B4-BE49-F238E27FC236}">
                <a16:creationId xmlns:a16="http://schemas.microsoft.com/office/drawing/2014/main" id="{C5906830-A0F7-4D8F-843C-D22562349598}"/>
              </a:ext>
            </a:extLst>
          </p:cNvPr>
          <p:cNvSpPr>
            <a:spLocks/>
          </p:cNvSpPr>
          <p:nvPr/>
        </p:nvSpPr>
        <p:spPr bwMode="auto">
          <a:xfrm>
            <a:off x="7729538" y="38814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0" y="0"/>
                </a:moveTo>
                <a:lnTo>
                  <a:pt x="20053" y="1223"/>
                </a:lnTo>
                <a:lnTo>
                  <a:pt x="10362"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3" name="bk object 106">
            <a:extLst>
              <a:ext uri="{FF2B5EF4-FFF2-40B4-BE49-F238E27FC236}">
                <a16:creationId xmlns:a16="http://schemas.microsoft.com/office/drawing/2014/main" id="{D6778654-D415-4429-AFFD-515E6AB7776C}"/>
              </a:ext>
            </a:extLst>
          </p:cNvPr>
          <p:cNvSpPr>
            <a:spLocks/>
          </p:cNvSpPr>
          <p:nvPr/>
        </p:nvSpPr>
        <p:spPr bwMode="auto">
          <a:xfrm>
            <a:off x="8240713" y="377031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5" y="0"/>
                </a:moveTo>
                <a:lnTo>
                  <a:pt x="20049" y="1222"/>
                </a:lnTo>
                <a:lnTo>
                  <a:pt x="10361" y="6458"/>
                </a:lnTo>
                <a:lnTo>
                  <a:pt x="3179" y="15316"/>
                </a:lnTo>
                <a:lnTo>
                  <a:pt x="0" y="26273"/>
                </a:lnTo>
                <a:lnTo>
                  <a:pt x="1226" y="37220"/>
                </a:lnTo>
                <a:lnTo>
                  <a:pt x="6465" y="46908"/>
                </a:lnTo>
                <a:lnTo>
                  <a:pt x="15325" y="54090"/>
                </a:lnTo>
                <a:lnTo>
                  <a:pt x="26282" y="57275"/>
                </a:lnTo>
                <a:lnTo>
                  <a:pt x="37229" y="56050"/>
                </a:lnTo>
                <a:lnTo>
                  <a:pt x="46917" y="50809"/>
                </a:lnTo>
                <a:lnTo>
                  <a:pt x="54099" y="41944"/>
                </a:lnTo>
                <a:lnTo>
                  <a:pt x="57279" y="30992"/>
                </a:lnTo>
                <a:lnTo>
                  <a:pt x="56055" y="20049"/>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4" name="bk object 107">
            <a:extLst>
              <a:ext uri="{FF2B5EF4-FFF2-40B4-BE49-F238E27FC236}">
                <a16:creationId xmlns:a16="http://schemas.microsoft.com/office/drawing/2014/main" id="{337AD8A3-DB23-4620-8190-E020FEB76870}"/>
              </a:ext>
            </a:extLst>
          </p:cNvPr>
          <p:cNvSpPr>
            <a:spLocks/>
          </p:cNvSpPr>
          <p:nvPr/>
        </p:nvSpPr>
        <p:spPr bwMode="auto">
          <a:xfrm>
            <a:off x="8716963" y="360680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5" name="bk object 108">
            <a:extLst>
              <a:ext uri="{FF2B5EF4-FFF2-40B4-BE49-F238E27FC236}">
                <a16:creationId xmlns:a16="http://schemas.microsoft.com/office/drawing/2014/main" id="{7DEB331B-1CBC-4639-AC2D-4B7A8FCE335C}"/>
              </a:ext>
            </a:extLst>
          </p:cNvPr>
          <p:cNvSpPr>
            <a:spLocks/>
          </p:cNvSpPr>
          <p:nvPr/>
        </p:nvSpPr>
        <p:spPr bwMode="auto">
          <a:xfrm>
            <a:off x="9155113" y="33909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6" name="bk object 109">
            <a:extLst>
              <a:ext uri="{FF2B5EF4-FFF2-40B4-BE49-F238E27FC236}">
                <a16:creationId xmlns:a16="http://schemas.microsoft.com/office/drawing/2014/main" id="{77A4EFDB-BE73-42BA-B970-6CFC03C4AD8D}"/>
              </a:ext>
            </a:extLst>
          </p:cNvPr>
          <p:cNvSpPr>
            <a:spLocks/>
          </p:cNvSpPr>
          <p:nvPr/>
        </p:nvSpPr>
        <p:spPr bwMode="auto">
          <a:xfrm>
            <a:off x="9551988" y="312420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7" name="bk object 110">
            <a:extLst>
              <a:ext uri="{FF2B5EF4-FFF2-40B4-BE49-F238E27FC236}">
                <a16:creationId xmlns:a16="http://schemas.microsoft.com/office/drawing/2014/main" id="{EB55FF86-CB30-40BF-9F45-AC351492C36F}"/>
              </a:ext>
            </a:extLst>
          </p:cNvPr>
          <p:cNvSpPr>
            <a:spLocks/>
          </p:cNvSpPr>
          <p:nvPr/>
        </p:nvSpPr>
        <p:spPr bwMode="auto">
          <a:xfrm>
            <a:off x="9910763" y="28067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8" name="bk object 111">
            <a:extLst>
              <a:ext uri="{FF2B5EF4-FFF2-40B4-BE49-F238E27FC236}">
                <a16:creationId xmlns:a16="http://schemas.microsoft.com/office/drawing/2014/main" id="{AAD82A03-C106-41F6-8B97-9DAA080B468B}"/>
              </a:ext>
            </a:extLst>
          </p:cNvPr>
          <p:cNvSpPr>
            <a:spLocks/>
          </p:cNvSpPr>
          <p:nvPr/>
        </p:nvSpPr>
        <p:spPr bwMode="auto">
          <a:xfrm>
            <a:off x="10229850" y="2439988"/>
            <a:ext cx="33338"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81" y="31000"/>
                </a:lnTo>
                <a:lnTo>
                  <a:pt x="56056" y="20053"/>
                </a:lnTo>
                <a:lnTo>
                  <a:pt x="50814"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9" name="bk object 112">
            <a:extLst>
              <a:ext uri="{FF2B5EF4-FFF2-40B4-BE49-F238E27FC236}">
                <a16:creationId xmlns:a16="http://schemas.microsoft.com/office/drawing/2014/main" id="{4B1A66C3-E716-4960-990F-5627F0943ACE}"/>
              </a:ext>
            </a:extLst>
          </p:cNvPr>
          <p:cNvSpPr>
            <a:spLocks/>
          </p:cNvSpPr>
          <p:nvPr/>
        </p:nvSpPr>
        <p:spPr bwMode="auto">
          <a:xfrm>
            <a:off x="258763" y="26479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0" name="bk object 113">
            <a:extLst>
              <a:ext uri="{FF2B5EF4-FFF2-40B4-BE49-F238E27FC236}">
                <a16:creationId xmlns:a16="http://schemas.microsoft.com/office/drawing/2014/main" id="{A027FF5B-17CA-41DC-AE0F-3C98E7B35561}"/>
              </a:ext>
            </a:extLst>
          </p:cNvPr>
          <p:cNvSpPr>
            <a:spLocks/>
          </p:cNvSpPr>
          <p:nvPr/>
        </p:nvSpPr>
        <p:spPr bwMode="auto">
          <a:xfrm>
            <a:off x="614363" y="27733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1" name="bk object 114">
            <a:extLst>
              <a:ext uri="{FF2B5EF4-FFF2-40B4-BE49-F238E27FC236}">
                <a16:creationId xmlns:a16="http://schemas.microsoft.com/office/drawing/2014/main" id="{851D5E5F-98C8-462F-BEFA-06CE59535F3A}"/>
              </a:ext>
            </a:extLst>
          </p:cNvPr>
          <p:cNvSpPr>
            <a:spLocks/>
          </p:cNvSpPr>
          <p:nvPr/>
        </p:nvSpPr>
        <p:spPr bwMode="auto">
          <a:xfrm>
            <a:off x="990600" y="2903538"/>
            <a:ext cx="36513"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79" y="30997"/>
                </a:lnTo>
                <a:lnTo>
                  <a:pt x="56053" y="20053"/>
                </a:lnTo>
                <a:lnTo>
                  <a:pt x="50814"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2" name="bk object 115">
            <a:extLst>
              <a:ext uri="{FF2B5EF4-FFF2-40B4-BE49-F238E27FC236}">
                <a16:creationId xmlns:a16="http://schemas.microsoft.com/office/drawing/2014/main" id="{438C16D4-E82D-4F7E-B675-E9C95137428B}"/>
              </a:ext>
            </a:extLst>
          </p:cNvPr>
          <p:cNvSpPr>
            <a:spLocks/>
          </p:cNvSpPr>
          <p:nvPr/>
        </p:nvSpPr>
        <p:spPr bwMode="auto">
          <a:xfrm>
            <a:off x="1390650" y="304165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3" name="bk object 116">
            <a:extLst>
              <a:ext uri="{FF2B5EF4-FFF2-40B4-BE49-F238E27FC236}">
                <a16:creationId xmlns:a16="http://schemas.microsoft.com/office/drawing/2014/main" id="{2F5A4D92-2A3B-4C20-AD27-C2DE63CD81D6}"/>
              </a:ext>
            </a:extLst>
          </p:cNvPr>
          <p:cNvSpPr>
            <a:spLocks/>
          </p:cNvSpPr>
          <p:nvPr/>
        </p:nvSpPr>
        <p:spPr bwMode="auto">
          <a:xfrm>
            <a:off x="1811338" y="31797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4" name="bk object 117">
            <a:extLst>
              <a:ext uri="{FF2B5EF4-FFF2-40B4-BE49-F238E27FC236}">
                <a16:creationId xmlns:a16="http://schemas.microsoft.com/office/drawing/2014/main" id="{57AC2859-FA7A-46C1-90EA-66EF36868D34}"/>
              </a:ext>
            </a:extLst>
          </p:cNvPr>
          <p:cNvSpPr>
            <a:spLocks/>
          </p:cNvSpPr>
          <p:nvPr/>
        </p:nvSpPr>
        <p:spPr bwMode="auto">
          <a:xfrm>
            <a:off x="2259013" y="33226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5" name="bk object 118">
            <a:extLst>
              <a:ext uri="{FF2B5EF4-FFF2-40B4-BE49-F238E27FC236}">
                <a16:creationId xmlns:a16="http://schemas.microsoft.com/office/drawing/2014/main" id="{CA0C44F9-6145-468A-80F2-1F84DD0F459E}"/>
              </a:ext>
            </a:extLst>
          </p:cNvPr>
          <p:cNvSpPr>
            <a:spLocks/>
          </p:cNvSpPr>
          <p:nvPr/>
        </p:nvSpPr>
        <p:spPr bwMode="auto">
          <a:xfrm>
            <a:off x="2730500" y="34671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6" name="bk object 119">
            <a:extLst>
              <a:ext uri="{FF2B5EF4-FFF2-40B4-BE49-F238E27FC236}">
                <a16:creationId xmlns:a16="http://schemas.microsoft.com/office/drawing/2014/main" id="{E6A01E80-8D23-4E05-B479-491D0DA589CB}"/>
              </a:ext>
            </a:extLst>
          </p:cNvPr>
          <p:cNvSpPr>
            <a:spLocks/>
          </p:cNvSpPr>
          <p:nvPr/>
        </p:nvSpPr>
        <p:spPr bwMode="auto">
          <a:xfrm>
            <a:off x="3227388" y="36147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7" name="bk object 120">
            <a:extLst>
              <a:ext uri="{FF2B5EF4-FFF2-40B4-BE49-F238E27FC236}">
                <a16:creationId xmlns:a16="http://schemas.microsoft.com/office/drawing/2014/main" id="{0F95DB90-D5FA-4CAD-BDF1-6F1474328D37}"/>
              </a:ext>
            </a:extLst>
          </p:cNvPr>
          <p:cNvSpPr>
            <a:spLocks/>
          </p:cNvSpPr>
          <p:nvPr/>
        </p:nvSpPr>
        <p:spPr bwMode="auto">
          <a:xfrm>
            <a:off x="3751263" y="376396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8" name="bk object 121">
            <a:extLst>
              <a:ext uri="{FF2B5EF4-FFF2-40B4-BE49-F238E27FC236}">
                <a16:creationId xmlns:a16="http://schemas.microsoft.com/office/drawing/2014/main" id="{CFAA0E47-2506-414F-B9DE-C77073D88ECB}"/>
              </a:ext>
            </a:extLst>
          </p:cNvPr>
          <p:cNvSpPr>
            <a:spLocks/>
          </p:cNvSpPr>
          <p:nvPr/>
        </p:nvSpPr>
        <p:spPr bwMode="auto">
          <a:xfrm>
            <a:off x="4297363" y="39116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2"/>
                </a:lnTo>
                <a:lnTo>
                  <a:pt x="10364"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9" name="bk object 122">
            <a:extLst>
              <a:ext uri="{FF2B5EF4-FFF2-40B4-BE49-F238E27FC236}">
                <a16:creationId xmlns:a16="http://schemas.microsoft.com/office/drawing/2014/main" id="{E3E4080F-FE30-49C4-84F3-8C205301DE83}"/>
              </a:ext>
            </a:extLst>
          </p:cNvPr>
          <p:cNvSpPr>
            <a:spLocks/>
          </p:cNvSpPr>
          <p:nvPr/>
        </p:nvSpPr>
        <p:spPr bwMode="auto">
          <a:xfrm>
            <a:off x="4864100" y="40465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0" name="bk object 123">
            <a:extLst>
              <a:ext uri="{FF2B5EF4-FFF2-40B4-BE49-F238E27FC236}">
                <a16:creationId xmlns:a16="http://schemas.microsoft.com/office/drawing/2014/main" id="{67C1EC2F-2630-470E-9234-1CB66D4C3D4A}"/>
              </a:ext>
            </a:extLst>
          </p:cNvPr>
          <p:cNvSpPr>
            <a:spLocks/>
          </p:cNvSpPr>
          <p:nvPr/>
        </p:nvSpPr>
        <p:spPr bwMode="auto">
          <a:xfrm>
            <a:off x="5441950" y="4165600"/>
            <a:ext cx="33338"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1" name="bk object 124">
            <a:extLst>
              <a:ext uri="{FF2B5EF4-FFF2-40B4-BE49-F238E27FC236}">
                <a16:creationId xmlns:a16="http://schemas.microsoft.com/office/drawing/2014/main" id="{8D188D8A-1EBA-4C30-9AF1-AB923DD7B942}"/>
              </a:ext>
            </a:extLst>
          </p:cNvPr>
          <p:cNvSpPr>
            <a:spLocks/>
          </p:cNvSpPr>
          <p:nvPr/>
        </p:nvSpPr>
        <p:spPr bwMode="auto">
          <a:xfrm>
            <a:off x="6026150" y="42560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2" name="bk object 125">
            <a:extLst>
              <a:ext uri="{FF2B5EF4-FFF2-40B4-BE49-F238E27FC236}">
                <a16:creationId xmlns:a16="http://schemas.microsoft.com/office/drawing/2014/main" id="{7D1B97DE-E0D1-45D7-A6EF-2FE1EA007AC3}"/>
              </a:ext>
            </a:extLst>
          </p:cNvPr>
          <p:cNvSpPr>
            <a:spLocks/>
          </p:cNvSpPr>
          <p:nvPr/>
        </p:nvSpPr>
        <p:spPr bwMode="auto">
          <a:xfrm>
            <a:off x="6605588" y="43100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3" name="bk object 126">
            <a:extLst>
              <a:ext uri="{FF2B5EF4-FFF2-40B4-BE49-F238E27FC236}">
                <a16:creationId xmlns:a16="http://schemas.microsoft.com/office/drawing/2014/main" id="{BA3541C3-EE1E-4773-BA69-609CD2D610D8}"/>
              </a:ext>
            </a:extLst>
          </p:cNvPr>
          <p:cNvSpPr>
            <a:spLocks/>
          </p:cNvSpPr>
          <p:nvPr/>
        </p:nvSpPr>
        <p:spPr bwMode="auto">
          <a:xfrm>
            <a:off x="7175500" y="43195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79" y="31000"/>
                </a:lnTo>
                <a:lnTo>
                  <a:pt x="56053" y="20053"/>
                </a:lnTo>
                <a:lnTo>
                  <a:pt x="50814"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4" name="bk object 127">
            <a:extLst>
              <a:ext uri="{FF2B5EF4-FFF2-40B4-BE49-F238E27FC236}">
                <a16:creationId xmlns:a16="http://schemas.microsoft.com/office/drawing/2014/main" id="{7133D077-C87F-4F5A-9E72-CA4EAEE5AF8E}"/>
              </a:ext>
            </a:extLst>
          </p:cNvPr>
          <p:cNvSpPr>
            <a:spLocks/>
          </p:cNvSpPr>
          <p:nvPr/>
        </p:nvSpPr>
        <p:spPr bwMode="auto">
          <a:xfrm>
            <a:off x="7723188" y="428625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5" name="bk object 128">
            <a:extLst>
              <a:ext uri="{FF2B5EF4-FFF2-40B4-BE49-F238E27FC236}">
                <a16:creationId xmlns:a16="http://schemas.microsoft.com/office/drawing/2014/main" id="{CC00432F-CE79-4F7C-8136-4C6335C3D939}"/>
              </a:ext>
            </a:extLst>
          </p:cNvPr>
          <p:cNvSpPr>
            <a:spLocks/>
          </p:cNvSpPr>
          <p:nvPr/>
        </p:nvSpPr>
        <p:spPr bwMode="auto">
          <a:xfrm>
            <a:off x="8247063" y="41989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78" y="57284"/>
                </a:lnTo>
                <a:lnTo>
                  <a:pt x="37222" y="56059"/>
                </a:lnTo>
                <a:lnTo>
                  <a:pt x="46912" y="50818"/>
                </a:lnTo>
                <a:lnTo>
                  <a:pt x="54100" y="41952"/>
                </a:lnTo>
                <a:lnTo>
                  <a:pt x="57281" y="31001"/>
                </a:lnTo>
                <a:lnTo>
                  <a:pt x="56056" y="20056"/>
                </a:lnTo>
                <a:lnTo>
                  <a:pt x="50814" y="10366"/>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6" name="bk object 129">
            <a:extLst>
              <a:ext uri="{FF2B5EF4-FFF2-40B4-BE49-F238E27FC236}">
                <a16:creationId xmlns:a16="http://schemas.microsoft.com/office/drawing/2014/main" id="{7CF853E8-13F2-4F82-AA7D-E3C6EBA68274}"/>
              </a:ext>
            </a:extLst>
          </p:cNvPr>
          <p:cNvSpPr>
            <a:spLocks/>
          </p:cNvSpPr>
          <p:nvPr/>
        </p:nvSpPr>
        <p:spPr bwMode="auto">
          <a:xfrm>
            <a:off x="8739188" y="40655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7" name="bk object 130">
            <a:extLst>
              <a:ext uri="{FF2B5EF4-FFF2-40B4-BE49-F238E27FC236}">
                <a16:creationId xmlns:a16="http://schemas.microsoft.com/office/drawing/2014/main" id="{21CCC7B7-3CBC-41FD-8E26-F0F1157E614C}"/>
              </a:ext>
            </a:extLst>
          </p:cNvPr>
          <p:cNvSpPr>
            <a:spLocks/>
          </p:cNvSpPr>
          <p:nvPr/>
        </p:nvSpPr>
        <p:spPr bwMode="auto">
          <a:xfrm>
            <a:off x="9199563" y="3884613"/>
            <a:ext cx="34925"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8" name="bk object 131">
            <a:extLst>
              <a:ext uri="{FF2B5EF4-FFF2-40B4-BE49-F238E27FC236}">
                <a16:creationId xmlns:a16="http://schemas.microsoft.com/office/drawing/2014/main" id="{6793906D-CDD7-4EC6-8C37-6B14C0CD4919}"/>
              </a:ext>
            </a:extLst>
          </p:cNvPr>
          <p:cNvSpPr>
            <a:spLocks/>
          </p:cNvSpPr>
          <p:nvPr/>
        </p:nvSpPr>
        <p:spPr bwMode="auto">
          <a:xfrm>
            <a:off x="9621838" y="365125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9" name="bk object 132">
            <a:extLst>
              <a:ext uri="{FF2B5EF4-FFF2-40B4-BE49-F238E27FC236}">
                <a16:creationId xmlns:a16="http://schemas.microsoft.com/office/drawing/2014/main" id="{47EF3BAE-EAB7-4378-A07E-A386440D1CAE}"/>
              </a:ext>
            </a:extLst>
          </p:cNvPr>
          <p:cNvSpPr>
            <a:spLocks/>
          </p:cNvSpPr>
          <p:nvPr/>
        </p:nvSpPr>
        <p:spPr bwMode="auto">
          <a:xfrm>
            <a:off x="10007600" y="33702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79" y="30997"/>
                </a:lnTo>
                <a:lnTo>
                  <a:pt x="56052" y="20050"/>
                </a:lnTo>
                <a:lnTo>
                  <a:pt x="50809"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0" name="bk object 133">
            <a:extLst>
              <a:ext uri="{FF2B5EF4-FFF2-40B4-BE49-F238E27FC236}">
                <a16:creationId xmlns:a16="http://schemas.microsoft.com/office/drawing/2014/main" id="{6371EDF5-7462-4B5D-9C87-774E919E8F4E}"/>
              </a:ext>
            </a:extLst>
          </p:cNvPr>
          <p:cNvSpPr>
            <a:spLocks/>
          </p:cNvSpPr>
          <p:nvPr/>
        </p:nvSpPr>
        <p:spPr bwMode="auto">
          <a:xfrm>
            <a:off x="10355263" y="3036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1" name="bk object 134">
            <a:extLst>
              <a:ext uri="{FF2B5EF4-FFF2-40B4-BE49-F238E27FC236}">
                <a16:creationId xmlns:a16="http://schemas.microsoft.com/office/drawing/2014/main" id="{966752DA-8950-41AF-83C4-16864406BC6D}"/>
              </a:ext>
            </a:extLst>
          </p:cNvPr>
          <p:cNvSpPr>
            <a:spLocks/>
          </p:cNvSpPr>
          <p:nvPr/>
        </p:nvSpPr>
        <p:spPr bwMode="auto">
          <a:xfrm>
            <a:off x="10663238" y="2655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2" name="bk object 135">
            <a:extLst>
              <a:ext uri="{FF2B5EF4-FFF2-40B4-BE49-F238E27FC236}">
                <a16:creationId xmlns:a16="http://schemas.microsoft.com/office/drawing/2014/main" id="{E3520F4E-2F05-4918-A618-D21B7F9ED481}"/>
              </a:ext>
            </a:extLst>
          </p:cNvPr>
          <p:cNvSpPr>
            <a:spLocks/>
          </p:cNvSpPr>
          <p:nvPr/>
        </p:nvSpPr>
        <p:spPr bwMode="auto">
          <a:xfrm>
            <a:off x="10936288" y="223043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2"/>
                </a:lnTo>
                <a:lnTo>
                  <a:pt x="10362" y="6458"/>
                </a:lnTo>
                <a:lnTo>
                  <a:pt x="3180" y="15316"/>
                </a:lnTo>
                <a:lnTo>
                  <a:pt x="0" y="26273"/>
                </a:lnTo>
                <a:lnTo>
                  <a:pt x="1223" y="37220"/>
                </a:lnTo>
                <a:lnTo>
                  <a:pt x="6462" y="46908"/>
                </a:lnTo>
                <a:lnTo>
                  <a:pt x="15326" y="54090"/>
                </a:lnTo>
                <a:lnTo>
                  <a:pt x="26278" y="57275"/>
                </a:lnTo>
                <a:lnTo>
                  <a:pt x="37222" y="56050"/>
                </a:lnTo>
                <a:lnTo>
                  <a:pt x="46912" y="50809"/>
                </a:lnTo>
                <a:lnTo>
                  <a:pt x="54100" y="41944"/>
                </a:lnTo>
                <a:lnTo>
                  <a:pt x="57281" y="30992"/>
                </a:lnTo>
                <a:lnTo>
                  <a:pt x="56056" y="20049"/>
                </a:lnTo>
                <a:lnTo>
                  <a:pt x="50814"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3" name="bk object 136">
            <a:extLst>
              <a:ext uri="{FF2B5EF4-FFF2-40B4-BE49-F238E27FC236}">
                <a16:creationId xmlns:a16="http://schemas.microsoft.com/office/drawing/2014/main" id="{F5B87B2E-7681-4D62-AE53-1A4B1872C46A}"/>
              </a:ext>
            </a:extLst>
          </p:cNvPr>
          <p:cNvSpPr>
            <a:spLocks/>
          </p:cNvSpPr>
          <p:nvPr/>
        </p:nvSpPr>
        <p:spPr bwMode="auto">
          <a:xfrm>
            <a:off x="44450" y="2659063"/>
            <a:ext cx="33338"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4" name="bk object 137">
            <a:extLst>
              <a:ext uri="{FF2B5EF4-FFF2-40B4-BE49-F238E27FC236}">
                <a16:creationId xmlns:a16="http://schemas.microsoft.com/office/drawing/2014/main" id="{BACEE854-D804-4A5D-ABCA-56D0CADD1C1C}"/>
              </a:ext>
            </a:extLst>
          </p:cNvPr>
          <p:cNvSpPr>
            <a:spLocks/>
          </p:cNvSpPr>
          <p:nvPr/>
        </p:nvSpPr>
        <p:spPr bwMode="auto">
          <a:xfrm>
            <a:off x="354013" y="27749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5"/>
                </a:lnTo>
                <a:lnTo>
                  <a:pt x="56057" y="20048"/>
                </a:lnTo>
                <a:lnTo>
                  <a:pt x="50818" y="10358"/>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5" name="bk object 138">
            <a:extLst>
              <a:ext uri="{FF2B5EF4-FFF2-40B4-BE49-F238E27FC236}">
                <a16:creationId xmlns:a16="http://schemas.microsoft.com/office/drawing/2014/main" id="{1978B839-6CCD-4E24-A0D0-AC930182E927}"/>
              </a:ext>
            </a:extLst>
          </p:cNvPr>
          <p:cNvSpPr>
            <a:spLocks/>
          </p:cNvSpPr>
          <p:nvPr/>
        </p:nvSpPr>
        <p:spPr bwMode="auto">
          <a:xfrm>
            <a:off x="687388" y="29035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6" name="bk object 139">
            <a:extLst>
              <a:ext uri="{FF2B5EF4-FFF2-40B4-BE49-F238E27FC236}">
                <a16:creationId xmlns:a16="http://schemas.microsoft.com/office/drawing/2014/main" id="{D153691B-2529-4773-95CA-BC8BA03FDC61}"/>
              </a:ext>
            </a:extLst>
          </p:cNvPr>
          <p:cNvSpPr>
            <a:spLocks/>
          </p:cNvSpPr>
          <p:nvPr/>
        </p:nvSpPr>
        <p:spPr bwMode="auto">
          <a:xfrm>
            <a:off x="1046163" y="304165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7" name="bk object 140">
            <a:extLst>
              <a:ext uri="{FF2B5EF4-FFF2-40B4-BE49-F238E27FC236}">
                <a16:creationId xmlns:a16="http://schemas.microsoft.com/office/drawing/2014/main" id="{1A152ABD-B517-474A-8B69-CC3C5CEC07EE}"/>
              </a:ext>
            </a:extLst>
          </p:cNvPr>
          <p:cNvSpPr>
            <a:spLocks/>
          </p:cNvSpPr>
          <p:nvPr/>
        </p:nvSpPr>
        <p:spPr bwMode="auto">
          <a:xfrm>
            <a:off x="1428750" y="3186113"/>
            <a:ext cx="33338"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8" name="bk object 141">
            <a:extLst>
              <a:ext uri="{FF2B5EF4-FFF2-40B4-BE49-F238E27FC236}">
                <a16:creationId xmlns:a16="http://schemas.microsoft.com/office/drawing/2014/main" id="{89F616FA-B96D-4B15-B6EF-101DC5996446}"/>
              </a:ext>
            </a:extLst>
          </p:cNvPr>
          <p:cNvSpPr>
            <a:spLocks/>
          </p:cNvSpPr>
          <p:nvPr/>
        </p:nvSpPr>
        <p:spPr bwMode="auto">
          <a:xfrm>
            <a:off x="1833563" y="33353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9" name="bk object 142">
            <a:extLst>
              <a:ext uri="{FF2B5EF4-FFF2-40B4-BE49-F238E27FC236}">
                <a16:creationId xmlns:a16="http://schemas.microsoft.com/office/drawing/2014/main" id="{D1725E7C-4766-4361-B64D-A27D07A03ECA}"/>
              </a:ext>
            </a:extLst>
          </p:cNvPr>
          <p:cNvSpPr>
            <a:spLocks/>
          </p:cNvSpPr>
          <p:nvPr/>
        </p:nvSpPr>
        <p:spPr bwMode="auto">
          <a:xfrm>
            <a:off x="2265363" y="34909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0" name="bk object 143">
            <a:extLst>
              <a:ext uri="{FF2B5EF4-FFF2-40B4-BE49-F238E27FC236}">
                <a16:creationId xmlns:a16="http://schemas.microsoft.com/office/drawing/2014/main" id="{D46CE088-B124-4F9A-89D5-3BD3E14DFD84}"/>
              </a:ext>
            </a:extLst>
          </p:cNvPr>
          <p:cNvSpPr>
            <a:spLocks/>
          </p:cNvSpPr>
          <p:nvPr/>
        </p:nvSpPr>
        <p:spPr bwMode="auto">
          <a:xfrm>
            <a:off x="2722563" y="364648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1" name="bk object 144">
            <a:extLst>
              <a:ext uri="{FF2B5EF4-FFF2-40B4-BE49-F238E27FC236}">
                <a16:creationId xmlns:a16="http://schemas.microsoft.com/office/drawing/2014/main" id="{BCC45F46-76FF-4E07-A0B1-F0DC1A973539}"/>
              </a:ext>
            </a:extLst>
          </p:cNvPr>
          <p:cNvSpPr>
            <a:spLocks/>
          </p:cNvSpPr>
          <p:nvPr/>
        </p:nvSpPr>
        <p:spPr bwMode="auto">
          <a:xfrm>
            <a:off x="3205163" y="38084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2"/>
                </a:lnTo>
                <a:lnTo>
                  <a:pt x="10366"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5" y="30992"/>
                </a:lnTo>
                <a:lnTo>
                  <a:pt x="56061" y="20049"/>
                </a:lnTo>
                <a:lnTo>
                  <a:pt x="50819"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2" name="bk object 145">
            <a:extLst>
              <a:ext uri="{FF2B5EF4-FFF2-40B4-BE49-F238E27FC236}">
                <a16:creationId xmlns:a16="http://schemas.microsoft.com/office/drawing/2014/main" id="{0C357E5C-54A3-4FD2-A3D0-79CC87DEDC2C}"/>
              </a:ext>
            </a:extLst>
          </p:cNvPr>
          <p:cNvSpPr>
            <a:spLocks/>
          </p:cNvSpPr>
          <p:nvPr/>
        </p:nvSpPr>
        <p:spPr bwMode="auto">
          <a:xfrm>
            <a:off x="3714750" y="3968750"/>
            <a:ext cx="33338"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3" name="bk object 146">
            <a:extLst>
              <a:ext uri="{FF2B5EF4-FFF2-40B4-BE49-F238E27FC236}">
                <a16:creationId xmlns:a16="http://schemas.microsoft.com/office/drawing/2014/main" id="{715A5843-CA56-4980-B45F-B0881486F2F1}"/>
              </a:ext>
            </a:extLst>
          </p:cNvPr>
          <p:cNvSpPr>
            <a:spLocks/>
          </p:cNvSpPr>
          <p:nvPr/>
        </p:nvSpPr>
        <p:spPr bwMode="auto">
          <a:xfrm>
            <a:off x="4249738" y="41275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4" name="bk object 147">
            <a:extLst>
              <a:ext uri="{FF2B5EF4-FFF2-40B4-BE49-F238E27FC236}">
                <a16:creationId xmlns:a16="http://schemas.microsoft.com/office/drawing/2014/main" id="{3979CA7F-CBAF-44E7-9D26-2CB4D41334D2}"/>
              </a:ext>
            </a:extLst>
          </p:cNvPr>
          <p:cNvSpPr>
            <a:spLocks/>
          </p:cNvSpPr>
          <p:nvPr/>
        </p:nvSpPr>
        <p:spPr bwMode="auto">
          <a:xfrm>
            <a:off x="4805363" y="42751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5" name="bk object 148">
            <a:extLst>
              <a:ext uri="{FF2B5EF4-FFF2-40B4-BE49-F238E27FC236}">
                <a16:creationId xmlns:a16="http://schemas.microsoft.com/office/drawing/2014/main" id="{1D46CFE7-110D-4F39-9234-7AAD46299EB8}"/>
              </a:ext>
            </a:extLst>
          </p:cNvPr>
          <p:cNvSpPr>
            <a:spLocks/>
          </p:cNvSpPr>
          <p:nvPr/>
        </p:nvSpPr>
        <p:spPr bwMode="auto">
          <a:xfrm>
            <a:off x="5376863" y="44069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6" name="bk object 149">
            <a:extLst>
              <a:ext uri="{FF2B5EF4-FFF2-40B4-BE49-F238E27FC236}">
                <a16:creationId xmlns:a16="http://schemas.microsoft.com/office/drawing/2014/main" id="{43D5CD85-7368-4722-BFEC-89EDB0D3AD90}"/>
              </a:ext>
            </a:extLst>
          </p:cNvPr>
          <p:cNvSpPr>
            <a:spLocks/>
          </p:cNvSpPr>
          <p:nvPr/>
        </p:nvSpPr>
        <p:spPr bwMode="auto">
          <a:xfrm>
            <a:off x="5954713" y="45100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7" name="bk object 150">
            <a:extLst>
              <a:ext uri="{FF2B5EF4-FFF2-40B4-BE49-F238E27FC236}">
                <a16:creationId xmlns:a16="http://schemas.microsoft.com/office/drawing/2014/main" id="{1C03DA2B-BBF5-48D6-865E-1160C4194193}"/>
              </a:ext>
            </a:extLst>
          </p:cNvPr>
          <p:cNvSpPr>
            <a:spLocks/>
          </p:cNvSpPr>
          <p:nvPr/>
        </p:nvSpPr>
        <p:spPr bwMode="auto">
          <a:xfrm>
            <a:off x="6532563" y="45831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8" name="bk object 151">
            <a:extLst>
              <a:ext uri="{FF2B5EF4-FFF2-40B4-BE49-F238E27FC236}">
                <a16:creationId xmlns:a16="http://schemas.microsoft.com/office/drawing/2014/main" id="{FF93C6E1-6D7F-4D05-B239-9D3B99C68A82}"/>
              </a:ext>
            </a:extLst>
          </p:cNvPr>
          <p:cNvSpPr>
            <a:spLocks/>
          </p:cNvSpPr>
          <p:nvPr/>
        </p:nvSpPr>
        <p:spPr bwMode="auto">
          <a:xfrm>
            <a:off x="7099300" y="46148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9" name="bk object 152">
            <a:extLst>
              <a:ext uri="{FF2B5EF4-FFF2-40B4-BE49-F238E27FC236}">
                <a16:creationId xmlns:a16="http://schemas.microsoft.com/office/drawing/2014/main" id="{1EA12D2F-7F0D-49CB-879D-38AFC70C68A2}"/>
              </a:ext>
            </a:extLst>
          </p:cNvPr>
          <p:cNvSpPr>
            <a:spLocks/>
          </p:cNvSpPr>
          <p:nvPr/>
        </p:nvSpPr>
        <p:spPr bwMode="auto">
          <a:xfrm>
            <a:off x="7653338" y="4602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8"/>
                </a:lnTo>
                <a:lnTo>
                  <a:pt x="56056" y="20054"/>
                </a:lnTo>
                <a:lnTo>
                  <a:pt x="50814" y="10366"/>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0" name="bk object 153">
            <a:extLst>
              <a:ext uri="{FF2B5EF4-FFF2-40B4-BE49-F238E27FC236}">
                <a16:creationId xmlns:a16="http://schemas.microsoft.com/office/drawing/2014/main" id="{FC4E7767-D03D-4A6F-B1A9-274CD50C0E98}"/>
              </a:ext>
            </a:extLst>
          </p:cNvPr>
          <p:cNvSpPr>
            <a:spLocks/>
          </p:cNvSpPr>
          <p:nvPr/>
        </p:nvSpPr>
        <p:spPr bwMode="auto">
          <a:xfrm>
            <a:off x="8185150" y="454501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1" name="bk object 154">
            <a:extLst>
              <a:ext uri="{FF2B5EF4-FFF2-40B4-BE49-F238E27FC236}">
                <a16:creationId xmlns:a16="http://schemas.microsoft.com/office/drawing/2014/main" id="{7EAE8646-8D75-4E01-B5AD-6F89E88D013C}"/>
              </a:ext>
            </a:extLst>
          </p:cNvPr>
          <p:cNvSpPr>
            <a:spLocks/>
          </p:cNvSpPr>
          <p:nvPr/>
        </p:nvSpPr>
        <p:spPr bwMode="auto">
          <a:xfrm>
            <a:off x="8691563" y="44402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2" name="bk object 155">
            <a:extLst>
              <a:ext uri="{FF2B5EF4-FFF2-40B4-BE49-F238E27FC236}">
                <a16:creationId xmlns:a16="http://schemas.microsoft.com/office/drawing/2014/main" id="{0D49C3E3-77B9-473E-A660-649618C49F5B}"/>
              </a:ext>
            </a:extLst>
          </p:cNvPr>
          <p:cNvSpPr>
            <a:spLocks/>
          </p:cNvSpPr>
          <p:nvPr/>
        </p:nvSpPr>
        <p:spPr bwMode="auto">
          <a:xfrm>
            <a:off x="9167813" y="42910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3" name="bk object 156">
            <a:extLst>
              <a:ext uri="{FF2B5EF4-FFF2-40B4-BE49-F238E27FC236}">
                <a16:creationId xmlns:a16="http://schemas.microsoft.com/office/drawing/2014/main" id="{CE2FE03F-E7A3-4A9F-BF94-3FBB6E18EF88}"/>
              </a:ext>
            </a:extLst>
          </p:cNvPr>
          <p:cNvSpPr>
            <a:spLocks/>
          </p:cNvSpPr>
          <p:nvPr/>
        </p:nvSpPr>
        <p:spPr bwMode="auto">
          <a:xfrm>
            <a:off x="9613900" y="40941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4" name="bk object 157">
            <a:extLst>
              <a:ext uri="{FF2B5EF4-FFF2-40B4-BE49-F238E27FC236}">
                <a16:creationId xmlns:a16="http://schemas.microsoft.com/office/drawing/2014/main" id="{B85D01FE-6696-48FD-A132-D04C57643875}"/>
              </a:ext>
            </a:extLst>
          </p:cNvPr>
          <p:cNvSpPr>
            <a:spLocks/>
          </p:cNvSpPr>
          <p:nvPr/>
        </p:nvSpPr>
        <p:spPr bwMode="auto">
          <a:xfrm>
            <a:off x="10026650" y="384968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5" name="bk object 158">
            <a:extLst>
              <a:ext uri="{FF2B5EF4-FFF2-40B4-BE49-F238E27FC236}">
                <a16:creationId xmlns:a16="http://schemas.microsoft.com/office/drawing/2014/main" id="{C3E09B32-BAFD-483A-B7DC-88B3D9B18D24}"/>
              </a:ext>
            </a:extLst>
          </p:cNvPr>
          <p:cNvSpPr>
            <a:spLocks/>
          </p:cNvSpPr>
          <p:nvPr/>
        </p:nvSpPr>
        <p:spPr bwMode="auto">
          <a:xfrm>
            <a:off x="10402888" y="35575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6" name="bk object 159">
            <a:extLst>
              <a:ext uri="{FF2B5EF4-FFF2-40B4-BE49-F238E27FC236}">
                <a16:creationId xmlns:a16="http://schemas.microsoft.com/office/drawing/2014/main" id="{2EFA3651-CBA3-4F89-BBB9-9F752A165208}"/>
              </a:ext>
            </a:extLst>
          </p:cNvPr>
          <p:cNvSpPr>
            <a:spLocks/>
          </p:cNvSpPr>
          <p:nvPr/>
        </p:nvSpPr>
        <p:spPr bwMode="auto">
          <a:xfrm>
            <a:off x="10745788" y="32146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2"/>
                </a:lnTo>
                <a:lnTo>
                  <a:pt x="10362" y="6458"/>
                </a:lnTo>
                <a:lnTo>
                  <a:pt x="3180" y="15316"/>
                </a:lnTo>
                <a:lnTo>
                  <a:pt x="0" y="26273"/>
                </a:lnTo>
                <a:lnTo>
                  <a:pt x="1223" y="37220"/>
                </a:lnTo>
                <a:lnTo>
                  <a:pt x="6462" y="46908"/>
                </a:lnTo>
                <a:lnTo>
                  <a:pt x="15326" y="54090"/>
                </a:lnTo>
                <a:lnTo>
                  <a:pt x="26278" y="57275"/>
                </a:lnTo>
                <a:lnTo>
                  <a:pt x="37222" y="56050"/>
                </a:lnTo>
                <a:lnTo>
                  <a:pt x="46912" y="50809"/>
                </a:lnTo>
                <a:lnTo>
                  <a:pt x="54100" y="41944"/>
                </a:lnTo>
                <a:lnTo>
                  <a:pt x="57281" y="30992"/>
                </a:lnTo>
                <a:lnTo>
                  <a:pt x="56056" y="20049"/>
                </a:lnTo>
                <a:lnTo>
                  <a:pt x="50814"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7" name="bk object 160">
            <a:extLst>
              <a:ext uri="{FF2B5EF4-FFF2-40B4-BE49-F238E27FC236}">
                <a16:creationId xmlns:a16="http://schemas.microsoft.com/office/drawing/2014/main" id="{34A29C7E-27BA-4076-AD20-5A4E695B49E5}"/>
              </a:ext>
            </a:extLst>
          </p:cNvPr>
          <p:cNvSpPr>
            <a:spLocks/>
          </p:cNvSpPr>
          <p:nvPr/>
        </p:nvSpPr>
        <p:spPr bwMode="auto">
          <a:xfrm>
            <a:off x="11049000" y="282416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0" y="0"/>
                </a:moveTo>
                <a:lnTo>
                  <a:pt x="20053" y="1226"/>
                </a:lnTo>
                <a:lnTo>
                  <a:pt x="10362" y="6465"/>
                </a:lnTo>
                <a:lnTo>
                  <a:pt x="3179" y="15325"/>
                </a:lnTo>
                <a:lnTo>
                  <a:pt x="0" y="26281"/>
                </a:lnTo>
                <a:lnTo>
                  <a:pt x="1226" y="37225"/>
                </a:lnTo>
                <a:lnTo>
                  <a:pt x="6465" y="46912"/>
                </a:lnTo>
                <a:lnTo>
                  <a:pt x="15325" y="54099"/>
                </a:lnTo>
                <a:lnTo>
                  <a:pt x="26281" y="57279"/>
                </a:lnTo>
                <a:lnTo>
                  <a:pt x="37225" y="56055"/>
                </a:lnTo>
                <a:lnTo>
                  <a:pt x="46912" y="50817"/>
                </a:lnTo>
                <a:lnTo>
                  <a:pt x="54099" y="41952"/>
                </a:lnTo>
                <a:lnTo>
                  <a:pt x="57279" y="30995"/>
                </a:lnTo>
                <a:lnTo>
                  <a:pt x="56055" y="20049"/>
                </a:lnTo>
                <a:lnTo>
                  <a:pt x="50817" y="10361"/>
                </a:lnTo>
                <a:lnTo>
                  <a:pt x="41952" y="3179"/>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8" name="bk object 161">
            <a:extLst>
              <a:ext uri="{FF2B5EF4-FFF2-40B4-BE49-F238E27FC236}">
                <a16:creationId xmlns:a16="http://schemas.microsoft.com/office/drawing/2014/main" id="{F98B2909-D9CC-4BB8-94E5-47F7EA97C5BE}"/>
              </a:ext>
            </a:extLst>
          </p:cNvPr>
          <p:cNvSpPr>
            <a:spLocks/>
          </p:cNvSpPr>
          <p:nvPr/>
        </p:nvSpPr>
        <p:spPr bwMode="auto">
          <a:xfrm>
            <a:off x="11320463" y="2386013"/>
            <a:ext cx="33337"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9" name="bk object 162">
            <a:extLst>
              <a:ext uri="{FF2B5EF4-FFF2-40B4-BE49-F238E27FC236}">
                <a16:creationId xmlns:a16="http://schemas.microsoft.com/office/drawing/2014/main" id="{A6C2F837-0954-4659-B636-55F7A2EA9D4E}"/>
              </a:ext>
            </a:extLst>
          </p:cNvPr>
          <p:cNvSpPr>
            <a:spLocks/>
          </p:cNvSpPr>
          <p:nvPr/>
        </p:nvSpPr>
        <p:spPr bwMode="auto">
          <a:xfrm>
            <a:off x="179388" y="27892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0" name="bk object 163">
            <a:extLst>
              <a:ext uri="{FF2B5EF4-FFF2-40B4-BE49-F238E27FC236}">
                <a16:creationId xmlns:a16="http://schemas.microsoft.com/office/drawing/2014/main" id="{A6791599-64B5-40C3-8D40-B074AD8C83A2}"/>
              </a:ext>
            </a:extLst>
          </p:cNvPr>
          <p:cNvSpPr>
            <a:spLocks/>
          </p:cNvSpPr>
          <p:nvPr/>
        </p:nvSpPr>
        <p:spPr bwMode="auto">
          <a:xfrm>
            <a:off x="463550" y="2903538"/>
            <a:ext cx="36513"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79" y="31001"/>
                </a:lnTo>
                <a:lnTo>
                  <a:pt x="56053" y="20054"/>
                </a:lnTo>
                <a:lnTo>
                  <a:pt x="50814"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1" name="bk object 164">
            <a:extLst>
              <a:ext uri="{FF2B5EF4-FFF2-40B4-BE49-F238E27FC236}">
                <a16:creationId xmlns:a16="http://schemas.microsoft.com/office/drawing/2014/main" id="{E5D8E844-A369-42C4-AD2D-D3E4D5FE3111}"/>
              </a:ext>
            </a:extLst>
          </p:cNvPr>
          <p:cNvSpPr>
            <a:spLocks/>
          </p:cNvSpPr>
          <p:nvPr/>
        </p:nvSpPr>
        <p:spPr bwMode="auto">
          <a:xfrm>
            <a:off x="774700" y="303053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2" y="57279"/>
                </a:lnTo>
                <a:lnTo>
                  <a:pt x="37226" y="56055"/>
                </a:lnTo>
                <a:lnTo>
                  <a:pt x="46914"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2" name="bk object 165">
            <a:extLst>
              <a:ext uri="{FF2B5EF4-FFF2-40B4-BE49-F238E27FC236}">
                <a16:creationId xmlns:a16="http://schemas.microsoft.com/office/drawing/2014/main" id="{C1A58129-B198-447F-B5EF-BB6F942D8BA7}"/>
              </a:ext>
            </a:extLst>
          </p:cNvPr>
          <p:cNvSpPr>
            <a:spLocks/>
          </p:cNvSpPr>
          <p:nvPr/>
        </p:nvSpPr>
        <p:spPr bwMode="auto">
          <a:xfrm>
            <a:off x="1111250" y="3167063"/>
            <a:ext cx="36513"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5" y="30997"/>
                </a:lnTo>
                <a:lnTo>
                  <a:pt x="56061" y="20050"/>
                </a:lnTo>
                <a:lnTo>
                  <a:pt x="50819"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3" name="bk object 166">
            <a:extLst>
              <a:ext uri="{FF2B5EF4-FFF2-40B4-BE49-F238E27FC236}">
                <a16:creationId xmlns:a16="http://schemas.microsoft.com/office/drawing/2014/main" id="{A56CB0F4-42F7-41FF-A450-4CFE80FEC509}"/>
              </a:ext>
            </a:extLst>
          </p:cNvPr>
          <p:cNvSpPr>
            <a:spLocks/>
          </p:cNvSpPr>
          <p:nvPr/>
        </p:nvSpPr>
        <p:spPr bwMode="auto">
          <a:xfrm>
            <a:off x="1473200" y="331470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5"/>
                </a:lnTo>
                <a:lnTo>
                  <a:pt x="10362" y="6462"/>
                </a:lnTo>
                <a:lnTo>
                  <a:pt x="3180" y="15321"/>
                </a:lnTo>
                <a:lnTo>
                  <a:pt x="0" y="26278"/>
                </a:lnTo>
                <a:lnTo>
                  <a:pt x="1223" y="37224"/>
                </a:lnTo>
                <a:lnTo>
                  <a:pt x="6462" y="46912"/>
                </a:lnTo>
                <a:lnTo>
                  <a:pt x="15326" y="54094"/>
                </a:lnTo>
                <a:lnTo>
                  <a:pt x="26284" y="57279"/>
                </a:lnTo>
                <a:lnTo>
                  <a:pt x="37230" y="56055"/>
                </a:lnTo>
                <a:lnTo>
                  <a:pt x="46918"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4" name="bk object 167">
            <a:extLst>
              <a:ext uri="{FF2B5EF4-FFF2-40B4-BE49-F238E27FC236}">
                <a16:creationId xmlns:a16="http://schemas.microsoft.com/office/drawing/2014/main" id="{51A5265B-F7EC-4973-8410-733202350236}"/>
              </a:ext>
            </a:extLst>
          </p:cNvPr>
          <p:cNvSpPr>
            <a:spLocks/>
          </p:cNvSpPr>
          <p:nvPr/>
        </p:nvSpPr>
        <p:spPr bwMode="auto">
          <a:xfrm>
            <a:off x="1860550" y="3468688"/>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5" name="bk object 168">
            <a:extLst>
              <a:ext uri="{FF2B5EF4-FFF2-40B4-BE49-F238E27FC236}">
                <a16:creationId xmlns:a16="http://schemas.microsoft.com/office/drawing/2014/main" id="{A0828A4F-1520-4054-B092-D9265A4EED5A}"/>
              </a:ext>
            </a:extLst>
          </p:cNvPr>
          <p:cNvSpPr>
            <a:spLocks/>
          </p:cNvSpPr>
          <p:nvPr/>
        </p:nvSpPr>
        <p:spPr bwMode="auto">
          <a:xfrm>
            <a:off x="2273300" y="36274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79" y="30997"/>
                </a:lnTo>
                <a:lnTo>
                  <a:pt x="56053" y="20050"/>
                </a:lnTo>
                <a:lnTo>
                  <a:pt x="50814"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6" name="bk object 169">
            <a:extLst>
              <a:ext uri="{FF2B5EF4-FFF2-40B4-BE49-F238E27FC236}">
                <a16:creationId xmlns:a16="http://schemas.microsoft.com/office/drawing/2014/main" id="{C9124AA1-7946-4D3E-A607-A514775CEC12}"/>
              </a:ext>
            </a:extLst>
          </p:cNvPr>
          <p:cNvSpPr>
            <a:spLocks/>
          </p:cNvSpPr>
          <p:nvPr/>
        </p:nvSpPr>
        <p:spPr bwMode="auto">
          <a:xfrm>
            <a:off x="2711450" y="37925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7" name="bk object 170">
            <a:extLst>
              <a:ext uri="{FF2B5EF4-FFF2-40B4-BE49-F238E27FC236}">
                <a16:creationId xmlns:a16="http://schemas.microsoft.com/office/drawing/2014/main" id="{9E7FFA75-D38B-4018-8FBD-7942CA21ABC4}"/>
              </a:ext>
            </a:extLst>
          </p:cNvPr>
          <p:cNvSpPr>
            <a:spLocks/>
          </p:cNvSpPr>
          <p:nvPr/>
        </p:nvSpPr>
        <p:spPr bwMode="auto">
          <a:xfrm>
            <a:off x="3175000" y="3960813"/>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8" name="bk object 171">
            <a:extLst>
              <a:ext uri="{FF2B5EF4-FFF2-40B4-BE49-F238E27FC236}">
                <a16:creationId xmlns:a16="http://schemas.microsoft.com/office/drawing/2014/main" id="{B6EECAA0-EDEF-44DB-9DCF-FFC4BFEEF6C9}"/>
              </a:ext>
            </a:extLst>
          </p:cNvPr>
          <p:cNvSpPr>
            <a:spLocks/>
          </p:cNvSpPr>
          <p:nvPr/>
        </p:nvSpPr>
        <p:spPr bwMode="auto">
          <a:xfrm>
            <a:off x="3665538" y="4127500"/>
            <a:ext cx="36512"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9" name="bk object 172">
            <a:extLst>
              <a:ext uri="{FF2B5EF4-FFF2-40B4-BE49-F238E27FC236}">
                <a16:creationId xmlns:a16="http://schemas.microsoft.com/office/drawing/2014/main" id="{3A1DA6C8-0703-43A1-844B-A3C335007CD3}"/>
              </a:ext>
            </a:extLst>
          </p:cNvPr>
          <p:cNvSpPr>
            <a:spLocks/>
          </p:cNvSpPr>
          <p:nvPr/>
        </p:nvSpPr>
        <p:spPr bwMode="auto">
          <a:xfrm>
            <a:off x="4184650" y="42910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0" name="bk object 173">
            <a:extLst>
              <a:ext uri="{FF2B5EF4-FFF2-40B4-BE49-F238E27FC236}">
                <a16:creationId xmlns:a16="http://schemas.microsoft.com/office/drawing/2014/main" id="{ECD4F51C-B36C-49E3-BB05-076D46A7AC68}"/>
              </a:ext>
            </a:extLst>
          </p:cNvPr>
          <p:cNvSpPr>
            <a:spLocks/>
          </p:cNvSpPr>
          <p:nvPr/>
        </p:nvSpPr>
        <p:spPr bwMode="auto">
          <a:xfrm>
            <a:off x="4724400" y="44450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1" name="bk object 174">
            <a:extLst>
              <a:ext uri="{FF2B5EF4-FFF2-40B4-BE49-F238E27FC236}">
                <a16:creationId xmlns:a16="http://schemas.microsoft.com/office/drawing/2014/main" id="{F8CA85D5-C8A4-4C2A-B211-69657BEB11AE}"/>
              </a:ext>
            </a:extLst>
          </p:cNvPr>
          <p:cNvSpPr>
            <a:spLocks/>
          </p:cNvSpPr>
          <p:nvPr/>
        </p:nvSpPr>
        <p:spPr bwMode="auto">
          <a:xfrm>
            <a:off x="5281613" y="45847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2" name="bk object 175">
            <a:extLst>
              <a:ext uri="{FF2B5EF4-FFF2-40B4-BE49-F238E27FC236}">
                <a16:creationId xmlns:a16="http://schemas.microsoft.com/office/drawing/2014/main" id="{AC90369D-D46E-4CC8-A6A3-AE5E8193E0FB}"/>
              </a:ext>
            </a:extLst>
          </p:cNvPr>
          <p:cNvSpPr>
            <a:spLocks/>
          </p:cNvSpPr>
          <p:nvPr/>
        </p:nvSpPr>
        <p:spPr bwMode="auto">
          <a:xfrm>
            <a:off x="5846763" y="46990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3" name="bk object 176">
            <a:extLst>
              <a:ext uri="{FF2B5EF4-FFF2-40B4-BE49-F238E27FC236}">
                <a16:creationId xmlns:a16="http://schemas.microsoft.com/office/drawing/2014/main" id="{A10D0BF7-C85A-445C-B384-015976DA9C40}"/>
              </a:ext>
            </a:extLst>
          </p:cNvPr>
          <p:cNvSpPr>
            <a:spLocks/>
          </p:cNvSpPr>
          <p:nvPr/>
        </p:nvSpPr>
        <p:spPr bwMode="auto">
          <a:xfrm>
            <a:off x="6415088" y="47863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4" name="bk object 177">
            <a:extLst>
              <a:ext uri="{FF2B5EF4-FFF2-40B4-BE49-F238E27FC236}">
                <a16:creationId xmlns:a16="http://schemas.microsoft.com/office/drawing/2014/main" id="{7FF0C058-F403-4908-A6D0-16CC88F869E7}"/>
              </a:ext>
            </a:extLst>
          </p:cNvPr>
          <p:cNvSpPr>
            <a:spLocks/>
          </p:cNvSpPr>
          <p:nvPr/>
        </p:nvSpPr>
        <p:spPr bwMode="auto">
          <a:xfrm>
            <a:off x="6980238" y="48339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5" name="bk object 178">
            <a:extLst>
              <a:ext uri="{FF2B5EF4-FFF2-40B4-BE49-F238E27FC236}">
                <a16:creationId xmlns:a16="http://schemas.microsoft.com/office/drawing/2014/main" id="{39C99C3D-06D5-414E-B600-3DC6B86B589E}"/>
              </a:ext>
            </a:extLst>
          </p:cNvPr>
          <p:cNvSpPr>
            <a:spLocks/>
          </p:cNvSpPr>
          <p:nvPr/>
        </p:nvSpPr>
        <p:spPr bwMode="auto">
          <a:xfrm>
            <a:off x="7532688" y="484505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6" name="bk object 179">
            <a:extLst>
              <a:ext uri="{FF2B5EF4-FFF2-40B4-BE49-F238E27FC236}">
                <a16:creationId xmlns:a16="http://schemas.microsoft.com/office/drawing/2014/main" id="{37FB2E82-0BFE-4A78-8A14-D5C648295DBF}"/>
              </a:ext>
            </a:extLst>
          </p:cNvPr>
          <p:cNvSpPr>
            <a:spLocks/>
          </p:cNvSpPr>
          <p:nvPr/>
        </p:nvSpPr>
        <p:spPr bwMode="auto">
          <a:xfrm>
            <a:off x="8069263" y="48133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7" name="bk object 180">
            <a:extLst>
              <a:ext uri="{FF2B5EF4-FFF2-40B4-BE49-F238E27FC236}">
                <a16:creationId xmlns:a16="http://schemas.microsoft.com/office/drawing/2014/main" id="{162AAB6E-57A9-4CA1-B3B5-4FF65E325D83}"/>
              </a:ext>
            </a:extLst>
          </p:cNvPr>
          <p:cNvSpPr>
            <a:spLocks/>
          </p:cNvSpPr>
          <p:nvPr/>
        </p:nvSpPr>
        <p:spPr bwMode="auto">
          <a:xfrm>
            <a:off x="8583613" y="47371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8" name="bk object 181">
            <a:extLst>
              <a:ext uri="{FF2B5EF4-FFF2-40B4-BE49-F238E27FC236}">
                <a16:creationId xmlns:a16="http://schemas.microsoft.com/office/drawing/2014/main" id="{7050CEFE-A75B-4F2F-9D5E-F9B82656F999}"/>
              </a:ext>
            </a:extLst>
          </p:cNvPr>
          <p:cNvSpPr>
            <a:spLocks/>
          </p:cNvSpPr>
          <p:nvPr/>
        </p:nvSpPr>
        <p:spPr bwMode="auto">
          <a:xfrm>
            <a:off x="9074150" y="46180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9" name="bk object 182">
            <a:extLst>
              <a:ext uri="{FF2B5EF4-FFF2-40B4-BE49-F238E27FC236}">
                <a16:creationId xmlns:a16="http://schemas.microsoft.com/office/drawing/2014/main" id="{06A19661-BE2A-43C1-9EFE-01132411D94D}"/>
              </a:ext>
            </a:extLst>
          </p:cNvPr>
          <p:cNvSpPr>
            <a:spLocks/>
          </p:cNvSpPr>
          <p:nvPr/>
        </p:nvSpPr>
        <p:spPr bwMode="auto">
          <a:xfrm>
            <a:off x="9537700" y="44561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2"/>
                </a:lnTo>
                <a:lnTo>
                  <a:pt x="10362" y="6458"/>
                </a:lnTo>
                <a:lnTo>
                  <a:pt x="3180" y="15316"/>
                </a:lnTo>
                <a:lnTo>
                  <a:pt x="0" y="26273"/>
                </a:lnTo>
                <a:lnTo>
                  <a:pt x="1223" y="37220"/>
                </a:lnTo>
                <a:lnTo>
                  <a:pt x="6462" y="46908"/>
                </a:lnTo>
                <a:lnTo>
                  <a:pt x="15326" y="54090"/>
                </a:lnTo>
                <a:lnTo>
                  <a:pt x="26278" y="57275"/>
                </a:lnTo>
                <a:lnTo>
                  <a:pt x="37222" y="56050"/>
                </a:lnTo>
                <a:lnTo>
                  <a:pt x="46912" y="50809"/>
                </a:lnTo>
                <a:lnTo>
                  <a:pt x="54100" y="41944"/>
                </a:lnTo>
                <a:lnTo>
                  <a:pt x="57281" y="30992"/>
                </a:lnTo>
                <a:lnTo>
                  <a:pt x="56056" y="20049"/>
                </a:lnTo>
                <a:lnTo>
                  <a:pt x="50814"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0" name="bk object 183">
            <a:extLst>
              <a:ext uri="{FF2B5EF4-FFF2-40B4-BE49-F238E27FC236}">
                <a16:creationId xmlns:a16="http://schemas.microsoft.com/office/drawing/2014/main" id="{8DC425D1-D509-4EBD-A0B8-3A5BA4F58CC0}"/>
              </a:ext>
            </a:extLst>
          </p:cNvPr>
          <p:cNvSpPr>
            <a:spLocks/>
          </p:cNvSpPr>
          <p:nvPr/>
        </p:nvSpPr>
        <p:spPr bwMode="auto">
          <a:xfrm>
            <a:off x="9974263" y="42497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1" name="bk object 184">
            <a:extLst>
              <a:ext uri="{FF2B5EF4-FFF2-40B4-BE49-F238E27FC236}">
                <a16:creationId xmlns:a16="http://schemas.microsoft.com/office/drawing/2014/main" id="{B688BD19-7460-43D8-B52D-B03F77346F8F}"/>
              </a:ext>
            </a:extLst>
          </p:cNvPr>
          <p:cNvSpPr>
            <a:spLocks/>
          </p:cNvSpPr>
          <p:nvPr/>
        </p:nvSpPr>
        <p:spPr bwMode="auto">
          <a:xfrm>
            <a:off x="10380663" y="39989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2" name="bk object 185">
            <a:extLst>
              <a:ext uri="{FF2B5EF4-FFF2-40B4-BE49-F238E27FC236}">
                <a16:creationId xmlns:a16="http://schemas.microsoft.com/office/drawing/2014/main" id="{0D362179-17AF-4437-A8F1-0FE753D0F41A}"/>
              </a:ext>
            </a:extLst>
          </p:cNvPr>
          <p:cNvSpPr>
            <a:spLocks/>
          </p:cNvSpPr>
          <p:nvPr/>
        </p:nvSpPr>
        <p:spPr bwMode="auto">
          <a:xfrm>
            <a:off x="10752138" y="36972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3" name="bk object 186">
            <a:extLst>
              <a:ext uri="{FF2B5EF4-FFF2-40B4-BE49-F238E27FC236}">
                <a16:creationId xmlns:a16="http://schemas.microsoft.com/office/drawing/2014/main" id="{0A54A9D6-B68B-4E6B-8088-5875452F1260}"/>
              </a:ext>
            </a:extLst>
          </p:cNvPr>
          <p:cNvSpPr>
            <a:spLocks/>
          </p:cNvSpPr>
          <p:nvPr/>
        </p:nvSpPr>
        <p:spPr bwMode="auto">
          <a:xfrm>
            <a:off x="11093450" y="334645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4" name="bk object 187">
            <a:extLst>
              <a:ext uri="{FF2B5EF4-FFF2-40B4-BE49-F238E27FC236}">
                <a16:creationId xmlns:a16="http://schemas.microsoft.com/office/drawing/2014/main" id="{039EE2C4-4EEB-423A-BB71-41826AEDDD52}"/>
              </a:ext>
            </a:extLst>
          </p:cNvPr>
          <p:cNvSpPr>
            <a:spLocks/>
          </p:cNvSpPr>
          <p:nvPr/>
        </p:nvSpPr>
        <p:spPr bwMode="auto">
          <a:xfrm>
            <a:off x="11396663" y="294640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5" name="bk object 188">
            <a:extLst>
              <a:ext uri="{FF2B5EF4-FFF2-40B4-BE49-F238E27FC236}">
                <a16:creationId xmlns:a16="http://schemas.microsoft.com/office/drawing/2014/main" id="{FA8C65E3-6F52-4E9F-AB11-63F4E5F9F176}"/>
              </a:ext>
            </a:extLst>
          </p:cNvPr>
          <p:cNvSpPr>
            <a:spLocks/>
          </p:cNvSpPr>
          <p:nvPr/>
        </p:nvSpPr>
        <p:spPr bwMode="auto">
          <a:xfrm>
            <a:off x="11666538" y="24955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6" name="bk object 189">
            <a:extLst>
              <a:ext uri="{FF2B5EF4-FFF2-40B4-BE49-F238E27FC236}">
                <a16:creationId xmlns:a16="http://schemas.microsoft.com/office/drawing/2014/main" id="{1D518044-0181-4DA7-83EA-0D916782438C}"/>
              </a:ext>
            </a:extLst>
          </p:cNvPr>
          <p:cNvSpPr>
            <a:spLocks/>
          </p:cNvSpPr>
          <p:nvPr/>
        </p:nvSpPr>
        <p:spPr bwMode="auto">
          <a:xfrm>
            <a:off x="109538" y="2843213"/>
            <a:ext cx="36512"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7" name="bk object 190">
            <a:extLst>
              <a:ext uri="{FF2B5EF4-FFF2-40B4-BE49-F238E27FC236}">
                <a16:creationId xmlns:a16="http://schemas.microsoft.com/office/drawing/2014/main" id="{33596E0A-0C6C-4F07-BB55-9C8D6883F494}"/>
              </a:ext>
            </a:extLst>
          </p:cNvPr>
          <p:cNvSpPr>
            <a:spLocks/>
          </p:cNvSpPr>
          <p:nvPr/>
        </p:nvSpPr>
        <p:spPr bwMode="auto">
          <a:xfrm>
            <a:off x="338138" y="29321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8" name="bk object 191">
            <a:extLst>
              <a:ext uri="{FF2B5EF4-FFF2-40B4-BE49-F238E27FC236}">
                <a16:creationId xmlns:a16="http://schemas.microsoft.com/office/drawing/2014/main" id="{46BB1A84-BDCC-4791-B2BD-1C657686EF21}"/>
              </a:ext>
            </a:extLst>
          </p:cNvPr>
          <p:cNvSpPr>
            <a:spLocks/>
          </p:cNvSpPr>
          <p:nvPr/>
        </p:nvSpPr>
        <p:spPr bwMode="auto">
          <a:xfrm>
            <a:off x="595313" y="3036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9" name="bk object 192">
            <a:extLst>
              <a:ext uri="{FF2B5EF4-FFF2-40B4-BE49-F238E27FC236}">
                <a16:creationId xmlns:a16="http://schemas.microsoft.com/office/drawing/2014/main" id="{69025B18-B4A9-4D58-BC03-F32748A4293B}"/>
              </a:ext>
            </a:extLst>
          </p:cNvPr>
          <p:cNvSpPr>
            <a:spLocks/>
          </p:cNvSpPr>
          <p:nvPr/>
        </p:nvSpPr>
        <p:spPr bwMode="auto">
          <a:xfrm>
            <a:off x="881063" y="315595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0" name="bk object 193">
            <a:extLst>
              <a:ext uri="{FF2B5EF4-FFF2-40B4-BE49-F238E27FC236}">
                <a16:creationId xmlns:a16="http://schemas.microsoft.com/office/drawing/2014/main" id="{A3C534BF-1D31-40AF-8C53-8A3A4BE76267}"/>
              </a:ext>
            </a:extLst>
          </p:cNvPr>
          <p:cNvSpPr>
            <a:spLocks/>
          </p:cNvSpPr>
          <p:nvPr/>
        </p:nvSpPr>
        <p:spPr bwMode="auto">
          <a:xfrm>
            <a:off x="1192213" y="3289300"/>
            <a:ext cx="34925"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1" name="bk object 194">
            <a:extLst>
              <a:ext uri="{FF2B5EF4-FFF2-40B4-BE49-F238E27FC236}">
                <a16:creationId xmlns:a16="http://schemas.microsoft.com/office/drawing/2014/main" id="{5E94E754-627A-4764-A9EA-27AABA7C55AC}"/>
              </a:ext>
            </a:extLst>
          </p:cNvPr>
          <p:cNvSpPr>
            <a:spLocks/>
          </p:cNvSpPr>
          <p:nvPr/>
        </p:nvSpPr>
        <p:spPr bwMode="auto">
          <a:xfrm>
            <a:off x="1530350" y="3433763"/>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2" name="bk object 195">
            <a:extLst>
              <a:ext uri="{FF2B5EF4-FFF2-40B4-BE49-F238E27FC236}">
                <a16:creationId xmlns:a16="http://schemas.microsoft.com/office/drawing/2014/main" id="{B8D52A74-97B9-4BCC-96F3-78DDF54442EE}"/>
              </a:ext>
            </a:extLst>
          </p:cNvPr>
          <p:cNvSpPr>
            <a:spLocks/>
          </p:cNvSpPr>
          <p:nvPr/>
        </p:nvSpPr>
        <p:spPr bwMode="auto">
          <a:xfrm>
            <a:off x="1893888" y="35861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3" name="bk object 196">
            <a:extLst>
              <a:ext uri="{FF2B5EF4-FFF2-40B4-BE49-F238E27FC236}">
                <a16:creationId xmlns:a16="http://schemas.microsoft.com/office/drawing/2014/main" id="{5B7B029F-70E4-44C6-BC71-C8320F023DFB}"/>
              </a:ext>
            </a:extLst>
          </p:cNvPr>
          <p:cNvSpPr>
            <a:spLocks/>
          </p:cNvSpPr>
          <p:nvPr/>
        </p:nvSpPr>
        <p:spPr bwMode="auto">
          <a:xfrm>
            <a:off x="2286000" y="37465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4" name="bk object 197">
            <a:extLst>
              <a:ext uri="{FF2B5EF4-FFF2-40B4-BE49-F238E27FC236}">
                <a16:creationId xmlns:a16="http://schemas.microsoft.com/office/drawing/2014/main" id="{39AD698A-AF8C-4D93-96C4-1EE4FF1BFF2B}"/>
              </a:ext>
            </a:extLst>
          </p:cNvPr>
          <p:cNvSpPr>
            <a:spLocks/>
          </p:cNvSpPr>
          <p:nvPr/>
        </p:nvSpPr>
        <p:spPr bwMode="auto">
          <a:xfrm>
            <a:off x="2703513" y="391318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5" y="30997"/>
                </a:lnTo>
                <a:lnTo>
                  <a:pt x="56061" y="20050"/>
                </a:lnTo>
                <a:lnTo>
                  <a:pt x="50819"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5" name="bk object 198">
            <a:extLst>
              <a:ext uri="{FF2B5EF4-FFF2-40B4-BE49-F238E27FC236}">
                <a16:creationId xmlns:a16="http://schemas.microsoft.com/office/drawing/2014/main" id="{4BD6957C-E880-4E6E-AEB1-40B43BE96C63}"/>
              </a:ext>
            </a:extLst>
          </p:cNvPr>
          <p:cNvSpPr>
            <a:spLocks/>
          </p:cNvSpPr>
          <p:nvPr/>
        </p:nvSpPr>
        <p:spPr bwMode="auto">
          <a:xfrm>
            <a:off x="3148013" y="4081463"/>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6" name="bk object 199">
            <a:extLst>
              <a:ext uri="{FF2B5EF4-FFF2-40B4-BE49-F238E27FC236}">
                <a16:creationId xmlns:a16="http://schemas.microsoft.com/office/drawing/2014/main" id="{C3C3BB5B-3FB8-4CB8-8102-2D6D0A338467}"/>
              </a:ext>
            </a:extLst>
          </p:cNvPr>
          <p:cNvSpPr>
            <a:spLocks/>
          </p:cNvSpPr>
          <p:nvPr/>
        </p:nvSpPr>
        <p:spPr bwMode="auto">
          <a:xfrm>
            <a:off x="3617913" y="424973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7" name="bk object 200">
            <a:extLst>
              <a:ext uri="{FF2B5EF4-FFF2-40B4-BE49-F238E27FC236}">
                <a16:creationId xmlns:a16="http://schemas.microsoft.com/office/drawing/2014/main" id="{80F5AFF9-C6F2-497A-A75D-792739D03994}"/>
              </a:ext>
            </a:extLst>
          </p:cNvPr>
          <p:cNvSpPr>
            <a:spLocks/>
          </p:cNvSpPr>
          <p:nvPr/>
        </p:nvSpPr>
        <p:spPr bwMode="auto">
          <a:xfrm>
            <a:off x="4110038" y="44132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8" name="bk object 201">
            <a:extLst>
              <a:ext uri="{FF2B5EF4-FFF2-40B4-BE49-F238E27FC236}">
                <a16:creationId xmlns:a16="http://schemas.microsoft.com/office/drawing/2014/main" id="{DCC5E5EF-395E-4D19-AF6A-E64E07862CD6}"/>
              </a:ext>
            </a:extLst>
          </p:cNvPr>
          <p:cNvSpPr>
            <a:spLocks/>
          </p:cNvSpPr>
          <p:nvPr/>
        </p:nvSpPr>
        <p:spPr bwMode="auto">
          <a:xfrm>
            <a:off x="4629150" y="457041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9" name="bk object 202">
            <a:extLst>
              <a:ext uri="{FF2B5EF4-FFF2-40B4-BE49-F238E27FC236}">
                <a16:creationId xmlns:a16="http://schemas.microsoft.com/office/drawing/2014/main" id="{3E6ED764-F0FE-4446-BC63-B5C9ED2A2F4A}"/>
              </a:ext>
            </a:extLst>
          </p:cNvPr>
          <p:cNvSpPr>
            <a:spLocks/>
          </p:cNvSpPr>
          <p:nvPr/>
        </p:nvSpPr>
        <p:spPr bwMode="auto">
          <a:xfrm>
            <a:off x="5168900" y="47132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0" name="bk object 203">
            <a:extLst>
              <a:ext uri="{FF2B5EF4-FFF2-40B4-BE49-F238E27FC236}">
                <a16:creationId xmlns:a16="http://schemas.microsoft.com/office/drawing/2014/main" id="{54F805B4-CB87-4C16-9941-96AC1655A168}"/>
              </a:ext>
            </a:extLst>
          </p:cNvPr>
          <p:cNvSpPr>
            <a:spLocks/>
          </p:cNvSpPr>
          <p:nvPr/>
        </p:nvSpPr>
        <p:spPr bwMode="auto">
          <a:xfrm>
            <a:off x="5719763" y="483711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79" y="30997"/>
                </a:lnTo>
                <a:lnTo>
                  <a:pt x="56053" y="20053"/>
                </a:lnTo>
                <a:lnTo>
                  <a:pt x="50814"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1" name="bk object 204">
            <a:extLst>
              <a:ext uri="{FF2B5EF4-FFF2-40B4-BE49-F238E27FC236}">
                <a16:creationId xmlns:a16="http://schemas.microsoft.com/office/drawing/2014/main" id="{4541C362-1851-4647-84AA-F019618F9AED}"/>
              </a:ext>
            </a:extLst>
          </p:cNvPr>
          <p:cNvSpPr>
            <a:spLocks/>
          </p:cNvSpPr>
          <p:nvPr/>
        </p:nvSpPr>
        <p:spPr bwMode="auto">
          <a:xfrm>
            <a:off x="6275388" y="49339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2" name="bk object 205">
            <a:extLst>
              <a:ext uri="{FF2B5EF4-FFF2-40B4-BE49-F238E27FC236}">
                <a16:creationId xmlns:a16="http://schemas.microsoft.com/office/drawing/2014/main" id="{596C9349-5C80-4F76-A765-28A6D6C4936F}"/>
              </a:ext>
            </a:extLst>
          </p:cNvPr>
          <p:cNvSpPr>
            <a:spLocks/>
          </p:cNvSpPr>
          <p:nvPr/>
        </p:nvSpPr>
        <p:spPr bwMode="auto">
          <a:xfrm>
            <a:off x="6832600" y="49990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3" name="bk object 206">
            <a:extLst>
              <a:ext uri="{FF2B5EF4-FFF2-40B4-BE49-F238E27FC236}">
                <a16:creationId xmlns:a16="http://schemas.microsoft.com/office/drawing/2014/main" id="{6ED7DD4D-883F-481A-B9ED-D27A90FA90E1}"/>
              </a:ext>
            </a:extLst>
          </p:cNvPr>
          <p:cNvSpPr>
            <a:spLocks/>
          </p:cNvSpPr>
          <p:nvPr/>
        </p:nvSpPr>
        <p:spPr bwMode="auto">
          <a:xfrm>
            <a:off x="7380288" y="5029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4" name="bk object 207">
            <a:extLst>
              <a:ext uri="{FF2B5EF4-FFF2-40B4-BE49-F238E27FC236}">
                <a16:creationId xmlns:a16="http://schemas.microsoft.com/office/drawing/2014/main" id="{0A8CD6E5-B9EE-43E5-B061-3822EDD4EB0C}"/>
              </a:ext>
            </a:extLst>
          </p:cNvPr>
          <p:cNvSpPr>
            <a:spLocks/>
          </p:cNvSpPr>
          <p:nvPr/>
        </p:nvSpPr>
        <p:spPr bwMode="auto">
          <a:xfrm>
            <a:off x="7916863" y="50180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5" name="bk object 208">
            <a:extLst>
              <a:ext uri="{FF2B5EF4-FFF2-40B4-BE49-F238E27FC236}">
                <a16:creationId xmlns:a16="http://schemas.microsoft.com/office/drawing/2014/main" id="{5A470211-0CA6-4C3B-8192-B97FF16A2CC5}"/>
              </a:ext>
            </a:extLst>
          </p:cNvPr>
          <p:cNvSpPr>
            <a:spLocks/>
          </p:cNvSpPr>
          <p:nvPr/>
        </p:nvSpPr>
        <p:spPr bwMode="auto">
          <a:xfrm>
            <a:off x="8434388" y="49704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6" name="bk object 209">
            <a:extLst>
              <a:ext uri="{FF2B5EF4-FFF2-40B4-BE49-F238E27FC236}">
                <a16:creationId xmlns:a16="http://schemas.microsoft.com/office/drawing/2014/main" id="{E8547D6D-8BFF-4E99-8389-DE397F7C563A}"/>
              </a:ext>
            </a:extLst>
          </p:cNvPr>
          <p:cNvSpPr>
            <a:spLocks/>
          </p:cNvSpPr>
          <p:nvPr/>
        </p:nvSpPr>
        <p:spPr bwMode="auto">
          <a:xfrm>
            <a:off x="8934450" y="488156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7" name="bk object 210">
            <a:extLst>
              <a:ext uri="{FF2B5EF4-FFF2-40B4-BE49-F238E27FC236}">
                <a16:creationId xmlns:a16="http://schemas.microsoft.com/office/drawing/2014/main" id="{443AFEF9-471B-4B30-821E-E30B0CDE7FE0}"/>
              </a:ext>
            </a:extLst>
          </p:cNvPr>
          <p:cNvSpPr>
            <a:spLocks/>
          </p:cNvSpPr>
          <p:nvPr/>
        </p:nvSpPr>
        <p:spPr bwMode="auto">
          <a:xfrm>
            <a:off x="9410700" y="47498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8" name="bk object 211">
            <a:extLst>
              <a:ext uri="{FF2B5EF4-FFF2-40B4-BE49-F238E27FC236}">
                <a16:creationId xmlns:a16="http://schemas.microsoft.com/office/drawing/2014/main" id="{F3D0AC91-5B60-46BE-A33B-46BC194A2E8E}"/>
              </a:ext>
            </a:extLst>
          </p:cNvPr>
          <p:cNvSpPr>
            <a:spLocks/>
          </p:cNvSpPr>
          <p:nvPr/>
        </p:nvSpPr>
        <p:spPr bwMode="auto">
          <a:xfrm>
            <a:off x="9863138" y="45783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9" name="bk object 212">
            <a:extLst>
              <a:ext uri="{FF2B5EF4-FFF2-40B4-BE49-F238E27FC236}">
                <a16:creationId xmlns:a16="http://schemas.microsoft.com/office/drawing/2014/main" id="{E35F915B-40F8-427B-B1BF-A89C4C99BE09}"/>
              </a:ext>
            </a:extLst>
          </p:cNvPr>
          <p:cNvSpPr>
            <a:spLocks/>
          </p:cNvSpPr>
          <p:nvPr/>
        </p:nvSpPr>
        <p:spPr bwMode="auto">
          <a:xfrm>
            <a:off x="10293350" y="4364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0" name="bk object 213">
            <a:extLst>
              <a:ext uri="{FF2B5EF4-FFF2-40B4-BE49-F238E27FC236}">
                <a16:creationId xmlns:a16="http://schemas.microsoft.com/office/drawing/2014/main" id="{B734462B-74A6-460B-A3C3-EEE236D774A1}"/>
              </a:ext>
            </a:extLst>
          </p:cNvPr>
          <p:cNvSpPr>
            <a:spLocks/>
          </p:cNvSpPr>
          <p:nvPr/>
        </p:nvSpPr>
        <p:spPr bwMode="auto">
          <a:xfrm>
            <a:off x="10694988" y="41068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0"/>
                </a:lnTo>
                <a:lnTo>
                  <a:pt x="10366" y="6458"/>
                </a:lnTo>
                <a:lnTo>
                  <a:pt x="3179" y="15322"/>
                </a:lnTo>
                <a:lnTo>
                  <a:pt x="0" y="26279"/>
                </a:lnTo>
                <a:lnTo>
                  <a:pt x="1226" y="37226"/>
                </a:lnTo>
                <a:lnTo>
                  <a:pt x="6465" y="46914"/>
                </a:lnTo>
                <a:lnTo>
                  <a:pt x="15325" y="54096"/>
                </a:lnTo>
                <a:lnTo>
                  <a:pt x="26282" y="57276"/>
                </a:lnTo>
                <a:lnTo>
                  <a:pt x="37229" y="56052"/>
                </a:lnTo>
                <a:lnTo>
                  <a:pt x="46917" y="50814"/>
                </a:lnTo>
                <a:lnTo>
                  <a:pt x="54099" y="41949"/>
                </a:lnTo>
                <a:lnTo>
                  <a:pt x="57284" y="30998"/>
                </a:lnTo>
                <a:lnTo>
                  <a:pt x="56059" y="20055"/>
                </a:lnTo>
                <a:lnTo>
                  <a:pt x="50818" y="10368"/>
                </a:lnTo>
                <a:lnTo>
                  <a:pt x="41952" y="3186"/>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1" name="bk object 214">
            <a:extLst>
              <a:ext uri="{FF2B5EF4-FFF2-40B4-BE49-F238E27FC236}">
                <a16:creationId xmlns:a16="http://schemas.microsoft.com/office/drawing/2014/main" id="{C7F7F82E-5029-48B5-9EA6-243E1F336842}"/>
              </a:ext>
            </a:extLst>
          </p:cNvPr>
          <p:cNvSpPr>
            <a:spLocks/>
          </p:cNvSpPr>
          <p:nvPr/>
        </p:nvSpPr>
        <p:spPr bwMode="auto">
          <a:xfrm>
            <a:off x="11068050" y="3798888"/>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2" name="bk object 215">
            <a:extLst>
              <a:ext uri="{FF2B5EF4-FFF2-40B4-BE49-F238E27FC236}">
                <a16:creationId xmlns:a16="http://schemas.microsoft.com/office/drawing/2014/main" id="{8EC56F41-8009-4C5B-B739-D7FE1B6B56B4}"/>
              </a:ext>
            </a:extLst>
          </p:cNvPr>
          <p:cNvSpPr>
            <a:spLocks/>
          </p:cNvSpPr>
          <p:nvPr/>
        </p:nvSpPr>
        <p:spPr bwMode="auto">
          <a:xfrm>
            <a:off x="11409363" y="3440113"/>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3" name="bk object 216">
            <a:extLst>
              <a:ext uri="{FF2B5EF4-FFF2-40B4-BE49-F238E27FC236}">
                <a16:creationId xmlns:a16="http://schemas.microsoft.com/office/drawing/2014/main" id="{3F5AC50A-29DA-47AD-8C8C-008E41DA5B7B}"/>
              </a:ext>
            </a:extLst>
          </p:cNvPr>
          <p:cNvSpPr>
            <a:spLocks/>
          </p:cNvSpPr>
          <p:nvPr/>
        </p:nvSpPr>
        <p:spPr bwMode="auto">
          <a:xfrm>
            <a:off x="11714163" y="302895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3" y="37229"/>
                </a:lnTo>
                <a:lnTo>
                  <a:pt x="6462" y="46917"/>
                </a:lnTo>
                <a:lnTo>
                  <a:pt x="15326" y="54099"/>
                </a:lnTo>
                <a:lnTo>
                  <a:pt x="26278" y="57284"/>
                </a:lnTo>
                <a:lnTo>
                  <a:pt x="37222" y="56059"/>
                </a:lnTo>
                <a:lnTo>
                  <a:pt x="46912" y="50818"/>
                </a:lnTo>
                <a:lnTo>
                  <a:pt x="54100" y="41952"/>
                </a:lnTo>
                <a:lnTo>
                  <a:pt x="57279" y="31001"/>
                </a:lnTo>
                <a:lnTo>
                  <a:pt x="56052" y="20056"/>
                </a:lnTo>
                <a:lnTo>
                  <a:pt x="50809" y="10366"/>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4" name="bk object 217">
            <a:extLst>
              <a:ext uri="{FF2B5EF4-FFF2-40B4-BE49-F238E27FC236}">
                <a16:creationId xmlns:a16="http://schemas.microsoft.com/office/drawing/2014/main" id="{C3D2C409-599B-4C24-8783-B06B1C50EEAB}"/>
              </a:ext>
            </a:extLst>
          </p:cNvPr>
          <p:cNvSpPr>
            <a:spLocks/>
          </p:cNvSpPr>
          <p:nvPr/>
        </p:nvSpPr>
        <p:spPr bwMode="auto">
          <a:xfrm>
            <a:off x="11987213" y="25669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5" name="bk object 218">
            <a:extLst>
              <a:ext uri="{FF2B5EF4-FFF2-40B4-BE49-F238E27FC236}">
                <a16:creationId xmlns:a16="http://schemas.microsoft.com/office/drawing/2014/main" id="{E6EFC33A-5FBB-4274-B4FF-A94E96993D98}"/>
              </a:ext>
            </a:extLst>
          </p:cNvPr>
          <p:cNvSpPr>
            <a:spLocks/>
          </p:cNvSpPr>
          <p:nvPr/>
        </p:nvSpPr>
        <p:spPr bwMode="auto">
          <a:xfrm>
            <a:off x="522288" y="30845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6" name="bk object 219">
            <a:extLst>
              <a:ext uri="{FF2B5EF4-FFF2-40B4-BE49-F238E27FC236}">
                <a16:creationId xmlns:a16="http://schemas.microsoft.com/office/drawing/2014/main" id="{911DF013-8793-43A0-A1CB-5CD360F52954}"/>
              </a:ext>
            </a:extLst>
          </p:cNvPr>
          <p:cNvSpPr>
            <a:spLocks/>
          </p:cNvSpPr>
          <p:nvPr/>
        </p:nvSpPr>
        <p:spPr bwMode="auto">
          <a:xfrm>
            <a:off x="749300" y="31797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0"/>
                </a:lnTo>
                <a:lnTo>
                  <a:pt x="10362"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7"/>
                </a:lnTo>
                <a:lnTo>
                  <a:pt x="56057" y="20051"/>
                </a:lnTo>
                <a:lnTo>
                  <a:pt x="50818" y="10364"/>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7" name="bk object 220">
            <a:extLst>
              <a:ext uri="{FF2B5EF4-FFF2-40B4-BE49-F238E27FC236}">
                <a16:creationId xmlns:a16="http://schemas.microsoft.com/office/drawing/2014/main" id="{90752B54-D9FF-42CC-B583-CAEF9E6ABA6D}"/>
              </a:ext>
            </a:extLst>
          </p:cNvPr>
          <p:cNvSpPr>
            <a:spLocks/>
          </p:cNvSpPr>
          <p:nvPr/>
        </p:nvSpPr>
        <p:spPr bwMode="auto">
          <a:xfrm>
            <a:off x="1008063" y="3287713"/>
            <a:ext cx="33337"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8" name="bk object 221">
            <a:extLst>
              <a:ext uri="{FF2B5EF4-FFF2-40B4-BE49-F238E27FC236}">
                <a16:creationId xmlns:a16="http://schemas.microsoft.com/office/drawing/2014/main" id="{E7A967BC-EA62-4FA2-AF08-62D12BAA6EA3}"/>
              </a:ext>
            </a:extLst>
          </p:cNvPr>
          <p:cNvSpPr>
            <a:spLocks/>
          </p:cNvSpPr>
          <p:nvPr/>
        </p:nvSpPr>
        <p:spPr bwMode="auto">
          <a:xfrm>
            <a:off x="1290638" y="34115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9" name="bk object 222">
            <a:extLst>
              <a:ext uri="{FF2B5EF4-FFF2-40B4-BE49-F238E27FC236}">
                <a16:creationId xmlns:a16="http://schemas.microsoft.com/office/drawing/2014/main" id="{6B331704-37BF-483D-8073-FBE7A58C378D}"/>
              </a:ext>
            </a:extLst>
          </p:cNvPr>
          <p:cNvSpPr>
            <a:spLocks/>
          </p:cNvSpPr>
          <p:nvPr/>
        </p:nvSpPr>
        <p:spPr bwMode="auto">
          <a:xfrm>
            <a:off x="1604963" y="3549650"/>
            <a:ext cx="33337"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0" name="bk object 223">
            <a:extLst>
              <a:ext uri="{FF2B5EF4-FFF2-40B4-BE49-F238E27FC236}">
                <a16:creationId xmlns:a16="http://schemas.microsoft.com/office/drawing/2014/main" id="{3DCDE718-1F5F-479C-930B-4EF56ACA8341}"/>
              </a:ext>
            </a:extLst>
          </p:cNvPr>
          <p:cNvSpPr>
            <a:spLocks/>
          </p:cNvSpPr>
          <p:nvPr/>
        </p:nvSpPr>
        <p:spPr bwMode="auto">
          <a:xfrm>
            <a:off x="1943100" y="3695700"/>
            <a:ext cx="36513"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1" name="bk object 224">
            <a:extLst>
              <a:ext uri="{FF2B5EF4-FFF2-40B4-BE49-F238E27FC236}">
                <a16:creationId xmlns:a16="http://schemas.microsoft.com/office/drawing/2014/main" id="{1368FFF4-2397-4248-8387-FB134028F09D}"/>
              </a:ext>
            </a:extLst>
          </p:cNvPr>
          <p:cNvSpPr>
            <a:spLocks/>
          </p:cNvSpPr>
          <p:nvPr/>
        </p:nvSpPr>
        <p:spPr bwMode="auto">
          <a:xfrm>
            <a:off x="2309813" y="385286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2" name="bk object 225">
            <a:extLst>
              <a:ext uri="{FF2B5EF4-FFF2-40B4-BE49-F238E27FC236}">
                <a16:creationId xmlns:a16="http://schemas.microsoft.com/office/drawing/2014/main" id="{4BFD22E9-67EB-490E-9F33-28EF977BA8A2}"/>
              </a:ext>
            </a:extLst>
          </p:cNvPr>
          <p:cNvSpPr>
            <a:spLocks/>
          </p:cNvSpPr>
          <p:nvPr/>
        </p:nvSpPr>
        <p:spPr bwMode="auto">
          <a:xfrm>
            <a:off x="2703513" y="4014788"/>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5" y="30997"/>
                </a:lnTo>
                <a:lnTo>
                  <a:pt x="56061" y="20050"/>
                </a:lnTo>
                <a:lnTo>
                  <a:pt x="50819"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3" name="bk object 226">
            <a:extLst>
              <a:ext uri="{FF2B5EF4-FFF2-40B4-BE49-F238E27FC236}">
                <a16:creationId xmlns:a16="http://schemas.microsoft.com/office/drawing/2014/main" id="{7505811C-D79A-4CA0-A3C3-0A7BFBA98BF5}"/>
              </a:ext>
            </a:extLst>
          </p:cNvPr>
          <p:cNvSpPr>
            <a:spLocks/>
          </p:cNvSpPr>
          <p:nvPr/>
        </p:nvSpPr>
        <p:spPr bwMode="auto">
          <a:xfrm>
            <a:off x="3124200" y="41798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4" name="bk object 227">
            <a:extLst>
              <a:ext uri="{FF2B5EF4-FFF2-40B4-BE49-F238E27FC236}">
                <a16:creationId xmlns:a16="http://schemas.microsoft.com/office/drawing/2014/main" id="{AB9D38AD-0FDF-4B12-A5AD-12C25A57DA9D}"/>
              </a:ext>
            </a:extLst>
          </p:cNvPr>
          <p:cNvSpPr>
            <a:spLocks/>
          </p:cNvSpPr>
          <p:nvPr/>
        </p:nvSpPr>
        <p:spPr bwMode="auto">
          <a:xfrm>
            <a:off x="3570288" y="4344988"/>
            <a:ext cx="34925"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5" name="bk object 228">
            <a:extLst>
              <a:ext uri="{FF2B5EF4-FFF2-40B4-BE49-F238E27FC236}">
                <a16:creationId xmlns:a16="http://schemas.microsoft.com/office/drawing/2014/main" id="{C7AA1E3A-AE7B-4BA8-B379-114CCA294189}"/>
              </a:ext>
            </a:extLst>
          </p:cNvPr>
          <p:cNvSpPr>
            <a:spLocks/>
          </p:cNvSpPr>
          <p:nvPr/>
        </p:nvSpPr>
        <p:spPr bwMode="auto">
          <a:xfrm>
            <a:off x="4043363" y="45085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6" name="bk object 229">
            <a:extLst>
              <a:ext uri="{FF2B5EF4-FFF2-40B4-BE49-F238E27FC236}">
                <a16:creationId xmlns:a16="http://schemas.microsoft.com/office/drawing/2014/main" id="{90AD1252-0654-49D8-A5EE-C7C48C454FF2}"/>
              </a:ext>
            </a:extLst>
          </p:cNvPr>
          <p:cNvSpPr>
            <a:spLocks/>
          </p:cNvSpPr>
          <p:nvPr/>
        </p:nvSpPr>
        <p:spPr bwMode="auto">
          <a:xfrm>
            <a:off x="4535488" y="46624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7" name="bk object 230">
            <a:extLst>
              <a:ext uri="{FF2B5EF4-FFF2-40B4-BE49-F238E27FC236}">
                <a16:creationId xmlns:a16="http://schemas.microsoft.com/office/drawing/2014/main" id="{F66197F1-CC00-4247-85BF-391414CDB253}"/>
              </a:ext>
            </a:extLst>
          </p:cNvPr>
          <p:cNvSpPr>
            <a:spLocks/>
          </p:cNvSpPr>
          <p:nvPr/>
        </p:nvSpPr>
        <p:spPr bwMode="auto">
          <a:xfrm>
            <a:off x="5049838" y="48069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8" name="bk object 231">
            <a:extLst>
              <a:ext uri="{FF2B5EF4-FFF2-40B4-BE49-F238E27FC236}">
                <a16:creationId xmlns:a16="http://schemas.microsoft.com/office/drawing/2014/main" id="{5782A013-87C0-4071-B21E-D76253DFB368}"/>
              </a:ext>
            </a:extLst>
          </p:cNvPr>
          <p:cNvSpPr>
            <a:spLocks/>
          </p:cNvSpPr>
          <p:nvPr/>
        </p:nvSpPr>
        <p:spPr bwMode="auto">
          <a:xfrm>
            <a:off x="5581650" y="493553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9" name="bk object 232">
            <a:extLst>
              <a:ext uri="{FF2B5EF4-FFF2-40B4-BE49-F238E27FC236}">
                <a16:creationId xmlns:a16="http://schemas.microsoft.com/office/drawing/2014/main" id="{A36EDF9D-3F7A-4F52-88B9-C21FBA5C21A5}"/>
              </a:ext>
            </a:extLst>
          </p:cNvPr>
          <p:cNvSpPr>
            <a:spLocks/>
          </p:cNvSpPr>
          <p:nvPr/>
        </p:nvSpPr>
        <p:spPr bwMode="auto">
          <a:xfrm>
            <a:off x="6122988" y="50419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3"/>
                </a:lnTo>
                <a:lnTo>
                  <a:pt x="10366"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84" y="30997"/>
                </a:lnTo>
                <a:lnTo>
                  <a:pt x="56059" y="20050"/>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0" name="bk object 233">
            <a:extLst>
              <a:ext uri="{FF2B5EF4-FFF2-40B4-BE49-F238E27FC236}">
                <a16:creationId xmlns:a16="http://schemas.microsoft.com/office/drawing/2014/main" id="{E1E188C9-9AD1-4311-AB7A-AC73A1469379}"/>
              </a:ext>
            </a:extLst>
          </p:cNvPr>
          <p:cNvSpPr>
            <a:spLocks/>
          </p:cNvSpPr>
          <p:nvPr/>
        </p:nvSpPr>
        <p:spPr bwMode="auto">
          <a:xfrm>
            <a:off x="6665913" y="51196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1" name="bk object 234">
            <a:extLst>
              <a:ext uri="{FF2B5EF4-FFF2-40B4-BE49-F238E27FC236}">
                <a16:creationId xmlns:a16="http://schemas.microsoft.com/office/drawing/2014/main" id="{4DF12077-A67C-4007-BB6B-EF0A9F33E0F8}"/>
              </a:ext>
            </a:extLst>
          </p:cNvPr>
          <p:cNvSpPr>
            <a:spLocks/>
          </p:cNvSpPr>
          <p:nvPr/>
        </p:nvSpPr>
        <p:spPr bwMode="auto">
          <a:xfrm>
            <a:off x="7207250" y="516731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2" name="bk object 235">
            <a:extLst>
              <a:ext uri="{FF2B5EF4-FFF2-40B4-BE49-F238E27FC236}">
                <a16:creationId xmlns:a16="http://schemas.microsoft.com/office/drawing/2014/main" id="{0CD70C04-3D65-42CA-8F74-A4A89077A55B}"/>
              </a:ext>
            </a:extLst>
          </p:cNvPr>
          <p:cNvSpPr>
            <a:spLocks/>
          </p:cNvSpPr>
          <p:nvPr/>
        </p:nvSpPr>
        <p:spPr bwMode="auto">
          <a:xfrm>
            <a:off x="7739063" y="5176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3" name="bk object 236">
            <a:extLst>
              <a:ext uri="{FF2B5EF4-FFF2-40B4-BE49-F238E27FC236}">
                <a16:creationId xmlns:a16="http://schemas.microsoft.com/office/drawing/2014/main" id="{D6EE9836-F124-4947-A8D7-F94075229F44}"/>
              </a:ext>
            </a:extLst>
          </p:cNvPr>
          <p:cNvSpPr>
            <a:spLocks/>
          </p:cNvSpPr>
          <p:nvPr/>
        </p:nvSpPr>
        <p:spPr bwMode="auto">
          <a:xfrm>
            <a:off x="8259763" y="5151438"/>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4" name="bk object 237">
            <a:extLst>
              <a:ext uri="{FF2B5EF4-FFF2-40B4-BE49-F238E27FC236}">
                <a16:creationId xmlns:a16="http://schemas.microsoft.com/office/drawing/2014/main" id="{BF1FAADB-E831-4E4A-ABA2-2C56C2605FA0}"/>
              </a:ext>
            </a:extLst>
          </p:cNvPr>
          <p:cNvSpPr>
            <a:spLocks/>
          </p:cNvSpPr>
          <p:nvPr/>
        </p:nvSpPr>
        <p:spPr bwMode="auto">
          <a:xfrm>
            <a:off x="8763000" y="50879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2"/>
                </a:lnTo>
                <a:lnTo>
                  <a:pt x="1226" y="37226"/>
                </a:lnTo>
                <a:lnTo>
                  <a:pt x="6465" y="46914"/>
                </a:lnTo>
                <a:lnTo>
                  <a:pt x="15325" y="54100"/>
                </a:lnTo>
                <a:lnTo>
                  <a:pt x="26281" y="57281"/>
                </a:lnTo>
                <a:lnTo>
                  <a:pt x="37225" y="56057"/>
                </a:lnTo>
                <a:lnTo>
                  <a:pt x="46912" y="50818"/>
                </a:lnTo>
                <a:lnTo>
                  <a:pt x="54099" y="41954"/>
                </a:lnTo>
                <a:lnTo>
                  <a:pt x="57279" y="30997"/>
                </a:lnTo>
                <a:lnTo>
                  <a:pt x="56055" y="20050"/>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5" name="bk object 238">
            <a:extLst>
              <a:ext uri="{FF2B5EF4-FFF2-40B4-BE49-F238E27FC236}">
                <a16:creationId xmlns:a16="http://schemas.microsoft.com/office/drawing/2014/main" id="{E69AF14C-D431-4E89-B9DF-9FA38F9DE50D}"/>
              </a:ext>
            </a:extLst>
          </p:cNvPr>
          <p:cNvSpPr>
            <a:spLocks/>
          </p:cNvSpPr>
          <p:nvPr/>
        </p:nvSpPr>
        <p:spPr bwMode="auto">
          <a:xfrm>
            <a:off x="9247188" y="49863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6" name="bk object 239">
            <a:extLst>
              <a:ext uri="{FF2B5EF4-FFF2-40B4-BE49-F238E27FC236}">
                <a16:creationId xmlns:a16="http://schemas.microsoft.com/office/drawing/2014/main" id="{2EDB1DDC-B7B6-4D72-B1B5-1283A73A1BDC}"/>
              </a:ext>
            </a:extLst>
          </p:cNvPr>
          <p:cNvSpPr>
            <a:spLocks/>
          </p:cNvSpPr>
          <p:nvPr/>
        </p:nvSpPr>
        <p:spPr bwMode="auto">
          <a:xfrm>
            <a:off x="9715500" y="48466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0"/>
                </a:lnTo>
                <a:lnTo>
                  <a:pt x="37226" y="56047"/>
                </a:lnTo>
                <a:lnTo>
                  <a:pt x="46914"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7" name="bk object 240">
            <a:extLst>
              <a:ext uri="{FF2B5EF4-FFF2-40B4-BE49-F238E27FC236}">
                <a16:creationId xmlns:a16="http://schemas.microsoft.com/office/drawing/2014/main" id="{9A115474-1580-4F62-9F8D-229EE367015F}"/>
              </a:ext>
            </a:extLst>
          </p:cNvPr>
          <p:cNvSpPr>
            <a:spLocks/>
          </p:cNvSpPr>
          <p:nvPr/>
        </p:nvSpPr>
        <p:spPr bwMode="auto">
          <a:xfrm>
            <a:off x="10160000" y="46672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8" name="bk object 241">
            <a:extLst>
              <a:ext uri="{FF2B5EF4-FFF2-40B4-BE49-F238E27FC236}">
                <a16:creationId xmlns:a16="http://schemas.microsoft.com/office/drawing/2014/main" id="{49D32E13-55DF-4316-931A-3F0BD1833A9B}"/>
              </a:ext>
            </a:extLst>
          </p:cNvPr>
          <p:cNvSpPr>
            <a:spLocks/>
          </p:cNvSpPr>
          <p:nvPr/>
        </p:nvSpPr>
        <p:spPr bwMode="auto">
          <a:xfrm>
            <a:off x="10585450" y="44450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9" name="bk object 242">
            <a:extLst>
              <a:ext uri="{FF2B5EF4-FFF2-40B4-BE49-F238E27FC236}">
                <a16:creationId xmlns:a16="http://schemas.microsoft.com/office/drawing/2014/main" id="{E28EE907-EED5-49C0-9CAE-E8F85CE09EEF}"/>
              </a:ext>
            </a:extLst>
          </p:cNvPr>
          <p:cNvSpPr>
            <a:spLocks/>
          </p:cNvSpPr>
          <p:nvPr/>
        </p:nvSpPr>
        <p:spPr bwMode="auto">
          <a:xfrm>
            <a:off x="10985500" y="41798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0" name="bk object 243">
            <a:extLst>
              <a:ext uri="{FF2B5EF4-FFF2-40B4-BE49-F238E27FC236}">
                <a16:creationId xmlns:a16="http://schemas.microsoft.com/office/drawing/2014/main" id="{E3A695F2-E8CB-4E96-BD6D-25610840F482}"/>
              </a:ext>
            </a:extLst>
          </p:cNvPr>
          <p:cNvSpPr>
            <a:spLocks/>
          </p:cNvSpPr>
          <p:nvPr/>
        </p:nvSpPr>
        <p:spPr bwMode="auto">
          <a:xfrm>
            <a:off x="11360150" y="386556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1" name="bk object 244">
            <a:extLst>
              <a:ext uri="{FF2B5EF4-FFF2-40B4-BE49-F238E27FC236}">
                <a16:creationId xmlns:a16="http://schemas.microsoft.com/office/drawing/2014/main" id="{7B991A61-D1CF-4713-B9DB-F8A66F6FC300}"/>
              </a:ext>
            </a:extLst>
          </p:cNvPr>
          <p:cNvSpPr>
            <a:spLocks/>
          </p:cNvSpPr>
          <p:nvPr/>
        </p:nvSpPr>
        <p:spPr bwMode="auto">
          <a:xfrm>
            <a:off x="11701463" y="3497263"/>
            <a:ext cx="34925"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2" name="bk object 245">
            <a:extLst>
              <a:ext uri="{FF2B5EF4-FFF2-40B4-BE49-F238E27FC236}">
                <a16:creationId xmlns:a16="http://schemas.microsoft.com/office/drawing/2014/main" id="{3E536ABB-8174-40D2-849D-5BF629E5BF6B}"/>
              </a:ext>
            </a:extLst>
          </p:cNvPr>
          <p:cNvSpPr>
            <a:spLocks/>
          </p:cNvSpPr>
          <p:nvPr/>
        </p:nvSpPr>
        <p:spPr bwMode="auto">
          <a:xfrm>
            <a:off x="12009438" y="307340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3" name="bk object 246">
            <a:extLst>
              <a:ext uri="{FF2B5EF4-FFF2-40B4-BE49-F238E27FC236}">
                <a16:creationId xmlns:a16="http://schemas.microsoft.com/office/drawing/2014/main" id="{72CFBDB1-D0C2-4479-8A4A-596347956E64}"/>
              </a:ext>
            </a:extLst>
          </p:cNvPr>
          <p:cNvSpPr>
            <a:spLocks/>
          </p:cNvSpPr>
          <p:nvPr/>
        </p:nvSpPr>
        <p:spPr bwMode="auto">
          <a:xfrm>
            <a:off x="933450" y="3332163"/>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4" name="bk object 247">
            <a:extLst>
              <a:ext uri="{FF2B5EF4-FFF2-40B4-BE49-F238E27FC236}">
                <a16:creationId xmlns:a16="http://schemas.microsoft.com/office/drawing/2014/main" id="{2311E5B4-E341-4063-9D53-703E259E5F8C}"/>
              </a:ext>
            </a:extLst>
          </p:cNvPr>
          <p:cNvSpPr>
            <a:spLocks/>
          </p:cNvSpPr>
          <p:nvPr/>
        </p:nvSpPr>
        <p:spPr bwMode="auto">
          <a:xfrm>
            <a:off x="1160463" y="3429000"/>
            <a:ext cx="33337"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79" y="30992"/>
                </a:lnTo>
                <a:lnTo>
                  <a:pt x="56053" y="20049"/>
                </a:lnTo>
                <a:lnTo>
                  <a:pt x="50814"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5" name="bk object 248">
            <a:extLst>
              <a:ext uri="{FF2B5EF4-FFF2-40B4-BE49-F238E27FC236}">
                <a16:creationId xmlns:a16="http://schemas.microsoft.com/office/drawing/2014/main" id="{049068A6-9DAD-4EF9-A5C6-FFE4535D9650}"/>
              </a:ext>
            </a:extLst>
          </p:cNvPr>
          <p:cNvSpPr>
            <a:spLocks/>
          </p:cNvSpPr>
          <p:nvPr/>
        </p:nvSpPr>
        <p:spPr bwMode="auto">
          <a:xfrm>
            <a:off x="1414463" y="35417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6" name="bk object 249">
            <a:extLst>
              <a:ext uri="{FF2B5EF4-FFF2-40B4-BE49-F238E27FC236}">
                <a16:creationId xmlns:a16="http://schemas.microsoft.com/office/drawing/2014/main" id="{49E491E3-8FF7-4363-969C-F8E6ADC34FD2}"/>
              </a:ext>
            </a:extLst>
          </p:cNvPr>
          <p:cNvSpPr>
            <a:spLocks/>
          </p:cNvSpPr>
          <p:nvPr/>
        </p:nvSpPr>
        <p:spPr bwMode="auto">
          <a:xfrm>
            <a:off x="1700213" y="366553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7" name="bk object 250">
            <a:extLst>
              <a:ext uri="{FF2B5EF4-FFF2-40B4-BE49-F238E27FC236}">
                <a16:creationId xmlns:a16="http://schemas.microsoft.com/office/drawing/2014/main" id="{D6A47DF4-6947-4A1A-B302-E6E59ABACE88}"/>
              </a:ext>
            </a:extLst>
          </p:cNvPr>
          <p:cNvSpPr>
            <a:spLocks/>
          </p:cNvSpPr>
          <p:nvPr/>
        </p:nvSpPr>
        <p:spPr bwMode="auto">
          <a:xfrm>
            <a:off x="2012950" y="380365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8" name="bk object 251">
            <a:extLst>
              <a:ext uri="{FF2B5EF4-FFF2-40B4-BE49-F238E27FC236}">
                <a16:creationId xmlns:a16="http://schemas.microsoft.com/office/drawing/2014/main" id="{B493E8F7-21A6-4B00-8E9C-61C0E035C9AD}"/>
              </a:ext>
            </a:extLst>
          </p:cNvPr>
          <p:cNvSpPr>
            <a:spLocks/>
          </p:cNvSpPr>
          <p:nvPr/>
        </p:nvSpPr>
        <p:spPr bwMode="auto">
          <a:xfrm>
            <a:off x="2354263" y="3951288"/>
            <a:ext cx="33337"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9" name="bk object 252">
            <a:extLst>
              <a:ext uri="{FF2B5EF4-FFF2-40B4-BE49-F238E27FC236}">
                <a16:creationId xmlns:a16="http://schemas.microsoft.com/office/drawing/2014/main" id="{CAECE534-0A0B-47B0-B9D7-566D9B852557}"/>
              </a:ext>
            </a:extLst>
          </p:cNvPr>
          <p:cNvSpPr>
            <a:spLocks/>
          </p:cNvSpPr>
          <p:nvPr/>
        </p:nvSpPr>
        <p:spPr bwMode="auto">
          <a:xfrm>
            <a:off x="2719388" y="4106863"/>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0" name="bk object 253">
            <a:extLst>
              <a:ext uri="{FF2B5EF4-FFF2-40B4-BE49-F238E27FC236}">
                <a16:creationId xmlns:a16="http://schemas.microsoft.com/office/drawing/2014/main" id="{5867FA84-7A13-49BC-982E-3010DE2DBFED}"/>
              </a:ext>
            </a:extLst>
          </p:cNvPr>
          <p:cNvSpPr>
            <a:spLocks/>
          </p:cNvSpPr>
          <p:nvPr/>
        </p:nvSpPr>
        <p:spPr bwMode="auto">
          <a:xfrm>
            <a:off x="3116263" y="42672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1" name="bk object 254">
            <a:extLst>
              <a:ext uri="{FF2B5EF4-FFF2-40B4-BE49-F238E27FC236}">
                <a16:creationId xmlns:a16="http://schemas.microsoft.com/office/drawing/2014/main" id="{BD43B4C7-8829-438F-8F0E-7B249F766AD9}"/>
              </a:ext>
            </a:extLst>
          </p:cNvPr>
          <p:cNvSpPr>
            <a:spLocks/>
          </p:cNvSpPr>
          <p:nvPr/>
        </p:nvSpPr>
        <p:spPr bwMode="auto">
          <a:xfrm>
            <a:off x="3536950" y="4427538"/>
            <a:ext cx="33338"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3" y="1223"/>
                </a:lnTo>
                <a:lnTo>
                  <a:pt x="10365"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79" y="31001"/>
                </a:lnTo>
                <a:lnTo>
                  <a:pt x="56055" y="20054"/>
                </a:lnTo>
                <a:lnTo>
                  <a:pt x="50817" y="10364"/>
                </a:lnTo>
                <a:lnTo>
                  <a:pt x="41952"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2" name="bk object 255">
            <a:extLst>
              <a:ext uri="{FF2B5EF4-FFF2-40B4-BE49-F238E27FC236}">
                <a16:creationId xmlns:a16="http://schemas.microsoft.com/office/drawing/2014/main" id="{6C3A2B5D-AB13-4FD5-9152-6E1E344B65E5}"/>
              </a:ext>
            </a:extLst>
          </p:cNvPr>
          <p:cNvSpPr>
            <a:spLocks/>
          </p:cNvSpPr>
          <p:nvPr/>
        </p:nvSpPr>
        <p:spPr bwMode="auto">
          <a:xfrm>
            <a:off x="3983038" y="45847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3" name="bk object 256">
            <a:extLst>
              <a:ext uri="{FF2B5EF4-FFF2-40B4-BE49-F238E27FC236}">
                <a16:creationId xmlns:a16="http://schemas.microsoft.com/office/drawing/2014/main" id="{19613379-EBB2-435D-B06D-C8702B492DF3}"/>
              </a:ext>
            </a:extLst>
          </p:cNvPr>
          <p:cNvSpPr>
            <a:spLocks/>
          </p:cNvSpPr>
          <p:nvPr/>
        </p:nvSpPr>
        <p:spPr bwMode="auto">
          <a:xfrm>
            <a:off x="4451350" y="473710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4" name="bk object 257">
            <a:extLst>
              <a:ext uri="{FF2B5EF4-FFF2-40B4-BE49-F238E27FC236}">
                <a16:creationId xmlns:a16="http://schemas.microsoft.com/office/drawing/2014/main" id="{9BCFBC9C-5A57-4BC3-97F8-8DC7E3A2936D}"/>
              </a:ext>
            </a:extLst>
          </p:cNvPr>
          <p:cNvSpPr>
            <a:spLocks/>
          </p:cNvSpPr>
          <p:nvPr/>
        </p:nvSpPr>
        <p:spPr bwMode="auto">
          <a:xfrm>
            <a:off x="4941888" y="48783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5" name="bk object 258">
            <a:extLst>
              <a:ext uri="{FF2B5EF4-FFF2-40B4-BE49-F238E27FC236}">
                <a16:creationId xmlns:a16="http://schemas.microsoft.com/office/drawing/2014/main" id="{81F9EBDB-1165-474E-B7DE-22304C725505}"/>
              </a:ext>
            </a:extLst>
          </p:cNvPr>
          <p:cNvSpPr>
            <a:spLocks/>
          </p:cNvSpPr>
          <p:nvPr/>
        </p:nvSpPr>
        <p:spPr bwMode="auto">
          <a:xfrm>
            <a:off x="5448300" y="50085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6" name="bk object 259">
            <a:extLst>
              <a:ext uri="{FF2B5EF4-FFF2-40B4-BE49-F238E27FC236}">
                <a16:creationId xmlns:a16="http://schemas.microsoft.com/office/drawing/2014/main" id="{50147B75-51CF-450C-92DB-CB066964508C}"/>
              </a:ext>
            </a:extLst>
          </p:cNvPr>
          <p:cNvSpPr>
            <a:spLocks/>
          </p:cNvSpPr>
          <p:nvPr/>
        </p:nvSpPr>
        <p:spPr bwMode="auto">
          <a:xfrm>
            <a:off x="5969000" y="51196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7" name="bk object 260">
            <a:extLst>
              <a:ext uri="{FF2B5EF4-FFF2-40B4-BE49-F238E27FC236}">
                <a16:creationId xmlns:a16="http://schemas.microsoft.com/office/drawing/2014/main" id="{5F98122D-CF86-40F8-9724-E047AE920C53}"/>
              </a:ext>
            </a:extLst>
          </p:cNvPr>
          <p:cNvSpPr>
            <a:spLocks/>
          </p:cNvSpPr>
          <p:nvPr/>
        </p:nvSpPr>
        <p:spPr bwMode="auto">
          <a:xfrm>
            <a:off x="6497638" y="52070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81" y="31001"/>
                </a:lnTo>
                <a:lnTo>
                  <a:pt x="56056" y="20056"/>
                </a:lnTo>
                <a:lnTo>
                  <a:pt x="50814" y="10366"/>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8" name="bk object 261">
            <a:extLst>
              <a:ext uri="{FF2B5EF4-FFF2-40B4-BE49-F238E27FC236}">
                <a16:creationId xmlns:a16="http://schemas.microsoft.com/office/drawing/2014/main" id="{0D38E7F1-2B5C-4BC6-832B-4B29AB530127}"/>
              </a:ext>
            </a:extLst>
          </p:cNvPr>
          <p:cNvSpPr>
            <a:spLocks/>
          </p:cNvSpPr>
          <p:nvPr/>
        </p:nvSpPr>
        <p:spPr bwMode="auto">
          <a:xfrm>
            <a:off x="7027863" y="52689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6"/>
                </a:lnTo>
                <a:lnTo>
                  <a:pt x="10366" y="6465"/>
                </a:lnTo>
                <a:lnTo>
                  <a:pt x="3179" y="15325"/>
                </a:lnTo>
                <a:lnTo>
                  <a:pt x="0" y="26282"/>
                </a:lnTo>
                <a:lnTo>
                  <a:pt x="1226" y="37229"/>
                </a:lnTo>
                <a:lnTo>
                  <a:pt x="6465" y="46917"/>
                </a:lnTo>
                <a:lnTo>
                  <a:pt x="15325" y="54099"/>
                </a:lnTo>
                <a:lnTo>
                  <a:pt x="26282" y="57279"/>
                </a:lnTo>
                <a:lnTo>
                  <a:pt x="37229" y="56055"/>
                </a:lnTo>
                <a:lnTo>
                  <a:pt x="46917" y="50817"/>
                </a:lnTo>
                <a:lnTo>
                  <a:pt x="54099" y="41952"/>
                </a:lnTo>
                <a:lnTo>
                  <a:pt x="57284" y="31001"/>
                </a:lnTo>
                <a:lnTo>
                  <a:pt x="56059" y="20056"/>
                </a:lnTo>
                <a:lnTo>
                  <a:pt x="50818" y="10366"/>
                </a:lnTo>
                <a:lnTo>
                  <a:pt x="41952"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9" name="bk object 262">
            <a:extLst>
              <a:ext uri="{FF2B5EF4-FFF2-40B4-BE49-F238E27FC236}">
                <a16:creationId xmlns:a16="http://schemas.microsoft.com/office/drawing/2014/main" id="{2240203E-B344-4F04-980F-D7E453C77D05}"/>
              </a:ext>
            </a:extLst>
          </p:cNvPr>
          <p:cNvSpPr>
            <a:spLocks/>
          </p:cNvSpPr>
          <p:nvPr/>
        </p:nvSpPr>
        <p:spPr bwMode="auto">
          <a:xfrm>
            <a:off x="7551738" y="52959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0" name="bk object 263">
            <a:extLst>
              <a:ext uri="{FF2B5EF4-FFF2-40B4-BE49-F238E27FC236}">
                <a16:creationId xmlns:a16="http://schemas.microsoft.com/office/drawing/2014/main" id="{6B61B0DB-C726-427F-B473-2A82E58507F3}"/>
              </a:ext>
            </a:extLst>
          </p:cNvPr>
          <p:cNvSpPr>
            <a:spLocks/>
          </p:cNvSpPr>
          <p:nvPr/>
        </p:nvSpPr>
        <p:spPr bwMode="auto">
          <a:xfrm>
            <a:off x="8069263" y="52911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1" name="bk object 264">
            <a:extLst>
              <a:ext uri="{FF2B5EF4-FFF2-40B4-BE49-F238E27FC236}">
                <a16:creationId xmlns:a16="http://schemas.microsoft.com/office/drawing/2014/main" id="{5C678DF2-01AE-4AB5-AF91-70B27292679D}"/>
              </a:ext>
            </a:extLst>
          </p:cNvPr>
          <p:cNvSpPr>
            <a:spLocks/>
          </p:cNvSpPr>
          <p:nvPr/>
        </p:nvSpPr>
        <p:spPr bwMode="auto">
          <a:xfrm>
            <a:off x="8574088" y="52514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2" name="bk object 265">
            <a:extLst>
              <a:ext uri="{FF2B5EF4-FFF2-40B4-BE49-F238E27FC236}">
                <a16:creationId xmlns:a16="http://schemas.microsoft.com/office/drawing/2014/main" id="{5873AC58-949E-4D33-975B-7CC39FED0044}"/>
              </a:ext>
            </a:extLst>
          </p:cNvPr>
          <p:cNvSpPr>
            <a:spLocks/>
          </p:cNvSpPr>
          <p:nvPr/>
        </p:nvSpPr>
        <p:spPr bwMode="auto">
          <a:xfrm>
            <a:off x="9066213" y="51752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6" y="20053"/>
                </a:lnTo>
                <a:lnTo>
                  <a:pt x="50814"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3" name="bk object 266">
            <a:extLst>
              <a:ext uri="{FF2B5EF4-FFF2-40B4-BE49-F238E27FC236}">
                <a16:creationId xmlns:a16="http://schemas.microsoft.com/office/drawing/2014/main" id="{69185012-D5D8-4722-876B-ECC2D64A2305}"/>
              </a:ext>
            </a:extLst>
          </p:cNvPr>
          <p:cNvSpPr>
            <a:spLocks/>
          </p:cNvSpPr>
          <p:nvPr/>
        </p:nvSpPr>
        <p:spPr bwMode="auto">
          <a:xfrm>
            <a:off x="9539288" y="50625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2"/>
                </a:lnTo>
                <a:lnTo>
                  <a:pt x="10366" y="6458"/>
                </a:lnTo>
                <a:lnTo>
                  <a:pt x="3179" y="15316"/>
                </a:lnTo>
                <a:lnTo>
                  <a:pt x="0" y="26273"/>
                </a:lnTo>
                <a:lnTo>
                  <a:pt x="1226" y="37220"/>
                </a:lnTo>
                <a:lnTo>
                  <a:pt x="6465" y="46908"/>
                </a:lnTo>
                <a:lnTo>
                  <a:pt x="15325" y="54090"/>
                </a:lnTo>
                <a:lnTo>
                  <a:pt x="26282" y="57276"/>
                </a:lnTo>
                <a:lnTo>
                  <a:pt x="37229" y="56054"/>
                </a:lnTo>
                <a:lnTo>
                  <a:pt x="46917" y="50814"/>
                </a:lnTo>
                <a:lnTo>
                  <a:pt x="54099" y="41944"/>
                </a:lnTo>
                <a:lnTo>
                  <a:pt x="57284" y="30992"/>
                </a:lnTo>
                <a:lnTo>
                  <a:pt x="56059" y="20049"/>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4" name="bk object 267">
            <a:extLst>
              <a:ext uri="{FF2B5EF4-FFF2-40B4-BE49-F238E27FC236}">
                <a16:creationId xmlns:a16="http://schemas.microsoft.com/office/drawing/2014/main" id="{8F86CB16-A9AD-4BAC-8743-F2B7571282E7}"/>
              </a:ext>
            </a:extLst>
          </p:cNvPr>
          <p:cNvSpPr>
            <a:spLocks/>
          </p:cNvSpPr>
          <p:nvPr/>
        </p:nvSpPr>
        <p:spPr bwMode="auto">
          <a:xfrm>
            <a:off x="9999663" y="49133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5" name="bk object 268">
            <a:extLst>
              <a:ext uri="{FF2B5EF4-FFF2-40B4-BE49-F238E27FC236}">
                <a16:creationId xmlns:a16="http://schemas.microsoft.com/office/drawing/2014/main" id="{3A70E7F6-D4B2-4E88-90A9-74302E78A7AF}"/>
              </a:ext>
            </a:extLst>
          </p:cNvPr>
          <p:cNvSpPr>
            <a:spLocks/>
          </p:cNvSpPr>
          <p:nvPr/>
        </p:nvSpPr>
        <p:spPr bwMode="auto">
          <a:xfrm>
            <a:off x="10439400" y="47244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0"/>
                </a:lnTo>
                <a:lnTo>
                  <a:pt x="10362" y="6458"/>
                </a:lnTo>
                <a:lnTo>
                  <a:pt x="3179" y="15322"/>
                </a:lnTo>
                <a:lnTo>
                  <a:pt x="0" y="26279"/>
                </a:lnTo>
                <a:lnTo>
                  <a:pt x="1226" y="37226"/>
                </a:lnTo>
                <a:lnTo>
                  <a:pt x="6465" y="46914"/>
                </a:lnTo>
                <a:lnTo>
                  <a:pt x="15325" y="54096"/>
                </a:lnTo>
                <a:lnTo>
                  <a:pt x="26282" y="57276"/>
                </a:lnTo>
                <a:lnTo>
                  <a:pt x="37229" y="56052"/>
                </a:lnTo>
                <a:lnTo>
                  <a:pt x="46917" y="50814"/>
                </a:lnTo>
                <a:lnTo>
                  <a:pt x="54099" y="41949"/>
                </a:lnTo>
                <a:lnTo>
                  <a:pt x="57284" y="30998"/>
                </a:lnTo>
                <a:lnTo>
                  <a:pt x="56059" y="20055"/>
                </a:lnTo>
                <a:lnTo>
                  <a:pt x="50818" y="10368"/>
                </a:lnTo>
                <a:lnTo>
                  <a:pt x="41952" y="3186"/>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6" name="bk object 269">
            <a:extLst>
              <a:ext uri="{FF2B5EF4-FFF2-40B4-BE49-F238E27FC236}">
                <a16:creationId xmlns:a16="http://schemas.microsoft.com/office/drawing/2014/main" id="{2A060E56-3D7F-4107-8175-D32066F2B4C8}"/>
              </a:ext>
            </a:extLst>
          </p:cNvPr>
          <p:cNvSpPr>
            <a:spLocks/>
          </p:cNvSpPr>
          <p:nvPr/>
        </p:nvSpPr>
        <p:spPr bwMode="auto">
          <a:xfrm>
            <a:off x="10863263" y="44958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7" name="bk object 270">
            <a:extLst>
              <a:ext uri="{FF2B5EF4-FFF2-40B4-BE49-F238E27FC236}">
                <a16:creationId xmlns:a16="http://schemas.microsoft.com/office/drawing/2014/main" id="{10426505-94E7-4272-BB04-69CD689849BF}"/>
              </a:ext>
            </a:extLst>
          </p:cNvPr>
          <p:cNvSpPr>
            <a:spLocks/>
          </p:cNvSpPr>
          <p:nvPr/>
        </p:nvSpPr>
        <p:spPr bwMode="auto">
          <a:xfrm>
            <a:off x="11263313" y="42227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8" name="bk object 271">
            <a:extLst>
              <a:ext uri="{FF2B5EF4-FFF2-40B4-BE49-F238E27FC236}">
                <a16:creationId xmlns:a16="http://schemas.microsoft.com/office/drawing/2014/main" id="{EB16F098-5C4B-4F36-9E51-3475B8F445B7}"/>
              </a:ext>
            </a:extLst>
          </p:cNvPr>
          <p:cNvSpPr>
            <a:spLocks/>
          </p:cNvSpPr>
          <p:nvPr/>
        </p:nvSpPr>
        <p:spPr bwMode="auto">
          <a:xfrm>
            <a:off x="11637963" y="38989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1001" y="0"/>
                </a:moveTo>
                <a:lnTo>
                  <a:pt x="20056" y="1223"/>
                </a:lnTo>
                <a:lnTo>
                  <a:pt x="10366"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84" y="30997"/>
                </a:lnTo>
                <a:lnTo>
                  <a:pt x="56059" y="20050"/>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9" name="bk object 272">
            <a:extLst>
              <a:ext uri="{FF2B5EF4-FFF2-40B4-BE49-F238E27FC236}">
                <a16:creationId xmlns:a16="http://schemas.microsoft.com/office/drawing/2014/main" id="{B88412A8-FC9E-4752-8B17-0D38724DE201}"/>
              </a:ext>
            </a:extLst>
          </p:cNvPr>
          <p:cNvSpPr>
            <a:spLocks/>
          </p:cNvSpPr>
          <p:nvPr/>
        </p:nvSpPr>
        <p:spPr bwMode="auto">
          <a:xfrm>
            <a:off x="11982450" y="35179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0" name="bk object 273">
            <a:extLst>
              <a:ext uri="{FF2B5EF4-FFF2-40B4-BE49-F238E27FC236}">
                <a16:creationId xmlns:a16="http://schemas.microsoft.com/office/drawing/2014/main" id="{ADC04927-3B32-46CF-A47E-355B6DADA9F5}"/>
              </a:ext>
            </a:extLst>
          </p:cNvPr>
          <p:cNvSpPr>
            <a:spLocks/>
          </p:cNvSpPr>
          <p:nvPr/>
        </p:nvSpPr>
        <p:spPr bwMode="auto">
          <a:xfrm>
            <a:off x="1341438" y="3582988"/>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1" name="bk object 274">
            <a:extLst>
              <a:ext uri="{FF2B5EF4-FFF2-40B4-BE49-F238E27FC236}">
                <a16:creationId xmlns:a16="http://schemas.microsoft.com/office/drawing/2014/main" id="{D60879AB-5695-431E-8EB8-9B5D86C6B50A}"/>
              </a:ext>
            </a:extLst>
          </p:cNvPr>
          <p:cNvSpPr>
            <a:spLocks/>
          </p:cNvSpPr>
          <p:nvPr/>
        </p:nvSpPr>
        <p:spPr bwMode="auto">
          <a:xfrm>
            <a:off x="1566863" y="367823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2" name="bk object 275">
            <a:extLst>
              <a:ext uri="{FF2B5EF4-FFF2-40B4-BE49-F238E27FC236}">
                <a16:creationId xmlns:a16="http://schemas.microsoft.com/office/drawing/2014/main" id="{2923BDDF-090D-4F63-B528-D2E44B8D51E3}"/>
              </a:ext>
            </a:extLst>
          </p:cNvPr>
          <p:cNvSpPr>
            <a:spLocks/>
          </p:cNvSpPr>
          <p:nvPr/>
        </p:nvSpPr>
        <p:spPr bwMode="auto">
          <a:xfrm>
            <a:off x="1822450" y="379095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3" name="bk object 276">
            <a:extLst>
              <a:ext uri="{FF2B5EF4-FFF2-40B4-BE49-F238E27FC236}">
                <a16:creationId xmlns:a16="http://schemas.microsoft.com/office/drawing/2014/main" id="{927E4C63-419B-45B1-8D69-2305DFCFAFE4}"/>
              </a:ext>
            </a:extLst>
          </p:cNvPr>
          <p:cNvSpPr>
            <a:spLocks/>
          </p:cNvSpPr>
          <p:nvPr/>
        </p:nvSpPr>
        <p:spPr bwMode="auto">
          <a:xfrm>
            <a:off x="2106613" y="391636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4" name="bk object 277">
            <a:extLst>
              <a:ext uri="{FF2B5EF4-FFF2-40B4-BE49-F238E27FC236}">
                <a16:creationId xmlns:a16="http://schemas.microsoft.com/office/drawing/2014/main" id="{053FDB8B-8C5A-4D16-AAE1-DDC54360B683}"/>
              </a:ext>
            </a:extLst>
          </p:cNvPr>
          <p:cNvSpPr>
            <a:spLocks/>
          </p:cNvSpPr>
          <p:nvPr/>
        </p:nvSpPr>
        <p:spPr bwMode="auto">
          <a:xfrm>
            <a:off x="2419350" y="4052888"/>
            <a:ext cx="33338"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5" name="bk object 278">
            <a:extLst>
              <a:ext uri="{FF2B5EF4-FFF2-40B4-BE49-F238E27FC236}">
                <a16:creationId xmlns:a16="http://schemas.microsoft.com/office/drawing/2014/main" id="{EC0A7974-C393-4BB1-A21D-0991A3704D8B}"/>
              </a:ext>
            </a:extLst>
          </p:cNvPr>
          <p:cNvSpPr>
            <a:spLocks/>
          </p:cNvSpPr>
          <p:nvPr/>
        </p:nvSpPr>
        <p:spPr bwMode="auto">
          <a:xfrm>
            <a:off x="2760663" y="4197350"/>
            <a:ext cx="33337"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6" name="bk object 279">
            <a:extLst>
              <a:ext uri="{FF2B5EF4-FFF2-40B4-BE49-F238E27FC236}">
                <a16:creationId xmlns:a16="http://schemas.microsoft.com/office/drawing/2014/main" id="{DC787807-4DAB-429D-A82F-426E33BDD972}"/>
              </a:ext>
            </a:extLst>
          </p:cNvPr>
          <p:cNvSpPr>
            <a:spLocks/>
          </p:cNvSpPr>
          <p:nvPr/>
        </p:nvSpPr>
        <p:spPr bwMode="auto">
          <a:xfrm>
            <a:off x="3128963" y="4348163"/>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7" name="bk object 280">
            <a:extLst>
              <a:ext uri="{FF2B5EF4-FFF2-40B4-BE49-F238E27FC236}">
                <a16:creationId xmlns:a16="http://schemas.microsoft.com/office/drawing/2014/main" id="{48023DAD-1706-42FD-A5F7-F7473DA427EE}"/>
              </a:ext>
            </a:extLst>
          </p:cNvPr>
          <p:cNvSpPr>
            <a:spLocks/>
          </p:cNvSpPr>
          <p:nvPr/>
        </p:nvSpPr>
        <p:spPr bwMode="auto">
          <a:xfrm>
            <a:off x="3522663" y="4500563"/>
            <a:ext cx="34925" cy="33337"/>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8" name="bk object 281">
            <a:extLst>
              <a:ext uri="{FF2B5EF4-FFF2-40B4-BE49-F238E27FC236}">
                <a16:creationId xmlns:a16="http://schemas.microsoft.com/office/drawing/2014/main" id="{D6101175-9D76-4F7B-A20D-94E0A0E6B41F}"/>
              </a:ext>
            </a:extLst>
          </p:cNvPr>
          <p:cNvSpPr>
            <a:spLocks/>
          </p:cNvSpPr>
          <p:nvPr/>
        </p:nvSpPr>
        <p:spPr bwMode="auto">
          <a:xfrm>
            <a:off x="3941763" y="46497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9" name="bk object 282">
            <a:extLst>
              <a:ext uri="{FF2B5EF4-FFF2-40B4-BE49-F238E27FC236}">
                <a16:creationId xmlns:a16="http://schemas.microsoft.com/office/drawing/2014/main" id="{51EEB5F7-A6AC-4CFF-8990-BD9F39E46237}"/>
              </a:ext>
            </a:extLst>
          </p:cNvPr>
          <p:cNvSpPr>
            <a:spLocks/>
          </p:cNvSpPr>
          <p:nvPr/>
        </p:nvSpPr>
        <p:spPr bwMode="auto">
          <a:xfrm>
            <a:off x="4383088" y="47990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1001"/>
                </a:lnTo>
                <a:lnTo>
                  <a:pt x="56055" y="20054"/>
                </a:lnTo>
                <a:lnTo>
                  <a:pt x="50817" y="10364"/>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0" name="bk object 283">
            <a:extLst>
              <a:ext uri="{FF2B5EF4-FFF2-40B4-BE49-F238E27FC236}">
                <a16:creationId xmlns:a16="http://schemas.microsoft.com/office/drawing/2014/main" id="{3B4C4BA8-D43C-4E3E-905C-F83B33AED623}"/>
              </a:ext>
            </a:extLst>
          </p:cNvPr>
          <p:cNvSpPr>
            <a:spLocks/>
          </p:cNvSpPr>
          <p:nvPr/>
        </p:nvSpPr>
        <p:spPr bwMode="auto">
          <a:xfrm>
            <a:off x="4849813" y="49355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7"/>
                </a:lnTo>
                <a:lnTo>
                  <a:pt x="56056" y="20050"/>
                </a:lnTo>
                <a:lnTo>
                  <a:pt x="50814" y="10362"/>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1" name="bk object 284">
            <a:extLst>
              <a:ext uri="{FF2B5EF4-FFF2-40B4-BE49-F238E27FC236}">
                <a16:creationId xmlns:a16="http://schemas.microsoft.com/office/drawing/2014/main" id="{D4F01E64-C600-42F1-85A8-8494C7D71CAF}"/>
              </a:ext>
            </a:extLst>
          </p:cNvPr>
          <p:cNvSpPr>
            <a:spLocks/>
          </p:cNvSpPr>
          <p:nvPr/>
        </p:nvSpPr>
        <p:spPr bwMode="auto">
          <a:xfrm>
            <a:off x="5329238" y="5065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8"/>
                </a:lnTo>
                <a:lnTo>
                  <a:pt x="56055" y="20054"/>
                </a:lnTo>
                <a:lnTo>
                  <a:pt x="50817" y="10366"/>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2" name="bk object 285">
            <a:extLst>
              <a:ext uri="{FF2B5EF4-FFF2-40B4-BE49-F238E27FC236}">
                <a16:creationId xmlns:a16="http://schemas.microsoft.com/office/drawing/2014/main" id="{50BF9D6C-A5A4-475D-92E9-8FBA9292DCF0}"/>
              </a:ext>
            </a:extLst>
          </p:cNvPr>
          <p:cNvSpPr>
            <a:spLocks/>
          </p:cNvSpPr>
          <p:nvPr/>
        </p:nvSpPr>
        <p:spPr bwMode="auto">
          <a:xfrm>
            <a:off x="5827713" y="5176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3" name="bk object 286">
            <a:extLst>
              <a:ext uri="{FF2B5EF4-FFF2-40B4-BE49-F238E27FC236}">
                <a16:creationId xmlns:a16="http://schemas.microsoft.com/office/drawing/2014/main" id="{62734036-C60A-4413-91FD-AD7E7FECEB30}"/>
              </a:ext>
            </a:extLst>
          </p:cNvPr>
          <p:cNvSpPr>
            <a:spLocks/>
          </p:cNvSpPr>
          <p:nvPr/>
        </p:nvSpPr>
        <p:spPr bwMode="auto">
          <a:xfrm>
            <a:off x="6337300" y="52720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4" name="bk object 287">
            <a:extLst>
              <a:ext uri="{FF2B5EF4-FFF2-40B4-BE49-F238E27FC236}">
                <a16:creationId xmlns:a16="http://schemas.microsoft.com/office/drawing/2014/main" id="{AE162A6B-E73F-4DAC-9911-0EAF67F2DBE6}"/>
              </a:ext>
            </a:extLst>
          </p:cNvPr>
          <p:cNvSpPr>
            <a:spLocks/>
          </p:cNvSpPr>
          <p:nvPr/>
        </p:nvSpPr>
        <p:spPr bwMode="auto">
          <a:xfrm>
            <a:off x="6851650" y="53419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5" name="bk object 288">
            <a:extLst>
              <a:ext uri="{FF2B5EF4-FFF2-40B4-BE49-F238E27FC236}">
                <a16:creationId xmlns:a16="http://schemas.microsoft.com/office/drawing/2014/main" id="{DFA1106A-9CFF-41F1-A2A0-FC90C117F698}"/>
              </a:ext>
            </a:extLst>
          </p:cNvPr>
          <p:cNvSpPr>
            <a:spLocks/>
          </p:cNvSpPr>
          <p:nvPr/>
        </p:nvSpPr>
        <p:spPr bwMode="auto">
          <a:xfrm>
            <a:off x="7366000" y="53863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6" name="bk object 289">
            <a:extLst>
              <a:ext uri="{FF2B5EF4-FFF2-40B4-BE49-F238E27FC236}">
                <a16:creationId xmlns:a16="http://schemas.microsoft.com/office/drawing/2014/main" id="{2BCDE0FB-CE74-463C-AD66-27C213E6A32E}"/>
              </a:ext>
            </a:extLst>
          </p:cNvPr>
          <p:cNvSpPr>
            <a:spLocks/>
          </p:cNvSpPr>
          <p:nvPr/>
        </p:nvSpPr>
        <p:spPr bwMode="auto">
          <a:xfrm>
            <a:off x="7875588" y="539908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5"/>
                </a:lnTo>
                <a:lnTo>
                  <a:pt x="10362" y="6462"/>
                </a:lnTo>
                <a:lnTo>
                  <a:pt x="3180" y="15321"/>
                </a:lnTo>
                <a:lnTo>
                  <a:pt x="0" y="26278"/>
                </a:lnTo>
                <a:lnTo>
                  <a:pt x="1223" y="37224"/>
                </a:lnTo>
                <a:lnTo>
                  <a:pt x="6462" y="46912"/>
                </a:lnTo>
                <a:lnTo>
                  <a:pt x="15326" y="54094"/>
                </a:lnTo>
                <a:lnTo>
                  <a:pt x="26282" y="57279"/>
                </a:lnTo>
                <a:lnTo>
                  <a:pt x="37226" y="56055"/>
                </a:lnTo>
                <a:lnTo>
                  <a:pt x="46914"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7" name="bk object 290">
            <a:extLst>
              <a:ext uri="{FF2B5EF4-FFF2-40B4-BE49-F238E27FC236}">
                <a16:creationId xmlns:a16="http://schemas.microsoft.com/office/drawing/2014/main" id="{4C8BEDBC-E77A-4B3B-B6B0-165327899468}"/>
              </a:ext>
            </a:extLst>
          </p:cNvPr>
          <p:cNvSpPr>
            <a:spLocks/>
          </p:cNvSpPr>
          <p:nvPr/>
        </p:nvSpPr>
        <p:spPr bwMode="auto">
          <a:xfrm>
            <a:off x="8380413" y="53784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8" name="bk object 291">
            <a:extLst>
              <a:ext uri="{FF2B5EF4-FFF2-40B4-BE49-F238E27FC236}">
                <a16:creationId xmlns:a16="http://schemas.microsoft.com/office/drawing/2014/main" id="{99C995DD-8C03-4DCE-AA6F-DCB9C0412860}"/>
              </a:ext>
            </a:extLst>
          </p:cNvPr>
          <p:cNvSpPr>
            <a:spLocks/>
          </p:cNvSpPr>
          <p:nvPr/>
        </p:nvSpPr>
        <p:spPr bwMode="auto">
          <a:xfrm>
            <a:off x="8872538" y="532606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9" name="bk object 292">
            <a:extLst>
              <a:ext uri="{FF2B5EF4-FFF2-40B4-BE49-F238E27FC236}">
                <a16:creationId xmlns:a16="http://schemas.microsoft.com/office/drawing/2014/main" id="{97947B1B-2ACE-4107-9893-83EBBDEC2721}"/>
              </a:ext>
            </a:extLst>
          </p:cNvPr>
          <p:cNvSpPr>
            <a:spLocks/>
          </p:cNvSpPr>
          <p:nvPr/>
        </p:nvSpPr>
        <p:spPr bwMode="auto">
          <a:xfrm>
            <a:off x="9353550" y="52371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0" name="bk object 293">
            <a:extLst>
              <a:ext uri="{FF2B5EF4-FFF2-40B4-BE49-F238E27FC236}">
                <a16:creationId xmlns:a16="http://schemas.microsoft.com/office/drawing/2014/main" id="{EE50556D-E374-4802-B0DD-E19E6C39C7B7}"/>
              </a:ext>
            </a:extLst>
          </p:cNvPr>
          <p:cNvSpPr>
            <a:spLocks/>
          </p:cNvSpPr>
          <p:nvPr/>
        </p:nvSpPr>
        <p:spPr bwMode="auto">
          <a:xfrm>
            <a:off x="9821863" y="51133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1" name="bk object 294">
            <a:extLst>
              <a:ext uri="{FF2B5EF4-FFF2-40B4-BE49-F238E27FC236}">
                <a16:creationId xmlns:a16="http://schemas.microsoft.com/office/drawing/2014/main" id="{56C2B9CE-3BA0-4B73-9E9A-E19F1FB39D26}"/>
              </a:ext>
            </a:extLst>
          </p:cNvPr>
          <p:cNvSpPr>
            <a:spLocks/>
          </p:cNvSpPr>
          <p:nvPr/>
        </p:nvSpPr>
        <p:spPr bwMode="auto">
          <a:xfrm>
            <a:off x="10274300" y="49545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2" name="bk object 295">
            <a:extLst>
              <a:ext uri="{FF2B5EF4-FFF2-40B4-BE49-F238E27FC236}">
                <a16:creationId xmlns:a16="http://schemas.microsoft.com/office/drawing/2014/main" id="{0FF0E4C7-0E12-46E6-B60A-CCD8E52A0810}"/>
              </a:ext>
            </a:extLst>
          </p:cNvPr>
          <p:cNvSpPr>
            <a:spLocks/>
          </p:cNvSpPr>
          <p:nvPr/>
        </p:nvSpPr>
        <p:spPr bwMode="auto">
          <a:xfrm>
            <a:off x="10710863" y="47609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3" name="bk object 296">
            <a:extLst>
              <a:ext uri="{FF2B5EF4-FFF2-40B4-BE49-F238E27FC236}">
                <a16:creationId xmlns:a16="http://schemas.microsoft.com/office/drawing/2014/main" id="{513C66B8-7752-418F-B719-AF658ADF5E8F}"/>
              </a:ext>
            </a:extLst>
          </p:cNvPr>
          <p:cNvSpPr>
            <a:spLocks/>
          </p:cNvSpPr>
          <p:nvPr/>
        </p:nvSpPr>
        <p:spPr bwMode="auto">
          <a:xfrm>
            <a:off x="11131550" y="45227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1002"/>
                </a:lnTo>
                <a:lnTo>
                  <a:pt x="56055" y="20058"/>
                </a:lnTo>
                <a:lnTo>
                  <a:pt x="50817" y="10368"/>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4" name="bk object 297">
            <a:extLst>
              <a:ext uri="{FF2B5EF4-FFF2-40B4-BE49-F238E27FC236}">
                <a16:creationId xmlns:a16="http://schemas.microsoft.com/office/drawing/2014/main" id="{FF41B7A5-2D1C-4928-B369-192DD6E72E4D}"/>
              </a:ext>
            </a:extLst>
          </p:cNvPr>
          <p:cNvSpPr>
            <a:spLocks/>
          </p:cNvSpPr>
          <p:nvPr/>
        </p:nvSpPr>
        <p:spPr bwMode="auto">
          <a:xfrm>
            <a:off x="11531600" y="424021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5" name="bk object 298">
            <a:extLst>
              <a:ext uri="{FF2B5EF4-FFF2-40B4-BE49-F238E27FC236}">
                <a16:creationId xmlns:a16="http://schemas.microsoft.com/office/drawing/2014/main" id="{29E1112D-DD9E-4744-85B7-313524DB9CEA}"/>
              </a:ext>
            </a:extLst>
          </p:cNvPr>
          <p:cNvSpPr>
            <a:spLocks/>
          </p:cNvSpPr>
          <p:nvPr/>
        </p:nvSpPr>
        <p:spPr bwMode="auto">
          <a:xfrm>
            <a:off x="11911013" y="3903663"/>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6" name="bk object 299">
            <a:extLst>
              <a:ext uri="{FF2B5EF4-FFF2-40B4-BE49-F238E27FC236}">
                <a16:creationId xmlns:a16="http://schemas.microsoft.com/office/drawing/2014/main" id="{4288DD7E-06ED-4B21-ABBC-AFC77EAA102B}"/>
              </a:ext>
            </a:extLst>
          </p:cNvPr>
          <p:cNvSpPr>
            <a:spLocks/>
          </p:cNvSpPr>
          <p:nvPr/>
        </p:nvSpPr>
        <p:spPr bwMode="auto">
          <a:xfrm>
            <a:off x="1752600" y="3833813"/>
            <a:ext cx="36513"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7" name="bk object 300">
            <a:extLst>
              <a:ext uri="{FF2B5EF4-FFF2-40B4-BE49-F238E27FC236}">
                <a16:creationId xmlns:a16="http://schemas.microsoft.com/office/drawing/2014/main" id="{35CF70CE-4DCE-4244-B409-89CBCCB1962E}"/>
              </a:ext>
            </a:extLst>
          </p:cNvPr>
          <p:cNvSpPr>
            <a:spLocks/>
          </p:cNvSpPr>
          <p:nvPr/>
        </p:nvSpPr>
        <p:spPr bwMode="auto">
          <a:xfrm>
            <a:off x="1976438" y="3925888"/>
            <a:ext cx="34925"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8" name="bk object 301">
            <a:extLst>
              <a:ext uri="{FF2B5EF4-FFF2-40B4-BE49-F238E27FC236}">
                <a16:creationId xmlns:a16="http://schemas.microsoft.com/office/drawing/2014/main" id="{F15D72D3-FCF5-418D-BF7C-30F6C29E9AD4}"/>
              </a:ext>
            </a:extLst>
          </p:cNvPr>
          <p:cNvSpPr>
            <a:spLocks/>
          </p:cNvSpPr>
          <p:nvPr/>
        </p:nvSpPr>
        <p:spPr bwMode="auto">
          <a:xfrm>
            <a:off x="2230438" y="403701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9" name="bk object 302">
            <a:extLst>
              <a:ext uri="{FF2B5EF4-FFF2-40B4-BE49-F238E27FC236}">
                <a16:creationId xmlns:a16="http://schemas.microsoft.com/office/drawing/2014/main" id="{67D46E9A-C8EE-4F45-A39E-7480B89B90E7}"/>
              </a:ext>
            </a:extLst>
          </p:cNvPr>
          <p:cNvSpPr>
            <a:spLocks/>
          </p:cNvSpPr>
          <p:nvPr/>
        </p:nvSpPr>
        <p:spPr bwMode="auto">
          <a:xfrm>
            <a:off x="2513013" y="4159250"/>
            <a:ext cx="34925"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0" name="bk object 303">
            <a:extLst>
              <a:ext uri="{FF2B5EF4-FFF2-40B4-BE49-F238E27FC236}">
                <a16:creationId xmlns:a16="http://schemas.microsoft.com/office/drawing/2014/main" id="{10BF2F42-4154-4895-9C93-26561D811696}"/>
              </a:ext>
            </a:extLst>
          </p:cNvPr>
          <p:cNvSpPr>
            <a:spLocks/>
          </p:cNvSpPr>
          <p:nvPr/>
        </p:nvSpPr>
        <p:spPr bwMode="auto">
          <a:xfrm>
            <a:off x="2825750" y="4291013"/>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1" name="bk object 304">
            <a:extLst>
              <a:ext uri="{FF2B5EF4-FFF2-40B4-BE49-F238E27FC236}">
                <a16:creationId xmlns:a16="http://schemas.microsoft.com/office/drawing/2014/main" id="{490E94EE-9FB6-4320-AF76-E29B7973D7CC}"/>
              </a:ext>
            </a:extLst>
          </p:cNvPr>
          <p:cNvSpPr>
            <a:spLocks/>
          </p:cNvSpPr>
          <p:nvPr/>
        </p:nvSpPr>
        <p:spPr bwMode="auto">
          <a:xfrm>
            <a:off x="3167063" y="4430713"/>
            <a:ext cx="33337" cy="33337"/>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2" name="bk object 305">
            <a:extLst>
              <a:ext uri="{FF2B5EF4-FFF2-40B4-BE49-F238E27FC236}">
                <a16:creationId xmlns:a16="http://schemas.microsoft.com/office/drawing/2014/main" id="{DEC487F3-4B18-458C-9A11-0B90FA4582D0}"/>
              </a:ext>
            </a:extLst>
          </p:cNvPr>
          <p:cNvSpPr>
            <a:spLocks/>
          </p:cNvSpPr>
          <p:nvPr/>
        </p:nvSpPr>
        <p:spPr bwMode="auto">
          <a:xfrm>
            <a:off x="3532188" y="45720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3" name="bk object 306">
            <a:extLst>
              <a:ext uri="{FF2B5EF4-FFF2-40B4-BE49-F238E27FC236}">
                <a16:creationId xmlns:a16="http://schemas.microsoft.com/office/drawing/2014/main" id="{CC35FCBE-D854-4FA0-B9DC-80C24D577769}"/>
              </a:ext>
            </a:extLst>
          </p:cNvPr>
          <p:cNvSpPr>
            <a:spLocks/>
          </p:cNvSpPr>
          <p:nvPr/>
        </p:nvSpPr>
        <p:spPr bwMode="auto">
          <a:xfrm>
            <a:off x="3924300" y="47132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4" name="bk object 307">
            <a:extLst>
              <a:ext uri="{FF2B5EF4-FFF2-40B4-BE49-F238E27FC236}">
                <a16:creationId xmlns:a16="http://schemas.microsoft.com/office/drawing/2014/main" id="{C658476F-46F4-4B47-9207-03A5E1E32ED9}"/>
              </a:ext>
            </a:extLst>
          </p:cNvPr>
          <p:cNvSpPr>
            <a:spLocks/>
          </p:cNvSpPr>
          <p:nvPr/>
        </p:nvSpPr>
        <p:spPr bwMode="auto">
          <a:xfrm>
            <a:off x="4341813" y="4852988"/>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5" name="bk object 308">
            <a:extLst>
              <a:ext uri="{FF2B5EF4-FFF2-40B4-BE49-F238E27FC236}">
                <a16:creationId xmlns:a16="http://schemas.microsoft.com/office/drawing/2014/main" id="{70C99425-2A1E-43FC-8485-66FB7E509CF4}"/>
              </a:ext>
            </a:extLst>
          </p:cNvPr>
          <p:cNvSpPr>
            <a:spLocks/>
          </p:cNvSpPr>
          <p:nvPr/>
        </p:nvSpPr>
        <p:spPr bwMode="auto">
          <a:xfrm>
            <a:off x="4776788" y="49863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6" name="bk object 309">
            <a:extLst>
              <a:ext uri="{FF2B5EF4-FFF2-40B4-BE49-F238E27FC236}">
                <a16:creationId xmlns:a16="http://schemas.microsoft.com/office/drawing/2014/main" id="{B3B8BDAC-6CFE-4485-9357-35B246FBA9C6}"/>
              </a:ext>
            </a:extLst>
          </p:cNvPr>
          <p:cNvSpPr>
            <a:spLocks/>
          </p:cNvSpPr>
          <p:nvPr/>
        </p:nvSpPr>
        <p:spPr bwMode="auto">
          <a:xfrm>
            <a:off x="5233988" y="51117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7" name="bk object 310">
            <a:extLst>
              <a:ext uri="{FF2B5EF4-FFF2-40B4-BE49-F238E27FC236}">
                <a16:creationId xmlns:a16="http://schemas.microsoft.com/office/drawing/2014/main" id="{5035594D-0053-4048-BEEE-9C7EB0628BEE}"/>
              </a:ext>
            </a:extLst>
          </p:cNvPr>
          <p:cNvSpPr>
            <a:spLocks/>
          </p:cNvSpPr>
          <p:nvPr/>
        </p:nvSpPr>
        <p:spPr bwMode="auto">
          <a:xfrm>
            <a:off x="5707063" y="52244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6"/>
                </a:lnTo>
                <a:lnTo>
                  <a:pt x="10361" y="6465"/>
                </a:lnTo>
                <a:lnTo>
                  <a:pt x="3179" y="15325"/>
                </a:lnTo>
                <a:lnTo>
                  <a:pt x="0" y="26282"/>
                </a:lnTo>
                <a:lnTo>
                  <a:pt x="1226" y="37229"/>
                </a:lnTo>
                <a:lnTo>
                  <a:pt x="6465" y="46917"/>
                </a:lnTo>
                <a:lnTo>
                  <a:pt x="15325" y="54099"/>
                </a:lnTo>
                <a:lnTo>
                  <a:pt x="26282" y="57284"/>
                </a:lnTo>
                <a:lnTo>
                  <a:pt x="37229" y="56059"/>
                </a:lnTo>
                <a:lnTo>
                  <a:pt x="46917" y="50818"/>
                </a:lnTo>
                <a:lnTo>
                  <a:pt x="54099" y="41952"/>
                </a:lnTo>
                <a:lnTo>
                  <a:pt x="57279" y="31001"/>
                </a:lnTo>
                <a:lnTo>
                  <a:pt x="56055" y="20056"/>
                </a:lnTo>
                <a:lnTo>
                  <a:pt x="50817" y="10366"/>
                </a:lnTo>
                <a:lnTo>
                  <a:pt x="41952" y="3179"/>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8" name="bk object 311">
            <a:extLst>
              <a:ext uri="{FF2B5EF4-FFF2-40B4-BE49-F238E27FC236}">
                <a16:creationId xmlns:a16="http://schemas.microsoft.com/office/drawing/2014/main" id="{F9A19F67-0BC8-4BF9-B041-FBA0F1270558}"/>
              </a:ext>
            </a:extLst>
          </p:cNvPr>
          <p:cNvSpPr>
            <a:spLocks/>
          </p:cNvSpPr>
          <p:nvPr/>
        </p:nvSpPr>
        <p:spPr bwMode="auto">
          <a:xfrm>
            <a:off x="6192838" y="53213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1001"/>
                </a:lnTo>
                <a:lnTo>
                  <a:pt x="56056" y="20054"/>
                </a:lnTo>
                <a:lnTo>
                  <a:pt x="50814" y="10364"/>
                </a:lnTo>
                <a:lnTo>
                  <a:pt x="41943"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9" name="bk object 312">
            <a:extLst>
              <a:ext uri="{FF2B5EF4-FFF2-40B4-BE49-F238E27FC236}">
                <a16:creationId xmlns:a16="http://schemas.microsoft.com/office/drawing/2014/main" id="{278EDBD6-AE63-4FA2-B14D-E06332E800A5}"/>
              </a:ext>
            </a:extLst>
          </p:cNvPr>
          <p:cNvSpPr>
            <a:spLocks/>
          </p:cNvSpPr>
          <p:nvPr/>
        </p:nvSpPr>
        <p:spPr bwMode="auto">
          <a:xfrm>
            <a:off x="6688138" y="53990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0" name="bk object 313">
            <a:extLst>
              <a:ext uri="{FF2B5EF4-FFF2-40B4-BE49-F238E27FC236}">
                <a16:creationId xmlns:a16="http://schemas.microsoft.com/office/drawing/2014/main" id="{10145795-3A69-432A-A17C-6C0E87A8F3D8}"/>
              </a:ext>
            </a:extLst>
          </p:cNvPr>
          <p:cNvSpPr>
            <a:spLocks/>
          </p:cNvSpPr>
          <p:nvPr/>
        </p:nvSpPr>
        <p:spPr bwMode="auto">
          <a:xfrm>
            <a:off x="7189788" y="54546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1" name="bk object 314">
            <a:extLst>
              <a:ext uri="{FF2B5EF4-FFF2-40B4-BE49-F238E27FC236}">
                <a16:creationId xmlns:a16="http://schemas.microsoft.com/office/drawing/2014/main" id="{1F3F55C8-C705-40D9-A03E-F047FC148DC6}"/>
              </a:ext>
            </a:extLst>
          </p:cNvPr>
          <p:cNvSpPr>
            <a:spLocks/>
          </p:cNvSpPr>
          <p:nvPr/>
        </p:nvSpPr>
        <p:spPr bwMode="auto">
          <a:xfrm>
            <a:off x="7691438" y="54800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2" name="bk object 315">
            <a:extLst>
              <a:ext uri="{FF2B5EF4-FFF2-40B4-BE49-F238E27FC236}">
                <a16:creationId xmlns:a16="http://schemas.microsoft.com/office/drawing/2014/main" id="{F2B91FB9-5FC4-4726-B211-5EC30F5822AB}"/>
              </a:ext>
            </a:extLst>
          </p:cNvPr>
          <p:cNvSpPr>
            <a:spLocks/>
          </p:cNvSpPr>
          <p:nvPr/>
        </p:nvSpPr>
        <p:spPr bwMode="auto">
          <a:xfrm>
            <a:off x="8189913" y="54784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3" name="bk object 316">
            <a:extLst>
              <a:ext uri="{FF2B5EF4-FFF2-40B4-BE49-F238E27FC236}">
                <a16:creationId xmlns:a16="http://schemas.microsoft.com/office/drawing/2014/main" id="{79BF3FB8-B62D-4303-ADD1-D18526651783}"/>
              </a:ext>
            </a:extLst>
          </p:cNvPr>
          <p:cNvSpPr>
            <a:spLocks/>
          </p:cNvSpPr>
          <p:nvPr/>
        </p:nvSpPr>
        <p:spPr bwMode="auto">
          <a:xfrm>
            <a:off x="8680450" y="544353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4"/>
                </a:lnTo>
                <a:lnTo>
                  <a:pt x="1226" y="37230"/>
                </a:lnTo>
                <a:lnTo>
                  <a:pt x="6465" y="46918"/>
                </a:lnTo>
                <a:lnTo>
                  <a:pt x="15325" y="54100"/>
                </a:lnTo>
                <a:lnTo>
                  <a:pt x="26281" y="57281"/>
                </a:lnTo>
                <a:lnTo>
                  <a:pt x="37225" y="56057"/>
                </a:lnTo>
                <a:lnTo>
                  <a:pt x="46912" y="50818"/>
                </a:lnTo>
                <a:lnTo>
                  <a:pt x="54099" y="41954"/>
                </a:lnTo>
                <a:lnTo>
                  <a:pt x="57279" y="30997"/>
                </a:lnTo>
                <a:lnTo>
                  <a:pt x="56055" y="20050"/>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4" name="bk object 317">
            <a:extLst>
              <a:ext uri="{FF2B5EF4-FFF2-40B4-BE49-F238E27FC236}">
                <a16:creationId xmlns:a16="http://schemas.microsoft.com/office/drawing/2014/main" id="{BD35121E-A449-4DA7-8B06-B5197C6C29C2}"/>
              </a:ext>
            </a:extLst>
          </p:cNvPr>
          <p:cNvSpPr>
            <a:spLocks/>
          </p:cNvSpPr>
          <p:nvPr/>
        </p:nvSpPr>
        <p:spPr bwMode="auto">
          <a:xfrm>
            <a:off x="9164638" y="53768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5" name="bk object 318">
            <a:extLst>
              <a:ext uri="{FF2B5EF4-FFF2-40B4-BE49-F238E27FC236}">
                <a16:creationId xmlns:a16="http://schemas.microsoft.com/office/drawing/2014/main" id="{2F08D194-C5E1-4314-BC42-38FDF6D8D609}"/>
              </a:ext>
            </a:extLst>
          </p:cNvPr>
          <p:cNvSpPr>
            <a:spLocks/>
          </p:cNvSpPr>
          <p:nvPr/>
        </p:nvSpPr>
        <p:spPr bwMode="auto">
          <a:xfrm>
            <a:off x="9637713" y="52768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6" name="bk object 319">
            <a:extLst>
              <a:ext uri="{FF2B5EF4-FFF2-40B4-BE49-F238E27FC236}">
                <a16:creationId xmlns:a16="http://schemas.microsoft.com/office/drawing/2014/main" id="{7EBE668F-B998-4E2B-A2ED-FDC304CDC600}"/>
              </a:ext>
            </a:extLst>
          </p:cNvPr>
          <p:cNvSpPr>
            <a:spLocks/>
          </p:cNvSpPr>
          <p:nvPr/>
        </p:nvSpPr>
        <p:spPr bwMode="auto">
          <a:xfrm>
            <a:off x="10096500" y="5145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7" name="bk object 320">
            <a:extLst>
              <a:ext uri="{FF2B5EF4-FFF2-40B4-BE49-F238E27FC236}">
                <a16:creationId xmlns:a16="http://schemas.microsoft.com/office/drawing/2014/main" id="{F8CB34B4-D7F6-4C9D-B174-5B80B49A79F6}"/>
              </a:ext>
            </a:extLst>
          </p:cNvPr>
          <p:cNvSpPr>
            <a:spLocks/>
          </p:cNvSpPr>
          <p:nvPr/>
        </p:nvSpPr>
        <p:spPr bwMode="auto">
          <a:xfrm>
            <a:off x="10545763" y="4978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8" name="bk object 321">
            <a:extLst>
              <a:ext uri="{FF2B5EF4-FFF2-40B4-BE49-F238E27FC236}">
                <a16:creationId xmlns:a16="http://schemas.microsoft.com/office/drawing/2014/main" id="{B8C49CD6-3492-431F-939B-656F0A8D4C69}"/>
              </a:ext>
            </a:extLst>
          </p:cNvPr>
          <p:cNvSpPr>
            <a:spLocks/>
          </p:cNvSpPr>
          <p:nvPr/>
        </p:nvSpPr>
        <p:spPr bwMode="auto">
          <a:xfrm>
            <a:off x="10980738" y="47736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9" name="bk object 322">
            <a:extLst>
              <a:ext uri="{FF2B5EF4-FFF2-40B4-BE49-F238E27FC236}">
                <a16:creationId xmlns:a16="http://schemas.microsoft.com/office/drawing/2014/main" id="{81C3A08B-7DE6-46D9-8F5D-09A4384DA5BA}"/>
              </a:ext>
            </a:extLst>
          </p:cNvPr>
          <p:cNvSpPr>
            <a:spLocks/>
          </p:cNvSpPr>
          <p:nvPr/>
        </p:nvSpPr>
        <p:spPr bwMode="auto">
          <a:xfrm>
            <a:off x="11403013" y="45259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0" name="bk object 323">
            <a:extLst>
              <a:ext uri="{FF2B5EF4-FFF2-40B4-BE49-F238E27FC236}">
                <a16:creationId xmlns:a16="http://schemas.microsoft.com/office/drawing/2014/main" id="{583F889F-F9EF-4EBC-BD61-0E0348266A86}"/>
              </a:ext>
            </a:extLst>
          </p:cNvPr>
          <p:cNvSpPr>
            <a:spLocks/>
          </p:cNvSpPr>
          <p:nvPr/>
        </p:nvSpPr>
        <p:spPr bwMode="auto">
          <a:xfrm>
            <a:off x="11803063" y="42306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2"/>
                </a:lnTo>
                <a:lnTo>
                  <a:pt x="10364"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1" name="bk object 324">
            <a:extLst>
              <a:ext uri="{FF2B5EF4-FFF2-40B4-BE49-F238E27FC236}">
                <a16:creationId xmlns:a16="http://schemas.microsoft.com/office/drawing/2014/main" id="{564EF3E0-D804-49CE-838D-AEEDD92412DD}"/>
              </a:ext>
            </a:extLst>
          </p:cNvPr>
          <p:cNvSpPr>
            <a:spLocks/>
          </p:cNvSpPr>
          <p:nvPr/>
        </p:nvSpPr>
        <p:spPr bwMode="auto">
          <a:xfrm>
            <a:off x="2165350" y="40782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2" name="bk object 325">
            <a:extLst>
              <a:ext uri="{FF2B5EF4-FFF2-40B4-BE49-F238E27FC236}">
                <a16:creationId xmlns:a16="http://schemas.microsoft.com/office/drawing/2014/main" id="{0388FEE7-14E0-4608-8925-3DFC2DB95070}"/>
              </a:ext>
            </a:extLst>
          </p:cNvPr>
          <p:cNvSpPr>
            <a:spLocks/>
          </p:cNvSpPr>
          <p:nvPr/>
        </p:nvSpPr>
        <p:spPr bwMode="auto">
          <a:xfrm>
            <a:off x="2387600" y="4171950"/>
            <a:ext cx="36513"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3" name="bk object 326">
            <a:extLst>
              <a:ext uri="{FF2B5EF4-FFF2-40B4-BE49-F238E27FC236}">
                <a16:creationId xmlns:a16="http://schemas.microsoft.com/office/drawing/2014/main" id="{4DA26F10-0D62-4D89-A0A4-DF5FB7D5EF06}"/>
              </a:ext>
            </a:extLst>
          </p:cNvPr>
          <p:cNvSpPr>
            <a:spLocks/>
          </p:cNvSpPr>
          <p:nvPr/>
        </p:nvSpPr>
        <p:spPr bwMode="auto">
          <a:xfrm>
            <a:off x="2641600" y="4275138"/>
            <a:ext cx="33338"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4" name="bk object 327">
            <a:extLst>
              <a:ext uri="{FF2B5EF4-FFF2-40B4-BE49-F238E27FC236}">
                <a16:creationId xmlns:a16="http://schemas.microsoft.com/office/drawing/2014/main" id="{D9042A1C-126E-4FFB-9B73-5782CA20E987}"/>
              </a:ext>
            </a:extLst>
          </p:cNvPr>
          <p:cNvSpPr>
            <a:spLocks/>
          </p:cNvSpPr>
          <p:nvPr/>
        </p:nvSpPr>
        <p:spPr bwMode="auto">
          <a:xfrm>
            <a:off x="2922588" y="4394200"/>
            <a:ext cx="36512"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5" name="bk object 328">
            <a:extLst>
              <a:ext uri="{FF2B5EF4-FFF2-40B4-BE49-F238E27FC236}">
                <a16:creationId xmlns:a16="http://schemas.microsoft.com/office/drawing/2014/main" id="{D368E872-F4FF-4B5E-A288-170ADCE6C817}"/>
              </a:ext>
            </a:extLst>
          </p:cNvPr>
          <p:cNvSpPr>
            <a:spLocks/>
          </p:cNvSpPr>
          <p:nvPr/>
        </p:nvSpPr>
        <p:spPr bwMode="auto">
          <a:xfrm>
            <a:off x="3233738" y="4516438"/>
            <a:ext cx="36512"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6" name="bk object 329">
            <a:extLst>
              <a:ext uri="{FF2B5EF4-FFF2-40B4-BE49-F238E27FC236}">
                <a16:creationId xmlns:a16="http://schemas.microsoft.com/office/drawing/2014/main" id="{B54D8784-CCFA-4EC6-B021-436932250D41}"/>
              </a:ext>
            </a:extLst>
          </p:cNvPr>
          <p:cNvSpPr>
            <a:spLocks/>
          </p:cNvSpPr>
          <p:nvPr/>
        </p:nvSpPr>
        <p:spPr bwMode="auto">
          <a:xfrm>
            <a:off x="3573463" y="46482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7" name="bk object 330">
            <a:extLst>
              <a:ext uri="{FF2B5EF4-FFF2-40B4-BE49-F238E27FC236}">
                <a16:creationId xmlns:a16="http://schemas.microsoft.com/office/drawing/2014/main" id="{BCDCECB4-5758-4223-9A80-68F7C4925A98}"/>
              </a:ext>
            </a:extLst>
          </p:cNvPr>
          <p:cNvSpPr>
            <a:spLocks/>
          </p:cNvSpPr>
          <p:nvPr/>
        </p:nvSpPr>
        <p:spPr bwMode="auto">
          <a:xfrm>
            <a:off x="3937000" y="47799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8" name="bk object 331">
            <a:extLst>
              <a:ext uri="{FF2B5EF4-FFF2-40B4-BE49-F238E27FC236}">
                <a16:creationId xmlns:a16="http://schemas.microsoft.com/office/drawing/2014/main" id="{123D08A9-0CD0-44D9-BD0D-E573FCE65BEB}"/>
              </a:ext>
            </a:extLst>
          </p:cNvPr>
          <p:cNvSpPr>
            <a:spLocks/>
          </p:cNvSpPr>
          <p:nvPr/>
        </p:nvSpPr>
        <p:spPr bwMode="auto">
          <a:xfrm>
            <a:off x="4325938" y="49101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9" name="bk object 332">
            <a:extLst>
              <a:ext uri="{FF2B5EF4-FFF2-40B4-BE49-F238E27FC236}">
                <a16:creationId xmlns:a16="http://schemas.microsoft.com/office/drawing/2014/main" id="{B293E5E8-DEBF-43A4-AC24-83B8BDA49081}"/>
              </a:ext>
            </a:extLst>
          </p:cNvPr>
          <p:cNvSpPr>
            <a:spLocks/>
          </p:cNvSpPr>
          <p:nvPr/>
        </p:nvSpPr>
        <p:spPr bwMode="auto">
          <a:xfrm>
            <a:off x="4735513" y="50355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0" name="bk object 333">
            <a:extLst>
              <a:ext uri="{FF2B5EF4-FFF2-40B4-BE49-F238E27FC236}">
                <a16:creationId xmlns:a16="http://schemas.microsoft.com/office/drawing/2014/main" id="{0CD1A2DC-E680-44B6-B76E-EA9C2280265B}"/>
              </a:ext>
            </a:extLst>
          </p:cNvPr>
          <p:cNvSpPr>
            <a:spLocks/>
          </p:cNvSpPr>
          <p:nvPr/>
        </p:nvSpPr>
        <p:spPr bwMode="auto">
          <a:xfrm>
            <a:off x="5164138" y="51562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1" name="bk object 334">
            <a:extLst>
              <a:ext uri="{FF2B5EF4-FFF2-40B4-BE49-F238E27FC236}">
                <a16:creationId xmlns:a16="http://schemas.microsoft.com/office/drawing/2014/main" id="{733C5791-6374-4FB5-91B2-248684E79F84}"/>
              </a:ext>
            </a:extLst>
          </p:cNvPr>
          <p:cNvSpPr>
            <a:spLocks/>
          </p:cNvSpPr>
          <p:nvPr/>
        </p:nvSpPr>
        <p:spPr bwMode="auto">
          <a:xfrm>
            <a:off x="5613400" y="52657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2" name="bk object 335">
            <a:extLst>
              <a:ext uri="{FF2B5EF4-FFF2-40B4-BE49-F238E27FC236}">
                <a16:creationId xmlns:a16="http://schemas.microsoft.com/office/drawing/2014/main" id="{6B9CA1D5-45E1-461B-97DE-2FD0BB87296F}"/>
              </a:ext>
            </a:extLst>
          </p:cNvPr>
          <p:cNvSpPr>
            <a:spLocks/>
          </p:cNvSpPr>
          <p:nvPr/>
        </p:nvSpPr>
        <p:spPr bwMode="auto">
          <a:xfrm>
            <a:off x="6075363" y="53641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3" name="bk object 336">
            <a:extLst>
              <a:ext uri="{FF2B5EF4-FFF2-40B4-BE49-F238E27FC236}">
                <a16:creationId xmlns:a16="http://schemas.microsoft.com/office/drawing/2014/main" id="{157DFAA3-3DEE-4006-8D28-37042F135018}"/>
              </a:ext>
            </a:extLst>
          </p:cNvPr>
          <p:cNvSpPr>
            <a:spLocks/>
          </p:cNvSpPr>
          <p:nvPr/>
        </p:nvSpPr>
        <p:spPr bwMode="auto">
          <a:xfrm>
            <a:off x="6548438" y="5446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4" name="bk object 337">
            <a:extLst>
              <a:ext uri="{FF2B5EF4-FFF2-40B4-BE49-F238E27FC236}">
                <a16:creationId xmlns:a16="http://schemas.microsoft.com/office/drawing/2014/main" id="{0B93F934-3A47-4430-AC35-C0D680442EB6}"/>
              </a:ext>
            </a:extLst>
          </p:cNvPr>
          <p:cNvSpPr>
            <a:spLocks/>
          </p:cNvSpPr>
          <p:nvPr/>
        </p:nvSpPr>
        <p:spPr bwMode="auto">
          <a:xfrm>
            <a:off x="7034213" y="55070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5" name="bk object 338">
            <a:extLst>
              <a:ext uri="{FF2B5EF4-FFF2-40B4-BE49-F238E27FC236}">
                <a16:creationId xmlns:a16="http://schemas.microsoft.com/office/drawing/2014/main" id="{98909331-1DE1-471B-AD45-46617E5D478F}"/>
              </a:ext>
            </a:extLst>
          </p:cNvPr>
          <p:cNvSpPr>
            <a:spLocks/>
          </p:cNvSpPr>
          <p:nvPr/>
        </p:nvSpPr>
        <p:spPr bwMode="auto">
          <a:xfrm>
            <a:off x="7523163" y="55451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6" name="bk object 339">
            <a:extLst>
              <a:ext uri="{FF2B5EF4-FFF2-40B4-BE49-F238E27FC236}">
                <a16:creationId xmlns:a16="http://schemas.microsoft.com/office/drawing/2014/main" id="{A0459F60-6F18-43DD-B197-8F9CF7CE4129}"/>
              </a:ext>
            </a:extLst>
          </p:cNvPr>
          <p:cNvSpPr>
            <a:spLocks/>
          </p:cNvSpPr>
          <p:nvPr/>
        </p:nvSpPr>
        <p:spPr bwMode="auto">
          <a:xfrm>
            <a:off x="8012113" y="55562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2"/>
                </a:lnTo>
                <a:lnTo>
                  <a:pt x="10366" y="6458"/>
                </a:lnTo>
                <a:lnTo>
                  <a:pt x="3179" y="15316"/>
                </a:lnTo>
                <a:lnTo>
                  <a:pt x="0" y="26273"/>
                </a:lnTo>
                <a:lnTo>
                  <a:pt x="1226" y="37220"/>
                </a:lnTo>
                <a:lnTo>
                  <a:pt x="6465" y="46908"/>
                </a:lnTo>
                <a:lnTo>
                  <a:pt x="15325" y="54090"/>
                </a:lnTo>
                <a:lnTo>
                  <a:pt x="26282" y="57275"/>
                </a:lnTo>
                <a:lnTo>
                  <a:pt x="37229" y="56050"/>
                </a:lnTo>
                <a:lnTo>
                  <a:pt x="46917" y="50809"/>
                </a:lnTo>
                <a:lnTo>
                  <a:pt x="54099" y="41944"/>
                </a:lnTo>
                <a:lnTo>
                  <a:pt x="57284" y="30992"/>
                </a:lnTo>
                <a:lnTo>
                  <a:pt x="56059" y="20049"/>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7" name="bk object 340">
            <a:extLst>
              <a:ext uri="{FF2B5EF4-FFF2-40B4-BE49-F238E27FC236}">
                <a16:creationId xmlns:a16="http://schemas.microsoft.com/office/drawing/2014/main" id="{12CDA86D-C0D2-4C61-85D6-E5D322E5148F}"/>
              </a:ext>
            </a:extLst>
          </p:cNvPr>
          <p:cNvSpPr>
            <a:spLocks/>
          </p:cNvSpPr>
          <p:nvPr/>
        </p:nvSpPr>
        <p:spPr bwMode="auto">
          <a:xfrm>
            <a:off x="8497888" y="55372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8" name="bk object 341">
            <a:extLst>
              <a:ext uri="{FF2B5EF4-FFF2-40B4-BE49-F238E27FC236}">
                <a16:creationId xmlns:a16="http://schemas.microsoft.com/office/drawing/2014/main" id="{DD8D79D4-7260-41C3-977F-8BD657352776}"/>
              </a:ext>
            </a:extLst>
          </p:cNvPr>
          <p:cNvSpPr>
            <a:spLocks/>
          </p:cNvSpPr>
          <p:nvPr/>
        </p:nvSpPr>
        <p:spPr bwMode="auto">
          <a:xfrm>
            <a:off x="8980488" y="5491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0"/>
                </a:lnTo>
                <a:lnTo>
                  <a:pt x="37226" y="56047"/>
                </a:lnTo>
                <a:lnTo>
                  <a:pt x="46914"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9" name="bk object 342">
            <a:extLst>
              <a:ext uri="{FF2B5EF4-FFF2-40B4-BE49-F238E27FC236}">
                <a16:creationId xmlns:a16="http://schemas.microsoft.com/office/drawing/2014/main" id="{6B48D3AA-4034-4D57-A73F-447CF6BBF7C3}"/>
              </a:ext>
            </a:extLst>
          </p:cNvPr>
          <p:cNvSpPr>
            <a:spLocks/>
          </p:cNvSpPr>
          <p:nvPr/>
        </p:nvSpPr>
        <p:spPr bwMode="auto">
          <a:xfrm>
            <a:off x="9455150" y="54102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78" y="57284"/>
                </a:lnTo>
                <a:lnTo>
                  <a:pt x="37222" y="56059"/>
                </a:lnTo>
                <a:lnTo>
                  <a:pt x="46912"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0" name="bk object 343">
            <a:extLst>
              <a:ext uri="{FF2B5EF4-FFF2-40B4-BE49-F238E27FC236}">
                <a16:creationId xmlns:a16="http://schemas.microsoft.com/office/drawing/2014/main" id="{800D6C4E-8858-4875-B586-46D5CE46B095}"/>
              </a:ext>
            </a:extLst>
          </p:cNvPr>
          <p:cNvSpPr>
            <a:spLocks/>
          </p:cNvSpPr>
          <p:nvPr/>
        </p:nvSpPr>
        <p:spPr bwMode="auto">
          <a:xfrm>
            <a:off x="9920288" y="530066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1" name="bk object 344">
            <a:extLst>
              <a:ext uri="{FF2B5EF4-FFF2-40B4-BE49-F238E27FC236}">
                <a16:creationId xmlns:a16="http://schemas.microsoft.com/office/drawing/2014/main" id="{1C179420-5B36-4B83-8F4F-50EA6C6D33B2}"/>
              </a:ext>
            </a:extLst>
          </p:cNvPr>
          <p:cNvSpPr>
            <a:spLocks/>
          </p:cNvSpPr>
          <p:nvPr/>
        </p:nvSpPr>
        <p:spPr bwMode="auto">
          <a:xfrm>
            <a:off x="10375900" y="51577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2" name="bk object 345">
            <a:extLst>
              <a:ext uri="{FF2B5EF4-FFF2-40B4-BE49-F238E27FC236}">
                <a16:creationId xmlns:a16="http://schemas.microsoft.com/office/drawing/2014/main" id="{E8B0B8E1-CA51-4E32-B8D9-08EDBB8E1319}"/>
              </a:ext>
            </a:extLst>
          </p:cNvPr>
          <p:cNvSpPr>
            <a:spLocks/>
          </p:cNvSpPr>
          <p:nvPr/>
        </p:nvSpPr>
        <p:spPr bwMode="auto">
          <a:xfrm>
            <a:off x="10821988" y="49799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5"/>
                </a:lnTo>
                <a:lnTo>
                  <a:pt x="10362" y="6462"/>
                </a:lnTo>
                <a:lnTo>
                  <a:pt x="3180" y="15321"/>
                </a:lnTo>
                <a:lnTo>
                  <a:pt x="0" y="26278"/>
                </a:lnTo>
                <a:lnTo>
                  <a:pt x="1223" y="37224"/>
                </a:lnTo>
                <a:lnTo>
                  <a:pt x="6462" y="46912"/>
                </a:lnTo>
                <a:lnTo>
                  <a:pt x="15326" y="54094"/>
                </a:lnTo>
                <a:lnTo>
                  <a:pt x="26278" y="57279"/>
                </a:lnTo>
                <a:lnTo>
                  <a:pt x="37222" y="56055"/>
                </a:lnTo>
                <a:lnTo>
                  <a:pt x="46912"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3" name="bk object 346">
            <a:extLst>
              <a:ext uri="{FF2B5EF4-FFF2-40B4-BE49-F238E27FC236}">
                <a16:creationId xmlns:a16="http://schemas.microsoft.com/office/drawing/2014/main" id="{715A7A3A-0051-45F6-B507-71398E8CB57D}"/>
              </a:ext>
            </a:extLst>
          </p:cNvPr>
          <p:cNvSpPr>
            <a:spLocks/>
          </p:cNvSpPr>
          <p:nvPr/>
        </p:nvSpPr>
        <p:spPr bwMode="auto">
          <a:xfrm>
            <a:off x="11256963" y="476726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4" name="bk object 347">
            <a:extLst>
              <a:ext uri="{FF2B5EF4-FFF2-40B4-BE49-F238E27FC236}">
                <a16:creationId xmlns:a16="http://schemas.microsoft.com/office/drawing/2014/main" id="{2E1AF1A8-7ECD-4206-81F3-28F66187E9C0}"/>
              </a:ext>
            </a:extLst>
          </p:cNvPr>
          <p:cNvSpPr>
            <a:spLocks/>
          </p:cNvSpPr>
          <p:nvPr/>
        </p:nvSpPr>
        <p:spPr bwMode="auto">
          <a:xfrm>
            <a:off x="2584450" y="43195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5" name="bk object 348">
            <a:extLst>
              <a:ext uri="{FF2B5EF4-FFF2-40B4-BE49-F238E27FC236}">
                <a16:creationId xmlns:a16="http://schemas.microsoft.com/office/drawing/2014/main" id="{3D221952-A4B5-48B1-8FE7-F9B09CF19209}"/>
              </a:ext>
            </a:extLst>
          </p:cNvPr>
          <p:cNvSpPr>
            <a:spLocks/>
          </p:cNvSpPr>
          <p:nvPr/>
        </p:nvSpPr>
        <p:spPr bwMode="auto">
          <a:xfrm>
            <a:off x="2805113" y="4406900"/>
            <a:ext cx="34925"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6" name="bk object 349">
            <a:extLst>
              <a:ext uri="{FF2B5EF4-FFF2-40B4-BE49-F238E27FC236}">
                <a16:creationId xmlns:a16="http://schemas.microsoft.com/office/drawing/2014/main" id="{9D0D2837-926F-419D-8435-D6C20243B189}"/>
              </a:ext>
            </a:extLst>
          </p:cNvPr>
          <p:cNvSpPr>
            <a:spLocks/>
          </p:cNvSpPr>
          <p:nvPr/>
        </p:nvSpPr>
        <p:spPr bwMode="auto">
          <a:xfrm>
            <a:off x="3055938" y="4506913"/>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7" name="bk object 350">
            <a:extLst>
              <a:ext uri="{FF2B5EF4-FFF2-40B4-BE49-F238E27FC236}">
                <a16:creationId xmlns:a16="http://schemas.microsoft.com/office/drawing/2014/main" id="{BA3628D1-A22E-4F6D-8C3C-72CA9BC41B8A}"/>
              </a:ext>
            </a:extLst>
          </p:cNvPr>
          <p:cNvSpPr>
            <a:spLocks/>
          </p:cNvSpPr>
          <p:nvPr/>
        </p:nvSpPr>
        <p:spPr bwMode="auto">
          <a:xfrm>
            <a:off x="3338513" y="461645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8" name="bk object 351">
            <a:extLst>
              <a:ext uri="{FF2B5EF4-FFF2-40B4-BE49-F238E27FC236}">
                <a16:creationId xmlns:a16="http://schemas.microsoft.com/office/drawing/2014/main" id="{14BC2858-D21A-4B33-894C-2A8CE231364E}"/>
              </a:ext>
            </a:extLst>
          </p:cNvPr>
          <p:cNvSpPr>
            <a:spLocks/>
          </p:cNvSpPr>
          <p:nvPr/>
        </p:nvSpPr>
        <p:spPr bwMode="auto">
          <a:xfrm>
            <a:off x="3646488" y="4732338"/>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9" name="bk object 352">
            <a:extLst>
              <a:ext uri="{FF2B5EF4-FFF2-40B4-BE49-F238E27FC236}">
                <a16:creationId xmlns:a16="http://schemas.microsoft.com/office/drawing/2014/main" id="{A69B49EF-14CC-4931-8A9E-1F80F420B1CD}"/>
              </a:ext>
            </a:extLst>
          </p:cNvPr>
          <p:cNvSpPr>
            <a:spLocks/>
          </p:cNvSpPr>
          <p:nvPr/>
        </p:nvSpPr>
        <p:spPr bwMode="auto">
          <a:xfrm>
            <a:off x="3983038" y="4851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2"/>
                </a:lnTo>
                <a:lnTo>
                  <a:pt x="1226" y="37226"/>
                </a:lnTo>
                <a:lnTo>
                  <a:pt x="6465" y="46914"/>
                </a:lnTo>
                <a:lnTo>
                  <a:pt x="15325" y="54100"/>
                </a:lnTo>
                <a:lnTo>
                  <a:pt x="26281" y="57281"/>
                </a:lnTo>
                <a:lnTo>
                  <a:pt x="37225" y="56057"/>
                </a:lnTo>
                <a:lnTo>
                  <a:pt x="46912" y="50818"/>
                </a:lnTo>
                <a:lnTo>
                  <a:pt x="54099" y="41954"/>
                </a:lnTo>
                <a:lnTo>
                  <a:pt x="57279" y="31001"/>
                </a:lnTo>
                <a:lnTo>
                  <a:pt x="56055" y="20054"/>
                </a:lnTo>
                <a:lnTo>
                  <a:pt x="50817" y="10364"/>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0" name="bk object 353">
            <a:extLst>
              <a:ext uri="{FF2B5EF4-FFF2-40B4-BE49-F238E27FC236}">
                <a16:creationId xmlns:a16="http://schemas.microsoft.com/office/drawing/2014/main" id="{CE5D273A-AFC5-44DC-BF60-595342EE2E7A}"/>
              </a:ext>
            </a:extLst>
          </p:cNvPr>
          <p:cNvSpPr>
            <a:spLocks/>
          </p:cNvSpPr>
          <p:nvPr/>
        </p:nvSpPr>
        <p:spPr bwMode="auto">
          <a:xfrm>
            <a:off x="4343400" y="49720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1" name="bk object 354">
            <a:extLst>
              <a:ext uri="{FF2B5EF4-FFF2-40B4-BE49-F238E27FC236}">
                <a16:creationId xmlns:a16="http://schemas.microsoft.com/office/drawing/2014/main" id="{765DACDD-BBE8-41FD-8C5A-9EA10DBE00ED}"/>
              </a:ext>
            </a:extLst>
          </p:cNvPr>
          <p:cNvSpPr>
            <a:spLocks/>
          </p:cNvSpPr>
          <p:nvPr/>
        </p:nvSpPr>
        <p:spPr bwMode="auto">
          <a:xfrm>
            <a:off x="4725988" y="50879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2" name="bk object 355">
            <a:extLst>
              <a:ext uri="{FF2B5EF4-FFF2-40B4-BE49-F238E27FC236}">
                <a16:creationId xmlns:a16="http://schemas.microsoft.com/office/drawing/2014/main" id="{AB6F69A1-41BB-41DD-B61E-5FB6BA6603DF}"/>
              </a:ext>
            </a:extLst>
          </p:cNvPr>
          <p:cNvSpPr>
            <a:spLocks/>
          </p:cNvSpPr>
          <p:nvPr/>
        </p:nvSpPr>
        <p:spPr bwMode="auto">
          <a:xfrm>
            <a:off x="5130800" y="52022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3" name="bk object 356">
            <a:extLst>
              <a:ext uri="{FF2B5EF4-FFF2-40B4-BE49-F238E27FC236}">
                <a16:creationId xmlns:a16="http://schemas.microsoft.com/office/drawing/2014/main" id="{E6A5761F-A800-47B1-A71E-08477414B33D}"/>
              </a:ext>
            </a:extLst>
          </p:cNvPr>
          <p:cNvSpPr>
            <a:spLocks/>
          </p:cNvSpPr>
          <p:nvPr/>
        </p:nvSpPr>
        <p:spPr bwMode="auto">
          <a:xfrm>
            <a:off x="5551488" y="53086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4" name="bk object 357">
            <a:extLst>
              <a:ext uri="{FF2B5EF4-FFF2-40B4-BE49-F238E27FC236}">
                <a16:creationId xmlns:a16="http://schemas.microsoft.com/office/drawing/2014/main" id="{86BF4853-2E51-48DD-BD9B-01DEF93DC7B8}"/>
              </a:ext>
            </a:extLst>
          </p:cNvPr>
          <p:cNvSpPr>
            <a:spLocks/>
          </p:cNvSpPr>
          <p:nvPr/>
        </p:nvSpPr>
        <p:spPr bwMode="auto">
          <a:xfrm>
            <a:off x="5989638" y="54038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5" name="bk object 358">
            <a:extLst>
              <a:ext uri="{FF2B5EF4-FFF2-40B4-BE49-F238E27FC236}">
                <a16:creationId xmlns:a16="http://schemas.microsoft.com/office/drawing/2014/main" id="{88090B0C-18D7-4874-8D9E-945E63B37270}"/>
              </a:ext>
            </a:extLst>
          </p:cNvPr>
          <p:cNvSpPr>
            <a:spLocks/>
          </p:cNvSpPr>
          <p:nvPr/>
        </p:nvSpPr>
        <p:spPr bwMode="auto">
          <a:xfrm>
            <a:off x="6440488" y="54864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6" name="bk object 359">
            <a:extLst>
              <a:ext uri="{FF2B5EF4-FFF2-40B4-BE49-F238E27FC236}">
                <a16:creationId xmlns:a16="http://schemas.microsoft.com/office/drawing/2014/main" id="{E1E4CDA5-C22A-4BA7-87DF-FD5197FAA517}"/>
              </a:ext>
            </a:extLst>
          </p:cNvPr>
          <p:cNvSpPr>
            <a:spLocks/>
          </p:cNvSpPr>
          <p:nvPr/>
        </p:nvSpPr>
        <p:spPr bwMode="auto">
          <a:xfrm>
            <a:off x="6904038" y="555148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7" name="bk object 360">
            <a:extLst>
              <a:ext uri="{FF2B5EF4-FFF2-40B4-BE49-F238E27FC236}">
                <a16:creationId xmlns:a16="http://schemas.microsoft.com/office/drawing/2014/main" id="{29715E8F-A136-4FA6-ADF9-54C6AED00C81}"/>
              </a:ext>
            </a:extLst>
          </p:cNvPr>
          <p:cNvSpPr>
            <a:spLocks/>
          </p:cNvSpPr>
          <p:nvPr/>
        </p:nvSpPr>
        <p:spPr bwMode="auto">
          <a:xfrm>
            <a:off x="7378700" y="55959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8" name="bk object 361">
            <a:extLst>
              <a:ext uri="{FF2B5EF4-FFF2-40B4-BE49-F238E27FC236}">
                <a16:creationId xmlns:a16="http://schemas.microsoft.com/office/drawing/2014/main" id="{4D73E737-C75B-420B-BD7D-DF373110B3BC}"/>
              </a:ext>
            </a:extLst>
          </p:cNvPr>
          <p:cNvSpPr>
            <a:spLocks/>
          </p:cNvSpPr>
          <p:nvPr/>
        </p:nvSpPr>
        <p:spPr bwMode="auto">
          <a:xfrm>
            <a:off x="7854950" y="56181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9" name="bk object 362">
            <a:extLst>
              <a:ext uri="{FF2B5EF4-FFF2-40B4-BE49-F238E27FC236}">
                <a16:creationId xmlns:a16="http://schemas.microsoft.com/office/drawing/2014/main" id="{9E350042-B169-4794-AA5D-875149FB393A}"/>
              </a:ext>
            </a:extLst>
          </p:cNvPr>
          <p:cNvSpPr>
            <a:spLocks/>
          </p:cNvSpPr>
          <p:nvPr/>
        </p:nvSpPr>
        <p:spPr bwMode="auto">
          <a:xfrm>
            <a:off x="8332788" y="56134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0" name="bk object 363">
            <a:extLst>
              <a:ext uri="{FF2B5EF4-FFF2-40B4-BE49-F238E27FC236}">
                <a16:creationId xmlns:a16="http://schemas.microsoft.com/office/drawing/2014/main" id="{69ED25F9-8BC7-47D0-AF04-FB83D530E7B0}"/>
              </a:ext>
            </a:extLst>
          </p:cNvPr>
          <p:cNvSpPr>
            <a:spLocks/>
          </p:cNvSpPr>
          <p:nvPr/>
        </p:nvSpPr>
        <p:spPr bwMode="auto">
          <a:xfrm>
            <a:off x="8812213" y="55816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1" name="bk object 364">
            <a:extLst>
              <a:ext uri="{FF2B5EF4-FFF2-40B4-BE49-F238E27FC236}">
                <a16:creationId xmlns:a16="http://schemas.microsoft.com/office/drawing/2014/main" id="{533F1413-6A67-4D6E-ABE9-F8713DF3ED57}"/>
              </a:ext>
            </a:extLst>
          </p:cNvPr>
          <p:cNvSpPr>
            <a:spLocks/>
          </p:cNvSpPr>
          <p:nvPr/>
        </p:nvSpPr>
        <p:spPr bwMode="auto">
          <a:xfrm>
            <a:off x="9283700" y="55197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2" name="bk object 365">
            <a:extLst>
              <a:ext uri="{FF2B5EF4-FFF2-40B4-BE49-F238E27FC236}">
                <a16:creationId xmlns:a16="http://schemas.microsoft.com/office/drawing/2014/main" id="{0DBF9035-47CC-40D9-9622-6FBCB5C5E62B}"/>
              </a:ext>
            </a:extLst>
          </p:cNvPr>
          <p:cNvSpPr>
            <a:spLocks/>
          </p:cNvSpPr>
          <p:nvPr/>
        </p:nvSpPr>
        <p:spPr bwMode="auto">
          <a:xfrm>
            <a:off x="9752013" y="54292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3" name="bk object 366">
            <a:extLst>
              <a:ext uri="{FF2B5EF4-FFF2-40B4-BE49-F238E27FC236}">
                <a16:creationId xmlns:a16="http://schemas.microsoft.com/office/drawing/2014/main" id="{E84E8716-7D48-4D07-8AC2-50D8EEF70CDF}"/>
              </a:ext>
            </a:extLst>
          </p:cNvPr>
          <p:cNvSpPr>
            <a:spLocks/>
          </p:cNvSpPr>
          <p:nvPr/>
        </p:nvSpPr>
        <p:spPr bwMode="auto">
          <a:xfrm>
            <a:off x="10210800" y="53086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4" name="bk object 367">
            <a:extLst>
              <a:ext uri="{FF2B5EF4-FFF2-40B4-BE49-F238E27FC236}">
                <a16:creationId xmlns:a16="http://schemas.microsoft.com/office/drawing/2014/main" id="{9D04695D-3DF4-4D26-BC41-70E392E54B89}"/>
              </a:ext>
            </a:extLst>
          </p:cNvPr>
          <p:cNvSpPr>
            <a:spLocks/>
          </p:cNvSpPr>
          <p:nvPr/>
        </p:nvSpPr>
        <p:spPr bwMode="auto">
          <a:xfrm>
            <a:off x="10663238" y="5156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5" name="bk object 368">
            <a:extLst>
              <a:ext uri="{FF2B5EF4-FFF2-40B4-BE49-F238E27FC236}">
                <a16:creationId xmlns:a16="http://schemas.microsoft.com/office/drawing/2014/main" id="{8EEE59A6-3A80-4011-9B6F-FC014FF716F8}"/>
              </a:ext>
            </a:extLst>
          </p:cNvPr>
          <p:cNvSpPr>
            <a:spLocks/>
          </p:cNvSpPr>
          <p:nvPr/>
        </p:nvSpPr>
        <p:spPr bwMode="auto">
          <a:xfrm>
            <a:off x="3009900" y="455453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5" y="31001"/>
                </a:lnTo>
                <a:lnTo>
                  <a:pt x="56061" y="20054"/>
                </a:lnTo>
                <a:lnTo>
                  <a:pt x="50819"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6" name="bk object 369">
            <a:extLst>
              <a:ext uri="{FF2B5EF4-FFF2-40B4-BE49-F238E27FC236}">
                <a16:creationId xmlns:a16="http://schemas.microsoft.com/office/drawing/2014/main" id="{B5A97BCD-DD71-41A0-BEAC-4B771CC8F26B}"/>
              </a:ext>
            </a:extLst>
          </p:cNvPr>
          <p:cNvSpPr>
            <a:spLocks/>
          </p:cNvSpPr>
          <p:nvPr/>
        </p:nvSpPr>
        <p:spPr bwMode="auto">
          <a:xfrm>
            <a:off x="3230563" y="4635500"/>
            <a:ext cx="33337"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7" name="bk object 370">
            <a:extLst>
              <a:ext uri="{FF2B5EF4-FFF2-40B4-BE49-F238E27FC236}">
                <a16:creationId xmlns:a16="http://schemas.microsoft.com/office/drawing/2014/main" id="{C9CB82B3-5EF1-4192-A42A-E3A42A6DC4FD}"/>
              </a:ext>
            </a:extLst>
          </p:cNvPr>
          <p:cNvSpPr>
            <a:spLocks/>
          </p:cNvSpPr>
          <p:nvPr/>
        </p:nvSpPr>
        <p:spPr bwMode="auto">
          <a:xfrm>
            <a:off x="3479800" y="47259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8" name="bk object 371">
            <a:extLst>
              <a:ext uri="{FF2B5EF4-FFF2-40B4-BE49-F238E27FC236}">
                <a16:creationId xmlns:a16="http://schemas.microsoft.com/office/drawing/2014/main" id="{D84C1922-8500-42D3-976C-3B0BD10DD77A}"/>
              </a:ext>
            </a:extLst>
          </p:cNvPr>
          <p:cNvSpPr>
            <a:spLocks/>
          </p:cNvSpPr>
          <p:nvPr/>
        </p:nvSpPr>
        <p:spPr bwMode="auto">
          <a:xfrm>
            <a:off x="3759200" y="4827588"/>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1000" y="0"/>
                </a:moveTo>
                <a:lnTo>
                  <a:pt x="20053" y="1223"/>
                </a:lnTo>
                <a:lnTo>
                  <a:pt x="10362"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79" y="31001"/>
                </a:lnTo>
                <a:lnTo>
                  <a:pt x="56055" y="20054"/>
                </a:lnTo>
                <a:lnTo>
                  <a:pt x="50817" y="10364"/>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9" name="bk object 372">
            <a:extLst>
              <a:ext uri="{FF2B5EF4-FFF2-40B4-BE49-F238E27FC236}">
                <a16:creationId xmlns:a16="http://schemas.microsoft.com/office/drawing/2014/main" id="{AA9D8BD5-D6CB-4CB3-9C11-F51F6960B406}"/>
              </a:ext>
            </a:extLst>
          </p:cNvPr>
          <p:cNvSpPr>
            <a:spLocks/>
          </p:cNvSpPr>
          <p:nvPr/>
        </p:nvSpPr>
        <p:spPr bwMode="auto">
          <a:xfrm>
            <a:off x="4065588" y="49339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1002"/>
                </a:lnTo>
                <a:lnTo>
                  <a:pt x="56055" y="20058"/>
                </a:lnTo>
                <a:lnTo>
                  <a:pt x="50817" y="10368"/>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0" name="bk object 373">
            <a:extLst>
              <a:ext uri="{FF2B5EF4-FFF2-40B4-BE49-F238E27FC236}">
                <a16:creationId xmlns:a16="http://schemas.microsoft.com/office/drawing/2014/main" id="{46879EF8-B578-4B37-9CC2-4A0FDC2C6E32}"/>
              </a:ext>
            </a:extLst>
          </p:cNvPr>
          <p:cNvSpPr>
            <a:spLocks/>
          </p:cNvSpPr>
          <p:nvPr/>
        </p:nvSpPr>
        <p:spPr bwMode="auto">
          <a:xfrm>
            <a:off x="4398963" y="50419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2"/>
                </a:lnTo>
                <a:lnTo>
                  <a:pt x="3179" y="15326"/>
                </a:lnTo>
                <a:lnTo>
                  <a:pt x="0" y="26284"/>
                </a:lnTo>
                <a:lnTo>
                  <a:pt x="1226" y="37230"/>
                </a:lnTo>
                <a:lnTo>
                  <a:pt x="6465" y="46918"/>
                </a:lnTo>
                <a:lnTo>
                  <a:pt x="15325" y="54100"/>
                </a:lnTo>
                <a:lnTo>
                  <a:pt x="26281" y="57281"/>
                </a:lnTo>
                <a:lnTo>
                  <a:pt x="37225" y="56057"/>
                </a:lnTo>
                <a:lnTo>
                  <a:pt x="46912" y="50818"/>
                </a:lnTo>
                <a:lnTo>
                  <a:pt x="54099" y="41954"/>
                </a:lnTo>
                <a:lnTo>
                  <a:pt x="57279" y="31001"/>
                </a:lnTo>
                <a:lnTo>
                  <a:pt x="56055" y="20054"/>
                </a:lnTo>
                <a:lnTo>
                  <a:pt x="50817" y="10364"/>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1" name="bk object 374">
            <a:extLst>
              <a:ext uri="{FF2B5EF4-FFF2-40B4-BE49-F238E27FC236}">
                <a16:creationId xmlns:a16="http://schemas.microsoft.com/office/drawing/2014/main" id="{8A312788-6674-4870-B887-CF0894C7ADBD}"/>
              </a:ext>
            </a:extLst>
          </p:cNvPr>
          <p:cNvSpPr>
            <a:spLocks/>
          </p:cNvSpPr>
          <p:nvPr/>
        </p:nvSpPr>
        <p:spPr bwMode="auto">
          <a:xfrm>
            <a:off x="4754563" y="51482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2" name="bk object 375">
            <a:extLst>
              <a:ext uri="{FF2B5EF4-FFF2-40B4-BE49-F238E27FC236}">
                <a16:creationId xmlns:a16="http://schemas.microsoft.com/office/drawing/2014/main" id="{3EE8F50D-4CBA-4C0C-A01A-6D63B502FDB0}"/>
              </a:ext>
            </a:extLst>
          </p:cNvPr>
          <p:cNvSpPr>
            <a:spLocks/>
          </p:cNvSpPr>
          <p:nvPr/>
        </p:nvSpPr>
        <p:spPr bwMode="auto">
          <a:xfrm>
            <a:off x="5130800" y="5253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2"/>
                </a:lnTo>
                <a:lnTo>
                  <a:pt x="1226" y="37226"/>
                </a:lnTo>
                <a:lnTo>
                  <a:pt x="6465" y="46914"/>
                </a:lnTo>
                <a:lnTo>
                  <a:pt x="15325" y="54100"/>
                </a:lnTo>
                <a:lnTo>
                  <a:pt x="26281" y="57281"/>
                </a:lnTo>
                <a:lnTo>
                  <a:pt x="37225" y="56057"/>
                </a:lnTo>
                <a:lnTo>
                  <a:pt x="46912" y="50818"/>
                </a:lnTo>
                <a:lnTo>
                  <a:pt x="54099" y="41954"/>
                </a:lnTo>
                <a:lnTo>
                  <a:pt x="57279" y="30997"/>
                </a:lnTo>
                <a:lnTo>
                  <a:pt x="56055" y="20050"/>
                </a:lnTo>
                <a:lnTo>
                  <a:pt x="50817" y="10362"/>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3" name="bk object 376">
            <a:extLst>
              <a:ext uri="{FF2B5EF4-FFF2-40B4-BE49-F238E27FC236}">
                <a16:creationId xmlns:a16="http://schemas.microsoft.com/office/drawing/2014/main" id="{68CED702-056A-4E53-B8F5-888BE929ACC2}"/>
              </a:ext>
            </a:extLst>
          </p:cNvPr>
          <p:cNvSpPr>
            <a:spLocks/>
          </p:cNvSpPr>
          <p:nvPr/>
        </p:nvSpPr>
        <p:spPr bwMode="auto">
          <a:xfrm>
            <a:off x="5526088" y="53530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4" name="bk object 377">
            <a:extLst>
              <a:ext uri="{FF2B5EF4-FFF2-40B4-BE49-F238E27FC236}">
                <a16:creationId xmlns:a16="http://schemas.microsoft.com/office/drawing/2014/main" id="{0A1A17B2-F95F-4EEA-9F3E-1EB5F955386B}"/>
              </a:ext>
            </a:extLst>
          </p:cNvPr>
          <p:cNvSpPr>
            <a:spLocks/>
          </p:cNvSpPr>
          <p:nvPr/>
        </p:nvSpPr>
        <p:spPr bwMode="auto">
          <a:xfrm>
            <a:off x="5938838" y="5446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5" name="bk object 378">
            <a:extLst>
              <a:ext uri="{FF2B5EF4-FFF2-40B4-BE49-F238E27FC236}">
                <a16:creationId xmlns:a16="http://schemas.microsoft.com/office/drawing/2014/main" id="{9F81386F-4AE0-46DF-9A66-137C4875E2E9}"/>
              </a:ext>
            </a:extLst>
          </p:cNvPr>
          <p:cNvSpPr>
            <a:spLocks/>
          </p:cNvSpPr>
          <p:nvPr/>
        </p:nvSpPr>
        <p:spPr bwMode="auto">
          <a:xfrm>
            <a:off x="6369050" y="5526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6" name="bk object 379">
            <a:extLst>
              <a:ext uri="{FF2B5EF4-FFF2-40B4-BE49-F238E27FC236}">
                <a16:creationId xmlns:a16="http://schemas.microsoft.com/office/drawing/2014/main" id="{336F1F8E-FD84-47E2-ABD1-1E76CB906E08}"/>
              </a:ext>
            </a:extLst>
          </p:cNvPr>
          <p:cNvSpPr>
            <a:spLocks/>
          </p:cNvSpPr>
          <p:nvPr/>
        </p:nvSpPr>
        <p:spPr bwMode="auto">
          <a:xfrm>
            <a:off x="6811963" y="55927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3"/>
                </a:lnTo>
                <a:lnTo>
                  <a:pt x="10366" y="6462"/>
                </a:lnTo>
                <a:lnTo>
                  <a:pt x="3179" y="15326"/>
                </a:lnTo>
                <a:lnTo>
                  <a:pt x="0" y="26282"/>
                </a:lnTo>
                <a:lnTo>
                  <a:pt x="1226" y="37226"/>
                </a:lnTo>
                <a:lnTo>
                  <a:pt x="6465" y="46914"/>
                </a:lnTo>
                <a:lnTo>
                  <a:pt x="15325" y="54100"/>
                </a:lnTo>
                <a:lnTo>
                  <a:pt x="26282" y="57281"/>
                </a:lnTo>
                <a:lnTo>
                  <a:pt x="37229" y="56057"/>
                </a:lnTo>
                <a:lnTo>
                  <a:pt x="46917" y="50818"/>
                </a:lnTo>
                <a:lnTo>
                  <a:pt x="54099" y="41954"/>
                </a:lnTo>
                <a:lnTo>
                  <a:pt x="57284" y="30997"/>
                </a:lnTo>
                <a:lnTo>
                  <a:pt x="56059" y="20050"/>
                </a:lnTo>
                <a:lnTo>
                  <a:pt x="50818" y="10362"/>
                </a:lnTo>
                <a:lnTo>
                  <a:pt x="41952"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7" name="bk object 380">
            <a:extLst>
              <a:ext uri="{FF2B5EF4-FFF2-40B4-BE49-F238E27FC236}">
                <a16:creationId xmlns:a16="http://schemas.microsoft.com/office/drawing/2014/main" id="{26D465D0-398F-41AD-8EEF-FA5E8E9E8D8F}"/>
              </a:ext>
            </a:extLst>
          </p:cNvPr>
          <p:cNvSpPr>
            <a:spLocks/>
          </p:cNvSpPr>
          <p:nvPr/>
        </p:nvSpPr>
        <p:spPr bwMode="auto">
          <a:xfrm>
            <a:off x="7264400" y="56403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8" name="bk object 381">
            <a:extLst>
              <a:ext uri="{FF2B5EF4-FFF2-40B4-BE49-F238E27FC236}">
                <a16:creationId xmlns:a16="http://schemas.microsoft.com/office/drawing/2014/main" id="{5C6A0AE7-6A84-48BC-80D2-208D0FD8D490}"/>
              </a:ext>
            </a:extLst>
          </p:cNvPr>
          <p:cNvSpPr>
            <a:spLocks/>
          </p:cNvSpPr>
          <p:nvPr/>
        </p:nvSpPr>
        <p:spPr bwMode="auto">
          <a:xfrm>
            <a:off x="7726363" y="56705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5"/>
                </a:lnTo>
                <a:lnTo>
                  <a:pt x="10362" y="6462"/>
                </a:lnTo>
                <a:lnTo>
                  <a:pt x="3180" y="15321"/>
                </a:lnTo>
                <a:lnTo>
                  <a:pt x="0" y="26278"/>
                </a:lnTo>
                <a:lnTo>
                  <a:pt x="1223" y="37224"/>
                </a:lnTo>
                <a:lnTo>
                  <a:pt x="6462" y="46912"/>
                </a:lnTo>
                <a:lnTo>
                  <a:pt x="15326" y="54094"/>
                </a:lnTo>
                <a:lnTo>
                  <a:pt x="26282" y="57279"/>
                </a:lnTo>
                <a:lnTo>
                  <a:pt x="37226" y="56055"/>
                </a:lnTo>
                <a:lnTo>
                  <a:pt x="46914"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9" name="bk object 382">
            <a:extLst>
              <a:ext uri="{FF2B5EF4-FFF2-40B4-BE49-F238E27FC236}">
                <a16:creationId xmlns:a16="http://schemas.microsoft.com/office/drawing/2014/main" id="{30ADA16F-593D-4503-ABED-7BC82010BF35}"/>
              </a:ext>
            </a:extLst>
          </p:cNvPr>
          <p:cNvSpPr>
            <a:spLocks/>
          </p:cNvSpPr>
          <p:nvPr/>
        </p:nvSpPr>
        <p:spPr bwMode="auto">
          <a:xfrm>
            <a:off x="8193088" y="567531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0" name="bk object 383">
            <a:extLst>
              <a:ext uri="{FF2B5EF4-FFF2-40B4-BE49-F238E27FC236}">
                <a16:creationId xmlns:a16="http://schemas.microsoft.com/office/drawing/2014/main" id="{FF67DA39-FB09-420C-B11B-D3E83E282EF2}"/>
              </a:ext>
            </a:extLst>
          </p:cNvPr>
          <p:cNvSpPr>
            <a:spLocks/>
          </p:cNvSpPr>
          <p:nvPr/>
        </p:nvSpPr>
        <p:spPr bwMode="auto">
          <a:xfrm>
            <a:off x="8662988" y="56562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81" y="31000"/>
                </a:lnTo>
                <a:lnTo>
                  <a:pt x="56056" y="20053"/>
                </a:lnTo>
                <a:lnTo>
                  <a:pt x="50814"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1" name="bk object 384">
            <a:extLst>
              <a:ext uri="{FF2B5EF4-FFF2-40B4-BE49-F238E27FC236}">
                <a16:creationId xmlns:a16="http://schemas.microsoft.com/office/drawing/2014/main" id="{4A06E107-7032-4C4E-BA4D-89DB0BE8F950}"/>
              </a:ext>
            </a:extLst>
          </p:cNvPr>
          <p:cNvSpPr>
            <a:spLocks/>
          </p:cNvSpPr>
          <p:nvPr/>
        </p:nvSpPr>
        <p:spPr bwMode="auto">
          <a:xfrm>
            <a:off x="9131300" y="56086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2" name="bk object 385">
            <a:extLst>
              <a:ext uri="{FF2B5EF4-FFF2-40B4-BE49-F238E27FC236}">
                <a16:creationId xmlns:a16="http://schemas.microsoft.com/office/drawing/2014/main" id="{B43F700D-F12C-444F-A5E9-6E1AF9CE17AC}"/>
              </a:ext>
            </a:extLst>
          </p:cNvPr>
          <p:cNvSpPr>
            <a:spLocks/>
          </p:cNvSpPr>
          <p:nvPr/>
        </p:nvSpPr>
        <p:spPr bwMode="auto">
          <a:xfrm>
            <a:off x="9596438" y="5537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3" name="bk object 386">
            <a:extLst>
              <a:ext uri="{FF2B5EF4-FFF2-40B4-BE49-F238E27FC236}">
                <a16:creationId xmlns:a16="http://schemas.microsoft.com/office/drawing/2014/main" id="{4BC516B5-1C49-4CC6-B08E-07657AD5E23B}"/>
              </a:ext>
            </a:extLst>
          </p:cNvPr>
          <p:cNvSpPr>
            <a:spLocks/>
          </p:cNvSpPr>
          <p:nvPr/>
        </p:nvSpPr>
        <p:spPr bwMode="auto">
          <a:xfrm>
            <a:off x="10056813" y="54340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4" name="bk object 387">
            <a:extLst>
              <a:ext uri="{FF2B5EF4-FFF2-40B4-BE49-F238E27FC236}">
                <a16:creationId xmlns:a16="http://schemas.microsoft.com/office/drawing/2014/main" id="{34E7F792-DD8F-4BC9-B66C-DD9DF9AA8B41}"/>
              </a:ext>
            </a:extLst>
          </p:cNvPr>
          <p:cNvSpPr>
            <a:spLocks/>
          </p:cNvSpPr>
          <p:nvPr/>
        </p:nvSpPr>
        <p:spPr bwMode="auto">
          <a:xfrm>
            <a:off x="3443288" y="477996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5" name="bk object 388">
            <a:extLst>
              <a:ext uri="{FF2B5EF4-FFF2-40B4-BE49-F238E27FC236}">
                <a16:creationId xmlns:a16="http://schemas.microsoft.com/office/drawing/2014/main" id="{D3748B4A-4393-4DAF-B458-CE03E6E4BC89}"/>
              </a:ext>
            </a:extLst>
          </p:cNvPr>
          <p:cNvSpPr>
            <a:spLocks/>
          </p:cNvSpPr>
          <p:nvPr/>
        </p:nvSpPr>
        <p:spPr bwMode="auto">
          <a:xfrm>
            <a:off x="3662363" y="485298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6" name="bk object 389">
            <a:extLst>
              <a:ext uri="{FF2B5EF4-FFF2-40B4-BE49-F238E27FC236}">
                <a16:creationId xmlns:a16="http://schemas.microsoft.com/office/drawing/2014/main" id="{97F7DDE7-0516-4288-9EA5-568C983467E7}"/>
              </a:ext>
            </a:extLst>
          </p:cNvPr>
          <p:cNvSpPr>
            <a:spLocks/>
          </p:cNvSpPr>
          <p:nvPr/>
        </p:nvSpPr>
        <p:spPr bwMode="auto">
          <a:xfrm>
            <a:off x="3910013" y="49355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7" name="bk object 390">
            <a:extLst>
              <a:ext uri="{FF2B5EF4-FFF2-40B4-BE49-F238E27FC236}">
                <a16:creationId xmlns:a16="http://schemas.microsoft.com/office/drawing/2014/main" id="{378CECAE-8CC3-4DC4-B409-CC98F52525CA}"/>
              </a:ext>
            </a:extLst>
          </p:cNvPr>
          <p:cNvSpPr>
            <a:spLocks/>
          </p:cNvSpPr>
          <p:nvPr/>
        </p:nvSpPr>
        <p:spPr bwMode="auto">
          <a:xfrm>
            <a:off x="4186238" y="50276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8" name="bk object 391">
            <a:extLst>
              <a:ext uri="{FF2B5EF4-FFF2-40B4-BE49-F238E27FC236}">
                <a16:creationId xmlns:a16="http://schemas.microsoft.com/office/drawing/2014/main" id="{16A04AEC-E52F-4400-A6AB-FEF216307FC6}"/>
              </a:ext>
            </a:extLst>
          </p:cNvPr>
          <p:cNvSpPr>
            <a:spLocks/>
          </p:cNvSpPr>
          <p:nvPr/>
        </p:nvSpPr>
        <p:spPr bwMode="auto">
          <a:xfrm>
            <a:off x="4491038" y="51228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9" name="bk object 392">
            <a:extLst>
              <a:ext uri="{FF2B5EF4-FFF2-40B4-BE49-F238E27FC236}">
                <a16:creationId xmlns:a16="http://schemas.microsoft.com/office/drawing/2014/main" id="{06FE35DE-B979-42C6-BD91-B271234BAF13}"/>
              </a:ext>
            </a:extLst>
          </p:cNvPr>
          <p:cNvSpPr>
            <a:spLocks/>
          </p:cNvSpPr>
          <p:nvPr/>
        </p:nvSpPr>
        <p:spPr bwMode="auto">
          <a:xfrm>
            <a:off x="4819650" y="52181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0" name="bk object 393">
            <a:extLst>
              <a:ext uri="{FF2B5EF4-FFF2-40B4-BE49-F238E27FC236}">
                <a16:creationId xmlns:a16="http://schemas.microsoft.com/office/drawing/2014/main" id="{CFE91F8F-54E0-4A5C-BC2E-3E3162252CE2}"/>
              </a:ext>
            </a:extLst>
          </p:cNvPr>
          <p:cNvSpPr>
            <a:spLocks/>
          </p:cNvSpPr>
          <p:nvPr/>
        </p:nvSpPr>
        <p:spPr bwMode="auto">
          <a:xfrm>
            <a:off x="5168900" y="53149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1" name="bk object 394">
            <a:extLst>
              <a:ext uri="{FF2B5EF4-FFF2-40B4-BE49-F238E27FC236}">
                <a16:creationId xmlns:a16="http://schemas.microsoft.com/office/drawing/2014/main" id="{C130F7E6-1F4E-497E-8B39-0DFCB853C6BC}"/>
              </a:ext>
            </a:extLst>
          </p:cNvPr>
          <p:cNvSpPr>
            <a:spLocks/>
          </p:cNvSpPr>
          <p:nvPr/>
        </p:nvSpPr>
        <p:spPr bwMode="auto">
          <a:xfrm>
            <a:off x="5538788" y="54054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2" name="bk object 395">
            <a:extLst>
              <a:ext uri="{FF2B5EF4-FFF2-40B4-BE49-F238E27FC236}">
                <a16:creationId xmlns:a16="http://schemas.microsoft.com/office/drawing/2014/main" id="{5206C45D-385D-4A16-8678-D8A1568D699F}"/>
              </a:ext>
            </a:extLst>
          </p:cNvPr>
          <p:cNvSpPr>
            <a:spLocks/>
          </p:cNvSpPr>
          <p:nvPr/>
        </p:nvSpPr>
        <p:spPr bwMode="auto">
          <a:xfrm>
            <a:off x="5929313" y="54927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0997"/>
                </a:lnTo>
                <a:lnTo>
                  <a:pt x="56057" y="20053"/>
                </a:lnTo>
                <a:lnTo>
                  <a:pt x="50818" y="10365"/>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3" name="bk object 396">
            <a:extLst>
              <a:ext uri="{FF2B5EF4-FFF2-40B4-BE49-F238E27FC236}">
                <a16:creationId xmlns:a16="http://schemas.microsoft.com/office/drawing/2014/main" id="{B1BCEA49-9F98-40FD-8610-9BFF03DABEC7}"/>
              </a:ext>
            </a:extLst>
          </p:cNvPr>
          <p:cNvSpPr>
            <a:spLocks/>
          </p:cNvSpPr>
          <p:nvPr/>
        </p:nvSpPr>
        <p:spPr bwMode="auto">
          <a:xfrm>
            <a:off x="6335713" y="55689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4" name="bk object 397">
            <a:extLst>
              <a:ext uri="{FF2B5EF4-FFF2-40B4-BE49-F238E27FC236}">
                <a16:creationId xmlns:a16="http://schemas.microsoft.com/office/drawing/2014/main" id="{263A56CA-813C-4DF7-8713-AF55E9FC5948}"/>
              </a:ext>
            </a:extLst>
          </p:cNvPr>
          <p:cNvSpPr>
            <a:spLocks/>
          </p:cNvSpPr>
          <p:nvPr/>
        </p:nvSpPr>
        <p:spPr bwMode="auto">
          <a:xfrm>
            <a:off x="6754813" y="56340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5" name="bk object 398">
            <a:extLst>
              <a:ext uri="{FF2B5EF4-FFF2-40B4-BE49-F238E27FC236}">
                <a16:creationId xmlns:a16="http://schemas.microsoft.com/office/drawing/2014/main" id="{0DD98E93-E438-4BF7-92A2-2366674307F2}"/>
              </a:ext>
            </a:extLst>
          </p:cNvPr>
          <p:cNvSpPr>
            <a:spLocks/>
          </p:cNvSpPr>
          <p:nvPr/>
        </p:nvSpPr>
        <p:spPr bwMode="auto">
          <a:xfrm>
            <a:off x="7188200" y="568325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6" name="bk object 399">
            <a:extLst>
              <a:ext uri="{FF2B5EF4-FFF2-40B4-BE49-F238E27FC236}">
                <a16:creationId xmlns:a16="http://schemas.microsoft.com/office/drawing/2014/main" id="{85C229E4-8608-4676-B7FD-FE551D2C4493}"/>
              </a:ext>
            </a:extLst>
          </p:cNvPr>
          <p:cNvSpPr>
            <a:spLocks/>
          </p:cNvSpPr>
          <p:nvPr/>
        </p:nvSpPr>
        <p:spPr bwMode="auto">
          <a:xfrm>
            <a:off x="7631113" y="57165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7" name="bk object 400">
            <a:extLst>
              <a:ext uri="{FF2B5EF4-FFF2-40B4-BE49-F238E27FC236}">
                <a16:creationId xmlns:a16="http://schemas.microsoft.com/office/drawing/2014/main" id="{EFB7C2A2-DF12-43EC-B05A-C6839515F744}"/>
              </a:ext>
            </a:extLst>
          </p:cNvPr>
          <p:cNvSpPr>
            <a:spLocks/>
          </p:cNvSpPr>
          <p:nvPr/>
        </p:nvSpPr>
        <p:spPr bwMode="auto">
          <a:xfrm>
            <a:off x="8083550" y="57292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8" name="bk object 401">
            <a:extLst>
              <a:ext uri="{FF2B5EF4-FFF2-40B4-BE49-F238E27FC236}">
                <a16:creationId xmlns:a16="http://schemas.microsoft.com/office/drawing/2014/main" id="{573E4EF6-BC27-4E65-94B1-6142A37C94A6}"/>
              </a:ext>
            </a:extLst>
          </p:cNvPr>
          <p:cNvSpPr>
            <a:spLocks/>
          </p:cNvSpPr>
          <p:nvPr/>
        </p:nvSpPr>
        <p:spPr bwMode="auto">
          <a:xfrm>
            <a:off x="8540750" y="57197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9" name="bk object 402">
            <a:extLst>
              <a:ext uri="{FF2B5EF4-FFF2-40B4-BE49-F238E27FC236}">
                <a16:creationId xmlns:a16="http://schemas.microsoft.com/office/drawing/2014/main" id="{53CDF9D5-DFBD-47A3-B30B-44D742590ECB}"/>
              </a:ext>
            </a:extLst>
          </p:cNvPr>
          <p:cNvSpPr>
            <a:spLocks/>
          </p:cNvSpPr>
          <p:nvPr/>
        </p:nvSpPr>
        <p:spPr bwMode="auto">
          <a:xfrm>
            <a:off x="9002713" y="56848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0" name="bk object 403">
            <a:extLst>
              <a:ext uri="{FF2B5EF4-FFF2-40B4-BE49-F238E27FC236}">
                <a16:creationId xmlns:a16="http://schemas.microsoft.com/office/drawing/2014/main" id="{9E9CB0A1-32EE-4703-9F51-4FDEC4F644BD}"/>
              </a:ext>
            </a:extLst>
          </p:cNvPr>
          <p:cNvSpPr>
            <a:spLocks/>
          </p:cNvSpPr>
          <p:nvPr/>
        </p:nvSpPr>
        <p:spPr bwMode="auto">
          <a:xfrm>
            <a:off x="9461500" y="562610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3" y="1223"/>
                </a:lnTo>
                <a:lnTo>
                  <a:pt x="10365"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0997"/>
                </a:lnTo>
                <a:lnTo>
                  <a:pt x="56055" y="20050"/>
                </a:lnTo>
                <a:lnTo>
                  <a:pt x="50817" y="10362"/>
                </a:lnTo>
                <a:lnTo>
                  <a:pt x="41952"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1" name="bk object 404">
            <a:extLst>
              <a:ext uri="{FF2B5EF4-FFF2-40B4-BE49-F238E27FC236}">
                <a16:creationId xmlns:a16="http://schemas.microsoft.com/office/drawing/2014/main" id="{C0A1C089-CD3A-43D4-AEEB-4D6905EA7545}"/>
              </a:ext>
            </a:extLst>
          </p:cNvPr>
          <p:cNvSpPr>
            <a:spLocks/>
          </p:cNvSpPr>
          <p:nvPr/>
        </p:nvSpPr>
        <p:spPr bwMode="auto">
          <a:xfrm>
            <a:off x="3886200" y="4992688"/>
            <a:ext cx="33338"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2" name="bk object 405">
            <a:extLst>
              <a:ext uri="{FF2B5EF4-FFF2-40B4-BE49-F238E27FC236}">
                <a16:creationId xmlns:a16="http://schemas.microsoft.com/office/drawing/2014/main" id="{0D24D207-A125-464B-9092-545827E052A3}"/>
              </a:ext>
            </a:extLst>
          </p:cNvPr>
          <p:cNvSpPr>
            <a:spLocks/>
          </p:cNvSpPr>
          <p:nvPr/>
        </p:nvSpPr>
        <p:spPr bwMode="auto">
          <a:xfrm>
            <a:off x="4102100" y="50593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3" name="bk object 406">
            <a:extLst>
              <a:ext uri="{FF2B5EF4-FFF2-40B4-BE49-F238E27FC236}">
                <a16:creationId xmlns:a16="http://schemas.microsoft.com/office/drawing/2014/main" id="{F2946926-9707-4FEE-A336-A2114FAD554A}"/>
              </a:ext>
            </a:extLst>
          </p:cNvPr>
          <p:cNvSpPr>
            <a:spLocks/>
          </p:cNvSpPr>
          <p:nvPr/>
        </p:nvSpPr>
        <p:spPr bwMode="auto">
          <a:xfrm>
            <a:off x="4349750" y="51323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4" name="bk object 407">
            <a:extLst>
              <a:ext uri="{FF2B5EF4-FFF2-40B4-BE49-F238E27FC236}">
                <a16:creationId xmlns:a16="http://schemas.microsoft.com/office/drawing/2014/main" id="{9F8BEF73-0885-4FB5-A61C-C5B5997C29F5}"/>
              </a:ext>
            </a:extLst>
          </p:cNvPr>
          <p:cNvSpPr>
            <a:spLocks/>
          </p:cNvSpPr>
          <p:nvPr/>
        </p:nvSpPr>
        <p:spPr bwMode="auto">
          <a:xfrm>
            <a:off x="4622800" y="521335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5" name="bk object 408">
            <a:extLst>
              <a:ext uri="{FF2B5EF4-FFF2-40B4-BE49-F238E27FC236}">
                <a16:creationId xmlns:a16="http://schemas.microsoft.com/office/drawing/2014/main" id="{C2C5CB36-EEC6-464C-85EB-270715CE7F12}"/>
              </a:ext>
            </a:extLst>
          </p:cNvPr>
          <p:cNvSpPr>
            <a:spLocks/>
          </p:cNvSpPr>
          <p:nvPr/>
        </p:nvSpPr>
        <p:spPr bwMode="auto">
          <a:xfrm>
            <a:off x="4922838" y="52974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6" name="bk object 409">
            <a:extLst>
              <a:ext uri="{FF2B5EF4-FFF2-40B4-BE49-F238E27FC236}">
                <a16:creationId xmlns:a16="http://schemas.microsoft.com/office/drawing/2014/main" id="{0A4D377F-70AD-4162-A658-469C868B99CD}"/>
              </a:ext>
            </a:extLst>
          </p:cNvPr>
          <p:cNvSpPr>
            <a:spLocks/>
          </p:cNvSpPr>
          <p:nvPr/>
        </p:nvSpPr>
        <p:spPr bwMode="auto">
          <a:xfrm>
            <a:off x="5246688" y="53848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7" name="bk object 410">
            <a:extLst>
              <a:ext uri="{FF2B5EF4-FFF2-40B4-BE49-F238E27FC236}">
                <a16:creationId xmlns:a16="http://schemas.microsoft.com/office/drawing/2014/main" id="{1C8D385D-AB8E-4C69-BCB3-699ED1057532}"/>
              </a:ext>
            </a:extLst>
          </p:cNvPr>
          <p:cNvSpPr>
            <a:spLocks/>
          </p:cNvSpPr>
          <p:nvPr/>
        </p:nvSpPr>
        <p:spPr bwMode="auto">
          <a:xfrm>
            <a:off x="5592763" y="54673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8" name="bk object 411">
            <a:extLst>
              <a:ext uri="{FF2B5EF4-FFF2-40B4-BE49-F238E27FC236}">
                <a16:creationId xmlns:a16="http://schemas.microsoft.com/office/drawing/2014/main" id="{A3E2051E-C5D8-477D-9C9E-27C490074D9C}"/>
              </a:ext>
            </a:extLst>
          </p:cNvPr>
          <p:cNvSpPr>
            <a:spLocks/>
          </p:cNvSpPr>
          <p:nvPr/>
        </p:nvSpPr>
        <p:spPr bwMode="auto">
          <a:xfrm>
            <a:off x="5956300" y="55451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9" name="bk object 412">
            <a:extLst>
              <a:ext uri="{FF2B5EF4-FFF2-40B4-BE49-F238E27FC236}">
                <a16:creationId xmlns:a16="http://schemas.microsoft.com/office/drawing/2014/main" id="{57EE7128-786F-4CD9-BB2C-65FD50A9487F}"/>
              </a:ext>
            </a:extLst>
          </p:cNvPr>
          <p:cNvSpPr>
            <a:spLocks/>
          </p:cNvSpPr>
          <p:nvPr/>
        </p:nvSpPr>
        <p:spPr bwMode="auto">
          <a:xfrm>
            <a:off x="6338888" y="56181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0" name="bk object 413">
            <a:extLst>
              <a:ext uri="{FF2B5EF4-FFF2-40B4-BE49-F238E27FC236}">
                <a16:creationId xmlns:a16="http://schemas.microsoft.com/office/drawing/2014/main" id="{ED5CC235-2CB4-42A9-BBE6-7A20537E60F7}"/>
              </a:ext>
            </a:extLst>
          </p:cNvPr>
          <p:cNvSpPr>
            <a:spLocks/>
          </p:cNvSpPr>
          <p:nvPr/>
        </p:nvSpPr>
        <p:spPr bwMode="auto">
          <a:xfrm>
            <a:off x="6737350" y="56816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6" y="1226"/>
                </a:lnTo>
                <a:lnTo>
                  <a:pt x="10366" y="6465"/>
                </a:lnTo>
                <a:lnTo>
                  <a:pt x="3179" y="15325"/>
                </a:lnTo>
                <a:lnTo>
                  <a:pt x="0" y="26282"/>
                </a:lnTo>
                <a:lnTo>
                  <a:pt x="1226" y="37229"/>
                </a:lnTo>
                <a:lnTo>
                  <a:pt x="6465" y="46917"/>
                </a:lnTo>
                <a:lnTo>
                  <a:pt x="15325" y="54099"/>
                </a:lnTo>
                <a:lnTo>
                  <a:pt x="26282" y="57279"/>
                </a:lnTo>
                <a:lnTo>
                  <a:pt x="37229" y="56055"/>
                </a:lnTo>
                <a:lnTo>
                  <a:pt x="46917" y="50817"/>
                </a:lnTo>
                <a:lnTo>
                  <a:pt x="54099" y="41952"/>
                </a:lnTo>
                <a:lnTo>
                  <a:pt x="57284" y="31000"/>
                </a:lnTo>
                <a:lnTo>
                  <a:pt x="56059" y="20053"/>
                </a:lnTo>
                <a:lnTo>
                  <a:pt x="50818" y="10362"/>
                </a:lnTo>
                <a:lnTo>
                  <a:pt x="41952"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1" name="bk object 414">
            <a:extLst>
              <a:ext uri="{FF2B5EF4-FFF2-40B4-BE49-F238E27FC236}">
                <a16:creationId xmlns:a16="http://schemas.microsoft.com/office/drawing/2014/main" id="{2327B18F-B41D-4E04-A97C-EA220EE71B21}"/>
              </a:ext>
            </a:extLst>
          </p:cNvPr>
          <p:cNvSpPr>
            <a:spLocks/>
          </p:cNvSpPr>
          <p:nvPr/>
        </p:nvSpPr>
        <p:spPr bwMode="auto">
          <a:xfrm>
            <a:off x="7150100" y="57292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2" name="bk object 415">
            <a:extLst>
              <a:ext uri="{FF2B5EF4-FFF2-40B4-BE49-F238E27FC236}">
                <a16:creationId xmlns:a16="http://schemas.microsoft.com/office/drawing/2014/main" id="{B045F5B5-215E-4739-9DCD-A3B488BDFF3C}"/>
              </a:ext>
            </a:extLst>
          </p:cNvPr>
          <p:cNvSpPr>
            <a:spLocks/>
          </p:cNvSpPr>
          <p:nvPr/>
        </p:nvSpPr>
        <p:spPr bwMode="auto">
          <a:xfrm>
            <a:off x="7573963" y="57610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6"/>
                </a:lnTo>
                <a:lnTo>
                  <a:pt x="10364"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3" name="bk object 416">
            <a:extLst>
              <a:ext uri="{FF2B5EF4-FFF2-40B4-BE49-F238E27FC236}">
                <a16:creationId xmlns:a16="http://schemas.microsoft.com/office/drawing/2014/main" id="{633D6656-7759-4443-9810-3EEBF480C74F}"/>
              </a:ext>
            </a:extLst>
          </p:cNvPr>
          <p:cNvSpPr>
            <a:spLocks/>
          </p:cNvSpPr>
          <p:nvPr/>
        </p:nvSpPr>
        <p:spPr bwMode="auto">
          <a:xfrm>
            <a:off x="8008938" y="57785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1"/>
                </a:lnTo>
                <a:lnTo>
                  <a:pt x="1223" y="37225"/>
                </a:lnTo>
                <a:lnTo>
                  <a:pt x="6462" y="46912"/>
                </a:lnTo>
                <a:lnTo>
                  <a:pt x="15326" y="54099"/>
                </a:lnTo>
                <a:lnTo>
                  <a:pt x="26282" y="57279"/>
                </a:lnTo>
                <a:lnTo>
                  <a:pt x="37226" y="56055"/>
                </a:lnTo>
                <a:lnTo>
                  <a:pt x="46914"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4" name="bk object 417">
            <a:extLst>
              <a:ext uri="{FF2B5EF4-FFF2-40B4-BE49-F238E27FC236}">
                <a16:creationId xmlns:a16="http://schemas.microsoft.com/office/drawing/2014/main" id="{D903DB27-E752-49A4-863B-51351168CC37}"/>
              </a:ext>
            </a:extLst>
          </p:cNvPr>
          <p:cNvSpPr>
            <a:spLocks/>
          </p:cNvSpPr>
          <p:nvPr/>
        </p:nvSpPr>
        <p:spPr bwMode="auto">
          <a:xfrm>
            <a:off x="8451850" y="57737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3"/>
                </a:lnTo>
                <a:lnTo>
                  <a:pt x="10361" y="6462"/>
                </a:lnTo>
                <a:lnTo>
                  <a:pt x="3179" y="15326"/>
                </a:lnTo>
                <a:lnTo>
                  <a:pt x="0" y="26284"/>
                </a:lnTo>
                <a:lnTo>
                  <a:pt x="1226" y="37230"/>
                </a:lnTo>
                <a:lnTo>
                  <a:pt x="6465" y="46918"/>
                </a:lnTo>
                <a:lnTo>
                  <a:pt x="15325" y="54100"/>
                </a:lnTo>
                <a:lnTo>
                  <a:pt x="26282" y="57281"/>
                </a:lnTo>
                <a:lnTo>
                  <a:pt x="37229" y="56057"/>
                </a:lnTo>
                <a:lnTo>
                  <a:pt x="46917" y="50818"/>
                </a:lnTo>
                <a:lnTo>
                  <a:pt x="54099" y="41954"/>
                </a:lnTo>
                <a:lnTo>
                  <a:pt x="57279" y="31001"/>
                </a:lnTo>
                <a:lnTo>
                  <a:pt x="56055" y="20054"/>
                </a:lnTo>
                <a:lnTo>
                  <a:pt x="50817" y="10364"/>
                </a:lnTo>
                <a:lnTo>
                  <a:pt x="41952" y="3180"/>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5" name="bk object 418">
            <a:extLst>
              <a:ext uri="{FF2B5EF4-FFF2-40B4-BE49-F238E27FC236}">
                <a16:creationId xmlns:a16="http://schemas.microsoft.com/office/drawing/2014/main" id="{8EDCFB82-E03B-4D8A-8020-AADACC83F7F0}"/>
              </a:ext>
            </a:extLst>
          </p:cNvPr>
          <p:cNvSpPr>
            <a:spLocks/>
          </p:cNvSpPr>
          <p:nvPr/>
        </p:nvSpPr>
        <p:spPr bwMode="auto">
          <a:xfrm>
            <a:off x="8901113" y="57515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6" name="bk object 419">
            <a:extLst>
              <a:ext uri="{FF2B5EF4-FFF2-40B4-BE49-F238E27FC236}">
                <a16:creationId xmlns:a16="http://schemas.microsoft.com/office/drawing/2014/main" id="{4E2E514F-B89B-46D8-9527-5311EB7D84FB}"/>
              </a:ext>
            </a:extLst>
          </p:cNvPr>
          <p:cNvSpPr>
            <a:spLocks/>
          </p:cNvSpPr>
          <p:nvPr/>
        </p:nvSpPr>
        <p:spPr bwMode="auto">
          <a:xfrm>
            <a:off x="4337050" y="51958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7" name="bk object 420">
            <a:extLst>
              <a:ext uri="{FF2B5EF4-FFF2-40B4-BE49-F238E27FC236}">
                <a16:creationId xmlns:a16="http://schemas.microsoft.com/office/drawing/2014/main" id="{4EC39660-D7D5-4578-9A9E-79A23B11196E}"/>
              </a:ext>
            </a:extLst>
          </p:cNvPr>
          <p:cNvSpPr>
            <a:spLocks/>
          </p:cNvSpPr>
          <p:nvPr/>
        </p:nvSpPr>
        <p:spPr bwMode="auto">
          <a:xfrm>
            <a:off x="4552950" y="5253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81" y="30995"/>
                </a:lnTo>
                <a:lnTo>
                  <a:pt x="56056" y="20049"/>
                </a:lnTo>
                <a:lnTo>
                  <a:pt x="50814" y="10361"/>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8" name="bk object 421">
            <a:extLst>
              <a:ext uri="{FF2B5EF4-FFF2-40B4-BE49-F238E27FC236}">
                <a16:creationId xmlns:a16="http://schemas.microsoft.com/office/drawing/2014/main" id="{53456CDA-A3CE-4F8F-A8DE-A3CE6CE000C7}"/>
              </a:ext>
            </a:extLst>
          </p:cNvPr>
          <p:cNvSpPr>
            <a:spLocks/>
          </p:cNvSpPr>
          <p:nvPr/>
        </p:nvSpPr>
        <p:spPr bwMode="auto">
          <a:xfrm>
            <a:off x="4795838" y="531971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9" name="bk object 422">
            <a:extLst>
              <a:ext uri="{FF2B5EF4-FFF2-40B4-BE49-F238E27FC236}">
                <a16:creationId xmlns:a16="http://schemas.microsoft.com/office/drawing/2014/main" id="{A24D92F6-22BB-4196-8251-F8605FA87C11}"/>
              </a:ext>
            </a:extLst>
          </p:cNvPr>
          <p:cNvSpPr>
            <a:spLocks/>
          </p:cNvSpPr>
          <p:nvPr/>
        </p:nvSpPr>
        <p:spPr bwMode="auto">
          <a:xfrm>
            <a:off x="5068888" y="53911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78" y="57281"/>
                </a:lnTo>
                <a:lnTo>
                  <a:pt x="37222" y="56057"/>
                </a:lnTo>
                <a:lnTo>
                  <a:pt x="46912"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0" name="bk object 423">
            <a:extLst>
              <a:ext uri="{FF2B5EF4-FFF2-40B4-BE49-F238E27FC236}">
                <a16:creationId xmlns:a16="http://schemas.microsoft.com/office/drawing/2014/main" id="{429803FE-98DC-42F4-B344-88BBC48B9D00}"/>
              </a:ext>
            </a:extLst>
          </p:cNvPr>
          <p:cNvSpPr>
            <a:spLocks/>
          </p:cNvSpPr>
          <p:nvPr/>
        </p:nvSpPr>
        <p:spPr bwMode="auto">
          <a:xfrm>
            <a:off x="5365750" y="546576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1" name="bk object 424">
            <a:extLst>
              <a:ext uri="{FF2B5EF4-FFF2-40B4-BE49-F238E27FC236}">
                <a16:creationId xmlns:a16="http://schemas.microsoft.com/office/drawing/2014/main" id="{56B06FEB-2ED9-4C15-8E9F-DA24C63420FE}"/>
              </a:ext>
            </a:extLst>
          </p:cNvPr>
          <p:cNvSpPr>
            <a:spLocks/>
          </p:cNvSpPr>
          <p:nvPr/>
        </p:nvSpPr>
        <p:spPr bwMode="auto">
          <a:xfrm>
            <a:off x="5684838" y="55387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2" name="bk object 425">
            <a:extLst>
              <a:ext uri="{FF2B5EF4-FFF2-40B4-BE49-F238E27FC236}">
                <a16:creationId xmlns:a16="http://schemas.microsoft.com/office/drawing/2014/main" id="{90925666-2BBE-409C-A118-06879B30F93B}"/>
              </a:ext>
            </a:extLst>
          </p:cNvPr>
          <p:cNvSpPr>
            <a:spLocks/>
          </p:cNvSpPr>
          <p:nvPr/>
        </p:nvSpPr>
        <p:spPr bwMode="auto">
          <a:xfrm>
            <a:off x="6024563" y="56086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3" name="bk object 426">
            <a:extLst>
              <a:ext uri="{FF2B5EF4-FFF2-40B4-BE49-F238E27FC236}">
                <a16:creationId xmlns:a16="http://schemas.microsoft.com/office/drawing/2014/main" id="{6F23D672-9FA7-4CFA-934D-A656F2E164FE}"/>
              </a:ext>
            </a:extLst>
          </p:cNvPr>
          <p:cNvSpPr>
            <a:spLocks/>
          </p:cNvSpPr>
          <p:nvPr/>
        </p:nvSpPr>
        <p:spPr bwMode="auto">
          <a:xfrm>
            <a:off x="6383338" y="56753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4" name="bk object 427">
            <a:extLst>
              <a:ext uri="{FF2B5EF4-FFF2-40B4-BE49-F238E27FC236}">
                <a16:creationId xmlns:a16="http://schemas.microsoft.com/office/drawing/2014/main" id="{C8C0A370-5E90-4F91-8ABE-A91763DFAC24}"/>
              </a:ext>
            </a:extLst>
          </p:cNvPr>
          <p:cNvSpPr>
            <a:spLocks/>
          </p:cNvSpPr>
          <p:nvPr/>
        </p:nvSpPr>
        <p:spPr bwMode="auto">
          <a:xfrm>
            <a:off x="6761163" y="57324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5" name="bk object 428">
            <a:extLst>
              <a:ext uri="{FF2B5EF4-FFF2-40B4-BE49-F238E27FC236}">
                <a16:creationId xmlns:a16="http://schemas.microsoft.com/office/drawing/2014/main" id="{92E9BBA7-353C-4597-86E9-BF6529AEE026}"/>
              </a:ext>
            </a:extLst>
          </p:cNvPr>
          <p:cNvSpPr>
            <a:spLocks/>
          </p:cNvSpPr>
          <p:nvPr/>
        </p:nvSpPr>
        <p:spPr bwMode="auto">
          <a:xfrm>
            <a:off x="7151688" y="57785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78" y="57281"/>
                </a:lnTo>
                <a:lnTo>
                  <a:pt x="37222" y="56057"/>
                </a:lnTo>
                <a:lnTo>
                  <a:pt x="46912"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6" name="bk object 429">
            <a:extLst>
              <a:ext uri="{FF2B5EF4-FFF2-40B4-BE49-F238E27FC236}">
                <a16:creationId xmlns:a16="http://schemas.microsoft.com/office/drawing/2014/main" id="{0A3FBDE5-BB0B-4D9E-9511-F749782DC503}"/>
              </a:ext>
            </a:extLst>
          </p:cNvPr>
          <p:cNvSpPr>
            <a:spLocks/>
          </p:cNvSpPr>
          <p:nvPr/>
        </p:nvSpPr>
        <p:spPr bwMode="auto">
          <a:xfrm>
            <a:off x="7556500" y="581025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7" name="bk object 430">
            <a:extLst>
              <a:ext uri="{FF2B5EF4-FFF2-40B4-BE49-F238E27FC236}">
                <a16:creationId xmlns:a16="http://schemas.microsoft.com/office/drawing/2014/main" id="{A1435772-C35B-4A1D-8869-5EB24B446625}"/>
              </a:ext>
            </a:extLst>
          </p:cNvPr>
          <p:cNvSpPr>
            <a:spLocks/>
          </p:cNvSpPr>
          <p:nvPr/>
        </p:nvSpPr>
        <p:spPr bwMode="auto">
          <a:xfrm>
            <a:off x="7974013" y="582771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8" name="bk object 431">
            <a:extLst>
              <a:ext uri="{FF2B5EF4-FFF2-40B4-BE49-F238E27FC236}">
                <a16:creationId xmlns:a16="http://schemas.microsoft.com/office/drawing/2014/main" id="{8C961574-7C76-486C-ABDB-A9998FB26E30}"/>
              </a:ext>
            </a:extLst>
          </p:cNvPr>
          <p:cNvSpPr>
            <a:spLocks/>
          </p:cNvSpPr>
          <p:nvPr/>
        </p:nvSpPr>
        <p:spPr bwMode="auto">
          <a:xfrm>
            <a:off x="8399463" y="58277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9" name="bk object 432">
            <a:extLst>
              <a:ext uri="{FF2B5EF4-FFF2-40B4-BE49-F238E27FC236}">
                <a16:creationId xmlns:a16="http://schemas.microsoft.com/office/drawing/2014/main" id="{A0FB619D-54AA-4632-A9E3-ACD0967E2C6C}"/>
              </a:ext>
            </a:extLst>
          </p:cNvPr>
          <p:cNvSpPr>
            <a:spLocks/>
          </p:cNvSpPr>
          <p:nvPr/>
        </p:nvSpPr>
        <p:spPr bwMode="auto">
          <a:xfrm>
            <a:off x="4795838" y="53895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0" name="bk object 433">
            <a:extLst>
              <a:ext uri="{FF2B5EF4-FFF2-40B4-BE49-F238E27FC236}">
                <a16:creationId xmlns:a16="http://schemas.microsoft.com/office/drawing/2014/main" id="{D5133140-A18E-491F-9D1F-AAC4FA743036}"/>
              </a:ext>
            </a:extLst>
          </p:cNvPr>
          <p:cNvSpPr>
            <a:spLocks/>
          </p:cNvSpPr>
          <p:nvPr/>
        </p:nvSpPr>
        <p:spPr bwMode="auto">
          <a:xfrm>
            <a:off x="5010150" y="544036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3" y="1226"/>
                </a:lnTo>
                <a:lnTo>
                  <a:pt x="10365" y="6465"/>
                </a:lnTo>
                <a:lnTo>
                  <a:pt x="3179" y="15325"/>
                </a:lnTo>
                <a:lnTo>
                  <a:pt x="0" y="26282"/>
                </a:lnTo>
                <a:lnTo>
                  <a:pt x="1226" y="37229"/>
                </a:lnTo>
                <a:lnTo>
                  <a:pt x="6465" y="46917"/>
                </a:lnTo>
                <a:lnTo>
                  <a:pt x="15325" y="54099"/>
                </a:lnTo>
                <a:lnTo>
                  <a:pt x="26282" y="57284"/>
                </a:lnTo>
                <a:lnTo>
                  <a:pt x="37229" y="56059"/>
                </a:lnTo>
                <a:lnTo>
                  <a:pt x="46917" y="50818"/>
                </a:lnTo>
                <a:lnTo>
                  <a:pt x="54099" y="41952"/>
                </a:lnTo>
                <a:lnTo>
                  <a:pt x="57279" y="31001"/>
                </a:lnTo>
                <a:lnTo>
                  <a:pt x="56055" y="20056"/>
                </a:lnTo>
                <a:lnTo>
                  <a:pt x="50817" y="10366"/>
                </a:lnTo>
                <a:lnTo>
                  <a:pt x="41952"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1" name="bk object 434">
            <a:extLst>
              <a:ext uri="{FF2B5EF4-FFF2-40B4-BE49-F238E27FC236}">
                <a16:creationId xmlns:a16="http://schemas.microsoft.com/office/drawing/2014/main" id="{47AD1242-D1CD-48EA-BF44-CFD33A39649B}"/>
              </a:ext>
            </a:extLst>
          </p:cNvPr>
          <p:cNvSpPr>
            <a:spLocks/>
          </p:cNvSpPr>
          <p:nvPr/>
        </p:nvSpPr>
        <p:spPr bwMode="auto">
          <a:xfrm>
            <a:off x="5253038" y="54975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2" name="bk object 435">
            <a:extLst>
              <a:ext uri="{FF2B5EF4-FFF2-40B4-BE49-F238E27FC236}">
                <a16:creationId xmlns:a16="http://schemas.microsoft.com/office/drawing/2014/main" id="{7C8DA959-32CF-4C5B-B97F-1C7F22A17DD3}"/>
              </a:ext>
            </a:extLst>
          </p:cNvPr>
          <p:cNvSpPr>
            <a:spLocks/>
          </p:cNvSpPr>
          <p:nvPr/>
        </p:nvSpPr>
        <p:spPr bwMode="auto">
          <a:xfrm>
            <a:off x="5522913" y="5557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3" name="bk object 436">
            <a:extLst>
              <a:ext uri="{FF2B5EF4-FFF2-40B4-BE49-F238E27FC236}">
                <a16:creationId xmlns:a16="http://schemas.microsoft.com/office/drawing/2014/main" id="{2FC0585C-B33E-4E31-BF9A-1E75E0FC90DD}"/>
              </a:ext>
            </a:extLst>
          </p:cNvPr>
          <p:cNvSpPr>
            <a:spLocks/>
          </p:cNvSpPr>
          <p:nvPr/>
        </p:nvSpPr>
        <p:spPr bwMode="auto">
          <a:xfrm>
            <a:off x="5816600" y="56213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4" name="bk object 437">
            <a:extLst>
              <a:ext uri="{FF2B5EF4-FFF2-40B4-BE49-F238E27FC236}">
                <a16:creationId xmlns:a16="http://schemas.microsoft.com/office/drawing/2014/main" id="{3287C6C2-EDEB-49C3-9720-E173F11E005D}"/>
              </a:ext>
            </a:extLst>
          </p:cNvPr>
          <p:cNvSpPr>
            <a:spLocks/>
          </p:cNvSpPr>
          <p:nvPr/>
        </p:nvSpPr>
        <p:spPr bwMode="auto">
          <a:xfrm>
            <a:off x="6132513" y="56832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6"/>
                </a:lnTo>
                <a:lnTo>
                  <a:pt x="10362" y="6465"/>
                </a:lnTo>
                <a:lnTo>
                  <a:pt x="3179" y="15325"/>
                </a:lnTo>
                <a:lnTo>
                  <a:pt x="0" y="26282"/>
                </a:lnTo>
                <a:lnTo>
                  <a:pt x="1226" y="37229"/>
                </a:lnTo>
                <a:lnTo>
                  <a:pt x="6465" y="46917"/>
                </a:lnTo>
                <a:lnTo>
                  <a:pt x="15325" y="54099"/>
                </a:lnTo>
                <a:lnTo>
                  <a:pt x="26282" y="57284"/>
                </a:lnTo>
                <a:lnTo>
                  <a:pt x="37229" y="56059"/>
                </a:lnTo>
                <a:lnTo>
                  <a:pt x="46917" y="50818"/>
                </a:lnTo>
                <a:lnTo>
                  <a:pt x="54099" y="41952"/>
                </a:lnTo>
                <a:lnTo>
                  <a:pt x="57279" y="31000"/>
                </a:lnTo>
                <a:lnTo>
                  <a:pt x="56055" y="20053"/>
                </a:lnTo>
                <a:lnTo>
                  <a:pt x="50817" y="10362"/>
                </a:lnTo>
                <a:lnTo>
                  <a:pt x="41952" y="3179"/>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5" name="bk object 438">
            <a:extLst>
              <a:ext uri="{FF2B5EF4-FFF2-40B4-BE49-F238E27FC236}">
                <a16:creationId xmlns:a16="http://schemas.microsoft.com/office/drawing/2014/main" id="{56E2C0BC-5D7A-4033-A76E-07AEBF0BBFB1}"/>
              </a:ext>
            </a:extLst>
          </p:cNvPr>
          <p:cNvSpPr>
            <a:spLocks/>
          </p:cNvSpPr>
          <p:nvPr/>
        </p:nvSpPr>
        <p:spPr bwMode="auto">
          <a:xfrm>
            <a:off x="6469063" y="57404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6" name="bk object 439">
            <a:extLst>
              <a:ext uri="{FF2B5EF4-FFF2-40B4-BE49-F238E27FC236}">
                <a16:creationId xmlns:a16="http://schemas.microsoft.com/office/drawing/2014/main" id="{246C643A-6187-454B-AE4E-3C52F3B2CC37}"/>
              </a:ext>
            </a:extLst>
          </p:cNvPr>
          <p:cNvSpPr>
            <a:spLocks/>
          </p:cNvSpPr>
          <p:nvPr/>
        </p:nvSpPr>
        <p:spPr bwMode="auto">
          <a:xfrm>
            <a:off x="6821488" y="57912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2"/>
                </a:lnTo>
                <a:lnTo>
                  <a:pt x="10362" y="6458"/>
                </a:lnTo>
                <a:lnTo>
                  <a:pt x="3179" y="15316"/>
                </a:lnTo>
                <a:lnTo>
                  <a:pt x="0" y="26273"/>
                </a:lnTo>
                <a:lnTo>
                  <a:pt x="1226" y="37220"/>
                </a:lnTo>
                <a:lnTo>
                  <a:pt x="6465" y="46908"/>
                </a:lnTo>
                <a:lnTo>
                  <a:pt x="15325" y="54090"/>
                </a:lnTo>
                <a:lnTo>
                  <a:pt x="26282" y="57276"/>
                </a:lnTo>
                <a:lnTo>
                  <a:pt x="37229" y="56054"/>
                </a:lnTo>
                <a:lnTo>
                  <a:pt x="46917" y="50814"/>
                </a:lnTo>
                <a:lnTo>
                  <a:pt x="54099" y="41944"/>
                </a:lnTo>
                <a:lnTo>
                  <a:pt x="57279" y="30992"/>
                </a:lnTo>
                <a:lnTo>
                  <a:pt x="56055" y="20049"/>
                </a:lnTo>
                <a:lnTo>
                  <a:pt x="50817" y="10362"/>
                </a:lnTo>
                <a:lnTo>
                  <a:pt x="41952" y="3180"/>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7" name="bk object 440">
            <a:extLst>
              <a:ext uri="{FF2B5EF4-FFF2-40B4-BE49-F238E27FC236}">
                <a16:creationId xmlns:a16="http://schemas.microsoft.com/office/drawing/2014/main" id="{611EFB4E-ED6C-4C9F-8458-D66573B8CD33}"/>
              </a:ext>
            </a:extLst>
          </p:cNvPr>
          <p:cNvSpPr>
            <a:spLocks/>
          </p:cNvSpPr>
          <p:nvPr/>
        </p:nvSpPr>
        <p:spPr bwMode="auto">
          <a:xfrm>
            <a:off x="7192963" y="58340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8" name="bk object 441">
            <a:extLst>
              <a:ext uri="{FF2B5EF4-FFF2-40B4-BE49-F238E27FC236}">
                <a16:creationId xmlns:a16="http://schemas.microsoft.com/office/drawing/2014/main" id="{A484B009-F2CE-4267-999B-EEAFE8413A07}"/>
              </a:ext>
            </a:extLst>
          </p:cNvPr>
          <p:cNvSpPr>
            <a:spLocks/>
          </p:cNvSpPr>
          <p:nvPr/>
        </p:nvSpPr>
        <p:spPr bwMode="auto">
          <a:xfrm>
            <a:off x="7577138" y="58626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9" name="bk object 442">
            <a:extLst>
              <a:ext uri="{FF2B5EF4-FFF2-40B4-BE49-F238E27FC236}">
                <a16:creationId xmlns:a16="http://schemas.microsoft.com/office/drawing/2014/main" id="{A2EEF774-B63F-4F4E-9360-7BC6F302C158}"/>
              </a:ext>
            </a:extLst>
          </p:cNvPr>
          <p:cNvSpPr>
            <a:spLocks/>
          </p:cNvSpPr>
          <p:nvPr/>
        </p:nvSpPr>
        <p:spPr bwMode="auto">
          <a:xfrm>
            <a:off x="7975600" y="587851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0" name="bk object 443">
            <a:extLst>
              <a:ext uri="{FF2B5EF4-FFF2-40B4-BE49-F238E27FC236}">
                <a16:creationId xmlns:a16="http://schemas.microsoft.com/office/drawing/2014/main" id="{F395A8C1-AD43-4735-A705-922EEFECD401}"/>
              </a:ext>
            </a:extLst>
          </p:cNvPr>
          <p:cNvSpPr>
            <a:spLocks/>
          </p:cNvSpPr>
          <p:nvPr/>
        </p:nvSpPr>
        <p:spPr bwMode="auto">
          <a:xfrm>
            <a:off x="5262563" y="55705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1" name="bk object 444">
            <a:extLst>
              <a:ext uri="{FF2B5EF4-FFF2-40B4-BE49-F238E27FC236}">
                <a16:creationId xmlns:a16="http://schemas.microsoft.com/office/drawing/2014/main" id="{EF329692-1F0F-4E94-92CA-037739594DA9}"/>
              </a:ext>
            </a:extLst>
          </p:cNvPr>
          <p:cNvSpPr>
            <a:spLocks/>
          </p:cNvSpPr>
          <p:nvPr/>
        </p:nvSpPr>
        <p:spPr bwMode="auto">
          <a:xfrm>
            <a:off x="5475288" y="56134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2"/>
                </a:lnTo>
                <a:lnTo>
                  <a:pt x="10364"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2" name="bk object 445">
            <a:extLst>
              <a:ext uri="{FF2B5EF4-FFF2-40B4-BE49-F238E27FC236}">
                <a16:creationId xmlns:a16="http://schemas.microsoft.com/office/drawing/2014/main" id="{7314BCC7-37D3-405F-BEAD-BAFDAD2184DD}"/>
              </a:ext>
            </a:extLst>
          </p:cNvPr>
          <p:cNvSpPr>
            <a:spLocks/>
          </p:cNvSpPr>
          <p:nvPr/>
        </p:nvSpPr>
        <p:spPr bwMode="auto">
          <a:xfrm>
            <a:off x="5716588" y="56642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3" name="bk object 446">
            <a:extLst>
              <a:ext uri="{FF2B5EF4-FFF2-40B4-BE49-F238E27FC236}">
                <a16:creationId xmlns:a16="http://schemas.microsoft.com/office/drawing/2014/main" id="{7D048940-092A-47F0-91E0-B3EA22029610}"/>
              </a:ext>
            </a:extLst>
          </p:cNvPr>
          <p:cNvSpPr>
            <a:spLocks/>
          </p:cNvSpPr>
          <p:nvPr/>
        </p:nvSpPr>
        <p:spPr bwMode="auto">
          <a:xfrm>
            <a:off x="5986463" y="57150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4" name="bk object 447">
            <a:extLst>
              <a:ext uri="{FF2B5EF4-FFF2-40B4-BE49-F238E27FC236}">
                <a16:creationId xmlns:a16="http://schemas.microsoft.com/office/drawing/2014/main" id="{711699B7-88D8-4E6C-A7D5-3B8DE126B569}"/>
              </a:ext>
            </a:extLst>
          </p:cNvPr>
          <p:cNvSpPr>
            <a:spLocks/>
          </p:cNvSpPr>
          <p:nvPr/>
        </p:nvSpPr>
        <p:spPr bwMode="auto">
          <a:xfrm>
            <a:off x="6275388" y="57658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5" name="bk object 448">
            <a:extLst>
              <a:ext uri="{FF2B5EF4-FFF2-40B4-BE49-F238E27FC236}">
                <a16:creationId xmlns:a16="http://schemas.microsoft.com/office/drawing/2014/main" id="{0639483D-3B90-482A-B9B1-62034B4782DB}"/>
              </a:ext>
            </a:extLst>
          </p:cNvPr>
          <p:cNvSpPr>
            <a:spLocks/>
          </p:cNvSpPr>
          <p:nvPr/>
        </p:nvSpPr>
        <p:spPr bwMode="auto">
          <a:xfrm>
            <a:off x="6589713" y="58150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6"/>
                </a:lnTo>
                <a:lnTo>
                  <a:pt x="10362" y="6465"/>
                </a:lnTo>
                <a:lnTo>
                  <a:pt x="3179" y="15325"/>
                </a:lnTo>
                <a:lnTo>
                  <a:pt x="0" y="26282"/>
                </a:lnTo>
                <a:lnTo>
                  <a:pt x="1226" y="37229"/>
                </a:lnTo>
                <a:lnTo>
                  <a:pt x="6465" y="46917"/>
                </a:lnTo>
                <a:lnTo>
                  <a:pt x="15325" y="54099"/>
                </a:lnTo>
                <a:lnTo>
                  <a:pt x="26282" y="57279"/>
                </a:lnTo>
                <a:lnTo>
                  <a:pt x="37229" y="56055"/>
                </a:lnTo>
                <a:lnTo>
                  <a:pt x="46917" y="50817"/>
                </a:lnTo>
                <a:lnTo>
                  <a:pt x="54099" y="41952"/>
                </a:lnTo>
                <a:lnTo>
                  <a:pt x="57279" y="30995"/>
                </a:lnTo>
                <a:lnTo>
                  <a:pt x="56055" y="20049"/>
                </a:lnTo>
                <a:lnTo>
                  <a:pt x="50817" y="10361"/>
                </a:lnTo>
                <a:lnTo>
                  <a:pt x="41952" y="3179"/>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6" name="bk object 449">
            <a:extLst>
              <a:ext uri="{FF2B5EF4-FFF2-40B4-BE49-F238E27FC236}">
                <a16:creationId xmlns:a16="http://schemas.microsoft.com/office/drawing/2014/main" id="{667136B0-943B-4B77-9B3F-5EAB7C7646D9}"/>
              </a:ext>
            </a:extLst>
          </p:cNvPr>
          <p:cNvSpPr>
            <a:spLocks/>
          </p:cNvSpPr>
          <p:nvPr/>
        </p:nvSpPr>
        <p:spPr bwMode="auto">
          <a:xfrm>
            <a:off x="6921500" y="58594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7" name="bk object 450">
            <a:extLst>
              <a:ext uri="{FF2B5EF4-FFF2-40B4-BE49-F238E27FC236}">
                <a16:creationId xmlns:a16="http://schemas.microsoft.com/office/drawing/2014/main" id="{C785BFBB-9E82-4541-A64E-3288F0433688}"/>
              </a:ext>
            </a:extLst>
          </p:cNvPr>
          <p:cNvSpPr>
            <a:spLocks/>
          </p:cNvSpPr>
          <p:nvPr/>
        </p:nvSpPr>
        <p:spPr bwMode="auto">
          <a:xfrm>
            <a:off x="7270750" y="58943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5" y="0"/>
                </a:moveTo>
                <a:lnTo>
                  <a:pt x="20049" y="1226"/>
                </a:lnTo>
                <a:lnTo>
                  <a:pt x="10361" y="6465"/>
                </a:lnTo>
                <a:lnTo>
                  <a:pt x="3179" y="15325"/>
                </a:lnTo>
                <a:lnTo>
                  <a:pt x="0" y="26282"/>
                </a:lnTo>
                <a:lnTo>
                  <a:pt x="1226" y="37229"/>
                </a:lnTo>
                <a:lnTo>
                  <a:pt x="6465" y="46917"/>
                </a:lnTo>
                <a:lnTo>
                  <a:pt x="15325" y="54099"/>
                </a:lnTo>
                <a:lnTo>
                  <a:pt x="26281" y="57279"/>
                </a:lnTo>
                <a:lnTo>
                  <a:pt x="37225" y="56055"/>
                </a:lnTo>
                <a:lnTo>
                  <a:pt x="46912" y="50817"/>
                </a:lnTo>
                <a:lnTo>
                  <a:pt x="54099" y="41952"/>
                </a:lnTo>
                <a:lnTo>
                  <a:pt x="57279" y="30995"/>
                </a:lnTo>
                <a:lnTo>
                  <a:pt x="56055" y="20049"/>
                </a:lnTo>
                <a:lnTo>
                  <a:pt x="50817" y="10361"/>
                </a:lnTo>
                <a:lnTo>
                  <a:pt x="41952" y="3179"/>
                </a:lnTo>
                <a:lnTo>
                  <a:pt x="30995"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8" name="bk object 451">
            <a:extLst>
              <a:ext uri="{FF2B5EF4-FFF2-40B4-BE49-F238E27FC236}">
                <a16:creationId xmlns:a16="http://schemas.microsoft.com/office/drawing/2014/main" id="{1FE1798B-ED5F-48B4-AA73-2A61E02F23EB}"/>
              </a:ext>
            </a:extLst>
          </p:cNvPr>
          <p:cNvSpPr>
            <a:spLocks/>
          </p:cNvSpPr>
          <p:nvPr/>
        </p:nvSpPr>
        <p:spPr bwMode="auto">
          <a:xfrm>
            <a:off x="7637463" y="59197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9" name="bk object 452">
            <a:extLst>
              <a:ext uri="{FF2B5EF4-FFF2-40B4-BE49-F238E27FC236}">
                <a16:creationId xmlns:a16="http://schemas.microsoft.com/office/drawing/2014/main" id="{84C572D8-5E72-462C-974E-56891693FE64}"/>
              </a:ext>
            </a:extLst>
          </p:cNvPr>
          <p:cNvSpPr>
            <a:spLocks/>
          </p:cNvSpPr>
          <p:nvPr/>
        </p:nvSpPr>
        <p:spPr bwMode="auto">
          <a:xfrm>
            <a:off x="5735638" y="5745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0" name="bk object 453">
            <a:extLst>
              <a:ext uri="{FF2B5EF4-FFF2-40B4-BE49-F238E27FC236}">
                <a16:creationId xmlns:a16="http://schemas.microsoft.com/office/drawing/2014/main" id="{77A5CC13-1BD2-4CD2-A99A-1413911ADD29}"/>
              </a:ext>
            </a:extLst>
          </p:cNvPr>
          <p:cNvSpPr>
            <a:spLocks/>
          </p:cNvSpPr>
          <p:nvPr/>
        </p:nvSpPr>
        <p:spPr bwMode="auto">
          <a:xfrm>
            <a:off x="5949950" y="5780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1" name="bk object 454">
            <a:extLst>
              <a:ext uri="{FF2B5EF4-FFF2-40B4-BE49-F238E27FC236}">
                <a16:creationId xmlns:a16="http://schemas.microsoft.com/office/drawing/2014/main" id="{613DD292-AF7D-4F5E-8D2C-3F0EE40A08DE}"/>
              </a:ext>
            </a:extLst>
          </p:cNvPr>
          <p:cNvSpPr>
            <a:spLocks/>
          </p:cNvSpPr>
          <p:nvPr/>
        </p:nvSpPr>
        <p:spPr bwMode="auto">
          <a:xfrm>
            <a:off x="6191250" y="58181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2" name="bk object 455">
            <a:extLst>
              <a:ext uri="{FF2B5EF4-FFF2-40B4-BE49-F238E27FC236}">
                <a16:creationId xmlns:a16="http://schemas.microsoft.com/office/drawing/2014/main" id="{0BFEC444-AF91-43F6-8185-B7739117D963}"/>
              </a:ext>
            </a:extLst>
          </p:cNvPr>
          <p:cNvSpPr>
            <a:spLocks/>
          </p:cNvSpPr>
          <p:nvPr/>
        </p:nvSpPr>
        <p:spPr bwMode="auto">
          <a:xfrm>
            <a:off x="6457950" y="58610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3" name="bk object 456">
            <a:extLst>
              <a:ext uri="{FF2B5EF4-FFF2-40B4-BE49-F238E27FC236}">
                <a16:creationId xmlns:a16="http://schemas.microsoft.com/office/drawing/2014/main" id="{A9C7D0A5-4888-4F69-B94A-DFB5F2D130A4}"/>
              </a:ext>
            </a:extLst>
          </p:cNvPr>
          <p:cNvSpPr>
            <a:spLocks/>
          </p:cNvSpPr>
          <p:nvPr/>
        </p:nvSpPr>
        <p:spPr bwMode="auto">
          <a:xfrm>
            <a:off x="6748463" y="58991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78" y="57279"/>
                </a:lnTo>
                <a:lnTo>
                  <a:pt x="37222" y="56055"/>
                </a:lnTo>
                <a:lnTo>
                  <a:pt x="46912" y="50817"/>
                </a:lnTo>
                <a:lnTo>
                  <a:pt x="54100" y="41952"/>
                </a:lnTo>
                <a:lnTo>
                  <a:pt x="57279" y="31000"/>
                </a:lnTo>
                <a:lnTo>
                  <a:pt x="56053" y="20053"/>
                </a:lnTo>
                <a:lnTo>
                  <a:pt x="50814"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4" name="bk object 457">
            <a:extLst>
              <a:ext uri="{FF2B5EF4-FFF2-40B4-BE49-F238E27FC236}">
                <a16:creationId xmlns:a16="http://schemas.microsoft.com/office/drawing/2014/main" id="{8725A4DE-8B5F-4A03-A515-95135C41ED6C}"/>
              </a:ext>
            </a:extLst>
          </p:cNvPr>
          <p:cNvSpPr>
            <a:spLocks/>
          </p:cNvSpPr>
          <p:nvPr/>
        </p:nvSpPr>
        <p:spPr bwMode="auto">
          <a:xfrm>
            <a:off x="7056438" y="593566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5" name="bk object 458">
            <a:extLst>
              <a:ext uri="{FF2B5EF4-FFF2-40B4-BE49-F238E27FC236}">
                <a16:creationId xmlns:a16="http://schemas.microsoft.com/office/drawing/2014/main" id="{5028B3D4-596D-4B88-943B-F04EE598A6D6}"/>
              </a:ext>
            </a:extLst>
          </p:cNvPr>
          <p:cNvSpPr>
            <a:spLocks/>
          </p:cNvSpPr>
          <p:nvPr/>
        </p:nvSpPr>
        <p:spPr bwMode="auto">
          <a:xfrm>
            <a:off x="7386638" y="59642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6" name="bk object 459">
            <a:extLst>
              <a:ext uri="{FF2B5EF4-FFF2-40B4-BE49-F238E27FC236}">
                <a16:creationId xmlns:a16="http://schemas.microsoft.com/office/drawing/2014/main" id="{798FF3E3-A83F-416D-8F04-E62534B7F740}"/>
              </a:ext>
            </a:extLst>
          </p:cNvPr>
          <p:cNvSpPr>
            <a:spLocks/>
          </p:cNvSpPr>
          <p:nvPr/>
        </p:nvSpPr>
        <p:spPr bwMode="auto">
          <a:xfrm>
            <a:off x="6216650" y="59070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7" name="bk object 460">
            <a:extLst>
              <a:ext uri="{FF2B5EF4-FFF2-40B4-BE49-F238E27FC236}">
                <a16:creationId xmlns:a16="http://schemas.microsoft.com/office/drawing/2014/main" id="{BA5F0D73-ECE8-4E57-8C39-3A73299614C0}"/>
              </a:ext>
            </a:extLst>
          </p:cNvPr>
          <p:cNvSpPr>
            <a:spLocks/>
          </p:cNvSpPr>
          <p:nvPr/>
        </p:nvSpPr>
        <p:spPr bwMode="auto">
          <a:xfrm>
            <a:off x="6430963" y="59356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8" name="bk object 461">
            <a:extLst>
              <a:ext uri="{FF2B5EF4-FFF2-40B4-BE49-F238E27FC236}">
                <a16:creationId xmlns:a16="http://schemas.microsoft.com/office/drawing/2014/main" id="{527FADC9-5347-4499-8356-4F1274FF02A7}"/>
              </a:ext>
            </a:extLst>
          </p:cNvPr>
          <p:cNvSpPr>
            <a:spLocks/>
          </p:cNvSpPr>
          <p:nvPr/>
        </p:nvSpPr>
        <p:spPr bwMode="auto">
          <a:xfrm>
            <a:off x="6673850" y="59642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9" name="bk object 462">
            <a:extLst>
              <a:ext uri="{FF2B5EF4-FFF2-40B4-BE49-F238E27FC236}">
                <a16:creationId xmlns:a16="http://schemas.microsoft.com/office/drawing/2014/main" id="{4936FB52-CCD8-47EA-B63C-13C0EF4A5D34}"/>
              </a:ext>
            </a:extLst>
          </p:cNvPr>
          <p:cNvSpPr>
            <a:spLocks/>
          </p:cNvSpPr>
          <p:nvPr/>
        </p:nvSpPr>
        <p:spPr bwMode="auto">
          <a:xfrm>
            <a:off x="6938963" y="5994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0" y="0"/>
                </a:moveTo>
                <a:lnTo>
                  <a:pt x="20053" y="1223"/>
                </a:lnTo>
                <a:lnTo>
                  <a:pt x="10362" y="6461"/>
                </a:lnTo>
                <a:lnTo>
                  <a:pt x="3179" y="15321"/>
                </a:lnTo>
                <a:lnTo>
                  <a:pt x="0" y="26278"/>
                </a:lnTo>
                <a:lnTo>
                  <a:pt x="1226" y="37224"/>
                </a:lnTo>
                <a:lnTo>
                  <a:pt x="6465" y="46912"/>
                </a:lnTo>
                <a:lnTo>
                  <a:pt x="15325" y="54094"/>
                </a:lnTo>
                <a:lnTo>
                  <a:pt x="26282" y="57275"/>
                </a:lnTo>
                <a:lnTo>
                  <a:pt x="37229" y="56051"/>
                </a:lnTo>
                <a:lnTo>
                  <a:pt x="46917" y="50812"/>
                </a:lnTo>
                <a:lnTo>
                  <a:pt x="54099" y="41948"/>
                </a:lnTo>
                <a:lnTo>
                  <a:pt x="57279" y="30997"/>
                </a:lnTo>
                <a:lnTo>
                  <a:pt x="56055" y="20053"/>
                </a:lnTo>
                <a:lnTo>
                  <a:pt x="50817" y="10366"/>
                </a:lnTo>
                <a:lnTo>
                  <a:pt x="41952" y="3185"/>
                </a:lnTo>
                <a:lnTo>
                  <a:pt x="3100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0" name="bk object 463">
            <a:extLst>
              <a:ext uri="{FF2B5EF4-FFF2-40B4-BE49-F238E27FC236}">
                <a16:creationId xmlns:a16="http://schemas.microsoft.com/office/drawing/2014/main" id="{0A4AF519-F039-45E4-A012-7F3C425C8667}"/>
              </a:ext>
            </a:extLst>
          </p:cNvPr>
          <p:cNvSpPr>
            <a:spLocks/>
          </p:cNvSpPr>
          <p:nvPr/>
        </p:nvSpPr>
        <p:spPr bwMode="auto">
          <a:xfrm>
            <a:off x="7226300" y="60213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1001" y="0"/>
                </a:moveTo>
                <a:lnTo>
                  <a:pt x="20054" y="1223"/>
                </a:lnTo>
                <a:lnTo>
                  <a:pt x="10364"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100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1" name="bk object 464">
            <a:extLst>
              <a:ext uri="{FF2B5EF4-FFF2-40B4-BE49-F238E27FC236}">
                <a16:creationId xmlns:a16="http://schemas.microsoft.com/office/drawing/2014/main" id="{200E54EE-BB66-4D2F-BC3C-5C6A05EDBD48}"/>
              </a:ext>
            </a:extLst>
          </p:cNvPr>
          <p:cNvSpPr>
            <a:spLocks/>
          </p:cNvSpPr>
          <p:nvPr/>
        </p:nvSpPr>
        <p:spPr bwMode="auto">
          <a:xfrm>
            <a:off x="6700838" y="606266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2" name="bk object 465">
            <a:extLst>
              <a:ext uri="{FF2B5EF4-FFF2-40B4-BE49-F238E27FC236}">
                <a16:creationId xmlns:a16="http://schemas.microsoft.com/office/drawing/2014/main" id="{3A9F794D-52E0-4FC8-A2D8-3D9ADC46699A}"/>
              </a:ext>
            </a:extLst>
          </p:cNvPr>
          <p:cNvSpPr>
            <a:spLocks/>
          </p:cNvSpPr>
          <p:nvPr/>
        </p:nvSpPr>
        <p:spPr bwMode="auto">
          <a:xfrm>
            <a:off x="6919913" y="60785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3" name="bk object 466">
            <a:extLst>
              <a:ext uri="{FF2B5EF4-FFF2-40B4-BE49-F238E27FC236}">
                <a16:creationId xmlns:a16="http://schemas.microsoft.com/office/drawing/2014/main" id="{960E96BF-3292-4F63-9173-B5A1B30BFC4E}"/>
              </a:ext>
            </a:extLst>
          </p:cNvPr>
          <p:cNvSpPr>
            <a:spLocks/>
          </p:cNvSpPr>
          <p:nvPr/>
        </p:nvSpPr>
        <p:spPr bwMode="auto">
          <a:xfrm>
            <a:off x="7161213" y="60975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4" name="bk object 467">
            <a:extLst>
              <a:ext uri="{FF2B5EF4-FFF2-40B4-BE49-F238E27FC236}">
                <a16:creationId xmlns:a16="http://schemas.microsoft.com/office/drawing/2014/main" id="{D29577D9-8E3C-4658-AF7C-44CD5174C34B}"/>
              </a:ext>
            </a:extLst>
          </p:cNvPr>
          <p:cNvSpPr>
            <a:spLocks/>
          </p:cNvSpPr>
          <p:nvPr/>
        </p:nvSpPr>
        <p:spPr bwMode="auto">
          <a:xfrm>
            <a:off x="7192963" y="62039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5" name="bk object 468">
            <a:extLst>
              <a:ext uri="{FF2B5EF4-FFF2-40B4-BE49-F238E27FC236}">
                <a16:creationId xmlns:a16="http://schemas.microsoft.com/office/drawing/2014/main" id="{FC7A13EF-35F5-45B2-ABFF-372761B08429}"/>
              </a:ext>
            </a:extLst>
          </p:cNvPr>
          <p:cNvSpPr>
            <a:spLocks noChangeArrowheads="1"/>
          </p:cNvSpPr>
          <p:nvPr/>
        </p:nvSpPr>
        <p:spPr bwMode="auto">
          <a:xfrm>
            <a:off x="0" y="0"/>
            <a:ext cx="12192000" cy="6858000"/>
          </a:xfrm>
          <a:prstGeom prst="rect">
            <a:avLst/>
          </a:prstGeom>
          <a:blipFill dpi="0" rotWithShape="1">
            <a:blip r:embed="rId5"/>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6" name="bk object 469">
            <a:extLst>
              <a:ext uri="{FF2B5EF4-FFF2-40B4-BE49-F238E27FC236}">
                <a16:creationId xmlns:a16="http://schemas.microsoft.com/office/drawing/2014/main" id="{3639CA4E-892E-4A86-8D3E-01E05F632A9C}"/>
              </a:ext>
            </a:extLst>
          </p:cNvPr>
          <p:cNvSpPr>
            <a:spLocks noChangeArrowheads="1"/>
          </p:cNvSpPr>
          <p:nvPr/>
        </p:nvSpPr>
        <p:spPr bwMode="auto">
          <a:xfrm>
            <a:off x="1198563" y="1420813"/>
            <a:ext cx="5010150" cy="2978150"/>
          </a:xfrm>
          <a:prstGeom prst="rect">
            <a:avLst/>
          </a:prstGeom>
          <a:blipFill dpi="0" rotWithShape="1">
            <a:blip r:embed="rId6"/>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7" name="bk object 470">
            <a:extLst>
              <a:ext uri="{FF2B5EF4-FFF2-40B4-BE49-F238E27FC236}">
                <a16:creationId xmlns:a16="http://schemas.microsoft.com/office/drawing/2014/main" id="{DADADDCE-E05A-4712-BED0-CA06E0CC3697}"/>
              </a:ext>
            </a:extLst>
          </p:cNvPr>
          <p:cNvSpPr>
            <a:spLocks noChangeArrowheads="1"/>
          </p:cNvSpPr>
          <p:nvPr/>
        </p:nvSpPr>
        <p:spPr bwMode="auto">
          <a:xfrm>
            <a:off x="1570038" y="1606550"/>
            <a:ext cx="4502150" cy="2468563"/>
          </a:xfrm>
          <a:prstGeom prst="rect">
            <a:avLst/>
          </a:prstGeom>
          <a:blipFill dpi="0" rotWithShape="1">
            <a:blip r:embed="rId7"/>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8" name="bk object 471">
            <a:extLst>
              <a:ext uri="{FF2B5EF4-FFF2-40B4-BE49-F238E27FC236}">
                <a16:creationId xmlns:a16="http://schemas.microsoft.com/office/drawing/2014/main" id="{79600084-AF1A-494C-9B2A-0E29051B5FE5}"/>
              </a:ext>
            </a:extLst>
          </p:cNvPr>
          <p:cNvSpPr>
            <a:spLocks noChangeArrowheads="1"/>
          </p:cNvSpPr>
          <p:nvPr/>
        </p:nvSpPr>
        <p:spPr bwMode="auto">
          <a:xfrm>
            <a:off x="6343650" y="1416050"/>
            <a:ext cx="4425950" cy="3746500"/>
          </a:xfrm>
          <a:prstGeom prst="rect">
            <a:avLst/>
          </a:prstGeom>
          <a:blipFill dpi="0" rotWithShape="1">
            <a:blip r:embed="rId8"/>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9" name="bk object 472">
            <a:extLst>
              <a:ext uri="{FF2B5EF4-FFF2-40B4-BE49-F238E27FC236}">
                <a16:creationId xmlns:a16="http://schemas.microsoft.com/office/drawing/2014/main" id="{76A87F53-4B64-4B34-8E71-74E058A6EDCF}"/>
              </a:ext>
            </a:extLst>
          </p:cNvPr>
          <p:cNvSpPr>
            <a:spLocks noChangeArrowheads="1"/>
          </p:cNvSpPr>
          <p:nvPr/>
        </p:nvSpPr>
        <p:spPr bwMode="auto">
          <a:xfrm>
            <a:off x="6719888" y="1606550"/>
            <a:ext cx="3910012" cy="3230563"/>
          </a:xfrm>
          <a:prstGeom prst="rect">
            <a:avLst/>
          </a:prstGeom>
          <a:blipFill dpi="0" rotWithShape="1">
            <a:blip r:embed="rId9"/>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0" name="bk object 473">
            <a:extLst>
              <a:ext uri="{FF2B5EF4-FFF2-40B4-BE49-F238E27FC236}">
                <a16:creationId xmlns:a16="http://schemas.microsoft.com/office/drawing/2014/main" id="{366378FC-5C48-485B-88B7-6775DFBA2516}"/>
              </a:ext>
            </a:extLst>
          </p:cNvPr>
          <p:cNvSpPr>
            <a:spLocks noChangeArrowheads="1"/>
          </p:cNvSpPr>
          <p:nvPr/>
        </p:nvSpPr>
        <p:spPr bwMode="auto">
          <a:xfrm>
            <a:off x="893763" y="2843213"/>
            <a:ext cx="3244850" cy="3384550"/>
          </a:xfrm>
          <a:prstGeom prst="rect">
            <a:avLst/>
          </a:prstGeom>
          <a:blipFill dpi="0" rotWithShape="1">
            <a:blip r:embed="rId10"/>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1" name="bk object 474">
            <a:extLst>
              <a:ext uri="{FF2B5EF4-FFF2-40B4-BE49-F238E27FC236}">
                <a16:creationId xmlns:a16="http://schemas.microsoft.com/office/drawing/2014/main" id="{21CF7677-29BC-4F13-BD43-74250D3C1283}"/>
              </a:ext>
            </a:extLst>
          </p:cNvPr>
          <p:cNvSpPr>
            <a:spLocks noChangeArrowheads="1"/>
          </p:cNvSpPr>
          <p:nvPr/>
        </p:nvSpPr>
        <p:spPr bwMode="auto">
          <a:xfrm>
            <a:off x="1265238" y="3033713"/>
            <a:ext cx="2733675" cy="2871787"/>
          </a:xfrm>
          <a:prstGeom prst="rect">
            <a:avLst/>
          </a:prstGeom>
          <a:blipFill dpi="0" rotWithShape="1">
            <a:blip r:embed="rId11"/>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2" name="bk object 475">
            <a:extLst>
              <a:ext uri="{FF2B5EF4-FFF2-40B4-BE49-F238E27FC236}">
                <a16:creationId xmlns:a16="http://schemas.microsoft.com/office/drawing/2014/main" id="{C135F013-DD40-4240-BFE7-36E533E9EC21}"/>
              </a:ext>
            </a:extLst>
          </p:cNvPr>
          <p:cNvSpPr>
            <a:spLocks noChangeArrowheads="1"/>
          </p:cNvSpPr>
          <p:nvPr/>
        </p:nvSpPr>
        <p:spPr bwMode="auto">
          <a:xfrm>
            <a:off x="7270750" y="2990850"/>
            <a:ext cx="3810000" cy="3403600"/>
          </a:xfrm>
          <a:prstGeom prst="rect">
            <a:avLst/>
          </a:prstGeom>
          <a:blipFill dpi="0" rotWithShape="1">
            <a:blip r:embed="rId1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3" name="bk object 476">
            <a:extLst>
              <a:ext uri="{FF2B5EF4-FFF2-40B4-BE49-F238E27FC236}">
                <a16:creationId xmlns:a16="http://schemas.microsoft.com/office/drawing/2014/main" id="{4C831103-5ADB-4AFC-BBF7-7398D1568EB9}"/>
              </a:ext>
            </a:extLst>
          </p:cNvPr>
          <p:cNvSpPr>
            <a:spLocks noChangeArrowheads="1"/>
          </p:cNvSpPr>
          <p:nvPr/>
        </p:nvSpPr>
        <p:spPr bwMode="auto">
          <a:xfrm>
            <a:off x="7646988" y="3181350"/>
            <a:ext cx="3298825" cy="2889250"/>
          </a:xfrm>
          <a:prstGeom prst="rect">
            <a:avLst/>
          </a:prstGeom>
          <a:blipFill dpi="0" rotWithShape="1">
            <a:blip r:embed="rId13"/>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4" name="bk object 477">
            <a:extLst>
              <a:ext uri="{FF2B5EF4-FFF2-40B4-BE49-F238E27FC236}">
                <a16:creationId xmlns:a16="http://schemas.microsoft.com/office/drawing/2014/main" id="{C2FFE41B-9B04-4BBC-86C5-9FEA1BF5CACC}"/>
              </a:ext>
            </a:extLst>
          </p:cNvPr>
          <p:cNvSpPr>
            <a:spLocks noChangeArrowheads="1"/>
          </p:cNvSpPr>
          <p:nvPr/>
        </p:nvSpPr>
        <p:spPr bwMode="auto">
          <a:xfrm>
            <a:off x="3344863" y="3783013"/>
            <a:ext cx="4178300" cy="3016250"/>
          </a:xfrm>
          <a:prstGeom prst="rect">
            <a:avLst/>
          </a:prstGeom>
          <a:blipFill dpi="0" rotWithShape="1">
            <a:blip r:embed="rId14"/>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65" name="bk object 478">
            <a:extLst>
              <a:ext uri="{FF2B5EF4-FFF2-40B4-BE49-F238E27FC236}">
                <a16:creationId xmlns:a16="http://schemas.microsoft.com/office/drawing/2014/main" id="{00EC794D-DDB5-44C4-9C43-85575AE0F471}"/>
              </a:ext>
            </a:extLst>
          </p:cNvPr>
          <p:cNvSpPr>
            <a:spLocks noChangeArrowheads="1"/>
          </p:cNvSpPr>
          <p:nvPr/>
        </p:nvSpPr>
        <p:spPr bwMode="auto">
          <a:xfrm>
            <a:off x="3716338" y="3973513"/>
            <a:ext cx="3668712" cy="2501900"/>
          </a:xfrm>
          <a:prstGeom prst="rect">
            <a:avLst/>
          </a:prstGeom>
          <a:blipFill dpi="0" rotWithShape="1">
            <a:blip r:embed="rId15"/>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466" name="Holder 3">
            <a:extLst>
              <a:ext uri="{FF2B5EF4-FFF2-40B4-BE49-F238E27FC236}">
                <a16:creationId xmlns:a16="http://schemas.microsoft.com/office/drawing/2014/main" id="{93FE1B2F-65B2-4145-AE63-0EDE0892B761}"/>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467" name="Holder 4">
            <a:extLst>
              <a:ext uri="{FF2B5EF4-FFF2-40B4-BE49-F238E27FC236}">
                <a16:creationId xmlns:a16="http://schemas.microsoft.com/office/drawing/2014/main" id="{35728D93-C376-473B-AFB2-AF36DF4F0AA8}"/>
              </a:ext>
            </a:extLst>
          </p:cNvPr>
          <p:cNvSpPr>
            <a:spLocks noGrp="1"/>
          </p:cNvSpPr>
          <p:nvPr>
            <p:ph type="dt" sz="half" idx="11"/>
          </p:nvPr>
        </p:nvSpPr>
        <p:spPr/>
        <p:txBody>
          <a:bodyPr/>
          <a:lstStyle>
            <a:lvl1pPr algn="l">
              <a:defRPr>
                <a:solidFill>
                  <a:schemeClr val="tx1">
                    <a:tint val="75000"/>
                  </a:schemeClr>
                </a:solidFill>
              </a:defRPr>
            </a:lvl1pPr>
          </a:lstStyle>
          <a:p>
            <a:pPr>
              <a:defRPr/>
            </a:pPr>
            <a:fld id="{EE0AEE5D-29E0-4B2A-87C2-CDDB09D21308}" type="datetimeFigureOut">
              <a:rPr lang="en-US"/>
              <a:pPr>
                <a:defRPr/>
              </a:pPr>
              <a:t>5/2/2023</a:t>
            </a:fld>
            <a:endParaRPr lang="en-US" dirty="0"/>
          </a:p>
        </p:txBody>
      </p:sp>
      <p:sp>
        <p:nvSpPr>
          <p:cNvPr id="468" name="Holder 5">
            <a:extLst>
              <a:ext uri="{FF2B5EF4-FFF2-40B4-BE49-F238E27FC236}">
                <a16:creationId xmlns:a16="http://schemas.microsoft.com/office/drawing/2014/main" id="{ECCD813A-BD21-4AE2-91FC-4ACF18D27531}"/>
              </a:ext>
            </a:extLst>
          </p:cNvPr>
          <p:cNvSpPr>
            <a:spLocks noGrp="1"/>
          </p:cNvSpPr>
          <p:nvPr>
            <p:ph type="sldNum" sz="quarter" idx="12"/>
          </p:nvPr>
        </p:nvSpPr>
        <p:spPr/>
        <p:txBody>
          <a:bodyPr/>
          <a:lstStyle>
            <a:lvl1pPr>
              <a:defRPr/>
            </a:lvl1pPr>
          </a:lstStyle>
          <a:p>
            <a:pPr>
              <a:defRPr/>
            </a:pPr>
            <a:fld id="{201648F0-C5B8-44FF-AA92-B16B426D18CC}" type="slidenum">
              <a:rPr lang="es-CL" altLang="es-CL"/>
              <a:pPr>
                <a:defRPr/>
              </a:pPr>
              <a:t>‹Nº›</a:t>
            </a:fld>
            <a:endParaRPr lang="es-CL" altLang="es-CL"/>
          </a:p>
        </p:txBody>
      </p:sp>
    </p:spTree>
    <p:extLst>
      <p:ext uri="{BB962C8B-B14F-4D97-AF65-F5344CB8AC3E}">
        <p14:creationId xmlns:p14="http://schemas.microsoft.com/office/powerpoint/2010/main" val="92609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En blanco">
    <p:spTree>
      <p:nvGrpSpPr>
        <p:cNvPr id="1" name=""/>
        <p:cNvGrpSpPr/>
        <p:nvPr/>
      </p:nvGrpSpPr>
      <p:grpSpPr>
        <a:xfrm>
          <a:off x="0" y="0"/>
          <a:ext cx="0" cy="0"/>
          <a:chOff x="0" y="0"/>
          <a:chExt cx="0" cy="0"/>
        </a:xfrm>
      </p:grpSpPr>
      <p:sp>
        <p:nvSpPr>
          <p:cNvPr id="2" name="bk object 16">
            <a:extLst>
              <a:ext uri="{FF2B5EF4-FFF2-40B4-BE49-F238E27FC236}">
                <a16:creationId xmlns:a16="http://schemas.microsoft.com/office/drawing/2014/main" id="{17779DD8-404D-489E-A99F-A8DF902BCD26}"/>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3" name="bk object 17">
            <a:extLst>
              <a:ext uri="{FF2B5EF4-FFF2-40B4-BE49-F238E27FC236}">
                <a16:creationId xmlns:a16="http://schemas.microsoft.com/office/drawing/2014/main" id="{DB2A9E72-C724-4892-858B-C2B6EF507426}"/>
              </a:ext>
            </a:extLst>
          </p:cNvPr>
          <p:cNvSpPr>
            <a:spLocks noChangeArrowheads="1"/>
          </p:cNvSpPr>
          <p:nvPr/>
        </p:nvSpPr>
        <p:spPr bwMode="auto">
          <a:xfrm>
            <a:off x="0" y="611188"/>
            <a:ext cx="12192000" cy="6246812"/>
          </a:xfrm>
          <a:prstGeom prst="rect">
            <a:avLst/>
          </a:prstGeom>
          <a:blipFill dpi="0" rotWithShape="1">
            <a:blip r:embed="rId3"/>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 name="bk object 18">
            <a:extLst>
              <a:ext uri="{FF2B5EF4-FFF2-40B4-BE49-F238E27FC236}">
                <a16:creationId xmlns:a16="http://schemas.microsoft.com/office/drawing/2014/main" id="{65DC9F14-2BC5-47F2-A52A-1E3F34C29E2A}"/>
              </a:ext>
            </a:extLst>
          </p:cNvPr>
          <p:cNvSpPr>
            <a:spLocks/>
          </p:cNvSpPr>
          <p:nvPr/>
        </p:nvSpPr>
        <p:spPr bwMode="auto">
          <a:xfrm>
            <a:off x="0" y="0"/>
            <a:ext cx="5713413" cy="5713413"/>
          </a:xfrm>
          <a:custGeom>
            <a:avLst/>
            <a:gdLst>
              <a:gd name="T0" fmla="*/ 0 w 9420860"/>
              <a:gd name="T1" fmla="*/ 0 h 9420860"/>
              <a:gd name="T2" fmla="*/ 0 w 9420860"/>
              <a:gd name="T3" fmla="*/ 0 h 9420860"/>
              <a:gd name="T4" fmla="*/ 0 w 9420860"/>
              <a:gd name="T5" fmla="*/ 0 h 9420860"/>
              <a:gd name="T6" fmla="*/ 0 w 9420860"/>
              <a:gd name="T7" fmla="*/ 0 h 9420860"/>
              <a:gd name="T8" fmla="*/ 0 w 9420860"/>
              <a:gd name="T9" fmla="*/ 0 h 94208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0860" h="9420860">
                <a:moveTo>
                  <a:pt x="9420719" y="0"/>
                </a:moveTo>
                <a:lnTo>
                  <a:pt x="9379024" y="0"/>
                </a:lnTo>
                <a:lnTo>
                  <a:pt x="0" y="9379032"/>
                </a:lnTo>
                <a:lnTo>
                  <a:pt x="0" y="9420728"/>
                </a:lnTo>
                <a:lnTo>
                  <a:pt x="942071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 name="bk object 19">
            <a:extLst>
              <a:ext uri="{FF2B5EF4-FFF2-40B4-BE49-F238E27FC236}">
                <a16:creationId xmlns:a16="http://schemas.microsoft.com/office/drawing/2014/main" id="{404EA1BF-45DD-4069-9EC7-88D9E8AFBA6A}"/>
              </a:ext>
            </a:extLst>
          </p:cNvPr>
          <p:cNvSpPr>
            <a:spLocks/>
          </p:cNvSpPr>
          <p:nvPr/>
        </p:nvSpPr>
        <p:spPr bwMode="auto">
          <a:xfrm>
            <a:off x="0" y="0"/>
            <a:ext cx="6186488" cy="6186488"/>
          </a:xfrm>
          <a:custGeom>
            <a:avLst/>
            <a:gdLst>
              <a:gd name="T0" fmla="*/ 0 w 10202545"/>
              <a:gd name="T1" fmla="*/ 0 h 10202545"/>
              <a:gd name="T2" fmla="*/ 0 w 10202545"/>
              <a:gd name="T3" fmla="*/ 0 h 10202545"/>
              <a:gd name="T4" fmla="*/ 0 w 10202545"/>
              <a:gd name="T5" fmla="*/ 0 h 10202545"/>
              <a:gd name="T6" fmla="*/ 0 w 10202545"/>
              <a:gd name="T7" fmla="*/ 0 h 10202545"/>
              <a:gd name="T8" fmla="*/ 0 w 10202545"/>
              <a:gd name="T9" fmla="*/ 0 h 10202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2545" h="10202545">
                <a:moveTo>
                  <a:pt x="10202262" y="0"/>
                </a:moveTo>
                <a:lnTo>
                  <a:pt x="10160557" y="0"/>
                </a:lnTo>
                <a:lnTo>
                  <a:pt x="0" y="10160575"/>
                </a:lnTo>
                <a:lnTo>
                  <a:pt x="0" y="10202271"/>
                </a:lnTo>
                <a:lnTo>
                  <a:pt x="1020226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 name="bk object 20">
            <a:extLst>
              <a:ext uri="{FF2B5EF4-FFF2-40B4-BE49-F238E27FC236}">
                <a16:creationId xmlns:a16="http://schemas.microsoft.com/office/drawing/2014/main" id="{9FF7209E-BFCF-40E9-9F50-1A6F3391ED18}"/>
              </a:ext>
            </a:extLst>
          </p:cNvPr>
          <p:cNvSpPr>
            <a:spLocks/>
          </p:cNvSpPr>
          <p:nvPr/>
        </p:nvSpPr>
        <p:spPr bwMode="auto">
          <a:xfrm>
            <a:off x="0" y="0"/>
            <a:ext cx="6661150" cy="6661150"/>
          </a:xfrm>
          <a:custGeom>
            <a:avLst/>
            <a:gdLst>
              <a:gd name="T0" fmla="*/ 0 w 10984230"/>
              <a:gd name="T1" fmla="*/ 0 h 10984230"/>
              <a:gd name="T2" fmla="*/ 0 w 10984230"/>
              <a:gd name="T3" fmla="*/ 0 h 10984230"/>
              <a:gd name="T4" fmla="*/ 0 w 10984230"/>
              <a:gd name="T5" fmla="*/ 0 h 10984230"/>
              <a:gd name="T6" fmla="*/ 0 w 10984230"/>
              <a:gd name="T7" fmla="*/ 0 h 10984230"/>
              <a:gd name="T8" fmla="*/ 0 w 10984230"/>
              <a:gd name="T9" fmla="*/ 0 h 10984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84230" h="10984230">
                <a:moveTo>
                  <a:pt x="10983826" y="0"/>
                </a:moveTo>
                <a:lnTo>
                  <a:pt x="10942131" y="0"/>
                </a:lnTo>
                <a:lnTo>
                  <a:pt x="0" y="10942121"/>
                </a:lnTo>
                <a:lnTo>
                  <a:pt x="0" y="10983816"/>
                </a:lnTo>
                <a:lnTo>
                  <a:pt x="10983826"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 name="bk object 21">
            <a:extLst>
              <a:ext uri="{FF2B5EF4-FFF2-40B4-BE49-F238E27FC236}">
                <a16:creationId xmlns:a16="http://schemas.microsoft.com/office/drawing/2014/main" id="{F031F4E9-B129-4985-94B8-2C348BEDFD71}"/>
              </a:ext>
            </a:extLst>
          </p:cNvPr>
          <p:cNvSpPr>
            <a:spLocks/>
          </p:cNvSpPr>
          <p:nvPr/>
        </p:nvSpPr>
        <p:spPr bwMode="auto">
          <a:xfrm>
            <a:off x="252413"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61" y="0"/>
                </a:moveTo>
                <a:lnTo>
                  <a:pt x="11308566" y="0"/>
                </a:lnTo>
                <a:lnTo>
                  <a:pt x="0" y="11308556"/>
                </a:lnTo>
                <a:lnTo>
                  <a:pt x="41695" y="11308556"/>
                </a:lnTo>
                <a:lnTo>
                  <a:pt x="1135026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 name="bk object 22">
            <a:extLst>
              <a:ext uri="{FF2B5EF4-FFF2-40B4-BE49-F238E27FC236}">
                <a16:creationId xmlns:a16="http://schemas.microsoft.com/office/drawing/2014/main" id="{44E632DC-F147-4EF2-8F74-5076F5DC1901}"/>
              </a:ext>
            </a:extLst>
          </p:cNvPr>
          <p:cNvSpPr>
            <a:spLocks/>
          </p:cNvSpPr>
          <p:nvPr/>
        </p:nvSpPr>
        <p:spPr bwMode="auto">
          <a:xfrm>
            <a:off x="725488"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50" y="0"/>
                </a:moveTo>
                <a:lnTo>
                  <a:pt x="11308566" y="0"/>
                </a:lnTo>
                <a:lnTo>
                  <a:pt x="0" y="11308556"/>
                </a:lnTo>
                <a:lnTo>
                  <a:pt x="41684" y="11308556"/>
                </a:lnTo>
                <a:lnTo>
                  <a:pt x="1135025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 name="bk object 23">
            <a:extLst>
              <a:ext uri="{FF2B5EF4-FFF2-40B4-BE49-F238E27FC236}">
                <a16:creationId xmlns:a16="http://schemas.microsoft.com/office/drawing/2014/main" id="{325C6C6E-9B8D-4376-BD11-264A273C3AE7}"/>
              </a:ext>
            </a:extLst>
          </p:cNvPr>
          <p:cNvSpPr>
            <a:spLocks/>
          </p:cNvSpPr>
          <p:nvPr/>
        </p:nvSpPr>
        <p:spPr bwMode="auto">
          <a:xfrm>
            <a:off x="1200150"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50" y="0"/>
                </a:moveTo>
                <a:lnTo>
                  <a:pt x="11308566" y="0"/>
                </a:lnTo>
                <a:lnTo>
                  <a:pt x="0" y="11308556"/>
                </a:lnTo>
                <a:lnTo>
                  <a:pt x="41684" y="11308556"/>
                </a:lnTo>
                <a:lnTo>
                  <a:pt x="11350250"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 name="bk object 24">
            <a:extLst>
              <a:ext uri="{FF2B5EF4-FFF2-40B4-BE49-F238E27FC236}">
                <a16:creationId xmlns:a16="http://schemas.microsoft.com/office/drawing/2014/main" id="{E808C95F-50E3-4210-8E1D-3999AAE79842}"/>
              </a:ext>
            </a:extLst>
          </p:cNvPr>
          <p:cNvSpPr>
            <a:spLocks/>
          </p:cNvSpPr>
          <p:nvPr/>
        </p:nvSpPr>
        <p:spPr bwMode="auto">
          <a:xfrm>
            <a:off x="1674813"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4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 name="bk object 25">
            <a:extLst>
              <a:ext uri="{FF2B5EF4-FFF2-40B4-BE49-F238E27FC236}">
                <a16:creationId xmlns:a16="http://schemas.microsoft.com/office/drawing/2014/main" id="{97DD1BB9-EE30-4BCC-9597-58636942770A}"/>
              </a:ext>
            </a:extLst>
          </p:cNvPr>
          <p:cNvSpPr>
            <a:spLocks/>
          </p:cNvSpPr>
          <p:nvPr/>
        </p:nvSpPr>
        <p:spPr bwMode="auto">
          <a:xfrm>
            <a:off x="2147888"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3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 name="bk object 26">
            <a:extLst>
              <a:ext uri="{FF2B5EF4-FFF2-40B4-BE49-F238E27FC236}">
                <a16:creationId xmlns:a16="http://schemas.microsoft.com/office/drawing/2014/main" id="{E9B829CB-AFCA-4B61-8BD1-8C4273B6F02D}"/>
              </a:ext>
            </a:extLst>
          </p:cNvPr>
          <p:cNvSpPr>
            <a:spLocks/>
          </p:cNvSpPr>
          <p:nvPr/>
        </p:nvSpPr>
        <p:spPr bwMode="auto">
          <a:xfrm>
            <a:off x="2622550" y="0"/>
            <a:ext cx="6883400"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3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 name="bk object 27">
            <a:extLst>
              <a:ext uri="{FF2B5EF4-FFF2-40B4-BE49-F238E27FC236}">
                <a16:creationId xmlns:a16="http://schemas.microsoft.com/office/drawing/2014/main" id="{2F907748-453E-49E9-95B5-97EEB84D4FC5}"/>
              </a:ext>
            </a:extLst>
          </p:cNvPr>
          <p:cNvSpPr>
            <a:spLocks/>
          </p:cNvSpPr>
          <p:nvPr/>
        </p:nvSpPr>
        <p:spPr bwMode="auto">
          <a:xfrm>
            <a:off x="3094038" y="0"/>
            <a:ext cx="6886575" cy="6858000"/>
          </a:xfrm>
          <a:custGeom>
            <a:avLst/>
            <a:gdLst>
              <a:gd name="T0" fmla="*/ 0 w 11350625"/>
              <a:gd name="T1" fmla="*/ 0 h 11308715"/>
              <a:gd name="T2" fmla="*/ 0 w 11350625"/>
              <a:gd name="T3" fmla="*/ 0 h 11308715"/>
              <a:gd name="T4" fmla="*/ 0 w 11350625"/>
              <a:gd name="T5" fmla="*/ 0 h 11308715"/>
              <a:gd name="T6" fmla="*/ 0 w 11350625"/>
              <a:gd name="T7" fmla="*/ 0 h 11308715"/>
              <a:gd name="T8" fmla="*/ 0 w 11350625"/>
              <a:gd name="T9" fmla="*/ 0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50625" h="11308715">
                <a:moveTo>
                  <a:pt x="11350241" y="0"/>
                </a:moveTo>
                <a:lnTo>
                  <a:pt x="11308536" y="0"/>
                </a:lnTo>
                <a:lnTo>
                  <a:pt x="0" y="11308556"/>
                </a:lnTo>
                <a:lnTo>
                  <a:pt x="41695" y="11308556"/>
                </a:lnTo>
                <a:lnTo>
                  <a:pt x="11350241"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 name="bk object 28">
            <a:extLst>
              <a:ext uri="{FF2B5EF4-FFF2-40B4-BE49-F238E27FC236}">
                <a16:creationId xmlns:a16="http://schemas.microsoft.com/office/drawing/2014/main" id="{3787C4FA-0BFB-4A36-BC9A-1FB5CFC54B7B}"/>
              </a:ext>
            </a:extLst>
          </p:cNvPr>
          <p:cNvSpPr>
            <a:spLocks/>
          </p:cNvSpPr>
          <p:nvPr/>
        </p:nvSpPr>
        <p:spPr bwMode="auto">
          <a:xfrm>
            <a:off x="0" y="990600"/>
            <a:ext cx="5441950" cy="5454650"/>
          </a:xfrm>
          <a:custGeom>
            <a:avLst/>
            <a:gdLst>
              <a:gd name="T0" fmla="*/ 0 w 8973820"/>
              <a:gd name="T1" fmla="*/ 0 h 8993505"/>
              <a:gd name="T2" fmla="*/ 0 w 8973820"/>
              <a:gd name="T3" fmla="*/ 0 h 8993505"/>
              <a:gd name="T4" fmla="*/ 0 w 8973820"/>
              <a:gd name="T5" fmla="*/ 0 h 8993505"/>
              <a:gd name="T6" fmla="*/ 0 w 8973820"/>
              <a:gd name="T7" fmla="*/ 0 h 8993505"/>
              <a:gd name="T8" fmla="*/ 0 w 8973820"/>
              <a:gd name="T9" fmla="*/ 0 h 8993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73820" h="8993505">
                <a:moveTo>
                  <a:pt x="0" y="0"/>
                </a:moveTo>
                <a:lnTo>
                  <a:pt x="0" y="39488"/>
                </a:lnTo>
                <a:lnTo>
                  <a:pt x="8954027" y="8993508"/>
                </a:lnTo>
                <a:lnTo>
                  <a:pt x="8973775" y="8973759"/>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 name="bk object 29">
            <a:extLst>
              <a:ext uri="{FF2B5EF4-FFF2-40B4-BE49-F238E27FC236}">
                <a16:creationId xmlns:a16="http://schemas.microsoft.com/office/drawing/2014/main" id="{661632AD-2A62-4172-BCF6-361060333964}"/>
              </a:ext>
            </a:extLst>
          </p:cNvPr>
          <p:cNvSpPr>
            <a:spLocks/>
          </p:cNvSpPr>
          <p:nvPr/>
        </p:nvSpPr>
        <p:spPr bwMode="auto">
          <a:xfrm>
            <a:off x="0" y="1289050"/>
            <a:ext cx="5532438" cy="5543550"/>
          </a:xfrm>
          <a:custGeom>
            <a:avLst/>
            <a:gdLst>
              <a:gd name="T0" fmla="*/ 0 w 9123045"/>
              <a:gd name="T1" fmla="*/ 0 h 9142730"/>
              <a:gd name="T2" fmla="*/ 0 w 9123045"/>
              <a:gd name="T3" fmla="*/ 0 h 9142730"/>
              <a:gd name="T4" fmla="*/ 0 w 9123045"/>
              <a:gd name="T5" fmla="*/ 0 h 9142730"/>
              <a:gd name="T6" fmla="*/ 0 w 9123045"/>
              <a:gd name="T7" fmla="*/ 0 h 9142730"/>
              <a:gd name="T8" fmla="*/ 0 w 9123045"/>
              <a:gd name="T9" fmla="*/ 0 h 91427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23045" h="9142730">
                <a:moveTo>
                  <a:pt x="0" y="0"/>
                </a:moveTo>
                <a:lnTo>
                  <a:pt x="0" y="39488"/>
                </a:lnTo>
                <a:lnTo>
                  <a:pt x="9102911" y="9142391"/>
                </a:lnTo>
                <a:lnTo>
                  <a:pt x="9122659" y="912264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 name="bk object 30">
            <a:extLst>
              <a:ext uri="{FF2B5EF4-FFF2-40B4-BE49-F238E27FC236}">
                <a16:creationId xmlns:a16="http://schemas.microsoft.com/office/drawing/2014/main" id="{C1A0C2C3-1010-4093-B42E-A91E85DC9AD0}"/>
              </a:ext>
            </a:extLst>
          </p:cNvPr>
          <p:cNvSpPr>
            <a:spLocks/>
          </p:cNvSpPr>
          <p:nvPr/>
        </p:nvSpPr>
        <p:spPr bwMode="auto">
          <a:xfrm>
            <a:off x="0" y="1587500"/>
            <a:ext cx="5270500" cy="5270500"/>
          </a:xfrm>
          <a:custGeom>
            <a:avLst/>
            <a:gdLst>
              <a:gd name="T0" fmla="*/ 0 w 8692515"/>
              <a:gd name="T1" fmla="*/ 0 h 8692515"/>
              <a:gd name="T2" fmla="*/ 0 w 8692515"/>
              <a:gd name="T3" fmla="*/ 0 h 8692515"/>
              <a:gd name="T4" fmla="*/ 0 w 8692515"/>
              <a:gd name="T5" fmla="*/ 0 h 8692515"/>
              <a:gd name="T6" fmla="*/ 0 w 8692515"/>
              <a:gd name="T7" fmla="*/ 0 h 8692515"/>
              <a:gd name="T8" fmla="*/ 0 w 8692515"/>
              <a:gd name="T9" fmla="*/ 0 h 8692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2515" h="8692515">
                <a:moveTo>
                  <a:pt x="0" y="0"/>
                </a:moveTo>
                <a:lnTo>
                  <a:pt x="0" y="39485"/>
                </a:lnTo>
                <a:lnTo>
                  <a:pt x="8652688" y="8692174"/>
                </a:lnTo>
                <a:lnTo>
                  <a:pt x="8692174" y="8692174"/>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 name="bk object 31">
            <a:extLst>
              <a:ext uri="{FF2B5EF4-FFF2-40B4-BE49-F238E27FC236}">
                <a16:creationId xmlns:a16="http://schemas.microsoft.com/office/drawing/2014/main" id="{E2B963F2-166C-44A7-A14E-D6C04039E1D5}"/>
              </a:ext>
            </a:extLst>
          </p:cNvPr>
          <p:cNvSpPr>
            <a:spLocks/>
          </p:cNvSpPr>
          <p:nvPr/>
        </p:nvSpPr>
        <p:spPr bwMode="auto">
          <a:xfrm>
            <a:off x="0" y="1884363"/>
            <a:ext cx="4973638" cy="4973637"/>
          </a:xfrm>
          <a:custGeom>
            <a:avLst/>
            <a:gdLst>
              <a:gd name="T0" fmla="*/ 0 w 8201659"/>
              <a:gd name="T1" fmla="*/ 0 h 8201659"/>
              <a:gd name="T2" fmla="*/ 0 w 8201659"/>
              <a:gd name="T3" fmla="*/ 0 h 8201659"/>
              <a:gd name="T4" fmla="*/ 0 w 8201659"/>
              <a:gd name="T5" fmla="*/ 0 h 8201659"/>
              <a:gd name="T6" fmla="*/ 0 w 8201659"/>
              <a:gd name="T7" fmla="*/ 0 h 8201659"/>
              <a:gd name="T8" fmla="*/ 0 w 8201659"/>
              <a:gd name="T9" fmla="*/ 0 h 82016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1659" h="8201659">
                <a:moveTo>
                  <a:pt x="0" y="0"/>
                </a:moveTo>
                <a:lnTo>
                  <a:pt x="0" y="39485"/>
                </a:lnTo>
                <a:lnTo>
                  <a:pt x="8161756" y="8201227"/>
                </a:lnTo>
                <a:lnTo>
                  <a:pt x="8201241" y="8201227"/>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 name="bk object 32">
            <a:extLst>
              <a:ext uri="{FF2B5EF4-FFF2-40B4-BE49-F238E27FC236}">
                <a16:creationId xmlns:a16="http://schemas.microsoft.com/office/drawing/2014/main" id="{71218799-55B4-42F1-9B0C-D2DE6ED5F085}"/>
              </a:ext>
            </a:extLst>
          </p:cNvPr>
          <p:cNvSpPr>
            <a:spLocks/>
          </p:cNvSpPr>
          <p:nvPr/>
        </p:nvSpPr>
        <p:spPr bwMode="auto">
          <a:xfrm>
            <a:off x="0" y="2182813"/>
            <a:ext cx="4675188" cy="4675187"/>
          </a:xfrm>
          <a:custGeom>
            <a:avLst/>
            <a:gdLst>
              <a:gd name="T0" fmla="*/ 0 w 7710805"/>
              <a:gd name="T1" fmla="*/ 0 h 7710805"/>
              <a:gd name="T2" fmla="*/ 0 w 7710805"/>
              <a:gd name="T3" fmla="*/ 0 h 7710805"/>
              <a:gd name="T4" fmla="*/ 0 w 7710805"/>
              <a:gd name="T5" fmla="*/ 0 h 7710805"/>
              <a:gd name="T6" fmla="*/ 0 w 7710805"/>
              <a:gd name="T7" fmla="*/ 0 h 7710805"/>
              <a:gd name="T8" fmla="*/ 0 w 7710805"/>
              <a:gd name="T9" fmla="*/ 0 h 7710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0805" h="7710805">
                <a:moveTo>
                  <a:pt x="0" y="0"/>
                </a:moveTo>
                <a:lnTo>
                  <a:pt x="0" y="39487"/>
                </a:lnTo>
                <a:lnTo>
                  <a:pt x="7670843" y="7710324"/>
                </a:lnTo>
                <a:lnTo>
                  <a:pt x="7710337" y="7710324"/>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 name="bk object 33">
            <a:extLst>
              <a:ext uri="{FF2B5EF4-FFF2-40B4-BE49-F238E27FC236}">
                <a16:creationId xmlns:a16="http://schemas.microsoft.com/office/drawing/2014/main" id="{11A74A77-91E5-4647-8FBE-DF2E9B8A85BF}"/>
              </a:ext>
            </a:extLst>
          </p:cNvPr>
          <p:cNvSpPr>
            <a:spLocks/>
          </p:cNvSpPr>
          <p:nvPr/>
        </p:nvSpPr>
        <p:spPr bwMode="auto">
          <a:xfrm>
            <a:off x="0" y="2481263"/>
            <a:ext cx="4379913" cy="4376737"/>
          </a:xfrm>
          <a:custGeom>
            <a:avLst/>
            <a:gdLst>
              <a:gd name="T0" fmla="*/ 0 w 7219950"/>
              <a:gd name="T1" fmla="*/ 0 h 7219950"/>
              <a:gd name="T2" fmla="*/ 0 w 7219950"/>
              <a:gd name="T3" fmla="*/ 0 h 7219950"/>
              <a:gd name="T4" fmla="*/ 0 w 7219950"/>
              <a:gd name="T5" fmla="*/ 0 h 7219950"/>
              <a:gd name="T6" fmla="*/ 0 w 7219950"/>
              <a:gd name="T7" fmla="*/ 0 h 7219950"/>
              <a:gd name="T8" fmla="*/ 0 w 7219950"/>
              <a:gd name="T9" fmla="*/ 0 h 7219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19950" h="7219950">
                <a:moveTo>
                  <a:pt x="0" y="0"/>
                </a:moveTo>
                <a:lnTo>
                  <a:pt x="0" y="39477"/>
                </a:lnTo>
                <a:lnTo>
                  <a:pt x="7179908" y="7219385"/>
                </a:lnTo>
                <a:lnTo>
                  <a:pt x="7219391" y="7219385"/>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 name="bk object 34">
            <a:extLst>
              <a:ext uri="{FF2B5EF4-FFF2-40B4-BE49-F238E27FC236}">
                <a16:creationId xmlns:a16="http://schemas.microsoft.com/office/drawing/2014/main" id="{6C7543E7-A8BC-45DD-BA41-E9E9407749C9}"/>
              </a:ext>
            </a:extLst>
          </p:cNvPr>
          <p:cNvSpPr>
            <a:spLocks/>
          </p:cNvSpPr>
          <p:nvPr/>
        </p:nvSpPr>
        <p:spPr bwMode="auto">
          <a:xfrm>
            <a:off x="0" y="2776538"/>
            <a:ext cx="4081463" cy="4081462"/>
          </a:xfrm>
          <a:custGeom>
            <a:avLst/>
            <a:gdLst>
              <a:gd name="T0" fmla="*/ 0 w 6729095"/>
              <a:gd name="T1" fmla="*/ 0 h 6729095"/>
              <a:gd name="T2" fmla="*/ 0 w 6729095"/>
              <a:gd name="T3" fmla="*/ 0 h 6729095"/>
              <a:gd name="T4" fmla="*/ 0 w 6729095"/>
              <a:gd name="T5" fmla="*/ 0 h 6729095"/>
              <a:gd name="T6" fmla="*/ 0 w 6729095"/>
              <a:gd name="T7" fmla="*/ 0 h 6729095"/>
              <a:gd name="T8" fmla="*/ 0 w 6729095"/>
              <a:gd name="T9" fmla="*/ 0 h 67290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9095" h="6729095">
                <a:moveTo>
                  <a:pt x="0" y="0"/>
                </a:moveTo>
                <a:lnTo>
                  <a:pt x="0" y="39483"/>
                </a:lnTo>
                <a:lnTo>
                  <a:pt x="6689001" y="6728479"/>
                </a:lnTo>
                <a:lnTo>
                  <a:pt x="6728479" y="6728479"/>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 name="bk object 35">
            <a:extLst>
              <a:ext uri="{FF2B5EF4-FFF2-40B4-BE49-F238E27FC236}">
                <a16:creationId xmlns:a16="http://schemas.microsoft.com/office/drawing/2014/main" id="{BA57E50D-98D0-40AE-8CFC-076AD85504A2}"/>
              </a:ext>
            </a:extLst>
          </p:cNvPr>
          <p:cNvSpPr>
            <a:spLocks/>
          </p:cNvSpPr>
          <p:nvPr/>
        </p:nvSpPr>
        <p:spPr bwMode="auto">
          <a:xfrm>
            <a:off x="0" y="3074988"/>
            <a:ext cx="3783013" cy="3783012"/>
          </a:xfrm>
          <a:custGeom>
            <a:avLst/>
            <a:gdLst>
              <a:gd name="T0" fmla="*/ 0 w 6237605"/>
              <a:gd name="T1" fmla="*/ 0 h 6237605"/>
              <a:gd name="T2" fmla="*/ 0 w 6237605"/>
              <a:gd name="T3" fmla="*/ 0 h 6237605"/>
              <a:gd name="T4" fmla="*/ 0 w 6237605"/>
              <a:gd name="T5" fmla="*/ 0 h 6237605"/>
              <a:gd name="T6" fmla="*/ 0 w 6237605"/>
              <a:gd name="T7" fmla="*/ 0 h 6237605"/>
              <a:gd name="T8" fmla="*/ 0 w 6237605"/>
              <a:gd name="T9" fmla="*/ 0 h 62376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37605" h="6237605">
                <a:moveTo>
                  <a:pt x="0" y="0"/>
                </a:moveTo>
                <a:lnTo>
                  <a:pt x="0" y="39476"/>
                </a:lnTo>
                <a:lnTo>
                  <a:pt x="6198090" y="6237561"/>
                </a:lnTo>
                <a:lnTo>
                  <a:pt x="6237572" y="6237561"/>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 name="bk object 36">
            <a:extLst>
              <a:ext uri="{FF2B5EF4-FFF2-40B4-BE49-F238E27FC236}">
                <a16:creationId xmlns:a16="http://schemas.microsoft.com/office/drawing/2014/main" id="{5619F8AC-380A-4212-B727-D0B8959B7408}"/>
              </a:ext>
            </a:extLst>
          </p:cNvPr>
          <p:cNvSpPr>
            <a:spLocks/>
          </p:cNvSpPr>
          <p:nvPr/>
        </p:nvSpPr>
        <p:spPr bwMode="auto">
          <a:xfrm>
            <a:off x="0" y="3371850"/>
            <a:ext cx="3486150" cy="3486150"/>
          </a:xfrm>
          <a:custGeom>
            <a:avLst/>
            <a:gdLst>
              <a:gd name="T0" fmla="*/ 0 w 5746750"/>
              <a:gd name="T1" fmla="*/ 0 h 5746750"/>
              <a:gd name="T2" fmla="*/ 0 w 5746750"/>
              <a:gd name="T3" fmla="*/ 0 h 5746750"/>
              <a:gd name="T4" fmla="*/ 0 w 5746750"/>
              <a:gd name="T5" fmla="*/ 0 h 5746750"/>
              <a:gd name="T6" fmla="*/ 0 w 5746750"/>
              <a:gd name="T7" fmla="*/ 0 h 5746750"/>
              <a:gd name="T8" fmla="*/ 0 w 5746750"/>
              <a:gd name="T9" fmla="*/ 0 h 57467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6750" h="5746750">
                <a:moveTo>
                  <a:pt x="0" y="0"/>
                </a:moveTo>
                <a:lnTo>
                  <a:pt x="0" y="39494"/>
                </a:lnTo>
                <a:lnTo>
                  <a:pt x="5707149" y="5746643"/>
                </a:lnTo>
                <a:lnTo>
                  <a:pt x="5746638" y="5746643"/>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 name="bk object 37">
            <a:extLst>
              <a:ext uri="{FF2B5EF4-FFF2-40B4-BE49-F238E27FC236}">
                <a16:creationId xmlns:a16="http://schemas.microsoft.com/office/drawing/2014/main" id="{3BB2C6B1-C8A6-4B85-A6AA-7E7C760201D9}"/>
              </a:ext>
            </a:extLst>
          </p:cNvPr>
          <p:cNvSpPr>
            <a:spLocks/>
          </p:cNvSpPr>
          <p:nvPr/>
        </p:nvSpPr>
        <p:spPr bwMode="auto">
          <a:xfrm>
            <a:off x="0" y="3670300"/>
            <a:ext cx="3187700" cy="3187700"/>
          </a:xfrm>
          <a:custGeom>
            <a:avLst/>
            <a:gdLst>
              <a:gd name="T0" fmla="*/ 0 w 5255895"/>
              <a:gd name="T1" fmla="*/ 0 h 5255895"/>
              <a:gd name="T2" fmla="*/ 0 w 5255895"/>
              <a:gd name="T3" fmla="*/ 0 h 5255895"/>
              <a:gd name="T4" fmla="*/ 0 w 5255895"/>
              <a:gd name="T5" fmla="*/ 0 h 5255895"/>
              <a:gd name="T6" fmla="*/ 0 w 5255895"/>
              <a:gd name="T7" fmla="*/ 0 h 5255895"/>
              <a:gd name="T8" fmla="*/ 0 w 5255895"/>
              <a:gd name="T9" fmla="*/ 0 h 5255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5895" h="5255895">
                <a:moveTo>
                  <a:pt x="0" y="0"/>
                </a:moveTo>
                <a:lnTo>
                  <a:pt x="0" y="39485"/>
                </a:lnTo>
                <a:lnTo>
                  <a:pt x="5216239" y="5255720"/>
                </a:lnTo>
                <a:lnTo>
                  <a:pt x="5255725" y="5255720"/>
                </a:lnTo>
                <a:lnTo>
                  <a:pt x="0" y="0"/>
                </a:lnTo>
                <a:close/>
              </a:path>
            </a:pathLst>
          </a:custGeom>
          <a:solidFill>
            <a:srgbClr val="9E9E9E">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 name="bk object 38">
            <a:extLst>
              <a:ext uri="{FF2B5EF4-FFF2-40B4-BE49-F238E27FC236}">
                <a16:creationId xmlns:a16="http://schemas.microsoft.com/office/drawing/2014/main" id="{236923E7-B75E-4024-AC5F-3409AB525778}"/>
              </a:ext>
            </a:extLst>
          </p:cNvPr>
          <p:cNvSpPr>
            <a:spLocks noChangeArrowheads="1"/>
          </p:cNvSpPr>
          <p:nvPr/>
        </p:nvSpPr>
        <p:spPr bwMode="auto">
          <a:xfrm>
            <a:off x="0" y="0"/>
            <a:ext cx="12192000" cy="6858000"/>
          </a:xfrm>
          <a:prstGeom prst="rect">
            <a:avLst/>
          </a:prstGeom>
          <a:blipFill dpi="0" rotWithShape="1">
            <a:blip r:embed="rId4"/>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25" name="bk object 39">
            <a:extLst>
              <a:ext uri="{FF2B5EF4-FFF2-40B4-BE49-F238E27FC236}">
                <a16:creationId xmlns:a16="http://schemas.microsoft.com/office/drawing/2014/main" id="{CA327284-ED72-4FCB-BADF-45AF9EFD7010}"/>
              </a:ext>
            </a:extLst>
          </p:cNvPr>
          <p:cNvSpPr>
            <a:spLocks/>
          </p:cNvSpPr>
          <p:nvPr/>
        </p:nvSpPr>
        <p:spPr bwMode="auto">
          <a:xfrm>
            <a:off x="852488" y="22336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78" y="57281"/>
                </a:lnTo>
                <a:lnTo>
                  <a:pt x="37221" y="56057"/>
                </a:lnTo>
                <a:lnTo>
                  <a:pt x="46908" y="50818"/>
                </a:lnTo>
                <a:lnTo>
                  <a:pt x="54090" y="41954"/>
                </a:lnTo>
                <a:lnTo>
                  <a:pt x="57272" y="31002"/>
                </a:lnTo>
                <a:lnTo>
                  <a:pt x="56052" y="20058"/>
                </a:lnTo>
                <a:lnTo>
                  <a:pt x="50816"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 name="bk object 40">
            <a:extLst>
              <a:ext uri="{FF2B5EF4-FFF2-40B4-BE49-F238E27FC236}">
                <a16:creationId xmlns:a16="http://schemas.microsoft.com/office/drawing/2014/main" id="{D84924C5-12B4-4D95-9634-D826AEE0A1C8}"/>
              </a:ext>
            </a:extLst>
          </p:cNvPr>
          <p:cNvSpPr>
            <a:spLocks/>
          </p:cNvSpPr>
          <p:nvPr/>
        </p:nvSpPr>
        <p:spPr bwMode="auto">
          <a:xfrm>
            <a:off x="1293813" y="22812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 name="bk object 41">
            <a:extLst>
              <a:ext uri="{FF2B5EF4-FFF2-40B4-BE49-F238E27FC236}">
                <a16:creationId xmlns:a16="http://schemas.microsoft.com/office/drawing/2014/main" id="{8144BD0E-BE26-42F7-8D90-B4063B8FF4B8}"/>
              </a:ext>
            </a:extLst>
          </p:cNvPr>
          <p:cNvSpPr>
            <a:spLocks/>
          </p:cNvSpPr>
          <p:nvPr/>
        </p:nvSpPr>
        <p:spPr bwMode="auto">
          <a:xfrm>
            <a:off x="1747838" y="2317750"/>
            <a:ext cx="36512"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 name="bk object 42">
            <a:extLst>
              <a:ext uri="{FF2B5EF4-FFF2-40B4-BE49-F238E27FC236}">
                <a16:creationId xmlns:a16="http://schemas.microsoft.com/office/drawing/2014/main" id="{51C1D193-B386-41C4-B6D6-0984A777A828}"/>
              </a:ext>
            </a:extLst>
          </p:cNvPr>
          <p:cNvSpPr>
            <a:spLocks/>
          </p:cNvSpPr>
          <p:nvPr/>
        </p:nvSpPr>
        <p:spPr bwMode="auto">
          <a:xfrm>
            <a:off x="2217738" y="2343150"/>
            <a:ext cx="36512"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0"/>
                </a:lnTo>
                <a:lnTo>
                  <a:pt x="10366" y="6458"/>
                </a:lnTo>
                <a:lnTo>
                  <a:pt x="3186" y="15322"/>
                </a:lnTo>
                <a:lnTo>
                  <a:pt x="0" y="26279"/>
                </a:lnTo>
                <a:lnTo>
                  <a:pt x="1220" y="37226"/>
                </a:lnTo>
                <a:lnTo>
                  <a:pt x="6458" y="46914"/>
                </a:lnTo>
                <a:lnTo>
                  <a:pt x="15322" y="54096"/>
                </a:lnTo>
                <a:lnTo>
                  <a:pt x="26279" y="57276"/>
                </a:lnTo>
                <a:lnTo>
                  <a:pt x="37226" y="56052"/>
                </a:lnTo>
                <a:lnTo>
                  <a:pt x="46914" y="50814"/>
                </a:lnTo>
                <a:lnTo>
                  <a:pt x="54096" y="41949"/>
                </a:lnTo>
                <a:lnTo>
                  <a:pt x="57276" y="30998"/>
                </a:lnTo>
                <a:lnTo>
                  <a:pt x="56052" y="20055"/>
                </a:lnTo>
                <a:lnTo>
                  <a:pt x="50814" y="10368"/>
                </a:lnTo>
                <a:lnTo>
                  <a:pt x="41949" y="3186"/>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 name="bk object 43">
            <a:extLst>
              <a:ext uri="{FF2B5EF4-FFF2-40B4-BE49-F238E27FC236}">
                <a16:creationId xmlns:a16="http://schemas.microsoft.com/office/drawing/2014/main" id="{9E9110B1-A802-4A5D-84B9-BBD829BFAC08}"/>
              </a:ext>
            </a:extLst>
          </p:cNvPr>
          <p:cNvSpPr>
            <a:spLocks/>
          </p:cNvSpPr>
          <p:nvPr/>
        </p:nvSpPr>
        <p:spPr bwMode="auto">
          <a:xfrm>
            <a:off x="2700338" y="23574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2" y="1223"/>
                </a:lnTo>
                <a:lnTo>
                  <a:pt x="10364" y="6461"/>
                </a:lnTo>
                <a:lnTo>
                  <a:pt x="3182" y="15321"/>
                </a:lnTo>
                <a:lnTo>
                  <a:pt x="0" y="26278"/>
                </a:lnTo>
                <a:lnTo>
                  <a:pt x="1221" y="37224"/>
                </a:lnTo>
                <a:lnTo>
                  <a:pt x="6459" y="46912"/>
                </a:lnTo>
                <a:lnTo>
                  <a:pt x="15328" y="54094"/>
                </a:lnTo>
                <a:lnTo>
                  <a:pt x="26279" y="57275"/>
                </a:lnTo>
                <a:lnTo>
                  <a:pt x="37223" y="56051"/>
                </a:lnTo>
                <a:lnTo>
                  <a:pt x="46909" y="50812"/>
                </a:lnTo>
                <a:lnTo>
                  <a:pt x="54091" y="41948"/>
                </a:lnTo>
                <a:lnTo>
                  <a:pt x="57273" y="30997"/>
                </a:lnTo>
                <a:lnTo>
                  <a:pt x="56053" y="20053"/>
                </a:lnTo>
                <a:lnTo>
                  <a:pt x="50818" y="10366"/>
                </a:lnTo>
                <a:lnTo>
                  <a:pt x="41955" y="3185"/>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 name="bk object 44">
            <a:extLst>
              <a:ext uri="{FF2B5EF4-FFF2-40B4-BE49-F238E27FC236}">
                <a16:creationId xmlns:a16="http://schemas.microsoft.com/office/drawing/2014/main" id="{5664CDCB-E93B-481F-AB01-6C97BB4A6ECD}"/>
              </a:ext>
            </a:extLst>
          </p:cNvPr>
          <p:cNvSpPr>
            <a:spLocks/>
          </p:cNvSpPr>
          <p:nvPr/>
        </p:nvSpPr>
        <p:spPr bwMode="auto">
          <a:xfrm>
            <a:off x="3198813" y="2368550"/>
            <a:ext cx="33337"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6"/>
                </a:lnTo>
                <a:lnTo>
                  <a:pt x="10362" y="6465"/>
                </a:lnTo>
                <a:lnTo>
                  <a:pt x="3176" y="15325"/>
                </a:lnTo>
                <a:lnTo>
                  <a:pt x="0" y="26281"/>
                </a:lnTo>
                <a:lnTo>
                  <a:pt x="1223" y="37225"/>
                </a:lnTo>
                <a:lnTo>
                  <a:pt x="6459" y="46912"/>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 name="bk object 45">
            <a:extLst>
              <a:ext uri="{FF2B5EF4-FFF2-40B4-BE49-F238E27FC236}">
                <a16:creationId xmlns:a16="http://schemas.microsoft.com/office/drawing/2014/main" id="{D0B77186-C017-435F-A525-F2735F774B92}"/>
              </a:ext>
            </a:extLst>
          </p:cNvPr>
          <p:cNvSpPr>
            <a:spLocks/>
          </p:cNvSpPr>
          <p:nvPr/>
        </p:nvSpPr>
        <p:spPr bwMode="auto">
          <a:xfrm>
            <a:off x="3706813" y="2376488"/>
            <a:ext cx="33337"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 name="bk object 46">
            <a:extLst>
              <a:ext uri="{FF2B5EF4-FFF2-40B4-BE49-F238E27FC236}">
                <a16:creationId xmlns:a16="http://schemas.microsoft.com/office/drawing/2014/main" id="{67ED492A-C8A0-4CE1-958B-8D38D81A7B12}"/>
              </a:ext>
            </a:extLst>
          </p:cNvPr>
          <p:cNvSpPr>
            <a:spLocks/>
          </p:cNvSpPr>
          <p:nvPr/>
        </p:nvSpPr>
        <p:spPr bwMode="auto">
          <a:xfrm>
            <a:off x="4224338" y="23828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2"/>
                </a:lnTo>
                <a:lnTo>
                  <a:pt x="10366" y="6458"/>
                </a:lnTo>
                <a:lnTo>
                  <a:pt x="3186" y="15316"/>
                </a:lnTo>
                <a:lnTo>
                  <a:pt x="0" y="26273"/>
                </a:lnTo>
                <a:lnTo>
                  <a:pt x="1220" y="37220"/>
                </a:lnTo>
                <a:lnTo>
                  <a:pt x="6458" y="46908"/>
                </a:lnTo>
                <a:lnTo>
                  <a:pt x="15322" y="54090"/>
                </a:lnTo>
                <a:lnTo>
                  <a:pt x="26279" y="57276"/>
                </a:lnTo>
                <a:lnTo>
                  <a:pt x="37226" y="56054"/>
                </a:lnTo>
                <a:lnTo>
                  <a:pt x="46914" y="50814"/>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 name="bk object 47">
            <a:extLst>
              <a:ext uri="{FF2B5EF4-FFF2-40B4-BE49-F238E27FC236}">
                <a16:creationId xmlns:a16="http://schemas.microsoft.com/office/drawing/2014/main" id="{5CEC332A-F630-4BD5-A468-9F96053127D7}"/>
              </a:ext>
            </a:extLst>
          </p:cNvPr>
          <p:cNvSpPr>
            <a:spLocks/>
          </p:cNvSpPr>
          <p:nvPr/>
        </p:nvSpPr>
        <p:spPr bwMode="auto">
          <a:xfrm>
            <a:off x="4751388" y="23891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 name="bk object 48">
            <a:extLst>
              <a:ext uri="{FF2B5EF4-FFF2-40B4-BE49-F238E27FC236}">
                <a16:creationId xmlns:a16="http://schemas.microsoft.com/office/drawing/2014/main" id="{42F7BFE9-946E-4C96-8FF5-6939D912F409}"/>
              </a:ext>
            </a:extLst>
          </p:cNvPr>
          <p:cNvSpPr>
            <a:spLocks/>
          </p:cNvSpPr>
          <p:nvPr/>
        </p:nvSpPr>
        <p:spPr bwMode="auto">
          <a:xfrm>
            <a:off x="5284788" y="23891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2"/>
                </a:lnTo>
                <a:lnTo>
                  <a:pt x="10366"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 name="bk object 49">
            <a:extLst>
              <a:ext uri="{FF2B5EF4-FFF2-40B4-BE49-F238E27FC236}">
                <a16:creationId xmlns:a16="http://schemas.microsoft.com/office/drawing/2014/main" id="{E59E44DE-DEEB-4885-8DBD-5ACF15060736}"/>
              </a:ext>
            </a:extLst>
          </p:cNvPr>
          <p:cNvSpPr>
            <a:spLocks/>
          </p:cNvSpPr>
          <p:nvPr/>
        </p:nvSpPr>
        <p:spPr bwMode="auto">
          <a:xfrm>
            <a:off x="5821363" y="23764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3" y="30997"/>
                </a:lnTo>
                <a:lnTo>
                  <a:pt x="56052" y="20053"/>
                </a:lnTo>
                <a:lnTo>
                  <a:pt x="50814" y="10365"/>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 name="bk object 50">
            <a:extLst>
              <a:ext uri="{FF2B5EF4-FFF2-40B4-BE49-F238E27FC236}">
                <a16:creationId xmlns:a16="http://schemas.microsoft.com/office/drawing/2014/main" id="{14239CE0-7E55-4B8C-AEF1-C66CFDF6A8FE}"/>
              </a:ext>
            </a:extLst>
          </p:cNvPr>
          <p:cNvSpPr>
            <a:spLocks/>
          </p:cNvSpPr>
          <p:nvPr/>
        </p:nvSpPr>
        <p:spPr bwMode="auto">
          <a:xfrm>
            <a:off x="6350000" y="23368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2" y="37229"/>
                </a:lnTo>
                <a:lnTo>
                  <a:pt x="6458" y="46917"/>
                </a:lnTo>
                <a:lnTo>
                  <a:pt x="15316" y="54099"/>
                </a:lnTo>
                <a:lnTo>
                  <a:pt x="26278" y="57279"/>
                </a:lnTo>
                <a:lnTo>
                  <a:pt x="37224" y="56055"/>
                </a:lnTo>
                <a:lnTo>
                  <a:pt x="46909" y="50817"/>
                </a:lnTo>
                <a:lnTo>
                  <a:pt x="54090" y="41952"/>
                </a:lnTo>
                <a:lnTo>
                  <a:pt x="57272" y="31001"/>
                </a:lnTo>
                <a:lnTo>
                  <a:pt x="56052" y="20056"/>
                </a:lnTo>
                <a:lnTo>
                  <a:pt x="50817"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 name="bk object 51">
            <a:extLst>
              <a:ext uri="{FF2B5EF4-FFF2-40B4-BE49-F238E27FC236}">
                <a16:creationId xmlns:a16="http://schemas.microsoft.com/office/drawing/2014/main" id="{92C7F538-6FD4-4B3C-BB03-36D92F847554}"/>
              </a:ext>
            </a:extLst>
          </p:cNvPr>
          <p:cNvSpPr>
            <a:spLocks/>
          </p:cNvSpPr>
          <p:nvPr/>
        </p:nvSpPr>
        <p:spPr bwMode="auto">
          <a:xfrm>
            <a:off x="6864350" y="22606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0" y="1223"/>
                </a:lnTo>
                <a:lnTo>
                  <a:pt x="10363"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0997"/>
                </a:lnTo>
                <a:lnTo>
                  <a:pt x="56052" y="20050"/>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 name="bk object 52">
            <a:extLst>
              <a:ext uri="{FF2B5EF4-FFF2-40B4-BE49-F238E27FC236}">
                <a16:creationId xmlns:a16="http://schemas.microsoft.com/office/drawing/2014/main" id="{92779E12-8663-4320-9121-31684443CB7E}"/>
              </a:ext>
            </a:extLst>
          </p:cNvPr>
          <p:cNvSpPr>
            <a:spLocks/>
          </p:cNvSpPr>
          <p:nvPr/>
        </p:nvSpPr>
        <p:spPr bwMode="auto">
          <a:xfrm>
            <a:off x="55563" y="22463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4" y="57270"/>
                </a:lnTo>
                <a:lnTo>
                  <a:pt x="37230" y="56047"/>
                </a:lnTo>
                <a:lnTo>
                  <a:pt x="46918" y="50808"/>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 name="bk object 53">
            <a:extLst>
              <a:ext uri="{FF2B5EF4-FFF2-40B4-BE49-F238E27FC236}">
                <a16:creationId xmlns:a16="http://schemas.microsoft.com/office/drawing/2014/main" id="{B09F8D81-0CC3-484E-A985-C7C0B44BE240}"/>
              </a:ext>
            </a:extLst>
          </p:cNvPr>
          <p:cNvSpPr>
            <a:spLocks/>
          </p:cNvSpPr>
          <p:nvPr/>
        </p:nvSpPr>
        <p:spPr bwMode="auto">
          <a:xfrm>
            <a:off x="457200" y="2335213"/>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5"/>
                </a:lnTo>
                <a:lnTo>
                  <a:pt x="56056"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 name="bk object 54">
            <a:extLst>
              <a:ext uri="{FF2B5EF4-FFF2-40B4-BE49-F238E27FC236}">
                <a16:creationId xmlns:a16="http://schemas.microsoft.com/office/drawing/2014/main" id="{CE790C35-509A-4861-9FB1-B4FE1E298F7B}"/>
              </a:ext>
            </a:extLst>
          </p:cNvPr>
          <p:cNvSpPr>
            <a:spLocks/>
          </p:cNvSpPr>
          <p:nvPr/>
        </p:nvSpPr>
        <p:spPr bwMode="auto">
          <a:xfrm>
            <a:off x="871538" y="241935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 name="bk object 55">
            <a:extLst>
              <a:ext uri="{FF2B5EF4-FFF2-40B4-BE49-F238E27FC236}">
                <a16:creationId xmlns:a16="http://schemas.microsoft.com/office/drawing/2014/main" id="{F0B35347-7293-4D35-908D-4C79057ACE39}"/>
              </a:ext>
            </a:extLst>
          </p:cNvPr>
          <p:cNvSpPr>
            <a:spLocks/>
          </p:cNvSpPr>
          <p:nvPr/>
        </p:nvSpPr>
        <p:spPr bwMode="auto">
          <a:xfrm>
            <a:off x="1306513" y="249555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 name="bk object 56">
            <a:extLst>
              <a:ext uri="{FF2B5EF4-FFF2-40B4-BE49-F238E27FC236}">
                <a16:creationId xmlns:a16="http://schemas.microsoft.com/office/drawing/2014/main" id="{AD9E0AC0-AB76-4F11-9CBA-F4D83F967A82}"/>
              </a:ext>
            </a:extLst>
          </p:cNvPr>
          <p:cNvSpPr>
            <a:spLocks/>
          </p:cNvSpPr>
          <p:nvPr/>
        </p:nvSpPr>
        <p:spPr bwMode="auto">
          <a:xfrm>
            <a:off x="1757363" y="25638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7" y="31002"/>
                </a:lnTo>
                <a:lnTo>
                  <a:pt x="56056"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 name="bk object 57">
            <a:extLst>
              <a:ext uri="{FF2B5EF4-FFF2-40B4-BE49-F238E27FC236}">
                <a16:creationId xmlns:a16="http://schemas.microsoft.com/office/drawing/2014/main" id="{8EE4DC7C-D5AE-459C-9D28-C095A1422A38}"/>
              </a:ext>
            </a:extLst>
          </p:cNvPr>
          <p:cNvSpPr>
            <a:spLocks/>
          </p:cNvSpPr>
          <p:nvPr/>
        </p:nvSpPr>
        <p:spPr bwMode="auto">
          <a:xfrm>
            <a:off x="2227263" y="262413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2"/>
                </a:lnTo>
                <a:lnTo>
                  <a:pt x="10366" y="6458"/>
                </a:lnTo>
                <a:lnTo>
                  <a:pt x="3186" y="15316"/>
                </a:lnTo>
                <a:lnTo>
                  <a:pt x="0" y="26273"/>
                </a:lnTo>
                <a:lnTo>
                  <a:pt x="1220" y="37220"/>
                </a:lnTo>
                <a:lnTo>
                  <a:pt x="6458" y="46908"/>
                </a:lnTo>
                <a:lnTo>
                  <a:pt x="15322" y="54090"/>
                </a:lnTo>
                <a:lnTo>
                  <a:pt x="26279" y="57276"/>
                </a:lnTo>
                <a:lnTo>
                  <a:pt x="37226" y="56054"/>
                </a:lnTo>
                <a:lnTo>
                  <a:pt x="46914" y="50814"/>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 name="bk object 58">
            <a:extLst>
              <a:ext uri="{FF2B5EF4-FFF2-40B4-BE49-F238E27FC236}">
                <a16:creationId xmlns:a16="http://schemas.microsoft.com/office/drawing/2014/main" id="{24FB5372-4ABB-4DCB-8A84-FE1F0F8331EE}"/>
              </a:ext>
            </a:extLst>
          </p:cNvPr>
          <p:cNvSpPr>
            <a:spLocks/>
          </p:cNvSpPr>
          <p:nvPr/>
        </p:nvSpPr>
        <p:spPr bwMode="auto">
          <a:xfrm>
            <a:off x="2713038" y="26844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 name="bk object 59">
            <a:extLst>
              <a:ext uri="{FF2B5EF4-FFF2-40B4-BE49-F238E27FC236}">
                <a16:creationId xmlns:a16="http://schemas.microsoft.com/office/drawing/2014/main" id="{835969F0-CB99-4B56-897B-2323F3BF59F2}"/>
              </a:ext>
            </a:extLst>
          </p:cNvPr>
          <p:cNvSpPr>
            <a:spLocks/>
          </p:cNvSpPr>
          <p:nvPr/>
        </p:nvSpPr>
        <p:spPr bwMode="auto">
          <a:xfrm>
            <a:off x="3219450" y="27384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6" name="bk object 60">
            <a:extLst>
              <a:ext uri="{FF2B5EF4-FFF2-40B4-BE49-F238E27FC236}">
                <a16:creationId xmlns:a16="http://schemas.microsoft.com/office/drawing/2014/main" id="{3807F020-4197-43D4-A6B7-E1C0EC371BA9}"/>
              </a:ext>
            </a:extLst>
          </p:cNvPr>
          <p:cNvSpPr>
            <a:spLocks/>
          </p:cNvSpPr>
          <p:nvPr/>
        </p:nvSpPr>
        <p:spPr bwMode="auto">
          <a:xfrm>
            <a:off x="3740150" y="27940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7" name="bk object 61">
            <a:extLst>
              <a:ext uri="{FF2B5EF4-FFF2-40B4-BE49-F238E27FC236}">
                <a16:creationId xmlns:a16="http://schemas.microsoft.com/office/drawing/2014/main" id="{0B11CFD2-0BFE-4E3C-B34C-E6D25FF03CB2}"/>
              </a:ext>
            </a:extLst>
          </p:cNvPr>
          <p:cNvSpPr>
            <a:spLocks/>
          </p:cNvSpPr>
          <p:nvPr/>
        </p:nvSpPr>
        <p:spPr bwMode="auto">
          <a:xfrm>
            <a:off x="4275138" y="28495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1001"/>
                </a:lnTo>
                <a:lnTo>
                  <a:pt x="56052"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8" name="bk object 62">
            <a:extLst>
              <a:ext uri="{FF2B5EF4-FFF2-40B4-BE49-F238E27FC236}">
                <a16:creationId xmlns:a16="http://schemas.microsoft.com/office/drawing/2014/main" id="{86B53B0D-3D91-48D7-86CC-3D38907E0034}"/>
              </a:ext>
            </a:extLst>
          </p:cNvPr>
          <p:cNvSpPr>
            <a:spLocks/>
          </p:cNvSpPr>
          <p:nvPr/>
        </p:nvSpPr>
        <p:spPr bwMode="auto">
          <a:xfrm>
            <a:off x="4824413" y="290195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9" name="bk object 63">
            <a:extLst>
              <a:ext uri="{FF2B5EF4-FFF2-40B4-BE49-F238E27FC236}">
                <a16:creationId xmlns:a16="http://schemas.microsoft.com/office/drawing/2014/main" id="{CA7930E7-A7AA-4254-8482-855B10936F8E}"/>
              </a:ext>
            </a:extLst>
          </p:cNvPr>
          <p:cNvSpPr>
            <a:spLocks/>
          </p:cNvSpPr>
          <p:nvPr/>
        </p:nvSpPr>
        <p:spPr bwMode="auto">
          <a:xfrm>
            <a:off x="5378450" y="2941638"/>
            <a:ext cx="36513"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0" name="bk object 64">
            <a:extLst>
              <a:ext uri="{FF2B5EF4-FFF2-40B4-BE49-F238E27FC236}">
                <a16:creationId xmlns:a16="http://schemas.microsoft.com/office/drawing/2014/main" id="{9371A745-4D35-4A7E-8B6B-1AF26B8B51FC}"/>
              </a:ext>
            </a:extLst>
          </p:cNvPr>
          <p:cNvSpPr>
            <a:spLocks/>
          </p:cNvSpPr>
          <p:nvPr/>
        </p:nvSpPr>
        <p:spPr bwMode="auto">
          <a:xfrm>
            <a:off x="5935663" y="29654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1" name="bk object 65">
            <a:extLst>
              <a:ext uri="{FF2B5EF4-FFF2-40B4-BE49-F238E27FC236}">
                <a16:creationId xmlns:a16="http://schemas.microsoft.com/office/drawing/2014/main" id="{E8F5B78E-6829-4C2F-80F7-701033A68979}"/>
              </a:ext>
            </a:extLst>
          </p:cNvPr>
          <p:cNvSpPr>
            <a:spLocks/>
          </p:cNvSpPr>
          <p:nvPr/>
        </p:nvSpPr>
        <p:spPr bwMode="auto">
          <a:xfrm>
            <a:off x="6484938" y="2952750"/>
            <a:ext cx="36512"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0" y="20050"/>
                </a:lnTo>
                <a:lnTo>
                  <a:pt x="50812" y="10362"/>
                </a:lnTo>
                <a:lnTo>
                  <a:pt x="41944"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2" name="bk object 66">
            <a:extLst>
              <a:ext uri="{FF2B5EF4-FFF2-40B4-BE49-F238E27FC236}">
                <a16:creationId xmlns:a16="http://schemas.microsoft.com/office/drawing/2014/main" id="{DEFB6831-ADF5-4207-A01C-944F53FE2C49}"/>
              </a:ext>
            </a:extLst>
          </p:cNvPr>
          <p:cNvSpPr>
            <a:spLocks/>
          </p:cNvSpPr>
          <p:nvPr/>
        </p:nvSpPr>
        <p:spPr bwMode="auto">
          <a:xfrm>
            <a:off x="7018338" y="28971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3"/>
                </a:lnTo>
                <a:lnTo>
                  <a:pt x="10367"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7" y="31001"/>
                </a:lnTo>
                <a:lnTo>
                  <a:pt x="56054" y="20054"/>
                </a:lnTo>
                <a:lnTo>
                  <a:pt x="50818" y="10364"/>
                </a:lnTo>
                <a:lnTo>
                  <a:pt x="41960"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3" name="bk object 67">
            <a:extLst>
              <a:ext uri="{FF2B5EF4-FFF2-40B4-BE49-F238E27FC236}">
                <a16:creationId xmlns:a16="http://schemas.microsoft.com/office/drawing/2014/main" id="{C25BCCA8-AB48-42E5-BF50-94AF648FE6AF}"/>
              </a:ext>
            </a:extLst>
          </p:cNvPr>
          <p:cNvSpPr>
            <a:spLocks/>
          </p:cNvSpPr>
          <p:nvPr/>
        </p:nvSpPr>
        <p:spPr bwMode="auto">
          <a:xfrm>
            <a:off x="7529513" y="279400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4" name="bk object 68">
            <a:extLst>
              <a:ext uri="{FF2B5EF4-FFF2-40B4-BE49-F238E27FC236}">
                <a16:creationId xmlns:a16="http://schemas.microsoft.com/office/drawing/2014/main" id="{BBF7D245-8AFD-45FC-BE5D-C2DD8F2C0A12}"/>
              </a:ext>
            </a:extLst>
          </p:cNvPr>
          <p:cNvSpPr>
            <a:spLocks/>
          </p:cNvSpPr>
          <p:nvPr/>
        </p:nvSpPr>
        <p:spPr bwMode="auto">
          <a:xfrm>
            <a:off x="8005763" y="26352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6"/>
                </a:lnTo>
                <a:lnTo>
                  <a:pt x="10362" y="6465"/>
                </a:lnTo>
                <a:lnTo>
                  <a:pt x="3182" y="15325"/>
                </a:lnTo>
                <a:lnTo>
                  <a:pt x="0" y="26281"/>
                </a:lnTo>
                <a:lnTo>
                  <a:pt x="1220" y="37225"/>
                </a:lnTo>
                <a:lnTo>
                  <a:pt x="6455" y="46912"/>
                </a:lnTo>
                <a:lnTo>
                  <a:pt x="15318" y="54099"/>
                </a:lnTo>
                <a:lnTo>
                  <a:pt x="26275" y="57279"/>
                </a:lnTo>
                <a:lnTo>
                  <a:pt x="37221" y="56055"/>
                </a:lnTo>
                <a:lnTo>
                  <a:pt x="46909" y="50817"/>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5" name="bk object 69">
            <a:extLst>
              <a:ext uri="{FF2B5EF4-FFF2-40B4-BE49-F238E27FC236}">
                <a16:creationId xmlns:a16="http://schemas.microsoft.com/office/drawing/2014/main" id="{78B04F1A-B21C-446C-8551-582C36C31C5B}"/>
              </a:ext>
            </a:extLst>
          </p:cNvPr>
          <p:cNvSpPr>
            <a:spLocks/>
          </p:cNvSpPr>
          <p:nvPr/>
        </p:nvSpPr>
        <p:spPr bwMode="auto">
          <a:xfrm>
            <a:off x="8445500" y="2424113"/>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2"/>
                </a:lnTo>
                <a:lnTo>
                  <a:pt x="10366" y="6458"/>
                </a:lnTo>
                <a:lnTo>
                  <a:pt x="3180" y="15316"/>
                </a:lnTo>
                <a:lnTo>
                  <a:pt x="0" y="26273"/>
                </a:lnTo>
                <a:lnTo>
                  <a:pt x="1223" y="37220"/>
                </a:lnTo>
                <a:lnTo>
                  <a:pt x="6462" y="46908"/>
                </a:lnTo>
                <a:lnTo>
                  <a:pt x="15326" y="54090"/>
                </a:lnTo>
                <a:lnTo>
                  <a:pt x="26284" y="57270"/>
                </a:lnTo>
                <a:lnTo>
                  <a:pt x="37230" y="56047"/>
                </a:lnTo>
                <a:lnTo>
                  <a:pt x="46918" y="50808"/>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6" name="bk object 70">
            <a:extLst>
              <a:ext uri="{FF2B5EF4-FFF2-40B4-BE49-F238E27FC236}">
                <a16:creationId xmlns:a16="http://schemas.microsoft.com/office/drawing/2014/main" id="{AE9BCE30-BAB9-4166-8903-E79F25011AE4}"/>
              </a:ext>
            </a:extLst>
          </p:cNvPr>
          <p:cNvSpPr>
            <a:spLocks/>
          </p:cNvSpPr>
          <p:nvPr/>
        </p:nvSpPr>
        <p:spPr bwMode="auto">
          <a:xfrm>
            <a:off x="109538" y="2382838"/>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8"/>
                </a:lnTo>
                <a:lnTo>
                  <a:pt x="56052" y="20054"/>
                </a:lnTo>
                <a:lnTo>
                  <a:pt x="50814" y="10366"/>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7" name="bk object 71">
            <a:extLst>
              <a:ext uri="{FF2B5EF4-FFF2-40B4-BE49-F238E27FC236}">
                <a16:creationId xmlns:a16="http://schemas.microsoft.com/office/drawing/2014/main" id="{D30E86E8-B1DC-4578-BFA7-95CA386F42F6}"/>
              </a:ext>
            </a:extLst>
          </p:cNvPr>
          <p:cNvSpPr>
            <a:spLocks/>
          </p:cNvSpPr>
          <p:nvPr/>
        </p:nvSpPr>
        <p:spPr bwMode="auto">
          <a:xfrm>
            <a:off x="496888" y="2489200"/>
            <a:ext cx="36512"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8" name="bk object 72">
            <a:extLst>
              <a:ext uri="{FF2B5EF4-FFF2-40B4-BE49-F238E27FC236}">
                <a16:creationId xmlns:a16="http://schemas.microsoft.com/office/drawing/2014/main" id="{D218AE35-C7E1-47BF-B277-3EE80C5B6190}"/>
              </a:ext>
            </a:extLst>
          </p:cNvPr>
          <p:cNvSpPr>
            <a:spLocks/>
          </p:cNvSpPr>
          <p:nvPr/>
        </p:nvSpPr>
        <p:spPr bwMode="auto">
          <a:xfrm>
            <a:off x="903288" y="2595563"/>
            <a:ext cx="36512"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59" name="bk object 73">
            <a:extLst>
              <a:ext uri="{FF2B5EF4-FFF2-40B4-BE49-F238E27FC236}">
                <a16:creationId xmlns:a16="http://schemas.microsoft.com/office/drawing/2014/main" id="{73E53BC6-D368-4005-AC13-CD7C428C02E8}"/>
              </a:ext>
            </a:extLst>
          </p:cNvPr>
          <p:cNvSpPr>
            <a:spLocks/>
          </p:cNvSpPr>
          <p:nvPr/>
        </p:nvSpPr>
        <p:spPr bwMode="auto">
          <a:xfrm>
            <a:off x="1328738" y="269398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0" name="bk object 74">
            <a:extLst>
              <a:ext uri="{FF2B5EF4-FFF2-40B4-BE49-F238E27FC236}">
                <a16:creationId xmlns:a16="http://schemas.microsoft.com/office/drawing/2014/main" id="{FB8D62CD-95F6-4F1B-8745-3872EA12C51D}"/>
              </a:ext>
            </a:extLst>
          </p:cNvPr>
          <p:cNvSpPr>
            <a:spLocks/>
          </p:cNvSpPr>
          <p:nvPr/>
        </p:nvSpPr>
        <p:spPr bwMode="auto">
          <a:xfrm>
            <a:off x="1773238" y="27924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1001"/>
                </a:lnTo>
                <a:lnTo>
                  <a:pt x="56048" y="20054"/>
                </a:lnTo>
                <a:lnTo>
                  <a:pt x="50809" y="10364"/>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1" name="bk object 75">
            <a:extLst>
              <a:ext uri="{FF2B5EF4-FFF2-40B4-BE49-F238E27FC236}">
                <a16:creationId xmlns:a16="http://schemas.microsoft.com/office/drawing/2014/main" id="{16060777-C409-4AEA-9BAC-F742D5CDF4AD}"/>
              </a:ext>
            </a:extLst>
          </p:cNvPr>
          <p:cNvSpPr>
            <a:spLocks/>
          </p:cNvSpPr>
          <p:nvPr/>
        </p:nvSpPr>
        <p:spPr bwMode="auto">
          <a:xfrm>
            <a:off x="2236788" y="28876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2" name="bk object 76">
            <a:extLst>
              <a:ext uri="{FF2B5EF4-FFF2-40B4-BE49-F238E27FC236}">
                <a16:creationId xmlns:a16="http://schemas.microsoft.com/office/drawing/2014/main" id="{B8B29D31-1D2C-4D47-88FD-596880B1DD8A}"/>
              </a:ext>
            </a:extLst>
          </p:cNvPr>
          <p:cNvSpPr>
            <a:spLocks/>
          </p:cNvSpPr>
          <p:nvPr/>
        </p:nvSpPr>
        <p:spPr bwMode="auto">
          <a:xfrm>
            <a:off x="2725738" y="298450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3" name="bk object 77">
            <a:extLst>
              <a:ext uri="{FF2B5EF4-FFF2-40B4-BE49-F238E27FC236}">
                <a16:creationId xmlns:a16="http://schemas.microsoft.com/office/drawing/2014/main" id="{697BFEC4-C1DD-43E9-B581-C53B3C024705}"/>
              </a:ext>
            </a:extLst>
          </p:cNvPr>
          <p:cNvSpPr>
            <a:spLocks/>
          </p:cNvSpPr>
          <p:nvPr/>
        </p:nvSpPr>
        <p:spPr bwMode="auto">
          <a:xfrm>
            <a:off x="3233738" y="3079750"/>
            <a:ext cx="36512"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4" name="bk object 78">
            <a:extLst>
              <a:ext uri="{FF2B5EF4-FFF2-40B4-BE49-F238E27FC236}">
                <a16:creationId xmlns:a16="http://schemas.microsoft.com/office/drawing/2014/main" id="{4701F6C6-3B28-4B20-AA09-FA2CC8B12F9D}"/>
              </a:ext>
            </a:extLst>
          </p:cNvPr>
          <p:cNvSpPr>
            <a:spLocks/>
          </p:cNvSpPr>
          <p:nvPr/>
        </p:nvSpPr>
        <p:spPr bwMode="auto">
          <a:xfrm>
            <a:off x="3763963" y="317658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4" y="30998"/>
                </a:lnTo>
                <a:lnTo>
                  <a:pt x="56053" y="20054"/>
                </a:lnTo>
                <a:lnTo>
                  <a:pt x="50818" y="10366"/>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5" name="bk object 79">
            <a:extLst>
              <a:ext uri="{FF2B5EF4-FFF2-40B4-BE49-F238E27FC236}">
                <a16:creationId xmlns:a16="http://schemas.microsoft.com/office/drawing/2014/main" id="{1F8B05A4-2F95-4E99-A14F-A4D1C72D908F}"/>
              </a:ext>
            </a:extLst>
          </p:cNvPr>
          <p:cNvSpPr>
            <a:spLocks/>
          </p:cNvSpPr>
          <p:nvPr/>
        </p:nvSpPr>
        <p:spPr bwMode="auto">
          <a:xfrm>
            <a:off x="4311650" y="3271838"/>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2" y="30991"/>
                </a:lnTo>
                <a:lnTo>
                  <a:pt x="56048" y="20045"/>
                </a:lnTo>
                <a:lnTo>
                  <a:pt x="50809" y="10358"/>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6" name="bk object 80">
            <a:extLst>
              <a:ext uri="{FF2B5EF4-FFF2-40B4-BE49-F238E27FC236}">
                <a16:creationId xmlns:a16="http://schemas.microsoft.com/office/drawing/2014/main" id="{0533118A-6063-4489-A091-56448104F710}"/>
              </a:ext>
            </a:extLst>
          </p:cNvPr>
          <p:cNvSpPr>
            <a:spLocks/>
          </p:cNvSpPr>
          <p:nvPr/>
        </p:nvSpPr>
        <p:spPr bwMode="auto">
          <a:xfrm>
            <a:off x="4872038" y="336073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7" name="bk object 81">
            <a:extLst>
              <a:ext uri="{FF2B5EF4-FFF2-40B4-BE49-F238E27FC236}">
                <a16:creationId xmlns:a16="http://schemas.microsoft.com/office/drawing/2014/main" id="{79F8ACE5-E97C-4F57-927E-D57C4EEA3DD8}"/>
              </a:ext>
            </a:extLst>
          </p:cNvPr>
          <p:cNvSpPr>
            <a:spLocks/>
          </p:cNvSpPr>
          <p:nvPr/>
        </p:nvSpPr>
        <p:spPr bwMode="auto">
          <a:xfrm>
            <a:off x="5443538" y="343693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8" name="bk object 82">
            <a:extLst>
              <a:ext uri="{FF2B5EF4-FFF2-40B4-BE49-F238E27FC236}">
                <a16:creationId xmlns:a16="http://schemas.microsoft.com/office/drawing/2014/main" id="{B34BBBCD-6C96-45E1-BB50-211F63E62FA1}"/>
              </a:ext>
            </a:extLst>
          </p:cNvPr>
          <p:cNvSpPr>
            <a:spLocks/>
          </p:cNvSpPr>
          <p:nvPr/>
        </p:nvSpPr>
        <p:spPr bwMode="auto">
          <a:xfrm>
            <a:off x="6018213" y="34861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2" y="57279"/>
                </a:lnTo>
                <a:lnTo>
                  <a:pt x="37225" y="56055"/>
                </a:lnTo>
                <a:lnTo>
                  <a:pt x="46909" y="50814"/>
                </a:lnTo>
                <a:lnTo>
                  <a:pt x="54090" y="41948"/>
                </a:lnTo>
                <a:lnTo>
                  <a:pt x="57272" y="30997"/>
                </a:lnTo>
                <a:lnTo>
                  <a:pt x="56052" y="20052"/>
                </a:lnTo>
                <a:lnTo>
                  <a:pt x="50816"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69" name="bk object 83">
            <a:extLst>
              <a:ext uri="{FF2B5EF4-FFF2-40B4-BE49-F238E27FC236}">
                <a16:creationId xmlns:a16="http://schemas.microsoft.com/office/drawing/2014/main" id="{2962643E-F555-47A0-BDCA-3E02E1BD1E75}"/>
              </a:ext>
            </a:extLst>
          </p:cNvPr>
          <p:cNvSpPr>
            <a:spLocks/>
          </p:cNvSpPr>
          <p:nvPr/>
        </p:nvSpPr>
        <p:spPr bwMode="auto">
          <a:xfrm>
            <a:off x="6584950" y="350043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0" name="bk object 84">
            <a:extLst>
              <a:ext uri="{FF2B5EF4-FFF2-40B4-BE49-F238E27FC236}">
                <a16:creationId xmlns:a16="http://schemas.microsoft.com/office/drawing/2014/main" id="{2F430FA2-39F5-4504-9202-DE4FD0A49FB5}"/>
              </a:ext>
            </a:extLst>
          </p:cNvPr>
          <p:cNvSpPr>
            <a:spLocks/>
          </p:cNvSpPr>
          <p:nvPr/>
        </p:nvSpPr>
        <p:spPr bwMode="auto">
          <a:xfrm>
            <a:off x="7137400" y="34671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48"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1" name="bk object 85">
            <a:extLst>
              <a:ext uri="{FF2B5EF4-FFF2-40B4-BE49-F238E27FC236}">
                <a16:creationId xmlns:a16="http://schemas.microsoft.com/office/drawing/2014/main" id="{11129270-A90D-4997-A873-A41824505F72}"/>
              </a:ext>
            </a:extLst>
          </p:cNvPr>
          <p:cNvSpPr>
            <a:spLocks/>
          </p:cNvSpPr>
          <p:nvPr/>
        </p:nvSpPr>
        <p:spPr bwMode="auto">
          <a:xfrm>
            <a:off x="7662863" y="33845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2" name="bk object 86">
            <a:extLst>
              <a:ext uri="{FF2B5EF4-FFF2-40B4-BE49-F238E27FC236}">
                <a16:creationId xmlns:a16="http://schemas.microsoft.com/office/drawing/2014/main" id="{C4BA0F47-6EED-47D3-8EE6-E785C9F8B54E}"/>
              </a:ext>
            </a:extLst>
          </p:cNvPr>
          <p:cNvSpPr>
            <a:spLocks/>
          </p:cNvSpPr>
          <p:nvPr/>
        </p:nvSpPr>
        <p:spPr bwMode="auto">
          <a:xfrm>
            <a:off x="8158163" y="3246438"/>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3" name="bk object 87">
            <a:extLst>
              <a:ext uri="{FF2B5EF4-FFF2-40B4-BE49-F238E27FC236}">
                <a16:creationId xmlns:a16="http://schemas.microsoft.com/office/drawing/2014/main" id="{B451533D-65DD-4A40-84C0-23AC901426A9}"/>
              </a:ext>
            </a:extLst>
          </p:cNvPr>
          <p:cNvSpPr>
            <a:spLocks/>
          </p:cNvSpPr>
          <p:nvPr/>
        </p:nvSpPr>
        <p:spPr bwMode="auto">
          <a:xfrm>
            <a:off x="8615363" y="3055938"/>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4" name="bk object 88">
            <a:extLst>
              <a:ext uri="{FF2B5EF4-FFF2-40B4-BE49-F238E27FC236}">
                <a16:creationId xmlns:a16="http://schemas.microsoft.com/office/drawing/2014/main" id="{501F7BEE-A494-4627-8E75-58679D9CE4BA}"/>
              </a:ext>
            </a:extLst>
          </p:cNvPr>
          <p:cNvSpPr>
            <a:spLocks/>
          </p:cNvSpPr>
          <p:nvPr/>
        </p:nvSpPr>
        <p:spPr bwMode="auto">
          <a:xfrm>
            <a:off x="9031288" y="28114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5" name="bk object 89">
            <a:extLst>
              <a:ext uri="{FF2B5EF4-FFF2-40B4-BE49-F238E27FC236}">
                <a16:creationId xmlns:a16="http://schemas.microsoft.com/office/drawing/2014/main" id="{386F6034-8EBC-4849-A963-3FF0FF8D7377}"/>
              </a:ext>
            </a:extLst>
          </p:cNvPr>
          <p:cNvSpPr>
            <a:spLocks/>
          </p:cNvSpPr>
          <p:nvPr/>
        </p:nvSpPr>
        <p:spPr bwMode="auto">
          <a:xfrm>
            <a:off x="9405938" y="25161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6"/>
                </a:lnTo>
                <a:lnTo>
                  <a:pt x="10364" y="6465"/>
                </a:lnTo>
                <a:lnTo>
                  <a:pt x="3182" y="15325"/>
                </a:lnTo>
                <a:lnTo>
                  <a:pt x="0" y="26282"/>
                </a:lnTo>
                <a:lnTo>
                  <a:pt x="1221" y="37229"/>
                </a:lnTo>
                <a:lnTo>
                  <a:pt x="6459" y="46917"/>
                </a:lnTo>
                <a:lnTo>
                  <a:pt x="15328" y="54099"/>
                </a:lnTo>
                <a:lnTo>
                  <a:pt x="26284" y="57279"/>
                </a:lnTo>
                <a:lnTo>
                  <a:pt x="37226" y="56055"/>
                </a:lnTo>
                <a:lnTo>
                  <a:pt x="46911"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6" name="bk object 90">
            <a:extLst>
              <a:ext uri="{FF2B5EF4-FFF2-40B4-BE49-F238E27FC236}">
                <a16:creationId xmlns:a16="http://schemas.microsoft.com/office/drawing/2014/main" id="{6FE3A1DD-E209-43AC-AC50-54E85FCE99B3}"/>
              </a:ext>
            </a:extLst>
          </p:cNvPr>
          <p:cNvSpPr>
            <a:spLocks/>
          </p:cNvSpPr>
          <p:nvPr/>
        </p:nvSpPr>
        <p:spPr bwMode="auto">
          <a:xfrm>
            <a:off x="177800" y="2516188"/>
            <a:ext cx="36513"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7" name="bk object 91">
            <a:extLst>
              <a:ext uri="{FF2B5EF4-FFF2-40B4-BE49-F238E27FC236}">
                <a16:creationId xmlns:a16="http://schemas.microsoft.com/office/drawing/2014/main" id="{5798062E-32E0-4BE2-A5A2-77E189D3420E}"/>
              </a:ext>
            </a:extLst>
          </p:cNvPr>
          <p:cNvSpPr>
            <a:spLocks/>
          </p:cNvSpPr>
          <p:nvPr/>
        </p:nvSpPr>
        <p:spPr bwMode="auto">
          <a:xfrm>
            <a:off x="550863" y="26352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1"/>
                </a:lnTo>
                <a:lnTo>
                  <a:pt x="56057" y="20045"/>
                </a:lnTo>
                <a:lnTo>
                  <a:pt x="50818" y="1035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8" name="bk object 92">
            <a:extLst>
              <a:ext uri="{FF2B5EF4-FFF2-40B4-BE49-F238E27FC236}">
                <a16:creationId xmlns:a16="http://schemas.microsoft.com/office/drawing/2014/main" id="{90291C30-2EC0-4D29-A422-5C407BA456B8}"/>
              </a:ext>
            </a:extLst>
          </p:cNvPr>
          <p:cNvSpPr>
            <a:spLocks/>
          </p:cNvSpPr>
          <p:nvPr/>
        </p:nvSpPr>
        <p:spPr bwMode="auto">
          <a:xfrm>
            <a:off x="944563" y="275590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79" name="bk object 93">
            <a:extLst>
              <a:ext uri="{FF2B5EF4-FFF2-40B4-BE49-F238E27FC236}">
                <a16:creationId xmlns:a16="http://schemas.microsoft.com/office/drawing/2014/main" id="{F344BE05-B6A5-45EC-A9B4-953FE0A46142}"/>
              </a:ext>
            </a:extLst>
          </p:cNvPr>
          <p:cNvSpPr>
            <a:spLocks/>
          </p:cNvSpPr>
          <p:nvPr/>
        </p:nvSpPr>
        <p:spPr bwMode="auto">
          <a:xfrm>
            <a:off x="1357313" y="28781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76" y="31002"/>
                </a:lnTo>
                <a:lnTo>
                  <a:pt x="56053" y="20058"/>
                </a:lnTo>
                <a:lnTo>
                  <a:pt x="50817"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0" name="bk object 94">
            <a:extLst>
              <a:ext uri="{FF2B5EF4-FFF2-40B4-BE49-F238E27FC236}">
                <a16:creationId xmlns:a16="http://schemas.microsoft.com/office/drawing/2014/main" id="{AC2F9F73-399F-49B1-BB9D-FD26DDD00E63}"/>
              </a:ext>
            </a:extLst>
          </p:cNvPr>
          <p:cNvSpPr>
            <a:spLocks/>
          </p:cNvSpPr>
          <p:nvPr/>
        </p:nvSpPr>
        <p:spPr bwMode="auto">
          <a:xfrm>
            <a:off x="1792288" y="299878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3"/>
                </a:lnTo>
                <a:lnTo>
                  <a:pt x="10362"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2" y="30997"/>
                </a:lnTo>
                <a:lnTo>
                  <a:pt x="56048" y="20053"/>
                </a:lnTo>
                <a:lnTo>
                  <a:pt x="50809" y="10366"/>
                </a:lnTo>
                <a:lnTo>
                  <a:pt x="41945" y="3185"/>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1" name="bk object 95">
            <a:extLst>
              <a:ext uri="{FF2B5EF4-FFF2-40B4-BE49-F238E27FC236}">
                <a16:creationId xmlns:a16="http://schemas.microsoft.com/office/drawing/2014/main" id="{B7F50307-37BD-4972-9F63-E459BD83A025}"/>
              </a:ext>
            </a:extLst>
          </p:cNvPr>
          <p:cNvSpPr>
            <a:spLocks/>
          </p:cNvSpPr>
          <p:nvPr/>
        </p:nvSpPr>
        <p:spPr bwMode="auto">
          <a:xfrm>
            <a:off x="2249488" y="31226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0"/>
                </a:lnTo>
                <a:lnTo>
                  <a:pt x="10366"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7"/>
                </a:lnTo>
                <a:lnTo>
                  <a:pt x="56057" y="20051"/>
                </a:lnTo>
                <a:lnTo>
                  <a:pt x="50818" y="10364"/>
                </a:lnTo>
                <a:lnTo>
                  <a:pt x="41954" y="3186"/>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2" name="bk object 96">
            <a:extLst>
              <a:ext uri="{FF2B5EF4-FFF2-40B4-BE49-F238E27FC236}">
                <a16:creationId xmlns:a16="http://schemas.microsoft.com/office/drawing/2014/main" id="{2ACC9B07-90C1-4A08-97F0-F179DAB96841}"/>
              </a:ext>
            </a:extLst>
          </p:cNvPr>
          <p:cNvSpPr>
            <a:spLocks/>
          </p:cNvSpPr>
          <p:nvPr/>
        </p:nvSpPr>
        <p:spPr bwMode="auto">
          <a:xfrm>
            <a:off x="2730500" y="3246438"/>
            <a:ext cx="36513"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3" name="bk object 97">
            <a:extLst>
              <a:ext uri="{FF2B5EF4-FFF2-40B4-BE49-F238E27FC236}">
                <a16:creationId xmlns:a16="http://schemas.microsoft.com/office/drawing/2014/main" id="{C331DA70-CEA2-4616-990F-FDC06D42283C}"/>
              </a:ext>
            </a:extLst>
          </p:cNvPr>
          <p:cNvSpPr>
            <a:spLocks/>
          </p:cNvSpPr>
          <p:nvPr/>
        </p:nvSpPr>
        <p:spPr bwMode="auto">
          <a:xfrm>
            <a:off x="3238500" y="3373438"/>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4" name="bk object 98">
            <a:extLst>
              <a:ext uri="{FF2B5EF4-FFF2-40B4-BE49-F238E27FC236}">
                <a16:creationId xmlns:a16="http://schemas.microsoft.com/office/drawing/2014/main" id="{CC811EE5-A0CA-4BE5-96F6-A257D502A854}"/>
              </a:ext>
            </a:extLst>
          </p:cNvPr>
          <p:cNvSpPr>
            <a:spLocks/>
          </p:cNvSpPr>
          <p:nvPr/>
        </p:nvSpPr>
        <p:spPr bwMode="auto">
          <a:xfrm>
            <a:off x="3767138" y="35004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5" name="bk object 99">
            <a:extLst>
              <a:ext uri="{FF2B5EF4-FFF2-40B4-BE49-F238E27FC236}">
                <a16:creationId xmlns:a16="http://schemas.microsoft.com/office/drawing/2014/main" id="{0D4C3B90-2B53-42A2-965A-5F27D48D6964}"/>
              </a:ext>
            </a:extLst>
          </p:cNvPr>
          <p:cNvSpPr>
            <a:spLocks/>
          </p:cNvSpPr>
          <p:nvPr/>
        </p:nvSpPr>
        <p:spPr bwMode="auto">
          <a:xfrm>
            <a:off x="4319588" y="362743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6" name="bk object 100">
            <a:extLst>
              <a:ext uri="{FF2B5EF4-FFF2-40B4-BE49-F238E27FC236}">
                <a16:creationId xmlns:a16="http://schemas.microsoft.com/office/drawing/2014/main" id="{D5DC0C92-CCD0-40D9-9814-CAE0FA8CC0CE}"/>
              </a:ext>
            </a:extLst>
          </p:cNvPr>
          <p:cNvSpPr>
            <a:spLocks/>
          </p:cNvSpPr>
          <p:nvPr/>
        </p:nvSpPr>
        <p:spPr bwMode="auto">
          <a:xfrm>
            <a:off x="4887913" y="374491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7" name="bk object 101">
            <a:extLst>
              <a:ext uri="{FF2B5EF4-FFF2-40B4-BE49-F238E27FC236}">
                <a16:creationId xmlns:a16="http://schemas.microsoft.com/office/drawing/2014/main" id="{17F81EF0-B900-432B-B0FB-D82486663CE0}"/>
              </a:ext>
            </a:extLst>
          </p:cNvPr>
          <p:cNvSpPr>
            <a:spLocks/>
          </p:cNvSpPr>
          <p:nvPr/>
        </p:nvSpPr>
        <p:spPr bwMode="auto">
          <a:xfrm>
            <a:off x="5467350" y="384651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0" y="1223"/>
                </a:lnTo>
                <a:lnTo>
                  <a:pt x="10362" y="6462"/>
                </a:lnTo>
                <a:lnTo>
                  <a:pt x="3176" y="15326"/>
                </a:lnTo>
                <a:lnTo>
                  <a:pt x="0" y="26284"/>
                </a:lnTo>
                <a:lnTo>
                  <a:pt x="1223" y="37230"/>
                </a:lnTo>
                <a:lnTo>
                  <a:pt x="6459"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8" name="bk object 102">
            <a:extLst>
              <a:ext uri="{FF2B5EF4-FFF2-40B4-BE49-F238E27FC236}">
                <a16:creationId xmlns:a16="http://schemas.microsoft.com/office/drawing/2014/main" id="{AA2CF6A5-5175-4FAD-9966-AD30B02ADC6F}"/>
              </a:ext>
            </a:extLst>
          </p:cNvPr>
          <p:cNvSpPr>
            <a:spLocks/>
          </p:cNvSpPr>
          <p:nvPr/>
        </p:nvSpPr>
        <p:spPr bwMode="auto">
          <a:xfrm>
            <a:off x="6049963" y="39179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1"/>
                </a:lnTo>
                <a:lnTo>
                  <a:pt x="1220" y="37225"/>
                </a:lnTo>
                <a:lnTo>
                  <a:pt x="6455" y="46912"/>
                </a:lnTo>
                <a:lnTo>
                  <a:pt x="15318" y="54099"/>
                </a:lnTo>
                <a:lnTo>
                  <a:pt x="26279" y="57279"/>
                </a:lnTo>
                <a:lnTo>
                  <a:pt x="37225" y="56055"/>
                </a:lnTo>
                <a:lnTo>
                  <a:pt x="46911" y="50817"/>
                </a:lnTo>
                <a:lnTo>
                  <a:pt x="54091" y="41952"/>
                </a:lnTo>
                <a:lnTo>
                  <a:pt x="57272" y="30995"/>
                </a:lnTo>
                <a:lnTo>
                  <a:pt x="56049" y="20049"/>
                </a:lnTo>
                <a:lnTo>
                  <a:pt x="50814" y="10361"/>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89" name="bk object 103">
            <a:extLst>
              <a:ext uri="{FF2B5EF4-FFF2-40B4-BE49-F238E27FC236}">
                <a16:creationId xmlns:a16="http://schemas.microsoft.com/office/drawing/2014/main" id="{D4787AEF-7952-4C90-BBC9-56551880372D}"/>
              </a:ext>
            </a:extLst>
          </p:cNvPr>
          <p:cNvSpPr>
            <a:spLocks/>
          </p:cNvSpPr>
          <p:nvPr/>
        </p:nvSpPr>
        <p:spPr bwMode="auto">
          <a:xfrm>
            <a:off x="6627813" y="39512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0" name="bk object 104">
            <a:extLst>
              <a:ext uri="{FF2B5EF4-FFF2-40B4-BE49-F238E27FC236}">
                <a16:creationId xmlns:a16="http://schemas.microsoft.com/office/drawing/2014/main" id="{0486F271-6F7B-492C-B10C-C08AF69675E4}"/>
              </a:ext>
            </a:extLst>
          </p:cNvPr>
          <p:cNvSpPr>
            <a:spLocks/>
          </p:cNvSpPr>
          <p:nvPr/>
        </p:nvSpPr>
        <p:spPr bwMode="auto">
          <a:xfrm>
            <a:off x="7189788" y="39433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1" name="bk object 105">
            <a:extLst>
              <a:ext uri="{FF2B5EF4-FFF2-40B4-BE49-F238E27FC236}">
                <a16:creationId xmlns:a16="http://schemas.microsoft.com/office/drawing/2014/main" id="{69787941-6817-4ACB-9FD2-150F0F786106}"/>
              </a:ext>
            </a:extLst>
          </p:cNvPr>
          <p:cNvSpPr>
            <a:spLocks/>
          </p:cNvSpPr>
          <p:nvPr/>
        </p:nvSpPr>
        <p:spPr bwMode="auto">
          <a:xfrm>
            <a:off x="7729538" y="38814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2" name="bk object 106">
            <a:extLst>
              <a:ext uri="{FF2B5EF4-FFF2-40B4-BE49-F238E27FC236}">
                <a16:creationId xmlns:a16="http://schemas.microsoft.com/office/drawing/2014/main" id="{1EA50F05-EB27-467B-B250-C14BC4BFE6D0}"/>
              </a:ext>
            </a:extLst>
          </p:cNvPr>
          <p:cNvSpPr>
            <a:spLocks/>
          </p:cNvSpPr>
          <p:nvPr/>
        </p:nvSpPr>
        <p:spPr bwMode="auto">
          <a:xfrm>
            <a:off x="8240713" y="377031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2"/>
                </a:lnTo>
                <a:lnTo>
                  <a:pt x="10366" y="6458"/>
                </a:lnTo>
                <a:lnTo>
                  <a:pt x="3186" y="15316"/>
                </a:lnTo>
                <a:lnTo>
                  <a:pt x="0" y="26273"/>
                </a:lnTo>
                <a:lnTo>
                  <a:pt x="1220" y="37220"/>
                </a:lnTo>
                <a:lnTo>
                  <a:pt x="6458" y="46908"/>
                </a:lnTo>
                <a:lnTo>
                  <a:pt x="15322" y="54090"/>
                </a:lnTo>
                <a:lnTo>
                  <a:pt x="26279" y="57275"/>
                </a:lnTo>
                <a:lnTo>
                  <a:pt x="37226" y="56050"/>
                </a:lnTo>
                <a:lnTo>
                  <a:pt x="46914" y="50809"/>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3" name="bk object 107">
            <a:extLst>
              <a:ext uri="{FF2B5EF4-FFF2-40B4-BE49-F238E27FC236}">
                <a16:creationId xmlns:a16="http://schemas.microsoft.com/office/drawing/2014/main" id="{39A926C1-3A9E-4A07-BB74-52F473C77025}"/>
              </a:ext>
            </a:extLst>
          </p:cNvPr>
          <p:cNvSpPr>
            <a:spLocks/>
          </p:cNvSpPr>
          <p:nvPr/>
        </p:nvSpPr>
        <p:spPr bwMode="auto">
          <a:xfrm>
            <a:off x="8716963" y="360680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1001"/>
                </a:lnTo>
                <a:lnTo>
                  <a:pt x="56052"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4" name="bk object 108">
            <a:extLst>
              <a:ext uri="{FF2B5EF4-FFF2-40B4-BE49-F238E27FC236}">
                <a16:creationId xmlns:a16="http://schemas.microsoft.com/office/drawing/2014/main" id="{788C22F3-97A9-4B7C-968F-C0CFB5087F49}"/>
              </a:ext>
            </a:extLst>
          </p:cNvPr>
          <p:cNvSpPr>
            <a:spLocks/>
          </p:cNvSpPr>
          <p:nvPr/>
        </p:nvSpPr>
        <p:spPr bwMode="auto">
          <a:xfrm>
            <a:off x="9155113" y="33909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5" name="bk object 109">
            <a:extLst>
              <a:ext uri="{FF2B5EF4-FFF2-40B4-BE49-F238E27FC236}">
                <a16:creationId xmlns:a16="http://schemas.microsoft.com/office/drawing/2014/main" id="{2FE3F5C4-0317-40BF-A19B-388F0A33BC1C}"/>
              </a:ext>
            </a:extLst>
          </p:cNvPr>
          <p:cNvSpPr>
            <a:spLocks/>
          </p:cNvSpPr>
          <p:nvPr/>
        </p:nvSpPr>
        <p:spPr bwMode="auto">
          <a:xfrm>
            <a:off x="9551988" y="312420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6" name="bk object 110">
            <a:extLst>
              <a:ext uri="{FF2B5EF4-FFF2-40B4-BE49-F238E27FC236}">
                <a16:creationId xmlns:a16="http://schemas.microsoft.com/office/drawing/2014/main" id="{38AFA27D-0151-4B1F-9CB4-01AEC3E6E2F2}"/>
              </a:ext>
            </a:extLst>
          </p:cNvPr>
          <p:cNvSpPr>
            <a:spLocks/>
          </p:cNvSpPr>
          <p:nvPr/>
        </p:nvSpPr>
        <p:spPr bwMode="auto">
          <a:xfrm>
            <a:off x="9910763" y="28067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2" y="31001"/>
                </a:lnTo>
                <a:lnTo>
                  <a:pt x="56049" y="20054"/>
                </a:lnTo>
                <a:lnTo>
                  <a:pt x="50814" y="10364"/>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7" name="bk object 111">
            <a:extLst>
              <a:ext uri="{FF2B5EF4-FFF2-40B4-BE49-F238E27FC236}">
                <a16:creationId xmlns:a16="http://schemas.microsoft.com/office/drawing/2014/main" id="{E402E93C-D56C-48BE-B8EE-8E97813343D2}"/>
              </a:ext>
            </a:extLst>
          </p:cNvPr>
          <p:cNvSpPr>
            <a:spLocks/>
          </p:cNvSpPr>
          <p:nvPr/>
        </p:nvSpPr>
        <p:spPr bwMode="auto">
          <a:xfrm>
            <a:off x="10229850" y="2439988"/>
            <a:ext cx="33338"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8" name="bk object 112">
            <a:extLst>
              <a:ext uri="{FF2B5EF4-FFF2-40B4-BE49-F238E27FC236}">
                <a16:creationId xmlns:a16="http://schemas.microsoft.com/office/drawing/2014/main" id="{CF4DD259-B4E9-4167-AB27-012615E947C6}"/>
              </a:ext>
            </a:extLst>
          </p:cNvPr>
          <p:cNvSpPr>
            <a:spLocks/>
          </p:cNvSpPr>
          <p:nvPr/>
        </p:nvSpPr>
        <p:spPr bwMode="auto">
          <a:xfrm>
            <a:off x="258763" y="2647950"/>
            <a:ext cx="34925"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2"/>
                </a:lnTo>
                <a:lnTo>
                  <a:pt x="56052" y="20058"/>
                </a:lnTo>
                <a:lnTo>
                  <a:pt x="50816"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99" name="bk object 113">
            <a:extLst>
              <a:ext uri="{FF2B5EF4-FFF2-40B4-BE49-F238E27FC236}">
                <a16:creationId xmlns:a16="http://schemas.microsoft.com/office/drawing/2014/main" id="{CB474DAA-1DF0-4353-8E96-670B3CF1360C}"/>
              </a:ext>
            </a:extLst>
          </p:cNvPr>
          <p:cNvSpPr>
            <a:spLocks/>
          </p:cNvSpPr>
          <p:nvPr/>
        </p:nvSpPr>
        <p:spPr bwMode="auto">
          <a:xfrm>
            <a:off x="614363" y="2773363"/>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0" name="bk object 114">
            <a:extLst>
              <a:ext uri="{FF2B5EF4-FFF2-40B4-BE49-F238E27FC236}">
                <a16:creationId xmlns:a16="http://schemas.microsoft.com/office/drawing/2014/main" id="{2BC93C4B-9652-4F00-8DFC-9354B96FD0A1}"/>
              </a:ext>
            </a:extLst>
          </p:cNvPr>
          <p:cNvSpPr>
            <a:spLocks/>
          </p:cNvSpPr>
          <p:nvPr/>
        </p:nvSpPr>
        <p:spPr bwMode="auto">
          <a:xfrm>
            <a:off x="990600" y="2903538"/>
            <a:ext cx="36513"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3"/>
                </a:lnTo>
                <a:lnTo>
                  <a:pt x="10364"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2" y="30997"/>
                </a:lnTo>
                <a:lnTo>
                  <a:pt x="56048" y="20053"/>
                </a:lnTo>
                <a:lnTo>
                  <a:pt x="50809" y="10366"/>
                </a:lnTo>
                <a:lnTo>
                  <a:pt x="41945" y="3185"/>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1" name="bk object 115">
            <a:extLst>
              <a:ext uri="{FF2B5EF4-FFF2-40B4-BE49-F238E27FC236}">
                <a16:creationId xmlns:a16="http://schemas.microsoft.com/office/drawing/2014/main" id="{23068620-03CC-4C8A-B561-A38F000FFBD9}"/>
              </a:ext>
            </a:extLst>
          </p:cNvPr>
          <p:cNvSpPr>
            <a:spLocks/>
          </p:cNvSpPr>
          <p:nvPr/>
        </p:nvSpPr>
        <p:spPr bwMode="auto">
          <a:xfrm>
            <a:off x="1390650" y="304165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4" y="31001"/>
                </a:lnTo>
                <a:lnTo>
                  <a:pt x="56053" y="20054"/>
                </a:lnTo>
                <a:lnTo>
                  <a:pt x="50818" y="10364"/>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2" name="bk object 116">
            <a:extLst>
              <a:ext uri="{FF2B5EF4-FFF2-40B4-BE49-F238E27FC236}">
                <a16:creationId xmlns:a16="http://schemas.microsoft.com/office/drawing/2014/main" id="{FD9B3CEB-9DBB-47CB-8F10-6838D4B280EC}"/>
              </a:ext>
            </a:extLst>
          </p:cNvPr>
          <p:cNvSpPr>
            <a:spLocks/>
          </p:cNvSpPr>
          <p:nvPr/>
        </p:nvSpPr>
        <p:spPr bwMode="auto">
          <a:xfrm>
            <a:off x="1811338" y="31797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3" name="bk object 117">
            <a:extLst>
              <a:ext uri="{FF2B5EF4-FFF2-40B4-BE49-F238E27FC236}">
                <a16:creationId xmlns:a16="http://schemas.microsoft.com/office/drawing/2014/main" id="{CB7C4F59-0A6F-4353-ABA2-7F30FD8955DB}"/>
              </a:ext>
            </a:extLst>
          </p:cNvPr>
          <p:cNvSpPr>
            <a:spLocks/>
          </p:cNvSpPr>
          <p:nvPr/>
        </p:nvSpPr>
        <p:spPr bwMode="auto">
          <a:xfrm>
            <a:off x="2259013" y="33226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4" name="bk object 118">
            <a:extLst>
              <a:ext uri="{FF2B5EF4-FFF2-40B4-BE49-F238E27FC236}">
                <a16:creationId xmlns:a16="http://schemas.microsoft.com/office/drawing/2014/main" id="{BCC02E2A-B9DA-4D95-9058-79F457606BDA}"/>
              </a:ext>
            </a:extLst>
          </p:cNvPr>
          <p:cNvSpPr>
            <a:spLocks/>
          </p:cNvSpPr>
          <p:nvPr/>
        </p:nvSpPr>
        <p:spPr bwMode="auto">
          <a:xfrm>
            <a:off x="2730500" y="34671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7" y="30998"/>
                </a:lnTo>
                <a:lnTo>
                  <a:pt x="56056"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5" name="bk object 119">
            <a:extLst>
              <a:ext uri="{FF2B5EF4-FFF2-40B4-BE49-F238E27FC236}">
                <a16:creationId xmlns:a16="http://schemas.microsoft.com/office/drawing/2014/main" id="{34E5A910-A4C7-4B68-97EA-E9DE2F5B8331}"/>
              </a:ext>
            </a:extLst>
          </p:cNvPr>
          <p:cNvSpPr>
            <a:spLocks/>
          </p:cNvSpPr>
          <p:nvPr/>
        </p:nvSpPr>
        <p:spPr bwMode="auto">
          <a:xfrm>
            <a:off x="3227388" y="36147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6" name="bk object 120">
            <a:extLst>
              <a:ext uri="{FF2B5EF4-FFF2-40B4-BE49-F238E27FC236}">
                <a16:creationId xmlns:a16="http://schemas.microsoft.com/office/drawing/2014/main" id="{CEA5E8B4-E93C-48B9-AD4F-4818ACE79FCF}"/>
              </a:ext>
            </a:extLst>
          </p:cNvPr>
          <p:cNvSpPr>
            <a:spLocks/>
          </p:cNvSpPr>
          <p:nvPr/>
        </p:nvSpPr>
        <p:spPr bwMode="auto">
          <a:xfrm>
            <a:off x="3751263" y="376396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7" name="bk object 121">
            <a:extLst>
              <a:ext uri="{FF2B5EF4-FFF2-40B4-BE49-F238E27FC236}">
                <a16:creationId xmlns:a16="http://schemas.microsoft.com/office/drawing/2014/main" id="{62B88072-F85A-4DBD-97DF-ABDCE06B2D80}"/>
              </a:ext>
            </a:extLst>
          </p:cNvPr>
          <p:cNvSpPr>
            <a:spLocks/>
          </p:cNvSpPr>
          <p:nvPr/>
        </p:nvSpPr>
        <p:spPr bwMode="auto">
          <a:xfrm>
            <a:off x="4297363" y="39116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5" y="56054"/>
                </a:lnTo>
                <a:lnTo>
                  <a:pt x="46909" y="50814"/>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8" name="bk object 122">
            <a:extLst>
              <a:ext uri="{FF2B5EF4-FFF2-40B4-BE49-F238E27FC236}">
                <a16:creationId xmlns:a16="http://schemas.microsoft.com/office/drawing/2014/main" id="{4FD449D6-3A75-4C5B-8B1A-6C6DC358C012}"/>
              </a:ext>
            </a:extLst>
          </p:cNvPr>
          <p:cNvSpPr>
            <a:spLocks/>
          </p:cNvSpPr>
          <p:nvPr/>
        </p:nvSpPr>
        <p:spPr bwMode="auto">
          <a:xfrm>
            <a:off x="4864100" y="40465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09" name="bk object 123">
            <a:extLst>
              <a:ext uri="{FF2B5EF4-FFF2-40B4-BE49-F238E27FC236}">
                <a16:creationId xmlns:a16="http://schemas.microsoft.com/office/drawing/2014/main" id="{85B0A25C-00C0-4361-ABD7-FA3D83E21529}"/>
              </a:ext>
            </a:extLst>
          </p:cNvPr>
          <p:cNvSpPr>
            <a:spLocks/>
          </p:cNvSpPr>
          <p:nvPr/>
        </p:nvSpPr>
        <p:spPr bwMode="auto">
          <a:xfrm>
            <a:off x="5441950" y="4165600"/>
            <a:ext cx="33338"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2" y="31001"/>
                </a:lnTo>
                <a:lnTo>
                  <a:pt x="56052" y="20056"/>
                </a:lnTo>
                <a:lnTo>
                  <a:pt x="50816"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0" name="bk object 124">
            <a:extLst>
              <a:ext uri="{FF2B5EF4-FFF2-40B4-BE49-F238E27FC236}">
                <a16:creationId xmlns:a16="http://schemas.microsoft.com/office/drawing/2014/main" id="{A2A16765-5884-4214-85D7-AA7B8814468C}"/>
              </a:ext>
            </a:extLst>
          </p:cNvPr>
          <p:cNvSpPr>
            <a:spLocks/>
          </p:cNvSpPr>
          <p:nvPr/>
        </p:nvSpPr>
        <p:spPr bwMode="auto">
          <a:xfrm>
            <a:off x="6026150" y="42560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2"/>
                </a:lnTo>
                <a:lnTo>
                  <a:pt x="10366"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1" name="bk object 125">
            <a:extLst>
              <a:ext uri="{FF2B5EF4-FFF2-40B4-BE49-F238E27FC236}">
                <a16:creationId xmlns:a16="http://schemas.microsoft.com/office/drawing/2014/main" id="{3AE06BAC-9CCD-46BB-A00E-F7F64414EA81}"/>
              </a:ext>
            </a:extLst>
          </p:cNvPr>
          <p:cNvSpPr>
            <a:spLocks/>
          </p:cNvSpPr>
          <p:nvPr/>
        </p:nvSpPr>
        <p:spPr bwMode="auto">
          <a:xfrm>
            <a:off x="6605588" y="43100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2" name="bk object 126">
            <a:extLst>
              <a:ext uri="{FF2B5EF4-FFF2-40B4-BE49-F238E27FC236}">
                <a16:creationId xmlns:a16="http://schemas.microsoft.com/office/drawing/2014/main" id="{560DD5A7-449D-49E3-BF14-017D495E241B}"/>
              </a:ext>
            </a:extLst>
          </p:cNvPr>
          <p:cNvSpPr>
            <a:spLocks/>
          </p:cNvSpPr>
          <p:nvPr/>
        </p:nvSpPr>
        <p:spPr bwMode="auto">
          <a:xfrm>
            <a:off x="7175500" y="43195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3" name="bk object 127">
            <a:extLst>
              <a:ext uri="{FF2B5EF4-FFF2-40B4-BE49-F238E27FC236}">
                <a16:creationId xmlns:a16="http://schemas.microsoft.com/office/drawing/2014/main" id="{E0BF7A1D-852B-4EE5-B204-18E2C4567248}"/>
              </a:ext>
            </a:extLst>
          </p:cNvPr>
          <p:cNvSpPr>
            <a:spLocks/>
          </p:cNvSpPr>
          <p:nvPr/>
        </p:nvSpPr>
        <p:spPr bwMode="auto">
          <a:xfrm>
            <a:off x="7723188" y="428625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2"/>
                </a:lnTo>
                <a:lnTo>
                  <a:pt x="10363" y="6458"/>
                </a:lnTo>
                <a:lnTo>
                  <a:pt x="3182" y="15316"/>
                </a:lnTo>
                <a:lnTo>
                  <a:pt x="0" y="26273"/>
                </a:lnTo>
                <a:lnTo>
                  <a:pt x="1221" y="37220"/>
                </a:lnTo>
                <a:lnTo>
                  <a:pt x="6459" y="46908"/>
                </a:lnTo>
                <a:lnTo>
                  <a:pt x="15328" y="54090"/>
                </a:lnTo>
                <a:lnTo>
                  <a:pt x="26279" y="57275"/>
                </a:lnTo>
                <a:lnTo>
                  <a:pt x="37223" y="56050"/>
                </a:lnTo>
                <a:lnTo>
                  <a:pt x="46909" y="50809"/>
                </a:lnTo>
                <a:lnTo>
                  <a:pt x="54091" y="41944"/>
                </a:lnTo>
                <a:lnTo>
                  <a:pt x="57273" y="30992"/>
                </a:lnTo>
                <a:lnTo>
                  <a:pt x="56052" y="20049"/>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4" name="bk object 128">
            <a:extLst>
              <a:ext uri="{FF2B5EF4-FFF2-40B4-BE49-F238E27FC236}">
                <a16:creationId xmlns:a16="http://schemas.microsoft.com/office/drawing/2014/main" id="{2DE6B85B-1C9E-49E3-A37B-5ABC7063497E}"/>
              </a:ext>
            </a:extLst>
          </p:cNvPr>
          <p:cNvSpPr>
            <a:spLocks/>
          </p:cNvSpPr>
          <p:nvPr/>
        </p:nvSpPr>
        <p:spPr bwMode="auto">
          <a:xfrm>
            <a:off x="8247063" y="41989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5" name="bk object 129">
            <a:extLst>
              <a:ext uri="{FF2B5EF4-FFF2-40B4-BE49-F238E27FC236}">
                <a16:creationId xmlns:a16="http://schemas.microsoft.com/office/drawing/2014/main" id="{4F8D746D-2569-45A1-A9AD-311613C19C1D}"/>
              </a:ext>
            </a:extLst>
          </p:cNvPr>
          <p:cNvSpPr>
            <a:spLocks/>
          </p:cNvSpPr>
          <p:nvPr/>
        </p:nvSpPr>
        <p:spPr bwMode="auto">
          <a:xfrm>
            <a:off x="8739188" y="40655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1"/>
                </a:lnTo>
                <a:lnTo>
                  <a:pt x="56052" y="20054"/>
                </a:lnTo>
                <a:lnTo>
                  <a:pt x="50816"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6" name="bk object 130">
            <a:extLst>
              <a:ext uri="{FF2B5EF4-FFF2-40B4-BE49-F238E27FC236}">
                <a16:creationId xmlns:a16="http://schemas.microsoft.com/office/drawing/2014/main" id="{03BC6239-0918-4A02-A7C0-83169A3A4678}"/>
              </a:ext>
            </a:extLst>
          </p:cNvPr>
          <p:cNvSpPr>
            <a:spLocks/>
          </p:cNvSpPr>
          <p:nvPr/>
        </p:nvSpPr>
        <p:spPr bwMode="auto">
          <a:xfrm>
            <a:off x="9199563" y="3884613"/>
            <a:ext cx="34925"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7" name="bk object 131">
            <a:extLst>
              <a:ext uri="{FF2B5EF4-FFF2-40B4-BE49-F238E27FC236}">
                <a16:creationId xmlns:a16="http://schemas.microsoft.com/office/drawing/2014/main" id="{BB7ACBC8-C050-4E77-9A64-0B6E348DDC72}"/>
              </a:ext>
            </a:extLst>
          </p:cNvPr>
          <p:cNvSpPr>
            <a:spLocks/>
          </p:cNvSpPr>
          <p:nvPr/>
        </p:nvSpPr>
        <p:spPr bwMode="auto">
          <a:xfrm>
            <a:off x="9621838" y="365125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8" name="bk object 132">
            <a:extLst>
              <a:ext uri="{FF2B5EF4-FFF2-40B4-BE49-F238E27FC236}">
                <a16:creationId xmlns:a16="http://schemas.microsoft.com/office/drawing/2014/main" id="{302EB8DA-C28D-4D8E-9905-363F4411F86C}"/>
              </a:ext>
            </a:extLst>
          </p:cNvPr>
          <p:cNvSpPr>
            <a:spLocks/>
          </p:cNvSpPr>
          <p:nvPr/>
        </p:nvSpPr>
        <p:spPr bwMode="auto">
          <a:xfrm>
            <a:off x="10007600" y="33702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19" name="bk object 133">
            <a:extLst>
              <a:ext uri="{FF2B5EF4-FFF2-40B4-BE49-F238E27FC236}">
                <a16:creationId xmlns:a16="http://schemas.microsoft.com/office/drawing/2014/main" id="{B1BB9D6B-D207-4BB3-9635-D8A626989C35}"/>
              </a:ext>
            </a:extLst>
          </p:cNvPr>
          <p:cNvSpPr>
            <a:spLocks/>
          </p:cNvSpPr>
          <p:nvPr/>
        </p:nvSpPr>
        <p:spPr bwMode="auto">
          <a:xfrm>
            <a:off x="10355263" y="3036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0" name="bk object 134">
            <a:extLst>
              <a:ext uri="{FF2B5EF4-FFF2-40B4-BE49-F238E27FC236}">
                <a16:creationId xmlns:a16="http://schemas.microsoft.com/office/drawing/2014/main" id="{4A4A88D3-D272-42EF-9C33-1DEC93126A41}"/>
              </a:ext>
            </a:extLst>
          </p:cNvPr>
          <p:cNvSpPr>
            <a:spLocks/>
          </p:cNvSpPr>
          <p:nvPr/>
        </p:nvSpPr>
        <p:spPr bwMode="auto">
          <a:xfrm>
            <a:off x="10663238" y="2655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48"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2" y="31001"/>
                </a:lnTo>
                <a:lnTo>
                  <a:pt x="56049" y="20056"/>
                </a:lnTo>
                <a:lnTo>
                  <a:pt x="50814" y="10366"/>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1" name="bk object 135">
            <a:extLst>
              <a:ext uri="{FF2B5EF4-FFF2-40B4-BE49-F238E27FC236}">
                <a16:creationId xmlns:a16="http://schemas.microsoft.com/office/drawing/2014/main" id="{E12D65DC-6ED3-4E11-B512-463271F080E2}"/>
              </a:ext>
            </a:extLst>
          </p:cNvPr>
          <p:cNvSpPr>
            <a:spLocks/>
          </p:cNvSpPr>
          <p:nvPr/>
        </p:nvSpPr>
        <p:spPr bwMode="auto">
          <a:xfrm>
            <a:off x="10936288" y="223043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2"/>
                </a:lnTo>
                <a:lnTo>
                  <a:pt x="10366" y="6458"/>
                </a:lnTo>
                <a:lnTo>
                  <a:pt x="3186" y="15316"/>
                </a:lnTo>
                <a:lnTo>
                  <a:pt x="0" y="26273"/>
                </a:lnTo>
                <a:lnTo>
                  <a:pt x="1220" y="37220"/>
                </a:lnTo>
                <a:lnTo>
                  <a:pt x="6458" y="46908"/>
                </a:lnTo>
                <a:lnTo>
                  <a:pt x="15322" y="54090"/>
                </a:lnTo>
                <a:lnTo>
                  <a:pt x="26279" y="57275"/>
                </a:lnTo>
                <a:lnTo>
                  <a:pt x="37226" y="56050"/>
                </a:lnTo>
                <a:lnTo>
                  <a:pt x="46914" y="50809"/>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2" name="bk object 136">
            <a:extLst>
              <a:ext uri="{FF2B5EF4-FFF2-40B4-BE49-F238E27FC236}">
                <a16:creationId xmlns:a16="http://schemas.microsoft.com/office/drawing/2014/main" id="{9A4B7DA4-B7F0-45BD-B350-14336DCB7250}"/>
              </a:ext>
            </a:extLst>
          </p:cNvPr>
          <p:cNvSpPr>
            <a:spLocks/>
          </p:cNvSpPr>
          <p:nvPr/>
        </p:nvSpPr>
        <p:spPr bwMode="auto">
          <a:xfrm>
            <a:off x="44450" y="2659063"/>
            <a:ext cx="33338"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3" name="bk object 137">
            <a:extLst>
              <a:ext uri="{FF2B5EF4-FFF2-40B4-BE49-F238E27FC236}">
                <a16:creationId xmlns:a16="http://schemas.microsoft.com/office/drawing/2014/main" id="{8BA96361-AD84-40F2-99E7-F8E95BF62A28}"/>
              </a:ext>
            </a:extLst>
          </p:cNvPr>
          <p:cNvSpPr>
            <a:spLocks/>
          </p:cNvSpPr>
          <p:nvPr/>
        </p:nvSpPr>
        <p:spPr bwMode="auto">
          <a:xfrm>
            <a:off x="354013" y="27749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5"/>
                </a:lnTo>
                <a:lnTo>
                  <a:pt x="56057" y="20048"/>
                </a:lnTo>
                <a:lnTo>
                  <a:pt x="50818" y="10358"/>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4" name="bk object 138">
            <a:extLst>
              <a:ext uri="{FF2B5EF4-FFF2-40B4-BE49-F238E27FC236}">
                <a16:creationId xmlns:a16="http://schemas.microsoft.com/office/drawing/2014/main" id="{F04510DB-06FB-4F22-B056-A051D53E70B4}"/>
              </a:ext>
            </a:extLst>
          </p:cNvPr>
          <p:cNvSpPr>
            <a:spLocks/>
          </p:cNvSpPr>
          <p:nvPr/>
        </p:nvSpPr>
        <p:spPr bwMode="auto">
          <a:xfrm>
            <a:off x="687388" y="2903538"/>
            <a:ext cx="34925"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7" y="1223"/>
                </a:lnTo>
                <a:lnTo>
                  <a:pt x="10362" y="6462"/>
                </a:lnTo>
                <a:lnTo>
                  <a:pt x="3186" y="15326"/>
                </a:lnTo>
                <a:lnTo>
                  <a:pt x="0" y="26282"/>
                </a:lnTo>
                <a:lnTo>
                  <a:pt x="1220" y="37226"/>
                </a:lnTo>
                <a:lnTo>
                  <a:pt x="6458" y="46914"/>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5" name="bk object 139">
            <a:extLst>
              <a:ext uri="{FF2B5EF4-FFF2-40B4-BE49-F238E27FC236}">
                <a16:creationId xmlns:a16="http://schemas.microsoft.com/office/drawing/2014/main" id="{F878237E-7362-44FF-A427-7A6FD160520A}"/>
              </a:ext>
            </a:extLst>
          </p:cNvPr>
          <p:cNvSpPr>
            <a:spLocks/>
          </p:cNvSpPr>
          <p:nvPr/>
        </p:nvSpPr>
        <p:spPr bwMode="auto">
          <a:xfrm>
            <a:off x="1046163" y="3041650"/>
            <a:ext cx="34925"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6" name="bk object 140">
            <a:extLst>
              <a:ext uri="{FF2B5EF4-FFF2-40B4-BE49-F238E27FC236}">
                <a16:creationId xmlns:a16="http://schemas.microsoft.com/office/drawing/2014/main" id="{4523B31B-6028-435C-B29D-BC7DCD2F7918}"/>
              </a:ext>
            </a:extLst>
          </p:cNvPr>
          <p:cNvSpPr>
            <a:spLocks/>
          </p:cNvSpPr>
          <p:nvPr/>
        </p:nvSpPr>
        <p:spPr bwMode="auto">
          <a:xfrm>
            <a:off x="1428750" y="3186113"/>
            <a:ext cx="33338"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7" name="bk object 141">
            <a:extLst>
              <a:ext uri="{FF2B5EF4-FFF2-40B4-BE49-F238E27FC236}">
                <a16:creationId xmlns:a16="http://schemas.microsoft.com/office/drawing/2014/main" id="{36EDF10F-4752-40FD-A217-B9BE1925CB54}"/>
              </a:ext>
            </a:extLst>
          </p:cNvPr>
          <p:cNvSpPr>
            <a:spLocks/>
          </p:cNvSpPr>
          <p:nvPr/>
        </p:nvSpPr>
        <p:spPr bwMode="auto">
          <a:xfrm>
            <a:off x="1833563" y="3335338"/>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8" name="bk object 142">
            <a:extLst>
              <a:ext uri="{FF2B5EF4-FFF2-40B4-BE49-F238E27FC236}">
                <a16:creationId xmlns:a16="http://schemas.microsoft.com/office/drawing/2014/main" id="{EF0D2195-5312-4D0A-97AE-68A9368C1E65}"/>
              </a:ext>
            </a:extLst>
          </p:cNvPr>
          <p:cNvSpPr>
            <a:spLocks/>
          </p:cNvSpPr>
          <p:nvPr/>
        </p:nvSpPr>
        <p:spPr bwMode="auto">
          <a:xfrm>
            <a:off x="2265363" y="34909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29" name="bk object 143">
            <a:extLst>
              <a:ext uri="{FF2B5EF4-FFF2-40B4-BE49-F238E27FC236}">
                <a16:creationId xmlns:a16="http://schemas.microsoft.com/office/drawing/2014/main" id="{1BAA9D24-116A-4029-9501-319B1F27117A}"/>
              </a:ext>
            </a:extLst>
          </p:cNvPr>
          <p:cNvSpPr>
            <a:spLocks/>
          </p:cNvSpPr>
          <p:nvPr/>
        </p:nvSpPr>
        <p:spPr bwMode="auto">
          <a:xfrm>
            <a:off x="2722563" y="364648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0" name="bk object 144">
            <a:extLst>
              <a:ext uri="{FF2B5EF4-FFF2-40B4-BE49-F238E27FC236}">
                <a16:creationId xmlns:a16="http://schemas.microsoft.com/office/drawing/2014/main" id="{93A397E0-E9D3-43BD-9EEA-BA9853FFEF17}"/>
              </a:ext>
            </a:extLst>
          </p:cNvPr>
          <p:cNvSpPr>
            <a:spLocks/>
          </p:cNvSpPr>
          <p:nvPr/>
        </p:nvSpPr>
        <p:spPr bwMode="auto">
          <a:xfrm>
            <a:off x="3205163" y="380841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2" y="30992"/>
                </a:lnTo>
                <a:lnTo>
                  <a:pt x="56048" y="20049"/>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1" name="bk object 145">
            <a:extLst>
              <a:ext uri="{FF2B5EF4-FFF2-40B4-BE49-F238E27FC236}">
                <a16:creationId xmlns:a16="http://schemas.microsoft.com/office/drawing/2014/main" id="{574A38C3-B324-4D68-9F4D-5FF08A241769}"/>
              </a:ext>
            </a:extLst>
          </p:cNvPr>
          <p:cNvSpPr>
            <a:spLocks/>
          </p:cNvSpPr>
          <p:nvPr/>
        </p:nvSpPr>
        <p:spPr bwMode="auto">
          <a:xfrm>
            <a:off x="3714750" y="3968750"/>
            <a:ext cx="33338"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2" name="bk object 146">
            <a:extLst>
              <a:ext uri="{FF2B5EF4-FFF2-40B4-BE49-F238E27FC236}">
                <a16:creationId xmlns:a16="http://schemas.microsoft.com/office/drawing/2014/main" id="{87E79A3F-F0BC-4C6E-96CD-3ED10C5B79EE}"/>
              </a:ext>
            </a:extLst>
          </p:cNvPr>
          <p:cNvSpPr>
            <a:spLocks/>
          </p:cNvSpPr>
          <p:nvPr/>
        </p:nvSpPr>
        <p:spPr bwMode="auto">
          <a:xfrm>
            <a:off x="4249738" y="41275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3" name="bk object 147">
            <a:extLst>
              <a:ext uri="{FF2B5EF4-FFF2-40B4-BE49-F238E27FC236}">
                <a16:creationId xmlns:a16="http://schemas.microsoft.com/office/drawing/2014/main" id="{F4DEFE79-FE7C-4633-B8E5-3AAF421E50EF}"/>
              </a:ext>
            </a:extLst>
          </p:cNvPr>
          <p:cNvSpPr>
            <a:spLocks/>
          </p:cNvSpPr>
          <p:nvPr/>
        </p:nvSpPr>
        <p:spPr bwMode="auto">
          <a:xfrm>
            <a:off x="4805363" y="42751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4" name="bk object 148">
            <a:extLst>
              <a:ext uri="{FF2B5EF4-FFF2-40B4-BE49-F238E27FC236}">
                <a16:creationId xmlns:a16="http://schemas.microsoft.com/office/drawing/2014/main" id="{617993BD-8D81-469C-8D69-0B038287C7B7}"/>
              </a:ext>
            </a:extLst>
          </p:cNvPr>
          <p:cNvSpPr>
            <a:spLocks/>
          </p:cNvSpPr>
          <p:nvPr/>
        </p:nvSpPr>
        <p:spPr bwMode="auto">
          <a:xfrm>
            <a:off x="5376863" y="44069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5" name="bk object 149">
            <a:extLst>
              <a:ext uri="{FF2B5EF4-FFF2-40B4-BE49-F238E27FC236}">
                <a16:creationId xmlns:a16="http://schemas.microsoft.com/office/drawing/2014/main" id="{20BD65F6-405E-4040-BB96-9EE30A010E36}"/>
              </a:ext>
            </a:extLst>
          </p:cNvPr>
          <p:cNvSpPr>
            <a:spLocks/>
          </p:cNvSpPr>
          <p:nvPr/>
        </p:nvSpPr>
        <p:spPr bwMode="auto">
          <a:xfrm>
            <a:off x="5954713" y="45100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6" name="bk object 150">
            <a:extLst>
              <a:ext uri="{FF2B5EF4-FFF2-40B4-BE49-F238E27FC236}">
                <a16:creationId xmlns:a16="http://schemas.microsoft.com/office/drawing/2014/main" id="{1404BB80-94CB-4E2E-B506-B84D99EC91B2}"/>
              </a:ext>
            </a:extLst>
          </p:cNvPr>
          <p:cNvSpPr>
            <a:spLocks/>
          </p:cNvSpPr>
          <p:nvPr/>
        </p:nvSpPr>
        <p:spPr bwMode="auto">
          <a:xfrm>
            <a:off x="6532563" y="45831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7" name="bk object 151">
            <a:extLst>
              <a:ext uri="{FF2B5EF4-FFF2-40B4-BE49-F238E27FC236}">
                <a16:creationId xmlns:a16="http://schemas.microsoft.com/office/drawing/2014/main" id="{85CED289-B035-4805-9325-FDAF3DD0240E}"/>
              </a:ext>
            </a:extLst>
          </p:cNvPr>
          <p:cNvSpPr>
            <a:spLocks/>
          </p:cNvSpPr>
          <p:nvPr/>
        </p:nvSpPr>
        <p:spPr bwMode="auto">
          <a:xfrm>
            <a:off x="7099300" y="46148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6" y="56059"/>
                </a:lnTo>
                <a:lnTo>
                  <a:pt x="46914"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8" name="bk object 152">
            <a:extLst>
              <a:ext uri="{FF2B5EF4-FFF2-40B4-BE49-F238E27FC236}">
                <a16:creationId xmlns:a16="http://schemas.microsoft.com/office/drawing/2014/main" id="{324352B6-3971-45EE-B228-D13A2960ECE3}"/>
              </a:ext>
            </a:extLst>
          </p:cNvPr>
          <p:cNvSpPr>
            <a:spLocks/>
          </p:cNvSpPr>
          <p:nvPr/>
        </p:nvSpPr>
        <p:spPr bwMode="auto">
          <a:xfrm>
            <a:off x="7653338" y="4602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8"/>
                </a:lnTo>
                <a:lnTo>
                  <a:pt x="56056"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39" name="bk object 153">
            <a:extLst>
              <a:ext uri="{FF2B5EF4-FFF2-40B4-BE49-F238E27FC236}">
                <a16:creationId xmlns:a16="http://schemas.microsoft.com/office/drawing/2014/main" id="{B6BF6F44-02D9-4759-880E-F2FC7B2C69AE}"/>
              </a:ext>
            </a:extLst>
          </p:cNvPr>
          <p:cNvSpPr>
            <a:spLocks/>
          </p:cNvSpPr>
          <p:nvPr/>
        </p:nvSpPr>
        <p:spPr bwMode="auto">
          <a:xfrm>
            <a:off x="8185150" y="454501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0" name="bk object 154">
            <a:extLst>
              <a:ext uri="{FF2B5EF4-FFF2-40B4-BE49-F238E27FC236}">
                <a16:creationId xmlns:a16="http://schemas.microsoft.com/office/drawing/2014/main" id="{C60DC404-68B2-47B7-B826-22E3969DB056}"/>
              </a:ext>
            </a:extLst>
          </p:cNvPr>
          <p:cNvSpPr>
            <a:spLocks/>
          </p:cNvSpPr>
          <p:nvPr/>
        </p:nvSpPr>
        <p:spPr bwMode="auto">
          <a:xfrm>
            <a:off x="8691563" y="44402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0"/>
                </a:lnTo>
                <a:lnTo>
                  <a:pt x="10362" y="6458"/>
                </a:lnTo>
                <a:lnTo>
                  <a:pt x="3182" y="15322"/>
                </a:lnTo>
                <a:lnTo>
                  <a:pt x="0" y="26279"/>
                </a:lnTo>
                <a:lnTo>
                  <a:pt x="1220" y="37226"/>
                </a:lnTo>
                <a:lnTo>
                  <a:pt x="6455" y="46914"/>
                </a:lnTo>
                <a:lnTo>
                  <a:pt x="15318" y="54096"/>
                </a:lnTo>
                <a:lnTo>
                  <a:pt x="26279" y="57276"/>
                </a:lnTo>
                <a:lnTo>
                  <a:pt x="37225" y="56052"/>
                </a:lnTo>
                <a:lnTo>
                  <a:pt x="46911" y="50814"/>
                </a:lnTo>
                <a:lnTo>
                  <a:pt x="54091" y="41949"/>
                </a:lnTo>
                <a:lnTo>
                  <a:pt x="57274" y="30998"/>
                </a:lnTo>
                <a:lnTo>
                  <a:pt x="56053" y="20055"/>
                </a:lnTo>
                <a:lnTo>
                  <a:pt x="50818" y="10368"/>
                </a:lnTo>
                <a:lnTo>
                  <a:pt x="41956" y="3186"/>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1" name="bk object 155">
            <a:extLst>
              <a:ext uri="{FF2B5EF4-FFF2-40B4-BE49-F238E27FC236}">
                <a16:creationId xmlns:a16="http://schemas.microsoft.com/office/drawing/2014/main" id="{772FA3DC-E052-414B-B97B-812C87472359}"/>
              </a:ext>
            </a:extLst>
          </p:cNvPr>
          <p:cNvSpPr>
            <a:spLocks/>
          </p:cNvSpPr>
          <p:nvPr/>
        </p:nvSpPr>
        <p:spPr bwMode="auto">
          <a:xfrm>
            <a:off x="9167813" y="42910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2"/>
                </a:lnTo>
                <a:lnTo>
                  <a:pt x="1220" y="37226"/>
                </a:lnTo>
                <a:lnTo>
                  <a:pt x="6458" y="46914"/>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2" name="bk object 156">
            <a:extLst>
              <a:ext uri="{FF2B5EF4-FFF2-40B4-BE49-F238E27FC236}">
                <a16:creationId xmlns:a16="http://schemas.microsoft.com/office/drawing/2014/main" id="{90BEDD60-360F-4AF5-AAEF-49B94E928B08}"/>
              </a:ext>
            </a:extLst>
          </p:cNvPr>
          <p:cNvSpPr>
            <a:spLocks/>
          </p:cNvSpPr>
          <p:nvPr/>
        </p:nvSpPr>
        <p:spPr bwMode="auto">
          <a:xfrm>
            <a:off x="9613900" y="40941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8"/>
                </a:lnTo>
                <a:lnTo>
                  <a:pt x="56052" y="20054"/>
                </a:lnTo>
                <a:lnTo>
                  <a:pt x="50814" y="10366"/>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3" name="bk object 157">
            <a:extLst>
              <a:ext uri="{FF2B5EF4-FFF2-40B4-BE49-F238E27FC236}">
                <a16:creationId xmlns:a16="http://schemas.microsoft.com/office/drawing/2014/main" id="{2B02EC50-8D5D-4B67-98EA-8CF996C7C404}"/>
              </a:ext>
            </a:extLst>
          </p:cNvPr>
          <p:cNvSpPr>
            <a:spLocks/>
          </p:cNvSpPr>
          <p:nvPr/>
        </p:nvSpPr>
        <p:spPr bwMode="auto">
          <a:xfrm>
            <a:off x="10026650" y="384968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1"/>
                </a:lnTo>
                <a:lnTo>
                  <a:pt x="1223" y="37225"/>
                </a:lnTo>
                <a:lnTo>
                  <a:pt x="6462" y="46912"/>
                </a:lnTo>
                <a:lnTo>
                  <a:pt x="15326" y="54099"/>
                </a:lnTo>
                <a:lnTo>
                  <a:pt x="26282" y="57279"/>
                </a:lnTo>
                <a:lnTo>
                  <a:pt x="37225" y="56055"/>
                </a:lnTo>
                <a:lnTo>
                  <a:pt x="46909" y="50817"/>
                </a:lnTo>
                <a:lnTo>
                  <a:pt x="54090" y="41952"/>
                </a:lnTo>
                <a:lnTo>
                  <a:pt x="57272" y="31000"/>
                </a:lnTo>
                <a:lnTo>
                  <a:pt x="56050" y="20053"/>
                </a:lnTo>
                <a:lnTo>
                  <a:pt x="50812" y="10362"/>
                </a:lnTo>
                <a:lnTo>
                  <a:pt x="41943"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4" name="bk object 158">
            <a:extLst>
              <a:ext uri="{FF2B5EF4-FFF2-40B4-BE49-F238E27FC236}">
                <a16:creationId xmlns:a16="http://schemas.microsoft.com/office/drawing/2014/main" id="{B0D0B787-501D-4D58-9B47-BF0F1508601D}"/>
              </a:ext>
            </a:extLst>
          </p:cNvPr>
          <p:cNvSpPr>
            <a:spLocks/>
          </p:cNvSpPr>
          <p:nvPr/>
        </p:nvSpPr>
        <p:spPr bwMode="auto">
          <a:xfrm>
            <a:off x="10402888" y="3557588"/>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5"/>
                </a:lnTo>
                <a:lnTo>
                  <a:pt x="56056"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5" name="bk object 159">
            <a:extLst>
              <a:ext uri="{FF2B5EF4-FFF2-40B4-BE49-F238E27FC236}">
                <a16:creationId xmlns:a16="http://schemas.microsoft.com/office/drawing/2014/main" id="{781B899F-4905-4AAC-9CA5-367BD856876F}"/>
              </a:ext>
            </a:extLst>
          </p:cNvPr>
          <p:cNvSpPr>
            <a:spLocks/>
          </p:cNvSpPr>
          <p:nvPr/>
        </p:nvSpPr>
        <p:spPr bwMode="auto">
          <a:xfrm>
            <a:off x="10745788" y="32146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6" name="bk object 160">
            <a:extLst>
              <a:ext uri="{FF2B5EF4-FFF2-40B4-BE49-F238E27FC236}">
                <a16:creationId xmlns:a16="http://schemas.microsoft.com/office/drawing/2014/main" id="{73634D49-195A-4433-8008-1E2AC14B3434}"/>
              </a:ext>
            </a:extLst>
          </p:cNvPr>
          <p:cNvSpPr>
            <a:spLocks/>
          </p:cNvSpPr>
          <p:nvPr/>
        </p:nvSpPr>
        <p:spPr bwMode="auto">
          <a:xfrm>
            <a:off x="11049000" y="28241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6"/>
                </a:lnTo>
                <a:lnTo>
                  <a:pt x="10366" y="6465"/>
                </a:lnTo>
                <a:lnTo>
                  <a:pt x="3186" y="15325"/>
                </a:lnTo>
                <a:lnTo>
                  <a:pt x="0" y="26281"/>
                </a:lnTo>
                <a:lnTo>
                  <a:pt x="1220" y="37225"/>
                </a:lnTo>
                <a:lnTo>
                  <a:pt x="6458" y="46912"/>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7" name="bk object 161">
            <a:extLst>
              <a:ext uri="{FF2B5EF4-FFF2-40B4-BE49-F238E27FC236}">
                <a16:creationId xmlns:a16="http://schemas.microsoft.com/office/drawing/2014/main" id="{D3ADB295-2ED9-4129-A6E1-95B8CF7D12C8}"/>
              </a:ext>
            </a:extLst>
          </p:cNvPr>
          <p:cNvSpPr>
            <a:spLocks/>
          </p:cNvSpPr>
          <p:nvPr/>
        </p:nvSpPr>
        <p:spPr bwMode="auto">
          <a:xfrm>
            <a:off x="11320463" y="2386013"/>
            <a:ext cx="33337"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1"/>
                </a:lnTo>
                <a:lnTo>
                  <a:pt x="1223" y="37225"/>
                </a:lnTo>
                <a:lnTo>
                  <a:pt x="6462" y="46912"/>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8" name="bk object 162">
            <a:extLst>
              <a:ext uri="{FF2B5EF4-FFF2-40B4-BE49-F238E27FC236}">
                <a16:creationId xmlns:a16="http://schemas.microsoft.com/office/drawing/2014/main" id="{2A8D7B70-341E-48EB-BE6C-2931560E1A3C}"/>
              </a:ext>
            </a:extLst>
          </p:cNvPr>
          <p:cNvSpPr>
            <a:spLocks/>
          </p:cNvSpPr>
          <p:nvPr/>
        </p:nvSpPr>
        <p:spPr bwMode="auto">
          <a:xfrm>
            <a:off x="179388" y="27892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6" y="30997"/>
                </a:lnTo>
                <a:lnTo>
                  <a:pt x="56056"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49" name="bk object 163">
            <a:extLst>
              <a:ext uri="{FF2B5EF4-FFF2-40B4-BE49-F238E27FC236}">
                <a16:creationId xmlns:a16="http://schemas.microsoft.com/office/drawing/2014/main" id="{1E298869-7BD7-4B6F-97D4-B5918540659F}"/>
              </a:ext>
            </a:extLst>
          </p:cNvPr>
          <p:cNvSpPr>
            <a:spLocks/>
          </p:cNvSpPr>
          <p:nvPr/>
        </p:nvSpPr>
        <p:spPr bwMode="auto">
          <a:xfrm>
            <a:off x="463550" y="2903538"/>
            <a:ext cx="36513"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0" name="bk object 164">
            <a:extLst>
              <a:ext uri="{FF2B5EF4-FFF2-40B4-BE49-F238E27FC236}">
                <a16:creationId xmlns:a16="http://schemas.microsoft.com/office/drawing/2014/main" id="{C70B7FC5-4BD6-4A39-9288-165E9FCE7D8C}"/>
              </a:ext>
            </a:extLst>
          </p:cNvPr>
          <p:cNvSpPr>
            <a:spLocks/>
          </p:cNvSpPr>
          <p:nvPr/>
        </p:nvSpPr>
        <p:spPr bwMode="auto">
          <a:xfrm>
            <a:off x="774700" y="3030538"/>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5"/>
                </a:lnTo>
                <a:lnTo>
                  <a:pt x="10362" y="6462"/>
                </a:lnTo>
                <a:lnTo>
                  <a:pt x="3180" y="15321"/>
                </a:lnTo>
                <a:lnTo>
                  <a:pt x="0" y="26278"/>
                </a:lnTo>
                <a:lnTo>
                  <a:pt x="1223" y="37224"/>
                </a:lnTo>
                <a:lnTo>
                  <a:pt x="6462" y="46912"/>
                </a:lnTo>
                <a:lnTo>
                  <a:pt x="15326" y="54094"/>
                </a:lnTo>
                <a:lnTo>
                  <a:pt x="26284" y="57279"/>
                </a:lnTo>
                <a:lnTo>
                  <a:pt x="37230" y="56055"/>
                </a:lnTo>
                <a:lnTo>
                  <a:pt x="46918" y="50814"/>
                </a:lnTo>
                <a:lnTo>
                  <a:pt x="54100" y="41948"/>
                </a:lnTo>
                <a:lnTo>
                  <a:pt x="57281" y="30997"/>
                </a:lnTo>
                <a:lnTo>
                  <a:pt x="56057" y="20052"/>
                </a:lnTo>
                <a:lnTo>
                  <a:pt x="50818" y="10362"/>
                </a:lnTo>
                <a:lnTo>
                  <a:pt x="41954" y="3174"/>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1" name="bk object 165">
            <a:extLst>
              <a:ext uri="{FF2B5EF4-FFF2-40B4-BE49-F238E27FC236}">
                <a16:creationId xmlns:a16="http://schemas.microsoft.com/office/drawing/2014/main" id="{A07733F0-0372-41C5-8342-FF3005EEC017}"/>
              </a:ext>
            </a:extLst>
          </p:cNvPr>
          <p:cNvSpPr>
            <a:spLocks/>
          </p:cNvSpPr>
          <p:nvPr/>
        </p:nvSpPr>
        <p:spPr bwMode="auto">
          <a:xfrm>
            <a:off x="1111250" y="3167063"/>
            <a:ext cx="36513"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2" name="bk object 166">
            <a:extLst>
              <a:ext uri="{FF2B5EF4-FFF2-40B4-BE49-F238E27FC236}">
                <a16:creationId xmlns:a16="http://schemas.microsoft.com/office/drawing/2014/main" id="{D5B2D11A-3954-4816-A7B5-C373AC948FE8}"/>
              </a:ext>
            </a:extLst>
          </p:cNvPr>
          <p:cNvSpPr>
            <a:spLocks/>
          </p:cNvSpPr>
          <p:nvPr/>
        </p:nvSpPr>
        <p:spPr bwMode="auto">
          <a:xfrm>
            <a:off x="1473200" y="331470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5"/>
                </a:lnTo>
                <a:lnTo>
                  <a:pt x="10366" y="6462"/>
                </a:lnTo>
                <a:lnTo>
                  <a:pt x="3186" y="15321"/>
                </a:lnTo>
                <a:lnTo>
                  <a:pt x="0" y="26278"/>
                </a:lnTo>
                <a:lnTo>
                  <a:pt x="1220" y="37224"/>
                </a:lnTo>
                <a:lnTo>
                  <a:pt x="6458" y="46912"/>
                </a:lnTo>
                <a:lnTo>
                  <a:pt x="15322" y="54094"/>
                </a:lnTo>
                <a:lnTo>
                  <a:pt x="26279" y="57279"/>
                </a:lnTo>
                <a:lnTo>
                  <a:pt x="37226" y="56055"/>
                </a:lnTo>
                <a:lnTo>
                  <a:pt x="46914" y="50814"/>
                </a:lnTo>
                <a:lnTo>
                  <a:pt x="54096" y="41948"/>
                </a:lnTo>
                <a:lnTo>
                  <a:pt x="57276" y="30997"/>
                </a:lnTo>
                <a:lnTo>
                  <a:pt x="56052" y="20052"/>
                </a:lnTo>
                <a:lnTo>
                  <a:pt x="50814" y="10362"/>
                </a:lnTo>
                <a:lnTo>
                  <a:pt x="41949" y="3174"/>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3" name="bk object 167">
            <a:extLst>
              <a:ext uri="{FF2B5EF4-FFF2-40B4-BE49-F238E27FC236}">
                <a16:creationId xmlns:a16="http://schemas.microsoft.com/office/drawing/2014/main" id="{57FA6934-3809-42B7-A480-4AFC6591F740}"/>
              </a:ext>
            </a:extLst>
          </p:cNvPr>
          <p:cNvSpPr>
            <a:spLocks/>
          </p:cNvSpPr>
          <p:nvPr/>
        </p:nvSpPr>
        <p:spPr bwMode="auto">
          <a:xfrm>
            <a:off x="1860550" y="3468688"/>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6"/>
                </a:lnTo>
                <a:lnTo>
                  <a:pt x="10364"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1"/>
                </a:lnTo>
                <a:lnTo>
                  <a:pt x="56052" y="20056"/>
                </a:lnTo>
                <a:lnTo>
                  <a:pt x="50814" y="10366"/>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4" name="bk object 168">
            <a:extLst>
              <a:ext uri="{FF2B5EF4-FFF2-40B4-BE49-F238E27FC236}">
                <a16:creationId xmlns:a16="http://schemas.microsoft.com/office/drawing/2014/main" id="{EE730C97-4206-4DBC-876D-FA473A85252B}"/>
              </a:ext>
            </a:extLst>
          </p:cNvPr>
          <p:cNvSpPr>
            <a:spLocks/>
          </p:cNvSpPr>
          <p:nvPr/>
        </p:nvSpPr>
        <p:spPr bwMode="auto">
          <a:xfrm>
            <a:off x="2273300" y="36274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5" name="bk object 169">
            <a:extLst>
              <a:ext uri="{FF2B5EF4-FFF2-40B4-BE49-F238E27FC236}">
                <a16:creationId xmlns:a16="http://schemas.microsoft.com/office/drawing/2014/main" id="{235CA43E-489E-49C2-8D9E-FAA4A7DCAEA6}"/>
              </a:ext>
            </a:extLst>
          </p:cNvPr>
          <p:cNvSpPr>
            <a:spLocks/>
          </p:cNvSpPr>
          <p:nvPr/>
        </p:nvSpPr>
        <p:spPr bwMode="auto">
          <a:xfrm>
            <a:off x="2711450" y="3792538"/>
            <a:ext cx="33338"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6" name="bk object 170">
            <a:extLst>
              <a:ext uri="{FF2B5EF4-FFF2-40B4-BE49-F238E27FC236}">
                <a16:creationId xmlns:a16="http://schemas.microsoft.com/office/drawing/2014/main" id="{55FF7FDC-6C24-45D4-A412-DAFFE6B6D002}"/>
              </a:ext>
            </a:extLst>
          </p:cNvPr>
          <p:cNvSpPr>
            <a:spLocks/>
          </p:cNvSpPr>
          <p:nvPr/>
        </p:nvSpPr>
        <p:spPr bwMode="auto">
          <a:xfrm>
            <a:off x="3175000" y="3960813"/>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51" y="1223"/>
                </a:lnTo>
                <a:lnTo>
                  <a:pt x="10366" y="6462"/>
                </a:lnTo>
                <a:lnTo>
                  <a:pt x="3186" y="15326"/>
                </a:lnTo>
                <a:lnTo>
                  <a:pt x="0" y="26282"/>
                </a:lnTo>
                <a:lnTo>
                  <a:pt x="1220" y="37226"/>
                </a:lnTo>
                <a:lnTo>
                  <a:pt x="6458" y="46914"/>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7" name="bk object 171">
            <a:extLst>
              <a:ext uri="{FF2B5EF4-FFF2-40B4-BE49-F238E27FC236}">
                <a16:creationId xmlns:a16="http://schemas.microsoft.com/office/drawing/2014/main" id="{BBFA6F85-9C99-4D20-9B20-A8C04119CC57}"/>
              </a:ext>
            </a:extLst>
          </p:cNvPr>
          <p:cNvSpPr>
            <a:spLocks/>
          </p:cNvSpPr>
          <p:nvPr/>
        </p:nvSpPr>
        <p:spPr bwMode="auto">
          <a:xfrm>
            <a:off x="3665538" y="4127500"/>
            <a:ext cx="36512"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2" y="37220"/>
                </a:lnTo>
                <a:lnTo>
                  <a:pt x="6458" y="46908"/>
                </a:lnTo>
                <a:lnTo>
                  <a:pt x="15316" y="54090"/>
                </a:lnTo>
                <a:lnTo>
                  <a:pt x="26278" y="57276"/>
                </a:lnTo>
                <a:lnTo>
                  <a:pt x="37224" y="56054"/>
                </a:lnTo>
                <a:lnTo>
                  <a:pt x="46909" y="50814"/>
                </a:lnTo>
                <a:lnTo>
                  <a:pt x="54090" y="41944"/>
                </a:lnTo>
                <a:lnTo>
                  <a:pt x="57277"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8" name="bk object 172">
            <a:extLst>
              <a:ext uri="{FF2B5EF4-FFF2-40B4-BE49-F238E27FC236}">
                <a16:creationId xmlns:a16="http://schemas.microsoft.com/office/drawing/2014/main" id="{0151E972-FACB-4125-A193-5B4200DE5C1B}"/>
              </a:ext>
            </a:extLst>
          </p:cNvPr>
          <p:cNvSpPr>
            <a:spLocks/>
          </p:cNvSpPr>
          <p:nvPr/>
        </p:nvSpPr>
        <p:spPr bwMode="auto">
          <a:xfrm>
            <a:off x="4184650" y="42910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2" y="30995"/>
                </a:lnTo>
                <a:lnTo>
                  <a:pt x="56052" y="20049"/>
                </a:lnTo>
                <a:lnTo>
                  <a:pt x="50816"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59" name="bk object 173">
            <a:extLst>
              <a:ext uri="{FF2B5EF4-FFF2-40B4-BE49-F238E27FC236}">
                <a16:creationId xmlns:a16="http://schemas.microsoft.com/office/drawing/2014/main" id="{9D8B3E73-B4B0-4A47-81F1-DF39EF27624F}"/>
              </a:ext>
            </a:extLst>
          </p:cNvPr>
          <p:cNvSpPr>
            <a:spLocks/>
          </p:cNvSpPr>
          <p:nvPr/>
        </p:nvSpPr>
        <p:spPr bwMode="auto">
          <a:xfrm>
            <a:off x="4724400" y="44450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0" name="bk object 174">
            <a:extLst>
              <a:ext uri="{FF2B5EF4-FFF2-40B4-BE49-F238E27FC236}">
                <a16:creationId xmlns:a16="http://schemas.microsoft.com/office/drawing/2014/main" id="{5B2D050D-B744-42E2-B628-C40F612353D6}"/>
              </a:ext>
            </a:extLst>
          </p:cNvPr>
          <p:cNvSpPr>
            <a:spLocks/>
          </p:cNvSpPr>
          <p:nvPr/>
        </p:nvSpPr>
        <p:spPr bwMode="auto">
          <a:xfrm>
            <a:off x="5281613" y="45847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1001"/>
                </a:lnTo>
                <a:lnTo>
                  <a:pt x="56053" y="20054"/>
                </a:lnTo>
                <a:lnTo>
                  <a:pt x="50818"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1" name="bk object 175">
            <a:extLst>
              <a:ext uri="{FF2B5EF4-FFF2-40B4-BE49-F238E27FC236}">
                <a16:creationId xmlns:a16="http://schemas.microsoft.com/office/drawing/2014/main" id="{A9BD7C82-49A3-4216-93A4-1A78892C0C68}"/>
              </a:ext>
            </a:extLst>
          </p:cNvPr>
          <p:cNvSpPr>
            <a:spLocks/>
          </p:cNvSpPr>
          <p:nvPr/>
        </p:nvSpPr>
        <p:spPr bwMode="auto">
          <a:xfrm>
            <a:off x="5846763" y="46990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2" name="bk object 176">
            <a:extLst>
              <a:ext uri="{FF2B5EF4-FFF2-40B4-BE49-F238E27FC236}">
                <a16:creationId xmlns:a16="http://schemas.microsoft.com/office/drawing/2014/main" id="{4E9E5F3E-F1CB-43A7-9C64-A4AB4E41BCB7}"/>
              </a:ext>
            </a:extLst>
          </p:cNvPr>
          <p:cNvSpPr>
            <a:spLocks/>
          </p:cNvSpPr>
          <p:nvPr/>
        </p:nvSpPr>
        <p:spPr bwMode="auto">
          <a:xfrm>
            <a:off x="6415088" y="47863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6"/>
                </a:lnTo>
                <a:lnTo>
                  <a:pt x="10361" y="6465"/>
                </a:lnTo>
                <a:lnTo>
                  <a:pt x="3180" y="15325"/>
                </a:lnTo>
                <a:lnTo>
                  <a:pt x="0" y="26282"/>
                </a:lnTo>
                <a:lnTo>
                  <a:pt x="1222" y="37229"/>
                </a:lnTo>
                <a:lnTo>
                  <a:pt x="6458" y="46917"/>
                </a:lnTo>
                <a:lnTo>
                  <a:pt x="15316" y="54099"/>
                </a:lnTo>
                <a:lnTo>
                  <a:pt x="26278" y="57284"/>
                </a:lnTo>
                <a:lnTo>
                  <a:pt x="37224" y="56059"/>
                </a:lnTo>
                <a:lnTo>
                  <a:pt x="46909" y="50818"/>
                </a:lnTo>
                <a:lnTo>
                  <a:pt x="54090" y="41952"/>
                </a:lnTo>
                <a:lnTo>
                  <a:pt x="57272" y="31000"/>
                </a:lnTo>
                <a:lnTo>
                  <a:pt x="56052" y="20053"/>
                </a:lnTo>
                <a:lnTo>
                  <a:pt x="50817" y="10362"/>
                </a:lnTo>
                <a:lnTo>
                  <a:pt x="41954"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3" name="bk object 177">
            <a:extLst>
              <a:ext uri="{FF2B5EF4-FFF2-40B4-BE49-F238E27FC236}">
                <a16:creationId xmlns:a16="http://schemas.microsoft.com/office/drawing/2014/main" id="{88C81010-9330-4A0F-9A8B-94C1D1E3AC84}"/>
              </a:ext>
            </a:extLst>
          </p:cNvPr>
          <p:cNvSpPr>
            <a:spLocks/>
          </p:cNvSpPr>
          <p:nvPr/>
        </p:nvSpPr>
        <p:spPr bwMode="auto">
          <a:xfrm>
            <a:off x="6980238" y="48339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84"/>
                </a:lnTo>
                <a:lnTo>
                  <a:pt x="37223" y="56059"/>
                </a:lnTo>
                <a:lnTo>
                  <a:pt x="46909" y="50818"/>
                </a:lnTo>
                <a:lnTo>
                  <a:pt x="54091" y="41952"/>
                </a:lnTo>
                <a:lnTo>
                  <a:pt x="57273" y="31001"/>
                </a:lnTo>
                <a:lnTo>
                  <a:pt x="56053" y="20056"/>
                </a:lnTo>
                <a:lnTo>
                  <a:pt x="50818" y="10366"/>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4" name="bk object 178">
            <a:extLst>
              <a:ext uri="{FF2B5EF4-FFF2-40B4-BE49-F238E27FC236}">
                <a16:creationId xmlns:a16="http://schemas.microsoft.com/office/drawing/2014/main" id="{00CD62DA-9A1C-4F18-A97F-82C03EED43E5}"/>
              </a:ext>
            </a:extLst>
          </p:cNvPr>
          <p:cNvSpPr>
            <a:spLocks/>
          </p:cNvSpPr>
          <p:nvPr/>
        </p:nvSpPr>
        <p:spPr bwMode="auto">
          <a:xfrm>
            <a:off x="7532688" y="484505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5" name="bk object 179">
            <a:extLst>
              <a:ext uri="{FF2B5EF4-FFF2-40B4-BE49-F238E27FC236}">
                <a16:creationId xmlns:a16="http://schemas.microsoft.com/office/drawing/2014/main" id="{9136566A-D479-479B-A3CF-ACF6848AA7F3}"/>
              </a:ext>
            </a:extLst>
          </p:cNvPr>
          <p:cNvSpPr>
            <a:spLocks/>
          </p:cNvSpPr>
          <p:nvPr/>
        </p:nvSpPr>
        <p:spPr bwMode="auto">
          <a:xfrm>
            <a:off x="8069263" y="48133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0"/>
                </a:lnTo>
                <a:lnTo>
                  <a:pt x="10362" y="6458"/>
                </a:lnTo>
                <a:lnTo>
                  <a:pt x="3182" y="15322"/>
                </a:lnTo>
                <a:lnTo>
                  <a:pt x="0" y="26279"/>
                </a:lnTo>
                <a:lnTo>
                  <a:pt x="1220" y="37226"/>
                </a:lnTo>
                <a:lnTo>
                  <a:pt x="6455" y="46914"/>
                </a:lnTo>
                <a:lnTo>
                  <a:pt x="15318" y="54096"/>
                </a:lnTo>
                <a:lnTo>
                  <a:pt x="26275" y="57276"/>
                </a:lnTo>
                <a:lnTo>
                  <a:pt x="37221" y="56052"/>
                </a:lnTo>
                <a:lnTo>
                  <a:pt x="46909" y="50814"/>
                </a:lnTo>
                <a:lnTo>
                  <a:pt x="54091" y="41949"/>
                </a:lnTo>
                <a:lnTo>
                  <a:pt x="57273" y="30998"/>
                </a:lnTo>
                <a:lnTo>
                  <a:pt x="56052" y="20055"/>
                </a:lnTo>
                <a:lnTo>
                  <a:pt x="50814" y="10368"/>
                </a:lnTo>
                <a:lnTo>
                  <a:pt x="41945" y="3186"/>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6" name="bk object 180">
            <a:extLst>
              <a:ext uri="{FF2B5EF4-FFF2-40B4-BE49-F238E27FC236}">
                <a16:creationId xmlns:a16="http://schemas.microsoft.com/office/drawing/2014/main" id="{54D7A78F-51FB-415B-8127-7E2CA38E2D81}"/>
              </a:ext>
            </a:extLst>
          </p:cNvPr>
          <p:cNvSpPr>
            <a:spLocks/>
          </p:cNvSpPr>
          <p:nvPr/>
        </p:nvSpPr>
        <p:spPr bwMode="auto">
          <a:xfrm>
            <a:off x="8583613" y="47371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3"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2" y="30997"/>
                </a:lnTo>
                <a:lnTo>
                  <a:pt x="56048" y="20053"/>
                </a:lnTo>
                <a:lnTo>
                  <a:pt x="50809" y="10365"/>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7" name="bk object 181">
            <a:extLst>
              <a:ext uri="{FF2B5EF4-FFF2-40B4-BE49-F238E27FC236}">
                <a16:creationId xmlns:a16="http://schemas.microsoft.com/office/drawing/2014/main" id="{322ADEC2-4026-4951-A562-0B84628D2259}"/>
              </a:ext>
            </a:extLst>
          </p:cNvPr>
          <p:cNvSpPr>
            <a:spLocks/>
          </p:cNvSpPr>
          <p:nvPr/>
        </p:nvSpPr>
        <p:spPr bwMode="auto">
          <a:xfrm>
            <a:off x="9074150" y="46180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8" name="bk object 182">
            <a:extLst>
              <a:ext uri="{FF2B5EF4-FFF2-40B4-BE49-F238E27FC236}">
                <a16:creationId xmlns:a16="http://schemas.microsoft.com/office/drawing/2014/main" id="{A563CB8E-F61D-43A9-8667-8FF97FC4CF36}"/>
              </a:ext>
            </a:extLst>
          </p:cNvPr>
          <p:cNvSpPr>
            <a:spLocks/>
          </p:cNvSpPr>
          <p:nvPr/>
        </p:nvSpPr>
        <p:spPr bwMode="auto">
          <a:xfrm>
            <a:off x="9537700" y="44561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2"/>
                </a:lnTo>
                <a:lnTo>
                  <a:pt x="10366"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69" name="bk object 183">
            <a:extLst>
              <a:ext uri="{FF2B5EF4-FFF2-40B4-BE49-F238E27FC236}">
                <a16:creationId xmlns:a16="http://schemas.microsoft.com/office/drawing/2014/main" id="{DA85B33E-C510-4782-9CBC-E62A57038784}"/>
              </a:ext>
            </a:extLst>
          </p:cNvPr>
          <p:cNvSpPr>
            <a:spLocks/>
          </p:cNvSpPr>
          <p:nvPr/>
        </p:nvSpPr>
        <p:spPr bwMode="auto">
          <a:xfrm>
            <a:off x="9974263" y="42497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2" y="30997"/>
                </a:lnTo>
                <a:lnTo>
                  <a:pt x="56049" y="20050"/>
                </a:lnTo>
                <a:lnTo>
                  <a:pt x="50813"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0" name="bk object 184">
            <a:extLst>
              <a:ext uri="{FF2B5EF4-FFF2-40B4-BE49-F238E27FC236}">
                <a16:creationId xmlns:a16="http://schemas.microsoft.com/office/drawing/2014/main" id="{8EA8BBF9-619C-4852-830D-84C098D7AB83}"/>
              </a:ext>
            </a:extLst>
          </p:cNvPr>
          <p:cNvSpPr>
            <a:spLocks/>
          </p:cNvSpPr>
          <p:nvPr/>
        </p:nvSpPr>
        <p:spPr bwMode="auto">
          <a:xfrm>
            <a:off x="10380663" y="39989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4"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1"/>
                </a:lnTo>
                <a:lnTo>
                  <a:pt x="56052" y="20056"/>
                </a:lnTo>
                <a:lnTo>
                  <a:pt x="50814" y="10366"/>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1" name="bk object 185">
            <a:extLst>
              <a:ext uri="{FF2B5EF4-FFF2-40B4-BE49-F238E27FC236}">
                <a16:creationId xmlns:a16="http://schemas.microsoft.com/office/drawing/2014/main" id="{50A05601-E2AD-4977-AA8D-0995177F6BE5}"/>
              </a:ext>
            </a:extLst>
          </p:cNvPr>
          <p:cNvSpPr>
            <a:spLocks/>
          </p:cNvSpPr>
          <p:nvPr/>
        </p:nvSpPr>
        <p:spPr bwMode="auto">
          <a:xfrm>
            <a:off x="10752138" y="3697288"/>
            <a:ext cx="36512" cy="36512"/>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6"/>
                </a:lnTo>
                <a:lnTo>
                  <a:pt x="10364"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2" name="bk object 186">
            <a:extLst>
              <a:ext uri="{FF2B5EF4-FFF2-40B4-BE49-F238E27FC236}">
                <a16:creationId xmlns:a16="http://schemas.microsoft.com/office/drawing/2014/main" id="{2E9088AA-DF65-4AAE-93ED-356FA3B3CCD3}"/>
              </a:ext>
            </a:extLst>
          </p:cNvPr>
          <p:cNvSpPr>
            <a:spLocks/>
          </p:cNvSpPr>
          <p:nvPr/>
        </p:nvSpPr>
        <p:spPr bwMode="auto">
          <a:xfrm>
            <a:off x="11093450" y="334645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7" y="1226"/>
                </a:lnTo>
                <a:lnTo>
                  <a:pt x="10362"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3" name="bk object 187">
            <a:extLst>
              <a:ext uri="{FF2B5EF4-FFF2-40B4-BE49-F238E27FC236}">
                <a16:creationId xmlns:a16="http://schemas.microsoft.com/office/drawing/2014/main" id="{3111442E-D9A1-4B4C-A5AE-7EC94384037B}"/>
              </a:ext>
            </a:extLst>
          </p:cNvPr>
          <p:cNvSpPr>
            <a:spLocks/>
          </p:cNvSpPr>
          <p:nvPr/>
        </p:nvSpPr>
        <p:spPr bwMode="auto">
          <a:xfrm>
            <a:off x="11396663" y="294640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4" name="bk object 188">
            <a:extLst>
              <a:ext uri="{FF2B5EF4-FFF2-40B4-BE49-F238E27FC236}">
                <a16:creationId xmlns:a16="http://schemas.microsoft.com/office/drawing/2014/main" id="{D0114A65-EB1E-4BF1-ABF0-3A7230EE5A9B}"/>
              </a:ext>
            </a:extLst>
          </p:cNvPr>
          <p:cNvSpPr>
            <a:spLocks/>
          </p:cNvSpPr>
          <p:nvPr/>
        </p:nvSpPr>
        <p:spPr bwMode="auto">
          <a:xfrm>
            <a:off x="11666538" y="249555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2" y="31000"/>
                </a:lnTo>
                <a:lnTo>
                  <a:pt x="56052" y="20053"/>
                </a:lnTo>
                <a:lnTo>
                  <a:pt x="50816"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5" name="bk object 189">
            <a:extLst>
              <a:ext uri="{FF2B5EF4-FFF2-40B4-BE49-F238E27FC236}">
                <a16:creationId xmlns:a16="http://schemas.microsoft.com/office/drawing/2014/main" id="{3CEBBC68-5A5E-4FFA-8999-0515FECEA61F}"/>
              </a:ext>
            </a:extLst>
          </p:cNvPr>
          <p:cNvSpPr>
            <a:spLocks/>
          </p:cNvSpPr>
          <p:nvPr/>
        </p:nvSpPr>
        <p:spPr bwMode="auto">
          <a:xfrm>
            <a:off x="109538" y="2843213"/>
            <a:ext cx="36512"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0" y="1223"/>
                </a:lnTo>
                <a:lnTo>
                  <a:pt x="10364"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3" y="30997"/>
                </a:lnTo>
                <a:lnTo>
                  <a:pt x="56052" y="20053"/>
                </a:lnTo>
                <a:lnTo>
                  <a:pt x="50814" y="10366"/>
                </a:lnTo>
                <a:lnTo>
                  <a:pt x="41945" y="3185"/>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6" name="bk object 190">
            <a:extLst>
              <a:ext uri="{FF2B5EF4-FFF2-40B4-BE49-F238E27FC236}">
                <a16:creationId xmlns:a16="http://schemas.microsoft.com/office/drawing/2014/main" id="{DFDB4378-8C98-474E-B2A4-CE84ED0BEF3B}"/>
              </a:ext>
            </a:extLst>
          </p:cNvPr>
          <p:cNvSpPr>
            <a:spLocks/>
          </p:cNvSpPr>
          <p:nvPr/>
        </p:nvSpPr>
        <p:spPr bwMode="auto">
          <a:xfrm>
            <a:off x="338138" y="29321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7" name="bk object 191">
            <a:extLst>
              <a:ext uri="{FF2B5EF4-FFF2-40B4-BE49-F238E27FC236}">
                <a16:creationId xmlns:a16="http://schemas.microsoft.com/office/drawing/2014/main" id="{3B89EE26-2E26-4762-BE18-8C1D1AEBB8AD}"/>
              </a:ext>
            </a:extLst>
          </p:cNvPr>
          <p:cNvSpPr>
            <a:spLocks/>
          </p:cNvSpPr>
          <p:nvPr/>
        </p:nvSpPr>
        <p:spPr bwMode="auto">
          <a:xfrm>
            <a:off x="595313" y="30368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8"/>
                </a:lnTo>
                <a:lnTo>
                  <a:pt x="56052" y="20054"/>
                </a:lnTo>
                <a:lnTo>
                  <a:pt x="50816"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8" name="bk object 192">
            <a:extLst>
              <a:ext uri="{FF2B5EF4-FFF2-40B4-BE49-F238E27FC236}">
                <a16:creationId xmlns:a16="http://schemas.microsoft.com/office/drawing/2014/main" id="{7D1598F7-7083-4AB3-B8F6-D13E77F3D01E}"/>
              </a:ext>
            </a:extLst>
          </p:cNvPr>
          <p:cNvSpPr>
            <a:spLocks/>
          </p:cNvSpPr>
          <p:nvPr/>
        </p:nvSpPr>
        <p:spPr bwMode="auto">
          <a:xfrm>
            <a:off x="881063" y="3155950"/>
            <a:ext cx="33337"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2" y="30997"/>
                </a:lnTo>
                <a:lnTo>
                  <a:pt x="56052" y="20053"/>
                </a:lnTo>
                <a:lnTo>
                  <a:pt x="50816"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79" name="bk object 193">
            <a:extLst>
              <a:ext uri="{FF2B5EF4-FFF2-40B4-BE49-F238E27FC236}">
                <a16:creationId xmlns:a16="http://schemas.microsoft.com/office/drawing/2014/main" id="{9D1ADD62-CAA0-47EE-AEF2-8868CE5F179E}"/>
              </a:ext>
            </a:extLst>
          </p:cNvPr>
          <p:cNvSpPr>
            <a:spLocks/>
          </p:cNvSpPr>
          <p:nvPr/>
        </p:nvSpPr>
        <p:spPr bwMode="auto">
          <a:xfrm>
            <a:off x="1192213" y="3289300"/>
            <a:ext cx="34925"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0" name="bk object 194">
            <a:extLst>
              <a:ext uri="{FF2B5EF4-FFF2-40B4-BE49-F238E27FC236}">
                <a16:creationId xmlns:a16="http://schemas.microsoft.com/office/drawing/2014/main" id="{06212714-F72E-4032-9D33-9F3B3C3EBCC1}"/>
              </a:ext>
            </a:extLst>
          </p:cNvPr>
          <p:cNvSpPr>
            <a:spLocks/>
          </p:cNvSpPr>
          <p:nvPr/>
        </p:nvSpPr>
        <p:spPr bwMode="auto">
          <a:xfrm>
            <a:off x="1530350" y="3433763"/>
            <a:ext cx="33338"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6" y="30997"/>
                </a:lnTo>
                <a:lnTo>
                  <a:pt x="56056"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1" name="bk object 195">
            <a:extLst>
              <a:ext uri="{FF2B5EF4-FFF2-40B4-BE49-F238E27FC236}">
                <a16:creationId xmlns:a16="http://schemas.microsoft.com/office/drawing/2014/main" id="{5F532C4F-338A-4573-BC8E-493DE0437767}"/>
              </a:ext>
            </a:extLst>
          </p:cNvPr>
          <p:cNvSpPr>
            <a:spLocks/>
          </p:cNvSpPr>
          <p:nvPr/>
        </p:nvSpPr>
        <p:spPr bwMode="auto">
          <a:xfrm>
            <a:off x="1893888" y="3586163"/>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2" name="bk object 196">
            <a:extLst>
              <a:ext uri="{FF2B5EF4-FFF2-40B4-BE49-F238E27FC236}">
                <a16:creationId xmlns:a16="http://schemas.microsoft.com/office/drawing/2014/main" id="{D91434BA-81AB-41DA-AD9D-5A9867880941}"/>
              </a:ext>
            </a:extLst>
          </p:cNvPr>
          <p:cNvSpPr>
            <a:spLocks/>
          </p:cNvSpPr>
          <p:nvPr/>
        </p:nvSpPr>
        <p:spPr bwMode="auto">
          <a:xfrm>
            <a:off x="2286000" y="374650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3" name="bk object 197">
            <a:extLst>
              <a:ext uri="{FF2B5EF4-FFF2-40B4-BE49-F238E27FC236}">
                <a16:creationId xmlns:a16="http://schemas.microsoft.com/office/drawing/2014/main" id="{7E9FDC80-F40C-4DFE-A57B-ACAEDFE9A5E7}"/>
              </a:ext>
            </a:extLst>
          </p:cNvPr>
          <p:cNvSpPr>
            <a:spLocks/>
          </p:cNvSpPr>
          <p:nvPr/>
        </p:nvSpPr>
        <p:spPr bwMode="auto">
          <a:xfrm>
            <a:off x="2703513" y="391318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4" name="bk object 198">
            <a:extLst>
              <a:ext uri="{FF2B5EF4-FFF2-40B4-BE49-F238E27FC236}">
                <a16:creationId xmlns:a16="http://schemas.microsoft.com/office/drawing/2014/main" id="{65137BA6-9E7B-42A2-8512-528442C0C572}"/>
              </a:ext>
            </a:extLst>
          </p:cNvPr>
          <p:cNvSpPr>
            <a:spLocks/>
          </p:cNvSpPr>
          <p:nvPr/>
        </p:nvSpPr>
        <p:spPr bwMode="auto">
          <a:xfrm>
            <a:off x="3148013" y="4081463"/>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51" y="1222"/>
                </a:lnTo>
                <a:lnTo>
                  <a:pt x="10366" y="6458"/>
                </a:lnTo>
                <a:lnTo>
                  <a:pt x="3186" y="15316"/>
                </a:lnTo>
                <a:lnTo>
                  <a:pt x="0" y="26273"/>
                </a:lnTo>
                <a:lnTo>
                  <a:pt x="1220" y="37220"/>
                </a:lnTo>
                <a:lnTo>
                  <a:pt x="6458" y="46908"/>
                </a:lnTo>
                <a:lnTo>
                  <a:pt x="15322" y="54090"/>
                </a:lnTo>
                <a:lnTo>
                  <a:pt x="26279" y="57276"/>
                </a:lnTo>
                <a:lnTo>
                  <a:pt x="37226" y="56054"/>
                </a:lnTo>
                <a:lnTo>
                  <a:pt x="46914" y="50814"/>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5" name="bk object 199">
            <a:extLst>
              <a:ext uri="{FF2B5EF4-FFF2-40B4-BE49-F238E27FC236}">
                <a16:creationId xmlns:a16="http://schemas.microsoft.com/office/drawing/2014/main" id="{5548FE54-F2C6-46D5-9721-57474268D1F7}"/>
              </a:ext>
            </a:extLst>
          </p:cNvPr>
          <p:cNvSpPr>
            <a:spLocks/>
          </p:cNvSpPr>
          <p:nvPr/>
        </p:nvSpPr>
        <p:spPr bwMode="auto">
          <a:xfrm>
            <a:off x="3617913" y="424973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6" name="bk object 200">
            <a:extLst>
              <a:ext uri="{FF2B5EF4-FFF2-40B4-BE49-F238E27FC236}">
                <a16:creationId xmlns:a16="http://schemas.microsoft.com/office/drawing/2014/main" id="{366FD9F1-2637-48CC-A444-AD554597C627}"/>
              </a:ext>
            </a:extLst>
          </p:cNvPr>
          <p:cNvSpPr>
            <a:spLocks/>
          </p:cNvSpPr>
          <p:nvPr/>
        </p:nvSpPr>
        <p:spPr bwMode="auto">
          <a:xfrm>
            <a:off x="4110038" y="44132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7" name="bk object 201">
            <a:extLst>
              <a:ext uri="{FF2B5EF4-FFF2-40B4-BE49-F238E27FC236}">
                <a16:creationId xmlns:a16="http://schemas.microsoft.com/office/drawing/2014/main" id="{C0B31DE6-4419-4DD9-86F5-8EA8DFF053EC}"/>
              </a:ext>
            </a:extLst>
          </p:cNvPr>
          <p:cNvSpPr>
            <a:spLocks/>
          </p:cNvSpPr>
          <p:nvPr/>
        </p:nvSpPr>
        <p:spPr bwMode="auto">
          <a:xfrm>
            <a:off x="4629150" y="457041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8" name="bk object 202">
            <a:extLst>
              <a:ext uri="{FF2B5EF4-FFF2-40B4-BE49-F238E27FC236}">
                <a16:creationId xmlns:a16="http://schemas.microsoft.com/office/drawing/2014/main" id="{6C429504-92E2-4684-93D4-A730177BC38D}"/>
              </a:ext>
            </a:extLst>
          </p:cNvPr>
          <p:cNvSpPr>
            <a:spLocks/>
          </p:cNvSpPr>
          <p:nvPr/>
        </p:nvSpPr>
        <p:spPr bwMode="auto">
          <a:xfrm>
            <a:off x="5168900" y="47132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89" name="bk object 203">
            <a:extLst>
              <a:ext uri="{FF2B5EF4-FFF2-40B4-BE49-F238E27FC236}">
                <a16:creationId xmlns:a16="http://schemas.microsoft.com/office/drawing/2014/main" id="{2FF912D2-4BA1-4E29-921D-69F1C9526506}"/>
              </a:ext>
            </a:extLst>
          </p:cNvPr>
          <p:cNvSpPr>
            <a:spLocks/>
          </p:cNvSpPr>
          <p:nvPr/>
        </p:nvSpPr>
        <p:spPr bwMode="auto">
          <a:xfrm>
            <a:off x="5719763" y="483711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7"/>
                </a:lnTo>
                <a:lnTo>
                  <a:pt x="56056"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0" name="bk object 204">
            <a:extLst>
              <a:ext uri="{FF2B5EF4-FFF2-40B4-BE49-F238E27FC236}">
                <a16:creationId xmlns:a16="http://schemas.microsoft.com/office/drawing/2014/main" id="{6B363274-5965-4DD0-B0ED-9B01DCDD3C85}"/>
              </a:ext>
            </a:extLst>
          </p:cNvPr>
          <p:cNvSpPr>
            <a:spLocks/>
          </p:cNvSpPr>
          <p:nvPr/>
        </p:nvSpPr>
        <p:spPr bwMode="auto">
          <a:xfrm>
            <a:off x="6275388" y="49339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1"/>
                </a:lnTo>
                <a:lnTo>
                  <a:pt x="3186" y="15321"/>
                </a:lnTo>
                <a:lnTo>
                  <a:pt x="0" y="26278"/>
                </a:lnTo>
                <a:lnTo>
                  <a:pt x="1220" y="37224"/>
                </a:lnTo>
                <a:lnTo>
                  <a:pt x="6458" y="46912"/>
                </a:lnTo>
                <a:lnTo>
                  <a:pt x="15322" y="54094"/>
                </a:lnTo>
                <a:lnTo>
                  <a:pt x="26279" y="57275"/>
                </a:lnTo>
                <a:lnTo>
                  <a:pt x="37226" y="56051"/>
                </a:lnTo>
                <a:lnTo>
                  <a:pt x="46914" y="50812"/>
                </a:lnTo>
                <a:lnTo>
                  <a:pt x="54096" y="41948"/>
                </a:lnTo>
                <a:lnTo>
                  <a:pt x="57276" y="30997"/>
                </a:lnTo>
                <a:lnTo>
                  <a:pt x="56052" y="20053"/>
                </a:lnTo>
                <a:lnTo>
                  <a:pt x="50814" y="10366"/>
                </a:lnTo>
                <a:lnTo>
                  <a:pt x="41949" y="3185"/>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1" name="bk object 205">
            <a:extLst>
              <a:ext uri="{FF2B5EF4-FFF2-40B4-BE49-F238E27FC236}">
                <a16:creationId xmlns:a16="http://schemas.microsoft.com/office/drawing/2014/main" id="{92467266-E408-4AB7-8927-4AF15B328667}"/>
              </a:ext>
            </a:extLst>
          </p:cNvPr>
          <p:cNvSpPr>
            <a:spLocks/>
          </p:cNvSpPr>
          <p:nvPr/>
        </p:nvSpPr>
        <p:spPr bwMode="auto">
          <a:xfrm>
            <a:off x="6832600" y="49990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1001"/>
                </a:lnTo>
                <a:lnTo>
                  <a:pt x="56052" y="20054"/>
                </a:lnTo>
                <a:lnTo>
                  <a:pt x="50814" y="10364"/>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2" name="bk object 206">
            <a:extLst>
              <a:ext uri="{FF2B5EF4-FFF2-40B4-BE49-F238E27FC236}">
                <a16:creationId xmlns:a16="http://schemas.microsoft.com/office/drawing/2014/main" id="{7752EC7C-0242-45EC-AFF7-36E6C5E76618}"/>
              </a:ext>
            </a:extLst>
          </p:cNvPr>
          <p:cNvSpPr>
            <a:spLocks/>
          </p:cNvSpPr>
          <p:nvPr/>
        </p:nvSpPr>
        <p:spPr bwMode="auto">
          <a:xfrm>
            <a:off x="7380288" y="5029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3" name="bk object 207">
            <a:extLst>
              <a:ext uri="{FF2B5EF4-FFF2-40B4-BE49-F238E27FC236}">
                <a16:creationId xmlns:a16="http://schemas.microsoft.com/office/drawing/2014/main" id="{DF49EC89-C0BB-4EB5-87E8-14055629E83D}"/>
              </a:ext>
            </a:extLst>
          </p:cNvPr>
          <p:cNvSpPr>
            <a:spLocks/>
          </p:cNvSpPr>
          <p:nvPr/>
        </p:nvSpPr>
        <p:spPr bwMode="auto">
          <a:xfrm>
            <a:off x="7916863" y="501808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4" name="bk object 208">
            <a:extLst>
              <a:ext uri="{FF2B5EF4-FFF2-40B4-BE49-F238E27FC236}">
                <a16:creationId xmlns:a16="http://schemas.microsoft.com/office/drawing/2014/main" id="{F964646A-F77B-4B88-BAC9-2C5DB39EF58F}"/>
              </a:ext>
            </a:extLst>
          </p:cNvPr>
          <p:cNvSpPr>
            <a:spLocks/>
          </p:cNvSpPr>
          <p:nvPr/>
        </p:nvSpPr>
        <p:spPr bwMode="auto">
          <a:xfrm>
            <a:off x="8434388" y="49704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5" name="bk object 209">
            <a:extLst>
              <a:ext uri="{FF2B5EF4-FFF2-40B4-BE49-F238E27FC236}">
                <a16:creationId xmlns:a16="http://schemas.microsoft.com/office/drawing/2014/main" id="{7E5BF7D2-0299-4E47-BBC0-28BB4F058F65}"/>
              </a:ext>
            </a:extLst>
          </p:cNvPr>
          <p:cNvSpPr>
            <a:spLocks/>
          </p:cNvSpPr>
          <p:nvPr/>
        </p:nvSpPr>
        <p:spPr bwMode="auto">
          <a:xfrm>
            <a:off x="8934450" y="488156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4"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3" y="30997"/>
                </a:lnTo>
                <a:lnTo>
                  <a:pt x="56052" y="20053"/>
                </a:lnTo>
                <a:lnTo>
                  <a:pt x="50814" y="10365"/>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6" name="bk object 210">
            <a:extLst>
              <a:ext uri="{FF2B5EF4-FFF2-40B4-BE49-F238E27FC236}">
                <a16:creationId xmlns:a16="http://schemas.microsoft.com/office/drawing/2014/main" id="{2C2A85ED-0D23-4857-88E0-2802021BF4B4}"/>
              </a:ext>
            </a:extLst>
          </p:cNvPr>
          <p:cNvSpPr>
            <a:spLocks/>
          </p:cNvSpPr>
          <p:nvPr/>
        </p:nvSpPr>
        <p:spPr bwMode="auto">
          <a:xfrm>
            <a:off x="9410700" y="47498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7" name="bk object 211">
            <a:extLst>
              <a:ext uri="{FF2B5EF4-FFF2-40B4-BE49-F238E27FC236}">
                <a16:creationId xmlns:a16="http://schemas.microsoft.com/office/drawing/2014/main" id="{C4886680-E453-41AC-A374-A0BAAFAA5EED}"/>
              </a:ext>
            </a:extLst>
          </p:cNvPr>
          <p:cNvSpPr>
            <a:spLocks/>
          </p:cNvSpPr>
          <p:nvPr/>
        </p:nvSpPr>
        <p:spPr bwMode="auto">
          <a:xfrm>
            <a:off x="9863138" y="45783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1"/>
                </a:lnTo>
                <a:lnTo>
                  <a:pt x="3180" y="15321"/>
                </a:lnTo>
                <a:lnTo>
                  <a:pt x="0" y="26278"/>
                </a:lnTo>
                <a:lnTo>
                  <a:pt x="1222" y="37224"/>
                </a:lnTo>
                <a:lnTo>
                  <a:pt x="6458" y="46912"/>
                </a:lnTo>
                <a:lnTo>
                  <a:pt x="15316" y="54094"/>
                </a:lnTo>
                <a:lnTo>
                  <a:pt x="26278" y="57275"/>
                </a:lnTo>
                <a:lnTo>
                  <a:pt x="37224" y="56051"/>
                </a:lnTo>
                <a:lnTo>
                  <a:pt x="46909" y="50812"/>
                </a:lnTo>
                <a:lnTo>
                  <a:pt x="54090" y="41948"/>
                </a:lnTo>
                <a:lnTo>
                  <a:pt x="57272" y="30997"/>
                </a:lnTo>
                <a:lnTo>
                  <a:pt x="56050" y="20053"/>
                </a:lnTo>
                <a:lnTo>
                  <a:pt x="50812" y="10366"/>
                </a:lnTo>
                <a:lnTo>
                  <a:pt x="41944" y="3185"/>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8" name="bk object 212">
            <a:extLst>
              <a:ext uri="{FF2B5EF4-FFF2-40B4-BE49-F238E27FC236}">
                <a16:creationId xmlns:a16="http://schemas.microsoft.com/office/drawing/2014/main" id="{1901031F-1715-4915-B98E-513CBF5DA6D5}"/>
              </a:ext>
            </a:extLst>
          </p:cNvPr>
          <p:cNvSpPr>
            <a:spLocks/>
          </p:cNvSpPr>
          <p:nvPr/>
        </p:nvSpPr>
        <p:spPr bwMode="auto">
          <a:xfrm>
            <a:off x="10293350" y="4364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199" name="bk object 213">
            <a:extLst>
              <a:ext uri="{FF2B5EF4-FFF2-40B4-BE49-F238E27FC236}">
                <a16:creationId xmlns:a16="http://schemas.microsoft.com/office/drawing/2014/main" id="{0DC4B52F-5EEA-44BE-9CE0-09EDB2B781BB}"/>
              </a:ext>
            </a:extLst>
          </p:cNvPr>
          <p:cNvSpPr>
            <a:spLocks/>
          </p:cNvSpPr>
          <p:nvPr/>
        </p:nvSpPr>
        <p:spPr bwMode="auto">
          <a:xfrm>
            <a:off x="10694988" y="41068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0"/>
                </a:lnTo>
                <a:lnTo>
                  <a:pt x="10362" y="6458"/>
                </a:lnTo>
                <a:lnTo>
                  <a:pt x="3182" y="15322"/>
                </a:lnTo>
                <a:lnTo>
                  <a:pt x="0" y="26279"/>
                </a:lnTo>
                <a:lnTo>
                  <a:pt x="1220" y="37226"/>
                </a:lnTo>
                <a:lnTo>
                  <a:pt x="6455" y="46914"/>
                </a:lnTo>
                <a:lnTo>
                  <a:pt x="15318" y="54096"/>
                </a:lnTo>
                <a:lnTo>
                  <a:pt x="26275" y="57276"/>
                </a:lnTo>
                <a:lnTo>
                  <a:pt x="37221" y="56052"/>
                </a:lnTo>
                <a:lnTo>
                  <a:pt x="46909" y="50814"/>
                </a:lnTo>
                <a:lnTo>
                  <a:pt x="54091" y="41949"/>
                </a:lnTo>
                <a:lnTo>
                  <a:pt x="57272" y="30998"/>
                </a:lnTo>
                <a:lnTo>
                  <a:pt x="56048" y="20055"/>
                </a:lnTo>
                <a:lnTo>
                  <a:pt x="50809" y="10368"/>
                </a:lnTo>
                <a:lnTo>
                  <a:pt x="41945" y="3186"/>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0" name="bk object 214">
            <a:extLst>
              <a:ext uri="{FF2B5EF4-FFF2-40B4-BE49-F238E27FC236}">
                <a16:creationId xmlns:a16="http://schemas.microsoft.com/office/drawing/2014/main" id="{60064904-17D7-4A42-A083-B899E22D541D}"/>
              </a:ext>
            </a:extLst>
          </p:cNvPr>
          <p:cNvSpPr>
            <a:spLocks/>
          </p:cNvSpPr>
          <p:nvPr/>
        </p:nvSpPr>
        <p:spPr bwMode="auto">
          <a:xfrm>
            <a:off x="11068050" y="3798888"/>
            <a:ext cx="33338"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1001"/>
                </a:lnTo>
                <a:lnTo>
                  <a:pt x="56053" y="20054"/>
                </a:lnTo>
                <a:lnTo>
                  <a:pt x="50818"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1" name="bk object 215">
            <a:extLst>
              <a:ext uri="{FF2B5EF4-FFF2-40B4-BE49-F238E27FC236}">
                <a16:creationId xmlns:a16="http://schemas.microsoft.com/office/drawing/2014/main" id="{00283CD2-960F-45FA-9AFA-E93BEE35E087}"/>
              </a:ext>
            </a:extLst>
          </p:cNvPr>
          <p:cNvSpPr>
            <a:spLocks/>
          </p:cNvSpPr>
          <p:nvPr/>
        </p:nvSpPr>
        <p:spPr bwMode="auto">
          <a:xfrm>
            <a:off x="11409363" y="3440113"/>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2" name="bk object 216">
            <a:extLst>
              <a:ext uri="{FF2B5EF4-FFF2-40B4-BE49-F238E27FC236}">
                <a16:creationId xmlns:a16="http://schemas.microsoft.com/office/drawing/2014/main" id="{47F60A37-45AE-44F2-A4A0-35AE3063D7E2}"/>
              </a:ext>
            </a:extLst>
          </p:cNvPr>
          <p:cNvSpPr>
            <a:spLocks/>
          </p:cNvSpPr>
          <p:nvPr/>
        </p:nvSpPr>
        <p:spPr bwMode="auto">
          <a:xfrm>
            <a:off x="11714163" y="3028950"/>
            <a:ext cx="33337"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3" name="bk object 217">
            <a:extLst>
              <a:ext uri="{FF2B5EF4-FFF2-40B4-BE49-F238E27FC236}">
                <a16:creationId xmlns:a16="http://schemas.microsoft.com/office/drawing/2014/main" id="{570129FF-034D-4D1E-A3ED-CBCEEE052EC0}"/>
              </a:ext>
            </a:extLst>
          </p:cNvPr>
          <p:cNvSpPr>
            <a:spLocks/>
          </p:cNvSpPr>
          <p:nvPr/>
        </p:nvSpPr>
        <p:spPr bwMode="auto">
          <a:xfrm>
            <a:off x="11987213" y="2566988"/>
            <a:ext cx="34925"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8" y="0"/>
                </a:moveTo>
                <a:lnTo>
                  <a:pt x="20045" y="1223"/>
                </a:lnTo>
                <a:lnTo>
                  <a:pt x="10361" y="6462"/>
                </a:lnTo>
                <a:lnTo>
                  <a:pt x="3180" y="15326"/>
                </a:lnTo>
                <a:lnTo>
                  <a:pt x="0" y="26284"/>
                </a:lnTo>
                <a:lnTo>
                  <a:pt x="1222" y="37230"/>
                </a:lnTo>
                <a:lnTo>
                  <a:pt x="6458" y="46918"/>
                </a:lnTo>
                <a:lnTo>
                  <a:pt x="15316" y="54100"/>
                </a:lnTo>
                <a:lnTo>
                  <a:pt x="26273" y="57281"/>
                </a:lnTo>
                <a:lnTo>
                  <a:pt x="37220" y="56057"/>
                </a:lnTo>
                <a:lnTo>
                  <a:pt x="46908" y="50818"/>
                </a:lnTo>
                <a:lnTo>
                  <a:pt x="54090" y="41954"/>
                </a:lnTo>
                <a:lnTo>
                  <a:pt x="57272" y="30997"/>
                </a:lnTo>
                <a:lnTo>
                  <a:pt x="56050" y="20050"/>
                </a:lnTo>
                <a:lnTo>
                  <a:pt x="50812" y="10362"/>
                </a:lnTo>
                <a:lnTo>
                  <a:pt x="41944" y="3180"/>
                </a:lnTo>
                <a:lnTo>
                  <a:pt x="3098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4" name="bk object 218">
            <a:extLst>
              <a:ext uri="{FF2B5EF4-FFF2-40B4-BE49-F238E27FC236}">
                <a16:creationId xmlns:a16="http://schemas.microsoft.com/office/drawing/2014/main" id="{DAC45727-98BC-457B-A593-466ABD066789}"/>
              </a:ext>
            </a:extLst>
          </p:cNvPr>
          <p:cNvSpPr>
            <a:spLocks/>
          </p:cNvSpPr>
          <p:nvPr/>
        </p:nvSpPr>
        <p:spPr bwMode="auto">
          <a:xfrm>
            <a:off x="522288" y="3084513"/>
            <a:ext cx="36512"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2" y="0"/>
                </a:moveTo>
                <a:lnTo>
                  <a:pt x="20049" y="1226"/>
                </a:lnTo>
                <a:lnTo>
                  <a:pt x="10362" y="6465"/>
                </a:lnTo>
                <a:lnTo>
                  <a:pt x="3180" y="15325"/>
                </a:lnTo>
                <a:lnTo>
                  <a:pt x="0" y="26282"/>
                </a:lnTo>
                <a:lnTo>
                  <a:pt x="1222" y="37229"/>
                </a:lnTo>
                <a:lnTo>
                  <a:pt x="6458" y="46917"/>
                </a:lnTo>
                <a:lnTo>
                  <a:pt x="15316" y="54099"/>
                </a:lnTo>
                <a:lnTo>
                  <a:pt x="26273" y="57279"/>
                </a:lnTo>
                <a:lnTo>
                  <a:pt x="37220" y="56055"/>
                </a:lnTo>
                <a:lnTo>
                  <a:pt x="46908" y="50817"/>
                </a:lnTo>
                <a:lnTo>
                  <a:pt x="54090" y="41952"/>
                </a:lnTo>
                <a:lnTo>
                  <a:pt x="57272" y="31000"/>
                </a:lnTo>
                <a:lnTo>
                  <a:pt x="56050" y="20053"/>
                </a:lnTo>
                <a:lnTo>
                  <a:pt x="50812" y="10362"/>
                </a:lnTo>
                <a:lnTo>
                  <a:pt x="41944"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5" name="bk object 219">
            <a:extLst>
              <a:ext uri="{FF2B5EF4-FFF2-40B4-BE49-F238E27FC236}">
                <a16:creationId xmlns:a16="http://schemas.microsoft.com/office/drawing/2014/main" id="{68490D3E-6C2D-493B-937B-B58EEC38634C}"/>
              </a:ext>
            </a:extLst>
          </p:cNvPr>
          <p:cNvSpPr>
            <a:spLocks/>
          </p:cNvSpPr>
          <p:nvPr/>
        </p:nvSpPr>
        <p:spPr bwMode="auto">
          <a:xfrm>
            <a:off x="749300" y="3179763"/>
            <a:ext cx="36513"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88" y="0"/>
                </a:moveTo>
                <a:lnTo>
                  <a:pt x="20043" y="1220"/>
                </a:lnTo>
                <a:lnTo>
                  <a:pt x="10358" y="6458"/>
                </a:lnTo>
                <a:lnTo>
                  <a:pt x="3182" y="15322"/>
                </a:lnTo>
                <a:lnTo>
                  <a:pt x="0" y="26279"/>
                </a:lnTo>
                <a:lnTo>
                  <a:pt x="1220" y="37226"/>
                </a:lnTo>
                <a:lnTo>
                  <a:pt x="6455" y="46914"/>
                </a:lnTo>
                <a:lnTo>
                  <a:pt x="15318" y="54096"/>
                </a:lnTo>
                <a:lnTo>
                  <a:pt x="26275" y="57276"/>
                </a:lnTo>
                <a:lnTo>
                  <a:pt x="37221" y="56052"/>
                </a:lnTo>
                <a:lnTo>
                  <a:pt x="46909" y="50814"/>
                </a:lnTo>
                <a:lnTo>
                  <a:pt x="54091" y="41949"/>
                </a:lnTo>
                <a:lnTo>
                  <a:pt x="57272" y="30997"/>
                </a:lnTo>
                <a:lnTo>
                  <a:pt x="56048" y="20051"/>
                </a:lnTo>
                <a:lnTo>
                  <a:pt x="50809" y="10364"/>
                </a:lnTo>
                <a:lnTo>
                  <a:pt x="41945" y="3186"/>
                </a:lnTo>
                <a:lnTo>
                  <a:pt x="3098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6" name="bk object 220">
            <a:extLst>
              <a:ext uri="{FF2B5EF4-FFF2-40B4-BE49-F238E27FC236}">
                <a16:creationId xmlns:a16="http://schemas.microsoft.com/office/drawing/2014/main" id="{F00E7BB1-773F-4D8D-9A99-C7663C1812BB}"/>
              </a:ext>
            </a:extLst>
          </p:cNvPr>
          <p:cNvSpPr>
            <a:spLocks/>
          </p:cNvSpPr>
          <p:nvPr/>
        </p:nvSpPr>
        <p:spPr bwMode="auto">
          <a:xfrm>
            <a:off x="1008063" y="3287713"/>
            <a:ext cx="33337"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7" name="bk object 221">
            <a:extLst>
              <a:ext uri="{FF2B5EF4-FFF2-40B4-BE49-F238E27FC236}">
                <a16:creationId xmlns:a16="http://schemas.microsoft.com/office/drawing/2014/main" id="{F01DEED9-2C24-44AA-B37A-BF278B3C6F07}"/>
              </a:ext>
            </a:extLst>
          </p:cNvPr>
          <p:cNvSpPr>
            <a:spLocks/>
          </p:cNvSpPr>
          <p:nvPr/>
        </p:nvSpPr>
        <p:spPr bwMode="auto">
          <a:xfrm>
            <a:off x="1290638" y="3411538"/>
            <a:ext cx="36512"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4" y="0"/>
                </a:moveTo>
                <a:lnTo>
                  <a:pt x="20051" y="1226"/>
                </a:lnTo>
                <a:lnTo>
                  <a:pt x="10366" y="6465"/>
                </a:lnTo>
                <a:lnTo>
                  <a:pt x="3186" y="15325"/>
                </a:lnTo>
                <a:lnTo>
                  <a:pt x="0" y="26281"/>
                </a:lnTo>
                <a:lnTo>
                  <a:pt x="1220" y="37225"/>
                </a:lnTo>
                <a:lnTo>
                  <a:pt x="6458" y="46912"/>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8" name="bk object 222">
            <a:extLst>
              <a:ext uri="{FF2B5EF4-FFF2-40B4-BE49-F238E27FC236}">
                <a16:creationId xmlns:a16="http://schemas.microsoft.com/office/drawing/2014/main" id="{3E406C45-8CDC-4DB8-8742-2FD8DCCD3ABF}"/>
              </a:ext>
            </a:extLst>
          </p:cNvPr>
          <p:cNvSpPr>
            <a:spLocks/>
          </p:cNvSpPr>
          <p:nvPr/>
        </p:nvSpPr>
        <p:spPr bwMode="auto">
          <a:xfrm>
            <a:off x="1604963" y="3549650"/>
            <a:ext cx="33337"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7"/>
                </a:lnTo>
                <a:lnTo>
                  <a:pt x="56056" y="20053"/>
                </a:lnTo>
                <a:lnTo>
                  <a:pt x="50818"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09" name="bk object 223">
            <a:extLst>
              <a:ext uri="{FF2B5EF4-FFF2-40B4-BE49-F238E27FC236}">
                <a16:creationId xmlns:a16="http://schemas.microsoft.com/office/drawing/2014/main" id="{3B63B589-E572-4B15-BD2E-510015749690}"/>
              </a:ext>
            </a:extLst>
          </p:cNvPr>
          <p:cNvSpPr>
            <a:spLocks/>
          </p:cNvSpPr>
          <p:nvPr/>
        </p:nvSpPr>
        <p:spPr bwMode="auto">
          <a:xfrm>
            <a:off x="1943100" y="3695700"/>
            <a:ext cx="36513"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0" name="bk object 224">
            <a:extLst>
              <a:ext uri="{FF2B5EF4-FFF2-40B4-BE49-F238E27FC236}">
                <a16:creationId xmlns:a16="http://schemas.microsoft.com/office/drawing/2014/main" id="{C1E93D80-3B0B-4053-B8C7-17D5D6A5C01B}"/>
              </a:ext>
            </a:extLst>
          </p:cNvPr>
          <p:cNvSpPr>
            <a:spLocks/>
          </p:cNvSpPr>
          <p:nvPr/>
        </p:nvSpPr>
        <p:spPr bwMode="auto">
          <a:xfrm>
            <a:off x="2309813" y="3852863"/>
            <a:ext cx="34925"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1001"/>
                </a:lnTo>
                <a:lnTo>
                  <a:pt x="56053" y="20054"/>
                </a:lnTo>
                <a:lnTo>
                  <a:pt x="50818"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1" name="bk object 225">
            <a:extLst>
              <a:ext uri="{FF2B5EF4-FFF2-40B4-BE49-F238E27FC236}">
                <a16:creationId xmlns:a16="http://schemas.microsoft.com/office/drawing/2014/main" id="{A06A1789-B12A-4BF0-AB5A-7902E14162E7}"/>
              </a:ext>
            </a:extLst>
          </p:cNvPr>
          <p:cNvSpPr>
            <a:spLocks/>
          </p:cNvSpPr>
          <p:nvPr/>
        </p:nvSpPr>
        <p:spPr bwMode="auto">
          <a:xfrm>
            <a:off x="2703513" y="4014788"/>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2" name="bk object 226">
            <a:extLst>
              <a:ext uri="{FF2B5EF4-FFF2-40B4-BE49-F238E27FC236}">
                <a16:creationId xmlns:a16="http://schemas.microsoft.com/office/drawing/2014/main" id="{767F9888-7423-4C5E-90B9-417AB23E7C47}"/>
              </a:ext>
            </a:extLst>
          </p:cNvPr>
          <p:cNvSpPr>
            <a:spLocks/>
          </p:cNvSpPr>
          <p:nvPr/>
        </p:nvSpPr>
        <p:spPr bwMode="auto">
          <a:xfrm>
            <a:off x="3124200" y="41798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3" name="bk object 227">
            <a:extLst>
              <a:ext uri="{FF2B5EF4-FFF2-40B4-BE49-F238E27FC236}">
                <a16:creationId xmlns:a16="http://schemas.microsoft.com/office/drawing/2014/main" id="{5AFF8285-3ABE-4232-A010-05FAAD590E80}"/>
              </a:ext>
            </a:extLst>
          </p:cNvPr>
          <p:cNvSpPr>
            <a:spLocks/>
          </p:cNvSpPr>
          <p:nvPr/>
        </p:nvSpPr>
        <p:spPr bwMode="auto">
          <a:xfrm>
            <a:off x="3570288" y="4344988"/>
            <a:ext cx="34925"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2"/>
                </a:lnTo>
                <a:lnTo>
                  <a:pt x="56052" y="20058"/>
                </a:lnTo>
                <a:lnTo>
                  <a:pt x="50816"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4" name="bk object 228">
            <a:extLst>
              <a:ext uri="{FF2B5EF4-FFF2-40B4-BE49-F238E27FC236}">
                <a16:creationId xmlns:a16="http://schemas.microsoft.com/office/drawing/2014/main" id="{908D13E9-1000-4570-93DD-96A7B51EF204}"/>
              </a:ext>
            </a:extLst>
          </p:cNvPr>
          <p:cNvSpPr>
            <a:spLocks/>
          </p:cNvSpPr>
          <p:nvPr/>
        </p:nvSpPr>
        <p:spPr bwMode="auto">
          <a:xfrm>
            <a:off x="4043363" y="45085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5" name="bk object 229">
            <a:extLst>
              <a:ext uri="{FF2B5EF4-FFF2-40B4-BE49-F238E27FC236}">
                <a16:creationId xmlns:a16="http://schemas.microsoft.com/office/drawing/2014/main" id="{62806173-5D47-46CD-A649-47A260D935B6}"/>
              </a:ext>
            </a:extLst>
          </p:cNvPr>
          <p:cNvSpPr>
            <a:spLocks/>
          </p:cNvSpPr>
          <p:nvPr/>
        </p:nvSpPr>
        <p:spPr bwMode="auto">
          <a:xfrm>
            <a:off x="4535488" y="46624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6" name="bk object 230">
            <a:extLst>
              <a:ext uri="{FF2B5EF4-FFF2-40B4-BE49-F238E27FC236}">
                <a16:creationId xmlns:a16="http://schemas.microsoft.com/office/drawing/2014/main" id="{BF9E2B12-CB39-46CD-9FBC-0BD23938AD9B}"/>
              </a:ext>
            </a:extLst>
          </p:cNvPr>
          <p:cNvSpPr>
            <a:spLocks/>
          </p:cNvSpPr>
          <p:nvPr/>
        </p:nvSpPr>
        <p:spPr bwMode="auto">
          <a:xfrm>
            <a:off x="5049838" y="48069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7" name="bk object 231">
            <a:extLst>
              <a:ext uri="{FF2B5EF4-FFF2-40B4-BE49-F238E27FC236}">
                <a16:creationId xmlns:a16="http://schemas.microsoft.com/office/drawing/2014/main" id="{45BC14EB-B350-4DE1-A117-FB56DDED180B}"/>
              </a:ext>
            </a:extLst>
          </p:cNvPr>
          <p:cNvSpPr>
            <a:spLocks/>
          </p:cNvSpPr>
          <p:nvPr/>
        </p:nvSpPr>
        <p:spPr bwMode="auto">
          <a:xfrm>
            <a:off x="5581650" y="493553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8" name="bk object 232">
            <a:extLst>
              <a:ext uri="{FF2B5EF4-FFF2-40B4-BE49-F238E27FC236}">
                <a16:creationId xmlns:a16="http://schemas.microsoft.com/office/drawing/2014/main" id="{4F4035E0-A725-4A58-AB49-97EE2D4E20F0}"/>
              </a:ext>
            </a:extLst>
          </p:cNvPr>
          <p:cNvSpPr>
            <a:spLocks/>
          </p:cNvSpPr>
          <p:nvPr/>
        </p:nvSpPr>
        <p:spPr bwMode="auto">
          <a:xfrm>
            <a:off x="6122988" y="50419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19" name="bk object 233">
            <a:extLst>
              <a:ext uri="{FF2B5EF4-FFF2-40B4-BE49-F238E27FC236}">
                <a16:creationId xmlns:a16="http://schemas.microsoft.com/office/drawing/2014/main" id="{F9CD9DAB-C3DD-4A68-AAD7-FA7002BBECF5}"/>
              </a:ext>
            </a:extLst>
          </p:cNvPr>
          <p:cNvSpPr>
            <a:spLocks/>
          </p:cNvSpPr>
          <p:nvPr/>
        </p:nvSpPr>
        <p:spPr bwMode="auto">
          <a:xfrm>
            <a:off x="6665913" y="51196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0" name="bk object 234">
            <a:extLst>
              <a:ext uri="{FF2B5EF4-FFF2-40B4-BE49-F238E27FC236}">
                <a16:creationId xmlns:a16="http://schemas.microsoft.com/office/drawing/2014/main" id="{9AE9300D-6281-4945-8A94-58D326F122EC}"/>
              </a:ext>
            </a:extLst>
          </p:cNvPr>
          <p:cNvSpPr>
            <a:spLocks/>
          </p:cNvSpPr>
          <p:nvPr/>
        </p:nvSpPr>
        <p:spPr bwMode="auto">
          <a:xfrm>
            <a:off x="7207250" y="516731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1" name="bk object 235">
            <a:extLst>
              <a:ext uri="{FF2B5EF4-FFF2-40B4-BE49-F238E27FC236}">
                <a16:creationId xmlns:a16="http://schemas.microsoft.com/office/drawing/2014/main" id="{29831ABA-1136-4F1A-B35B-7772B473C69A}"/>
              </a:ext>
            </a:extLst>
          </p:cNvPr>
          <p:cNvSpPr>
            <a:spLocks/>
          </p:cNvSpPr>
          <p:nvPr/>
        </p:nvSpPr>
        <p:spPr bwMode="auto">
          <a:xfrm>
            <a:off x="7739063" y="5176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84"/>
                </a:lnTo>
                <a:lnTo>
                  <a:pt x="37226" y="56059"/>
                </a:lnTo>
                <a:lnTo>
                  <a:pt x="46914" y="50818"/>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2" name="bk object 236">
            <a:extLst>
              <a:ext uri="{FF2B5EF4-FFF2-40B4-BE49-F238E27FC236}">
                <a16:creationId xmlns:a16="http://schemas.microsoft.com/office/drawing/2014/main" id="{61A54138-9B67-4EB0-A80F-0BDAEC86E4E0}"/>
              </a:ext>
            </a:extLst>
          </p:cNvPr>
          <p:cNvSpPr>
            <a:spLocks/>
          </p:cNvSpPr>
          <p:nvPr/>
        </p:nvSpPr>
        <p:spPr bwMode="auto">
          <a:xfrm>
            <a:off x="8259763" y="5151438"/>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2" y="6465"/>
                </a:lnTo>
                <a:lnTo>
                  <a:pt x="3176" y="15325"/>
                </a:lnTo>
                <a:lnTo>
                  <a:pt x="0" y="26282"/>
                </a:lnTo>
                <a:lnTo>
                  <a:pt x="1223" y="37229"/>
                </a:lnTo>
                <a:lnTo>
                  <a:pt x="6459" y="46917"/>
                </a:lnTo>
                <a:lnTo>
                  <a:pt x="15322" y="54099"/>
                </a:lnTo>
                <a:lnTo>
                  <a:pt x="26279" y="57279"/>
                </a:lnTo>
                <a:lnTo>
                  <a:pt x="37226" y="56055"/>
                </a:lnTo>
                <a:lnTo>
                  <a:pt x="46914" y="50817"/>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3" name="bk object 237">
            <a:extLst>
              <a:ext uri="{FF2B5EF4-FFF2-40B4-BE49-F238E27FC236}">
                <a16:creationId xmlns:a16="http://schemas.microsoft.com/office/drawing/2014/main" id="{AA18C1C8-0CDF-4A9E-9B47-2D7F4B19AA6E}"/>
              </a:ext>
            </a:extLst>
          </p:cNvPr>
          <p:cNvSpPr>
            <a:spLocks/>
          </p:cNvSpPr>
          <p:nvPr/>
        </p:nvSpPr>
        <p:spPr bwMode="auto">
          <a:xfrm>
            <a:off x="8763000" y="50879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4" name="bk object 238">
            <a:extLst>
              <a:ext uri="{FF2B5EF4-FFF2-40B4-BE49-F238E27FC236}">
                <a16:creationId xmlns:a16="http://schemas.microsoft.com/office/drawing/2014/main" id="{6D0A9953-B91F-4394-83FA-4D8228187138}"/>
              </a:ext>
            </a:extLst>
          </p:cNvPr>
          <p:cNvSpPr>
            <a:spLocks/>
          </p:cNvSpPr>
          <p:nvPr/>
        </p:nvSpPr>
        <p:spPr bwMode="auto">
          <a:xfrm>
            <a:off x="9247188" y="49863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5" name="bk object 239">
            <a:extLst>
              <a:ext uri="{FF2B5EF4-FFF2-40B4-BE49-F238E27FC236}">
                <a16:creationId xmlns:a16="http://schemas.microsoft.com/office/drawing/2014/main" id="{8E959BD2-8DAC-4E0F-90BC-0C4EB45643D6}"/>
              </a:ext>
            </a:extLst>
          </p:cNvPr>
          <p:cNvSpPr>
            <a:spLocks/>
          </p:cNvSpPr>
          <p:nvPr/>
        </p:nvSpPr>
        <p:spPr bwMode="auto">
          <a:xfrm>
            <a:off x="9715500" y="48466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0"/>
                </a:lnTo>
                <a:lnTo>
                  <a:pt x="37225" y="56047"/>
                </a:lnTo>
                <a:lnTo>
                  <a:pt x="46909" y="50808"/>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6" name="bk object 240">
            <a:extLst>
              <a:ext uri="{FF2B5EF4-FFF2-40B4-BE49-F238E27FC236}">
                <a16:creationId xmlns:a16="http://schemas.microsoft.com/office/drawing/2014/main" id="{47444AE2-A4D3-4187-8470-D3953DD5B7FF}"/>
              </a:ext>
            </a:extLst>
          </p:cNvPr>
          <p:cNvSpPr>
            <a:spLocks/>
          </p:cNvSpPr>
          <p:nvPr/>
        </p:nvSpPr>
        <p:spPr bwMode="auto">
          <a:xfrm>
            <a:off x="10160000" y="46672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7" name="bk object 241">
            <a:extLst>
              <a:ext uri="{FF2B5EF4-FFF2-40B4-BE49-F238E27FC236}">
                <a16:creationId xmlns:a16="http://schemas.microsoft.com/office/drawing/2014/main" id="{FF033663-6642-40A9-BE68-345EA5D00974}"/>
              </a:ext>
            </a:extLst>
          </p:cNvPr>
          <p:cNvSpPr>
            <a:spLocks/>
          </p:cNvSpPr>
          <p:nvPr/>
        </p:nvSpPr>
        <p:spPr bwMode="auto">
          <a:xfrm>
            <a:off x="10585450" y="444500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8" name="bk object 242">
            <a:extLst>
              <a:ext uri="{FF2B5EF4-FFF2-40B4-BE49-F238E27FC236}">
                <a16:creationId xmlns:a16="http://schemas.microsoft.com/office/drawing/2014/main" id="{39DD6749-1BAE-4DFB-BB82-98D02532653A}"/>
              </a:ext>
            </a:extLst>
          </p:cNvPr>
          <p:cNvSpPr>
            <a:spLocks/>
          </p:cNvSpPr>
          <p:nvPr/>
        </p:nvSpPr>
        <p:spPr bwMode="auto">
          <a:xfrm>
            <a:off x="10985500" y="41798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2" y="30997"/>
                </a:lnTo>
                <a:lnTo>
                  <a:pt x="56049" y="20050"/>
                </a:lnTo>
                <a:lnTo>
                  <a:pt x="50814"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29" name="bk object 243">
            <a:extLst>
              <a:ext uri="{FF2B5EF4-FFF2-40B4-BE49-F238E27FC236}">
                <a16:creationId xmlns:a16="http://schemas.microsoft.com/office/drawing/2014/main" id="{3EBD06A3-4464-400F-B903-51449FDA7440}"/>
              </a:ext>
            </a:extLst>
          </p:cNvPr>
          <p:cNvSpPr>
            <a:spLocks/>
          </p:cNvSpPr>
          <p:nvPr/>
        </p:nvSpPr>
        <p:spPr bwMode="auto">
          <a:xfrm>
            <a:off x="11360150" y="3865563"/>
            <a:ext cx="33338"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0" y="1222"/>
                </a:lnTo>
                <a:lnTo>
                  <a:pt x="10363" y="6458"/>
                </a:lnTo>
                <a:lnTo>
                  <a:pt x="3182" y="15316"/>
                </a:lnTo>
                <a:lnTo>
                  <a:pt x="0" y="26273"/>
                </a:lnTo>
                <a:lnTo>
                  <a:pt x="1221" y="37220"/>
                </a:lnTo>
                <a:lnTo>
                  <a:pt x="6459" y="46908"/>
                </a:lnTo>
                <a:lnTo>
                  <a:pt x="15328" y="54090"/>
                </a:lnTo>
                <a:lnTo>
                  <a:pt x="26279" y="57275"/>
                </a:lnTo>
                <a:lnTo>
                  <a:pt x="37223" y="56050"/>
                </a:lnTo>
                <a:lnTo>
                  <a:pt x="46909" y="50809"/>
                </a:lnTo>
                <a:lnTo>
                  <a:pt x="54091" y="41944"/>
                </a:lnTo>
                <a:lnTo>
                  <a:pt x="57273" y="30992"/>
                </a:lnTo>
                <a:lnTo>
                  <a:pt x="56052" y="20049"/>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0" name="bk object 244">
            <a:extLst>
              <a:ext uri="{FF2B5EF4-FFF2-40B4-BE49-F238E27FC236}">
                <a16:creationId xmlns:a16="http://schemas.microsoft.com/office/drawing/2014/main" id="{F77BBC3F-52E8-41DB-BEE9-5892F13300B1}"/>
              </a:ext>
            </a:extLst>
          </p:cNvPr>
          <p:cNvSpPr>
            <a:spLocks/>
          </p:cNvSpPr>
          <p:nvPr/>
        </p:nvSpPr>
        <p:spPr bwMode="auto">
          <a:xfrm>
            <a:off x="11701463" y="3497263"/>
            <a:ext cx="34925" cy="33337"/>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1" name="bk object 245">
            <a:extLst>
              <a:ext uri="{FF2B5EF4-FFF2-40B4-BE49-F238E27FC236}">
                <a16:creationId xmlns:a16="http://schemas.microsoft.com/office/drawing/2014/main" id="{09950D1A-2E81-40F5-8B26-C4F65345EB0D}"/>
              </a:ext>
            </a:extLst>
          </p:cNvPr>
          <p:cNvSpPr>
            <a:spLocks/>
          </p:cNvSpPr>
          <p:nvPr/>
        </p:nvSpPr>
        <p:spPr bwMode="auto">
          <a:xfrm>
            <a:off x="12009438" y="3073400"/>
            <a:ext cx="36512" cy="33338"/>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4" y="0"/>
                </a:moveTo>
                <a:lnTo>
                  <a:pt x="20050" y="1222"/>
                </a:lnTo>
                <a:lnTo>
                  <a:pt x="10364"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3" y="30992"/>
                </a:lnTo>
                <a:lnTo>
                  <a:pt x="56052" y="20049"/>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2" name="bk object 246">
            <a:extLst>
              <a:ext uri="{FF2B5EF4-FFF2-40B4-BE49-F238E27FC236}">
                <a16:creationId xmlns:a16="http://schemas.microsoft.com/office/drawing/2014/main" id="{C2394053-32C3-4565-9015-77D8229FDA8D}"/>
              </a:ext>
            </a:extLst>
          </p:cNvPr>
          <p:cNvSpPr>
            <a:spLocks/>
          </p:cNvSpPr>
          <p:nvPr/>
        </p:nvSpPr>
        <p:spPr bwMode="auto">
          <a:xfrm>
            <a:off x="933450" y="3332163"/>
            <a:ext cx="36513"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3" name="bk object 247">
            <a:extLst>
              <a:ext uri="{FF2B5EF4-FFF2-40B4-BE49-F238E27FC236}">
                <a16:creationId xmlns:a16="http://schemas.microsoft.com/office/drawing/2014/main" id="{182C11BF-BC06-4CC3-9873-EF468A8C3CEA}"/>
              </a:ext>
            </a:extLst>
          </p:cNvPr>
          <p:cNvSpPr>
            <a:spLocks/>
          </p:cNvSpPr>
          <p:nvPr/>
        </p:nvSpPr>
        <p:spPr bwMode="auto">
          <a:xfrm>
            <a:off x="1160463" y="3429000"/>
            <a:ext cx="33337"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2"/>
                </a:lnTo>
                <a:lnTo>
                  <a:pt x="10362" y="6458"/>
                </a:lnTo>
                <a:lnTo>
                  <a:pt x="3180" y="15316"/>
                </a:lnTo>
                <a:lnTo>
                  <a:pt x="0" y="26273"/>
                </a:lnTo>
                <a:lnTo>
                  <a:pt x="1223" y="37220"/>
                </a:lnTo>
                <a:lnTo>
                  <a:pt x="6462" y="46908"/>
                </a:lnTo>
                <a:lnTo>
                  <a:pt x="15326" y="54090"/>
                </a:lnTo>
                <a:lnTo>
                  <a:pt x="26282" y="57276"/>
                </a:lnTo>
                <a:lnTo>
                  <a:pt x="37225" y="56054"/>
                </a:lnTo>
                <a:lnTo>
                  <a:pt x="46909" y="50814"/>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4" name="bk object 248">
            <a:extLst>
              <a:ext uri="{FF2B5EF4-FFF2-40B4-BE49-F238E27FC236}">
                <a16:creationId xmlns:a16="http://schemas.microsoft.com/office/drawing/2014/main" id="{46E584EF-B75D-4246-8013-77EB02AF4732}"/>
              </a:ext>
            </a:extLst>
          </p:cNvPr>
          <p:cNvSpPr>
            <a:spLocks/>
          </p:cNvSpPr>
          <p:nvPr/>
        </p:nvSpPr>
        <p:spPr bwMode="auto">
          <a:xfrm>
            <a:off x="1414463" y="3541713"/>
            <a:ext cx="34925"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2" y="31001"/>
                </a:lnTo>
                <a:lnTo>
                  <a:pt x="56049" y="20054"/>
                </a:lnTo>
                <a:lnTo>
                  <a:pt x="50813"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5" name="bk object 249">
            <a:extLst>
              <a:ext uri="{FF2B5EF4-FFF2-40B4-BE49-F238E27FC236}">
                <a16:creationId xmlns:a16="http://schemas.microsoft.com/office/drawing/2014/main" id="{DFC393B5-8D49-4B20-8F4D-6D781C4892C7}"/>
              </a:ext>
            </a:extLst>
          </p:cNvPr>
          <p:cNvSpPr>
            <a:spLocks/>
          </p:cNvSpPr>
          <p:nvPr/>
        </p:nvSpPr>
        <p:spPr bwMode="auto">
          <a:xfrm>
            <a:off x="1700213" y="3665538"/>
            <a:ext cx="33337"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6" name="bk object 250">
            <a:extLst>
              <a:ext uri="{FF2B5EF4-FFF2-40B4-BE49-F238E27FC236}">
                <a16:creationId xmlns:a16="http://schemas.microsoft.com/office/drawing/2014/main" id="{90834AA9-797C-49C7-BE89-79F3D5156B76}"/>
              </a:ext>
            </a:extLst>
          </p:cNvPr>
          <p:cNvSpPr>
            <a:spLocks/>
          </p:cNvSpPr>
          <p:nvPr/>
        </p:nvSpPr>
        <p:spPr bwMode="auto">
          <a:xfrm>
            <a:off x="2012950" y="3803650"/>
            <a:ext cx="33338" cy="36513"/>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7" name="bk object 251">
            <a:extLst>
              <a:ext uri="{FF2B5EF4-FFF2-40B4-BE49-F238E27FC236}">
                <a16:creationId xmlns:a16="http://schemas.microsoft.com/office/drawing/2014/main" id="{C02A732D-9EBD-4BE4-A1A5-275E4A23A75A}"/>
              </a:ext>
            </a:extLst>
          </p:cNvPr>
          <p:cNvSpPr>
            <a:spLocks/>
          </p:cNvSpPr>
          <p:nvPr/>
        </p:nvSpPr>
        <p:spPr bwMode="auto">
          <a:xfrm>
            <a:off x="2354263" y="3951288"/>
            <a:ext cx="33337"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2"/>
                </a:lnTo>
                <a:lnTo>
                  <a:pt x="10362" y="6458"/>
                </a:lnTo>
                <a:lnTo>
                  <a:pt x="3182" y="15316"/>
                </a:lnTo>
                <a:lnTo>
                  <a:pt x="0" y="26273"/>
                </a:lnTo>
                <a:lnTo>
                  <a:pt x="1220" y="37220"/>
                </a:lnTo>
                <a:lnTo>
                  <a:pt x="6455" y="46908"/>
                </a:lnTo>
                <a:lnTo>
                  <a:pt x="15318" y="54090"/>
                </a:lnTo>
                <a:lnTo>
                  <a:pt x="26275" y="57276"/>
                </a:lnTo>
                <a:lnTo>
                  <a:pt x="37221" y="56054"/>
                </a:lnTo>
                <a:lnTo>
                  <a:pt x="46909" y="50814"/>
                </a:lnTo>
                <a:lnTo>
                  <a:pt x="54091" y="41944"/>
                </a:lnTo>
                <a:lnTo>
                  <a:pt x="57272" y="30992"/>
                </a:lnTo>
                <a:lnTo>
                  <a:pt x="56048" y="20049"/>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8" name="bk object 252">
            <a:extLst>
              <a:ext uri="{FF2B5EF4-FFF2-40B4-BE49-F238E27FC236}">
                <a16:creationId xmlns:a16="http://schemas.microsoft.com/office/drawing/2014/main" id="{CAAEE5F3-30A1-4D0A-AC8F-A7B78BBA9C97}"/>
              </a:ext>
            </a:extLst>
          </p:cNvPr>
          <p:cNvSpPr>
            <a:spLocks/>
          </p:cNvSpPr>
          <p:nvPr/>
        </p:nvSpPr>
        <p:spPr bwMode="auto">
          <a:xfrm>
            <a:off x="2719388" y="4106863"/>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39" name="bk object 253">
            <a:extLst>
              <a:ext uri="{FF2B5EF4-FFF2-40B4-BE49-F238E27FC236}">
                <a16:creationId xmlns:a16="http://schemas.microsoft.com/office/drawing/2014/main" id="{A1C64F85-295E-43B4-951C-565A184DC249}"/>
              </a:ext>
            </a:extLst>
          </p:cNvPr>
          <p:cNvSpPr>
            <a:spLocks/>
          </p:cNvSpPr>
          <p:nvPr/>
        </p:nvSpPr>
        <p:spPr bwMode="auto">
          <a:xfrm>
            <a:off x="3116263" y="42672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0" name="bk object 254">
            <a:extLst>
              <a:ext uri="{FF2B5EF4-FFF2-40B4-BE49-F238E27FC236}">
                <a16:creationId xmlns:a16="http://schemas.microsoft.com/office/drawing/2014/main" id="{0FCDF70B-A19B-4B6C-8F9A-77507B3EE07E}"/>
              </a:ext>
            </a:extLst>
          </p:cNvPr>
          <p:cNvSpPr>
            <a:spLocks/>
          </p:cNvSpPr>
          <p:nvPr/>
        </p:nvSpPr>
        <p:spPr bwMode="auto">
          <a:xfrm>
            <a:off x="3536950" y="4427538"/>
            <a:ext cx="33338"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6" y="31001"/>
                </a:lnTo>
                <a:lnTo>
                  <a:pt x="56056"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1" name="bk object 255">
            <a:extLst>
              <a:ext uri="{FF2B5EF4-FFF2-40B4-BE49-F238E27FC236}">
                <a16:creationId xmlns:a16="http://schemas.microsoft.com/office/drawing/2014/main" id="{816F209F-6BDD-4D53-85E2-D5275B7146C8}"/>
              </a:ext>
            </a:extLst>
          </p:cNvPr>
          <p:cNvSpPr>
            <a:spLocks/>
          </p:cNvSpPr>
          <p:nvPr/>
        </p:nvSpPr>
        <p:spPr bwMode="auto">
          <a:xfrm>
            <a:off x="3983038" y="45847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7"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7" y="30997"/>
                </a:lnTo>
                <a:lnTo>
                  <a:pt x="56054" y="20050"/>
                </a:lnTo>
                <a:lnTo>
                  <a:pt x="50818" y="10362"/>
                </a:lnTo>
                <a:lnTo>
                  <a:pt x="41960"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2" name="bk object 256">
            <a:extLst>
              <a:ext uri="{FF2B5EF4-FFF2-40B4-BE49-F238E27FC236}">
                <a16:creationId xmlns:a16="http://schemas.microsoft.com/office/drawing/2014/main" id="{0A5D4125-85A2-49A1-B357-FAAD8AA13A92}"/>
              </a:ext>
            </a:extLst>
          </p:cNvPr>
          <p:cNvSpPr>
            <a:spLocks/>
          </p:cNvSpPr>
          <p:nvPr/>
        </p:nvSpPr>
        <p:spPr bwMode="auto">
          <a:xfrm>
            <a:off x="4451350" y="473710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3" name="bk object 257">
            <a:extLst>
              <a:ext uri="{FF2B5EF4-FFF2-40B4-BE49-F238E27FC236}">
                <a16:creationId xmlns:a16="http://schemas.microsoft.com/office/drawing/2014/main" id="{5CB6DB84-4039-47DA-977E-228890ED1B2F}"/>
              </a:ext>
            </a:extLst>
          </p:cNvPr>
          <p:cNvSpPr>
            <a:spLocks/>
          </p:cNvSpPr>
          <p:nvPr/>
        </p:nvSpPr>
        <p:spPr bwMode="auto">
          <a:xfrm>
            <a:off x="4941888" y="48783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84"/>
                </a:lnTo>
                <a:lnTo>
                  <a:pt x="37226" y="56059"/>
                </a:lnTo>
                <a:lnTo>
                  <a:pt x="46914" y="50818"/>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4" name="bk object 258">
            <a:extLst>
              <a:ext uri="{FF2B5EF4-FFF2-40B4-BE49-F238E27FC236}">
                <a16:creationId xmlns:a16="http://schemas.microsoft.com/office/drawing/2014/main" id="{F8959898-9A74-444E-A05D-A78E605F88CB}"/>
              </a:ext>
            </a:extLst>
          </p:cNvPr>
          <p:cNvSpPr>
            <a:spLocks/>
          </p:cNvSpPr>
          <p:nvPr/>
        </p:nvSpPr>
        <p:spPr bwMode="auto">
          <a:xfrm>
            <a:off x="5448300" y="50085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5" name="bk object 259">
            <a:extLst>
              <a:ext uri="{FF2B5EF4-FFF2-40B4-BE49-F238E27FC236}">
                <a16:creationId xmlns:a16="http://schemas.microsoft.com/office/drawing/2014/main" id="{CEA3B6C7-56B5-46EF-8A84-7AD3173F6958}"/>
              </a:ext>
            </a:extLst>
          </p:cNvPr>
          <p:cNvSpPr>
            <a:spLocks/>
          </p:cNvSpPr>
          <p:nvPr/>
        </p:nvSpPr>
        <p:spPr bwMode="auto">
          <a:xfrm>
            <a:off x="5969000" y="51196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2" y="31000"/>
                </a:lnTo>
                <a:lnTo>
                  <a:pt x="56052" y="20053"/>
                </a:lnTo>
                <a:lnTo>
                  <a:pt x="50816"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6" name="bk object 260">
            <a:extLst>
              <a:ext uri="{FF2B5EF4-FFF2-40B4-BE49-F238E27FC236}">
                <a16:creationId xmlns:a16="http://schemas.microsoft.com/office/drawing/2014/main" id="{83F78A22-FCBD-4A71-8D74-3BDE55834D30}"/>
              </a:ext>
            </a:extLst>
          </p:cNvPr>
          <p:cNvSpPr>
            <a:spLocks/>
          </p:cNvSpPr>
          <p:nvPr/>
        </p:nvSpPr>
        <p:spPr bwMode="auto">
          <a:xfrm>
            <a:off x="6497638" y="52070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7" name="bk object 261">
            <a:extLst>
              <a:ext uri="{FF2B5EF4-FFF2-40B4-BE49-F238E27FC236}">
                <a16:creationId xmlns:a16="http://schemas.microsoft.com/office/drawing/2014/main" id="{13159FBD-AC45-4F6F-AD2C-5093A53B61C6}"/>
              </a:ext>
            </a:extLst>
          </p:cNvPr>
          <p:cNvSpPr>
            <a:spLocks/>
          </p:cNvSpPr>
          <p:nvPr/>
        </p:nvSpPr>
        <p:spPr bwMode="auto">
          <a:xfrm>
            <a:off x="7027863" y="526891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1"/>
                </a:lnTo>
                <a:lnTo>
                  <a:pt x="56048" y="20056"/>
                </a:lnTo>
                <a:lnTo>
                  <a:pt x="50809" y="10366"/>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8" name="bk object 262">
            <a:extLst>
              <a:ext uri="{FF2B5EF4-FFF2-40B4-BE49-F238E27FC236}">
                <a16:creationId xmlns:a16="http://schemas.microsoft.com/office/drawing/2014/main" id="{E7CC8369-1B26-4456-B128-99123700A4D1}"/>
              </a:ext>
            </a:extLst>
          </p:cNvPr>
          <p:cNvSpPr>
            <a:spLocks/>
          </p:cNvSpPr>
          <p:nvPr/>
        </p:nvSpPr>
        <p:spPr bwMode="auto">
          <a:xfrm>
            <a:off x="7551738" y="52959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49" name="bk object 263">
            <a:extLst>
              <a:ext uri="{FF2B5EF4-FFF2-40B4-BE49-F238E27FC236}">
                <a16:creationId xmlns:a16="http://schemas.microsoft.com/office/drawing/2014/main" id="{8BE50469-F0DA-4539-87FD-49E282D411BF}"/>
              </a:ext>
            </a:extLst>
          </p:cNvPr>
          <p:cNvSpPr>
            <a:spLocks/>
          </p:cNvSpPr>
          <p:nvPr/>
        </p:nvSpPr>
        <p:spPr bwMode="auto">
          <a:xfrm>
            <a:off x="8069263" y="52911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0" name="bk object 264">
            <a:extLst>
              <a:ext uri="{FF2B5EF4-FFF2-40B4-BE49-F238E27FC236}">
                <a16:creationId xmlns:a16="http://schemas.microsoft.com/office/drawing/2014/main" id="{B461ED4F-23BA-452B-A6DC-73EBC6E29B3B}"/>
              </a:ext>
            </a:extLst>
          </p:cNvPr>
          <p:cNvSpPr>
            <a:spLocks/>
          </p:cNvSpPr>
          <p:nvPr/>
        </p:nvSpPr>
        <p:spPr bwMode="auto">
          <a:xfrm>
            <a:off x="8574088" y="52514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1" name="bk object 265">
            <a:extLst>
              <a:ext uri="{FF2B5EF4-FFF2-40B4-BE49-F238E27FC236}">
                <a16:creationId xmlns:a16="http://schemas.microsoft.com/office/drawing/2014/main" id="{D4351F60-DD8E-4C45-AAC3-ED19FAD0AF6D}"/>
              </a:ext>
            </a:extLst>
          </p:cNvPr>
          <p:cNvSpPr>
            <a:spLocks/>
          </p:cNvSpPr>
          <p:nvPr/>
        </p:nvSpPr>
        <p:spPr bwMode="auto">
          <a:xfrm>
            <a:off x="9066213" y="51752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2" name="bk object 266">
            <a:extLst>
              <a:ext uri="{FF2B5EF4-FFF2-40B4-BE49-F238E27FC236}">
                <a16:creationId xmlns:a16="http://schemas.microsoft.com/office/drawing/2014/main" id="{5AFB176C-1E06-4298-A9E3-7F3183D9F288}"/>
              </a:ext>
            </a:extLst>
          </p:cNvPr>
          <p:cNvSpPr>
            <a:spLocks/>
          </p:cNvSpPr>
          <p:nvPr/>
        </p:nvSpPr>
        <p:spPr bwMode="auto">
          <a:xfrm>
            <a:off x="9539288" y="50625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3" name="bk object 267">
            <a:extLst>
              <a:ext uri="{FF2B5EF4-FFF2-40B4-BE49-F238E27FC236}">
                <a16:creationId xmlns:a16="http://schemas.microsoft.com/office/drawing/2014/main" id="{1E21D670-A8D4-44BB-ACF1-FD58EB5417F4}"/>
              </a:ext>
            </a:extLst>
          </p:cNvPr>
          <p:cNvSpPr>
            <a:spLocks/>
          </p:cNvSpPr>
          <p:nvPr/>
        </p:nvSpPr>
        <p:spPr bwMode="auto">
          <a:xfrm>
            <a:off x="9999663" y="49133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4" name="bk object 268">
            <a:extLst>
              <a:ext uri="{FF2B5EF4-FFF2-40B4-BE49-F238E27FC236}">
                <a16:creationId xmlns:a16="http://schemas.microsoft.com/office/drawing/2014/main" id="{153C1444-5375-4688-938D-50A384B4105D}"/>
              </a:ext>
            </a:extLst>
          </p:cNvPr>
          <p:cNvSpPr>
            <a:spLocks/>
          </p:cNvSpPr>
          <p:nvPr/>
        </p:nvSpPr>
        <p:spPr bwMode="auto">
          <a:xfrm>
            <a:off x="10439400" y="47244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0"/>
                </a:lnTo>
                <a:lnTo>
                  <a:pt x="10362" y="6458"/>
                </a:lnTo>
                <a:lnTo>
                  <a:pt x="3180" y="15322"/>
                </a:lnTo>
                <a:lnTo>
                  <a:pt x="0" y="26279"/>
                </a:lnTo>
                <a:lnTo>
                  <a:pt x="1223" y="37226"/>
                </a:lnTo>
                <a:lnTo>
                  <a:pt x="6462" y="46914"/>
                </a:lnTo>
                <a:lnTo>
                  <a:pt x="15326" y="54096"/>
                </a:lnTo>
                <a:lnTo>
                  <a:pt x="26284" y="57276"/>
                </a:lnTo>
                <a:lnTo>
                  <a:pt x="37230" y="56052"/>
                </a:lnTo>
                <a:lnTo>
                  <a:pt x="46918"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5" name="bk object 269">
            <a:extLst>
              <a:ext uri="{FF2B5EF4-FFF2-40B4-BE49-F238E27FC236}">
                <a16:creationId xmlns:a16="http://schemas.microsoft.com/office/drawing/2014/main" id="{C2805324-6F0B-4AD6-B75E-84B527302088}"/>
              </a:ext>
            </a:extLst>
          </p:cNvPr>
          <p:cNvSpPr>
            <a:spLocks/>
          </p:cNvSpPr>
          <p:nvPr/>
        </p:nvSpPr>
        <p:spPr bwMode="auto">
          <a:xfrm>
            <a:off x="10863263" y="44958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2" y="6465"/>
                </a:lnTo>
                <a:lnTo>
                  <a:pt x="3176" y="15325"/>
                </a:lnTo>
                <a:lnTo>
                  <a:pt x="0" y="26282"/>
                </a:lnTo>
                <a:lnTo>
                  <a:pt x="1223" y="37229"/>
                </a:lnTo>
                <a:lnTo>
                  <a:pt x="6459" y="46917"/>
                </a:lnTo>
                <a:lnTo>
                  <a:pt x="15322" y="54099"/>
                </a:lnTo>
                <a:lnTo>
                  <a:pt x="26279" y="57284"/>
                </a:lnTo>
                <a:lnTo>
                  <a:pt x="37226" y="56059"/>
                </a:lnTo>
                <a:lnTo>
                  <a:pt x="46914" y="50818"/>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6" name="bk object 270">
            <a:extLst>
              <a:ext uri="{FF2B5EF4-FFF2-40B4-BE49-F238E27FC236}">
                <a16:creationId xmlns:a16="http://schemas.microsoft.com/office/drawing/2014/main" id="{0965969F-801A-4AE0-958C-CEC11F389CB2}"/>
              </a:ext>
            </a:extLst>
          </p:cNvPr>
          <p:cNvSpPr>
            <a:spLocks/>
          </p:cNvSpPr>
          <p:nvPr/>
        </p:nvSpPr>
        <p:spPr bwMode="auto">
          <a:xfrm>
            <a:off x="11263313" y="42227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0"/>
                </a:lnTo>
                <a:lnTo>
                  <a:pt x="56052" y="20053"/>
                </a:lnTo>
                <a:lnTo>
                  <a:pt x="50814"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7" name="bk object 271">
            <a:extLst>
              <a:ext uri="{FF2B5EF4-FFF2-40B4-BE49-F238E27FC236}">
                <a16:creationId xmlns:a16="http://schemas.microsoft.com/office/drawing/2014/main" id="{2784B172-F0F1-4E99-942B-DEBCEAF2E1D6}"/>
              </a:ext>
            </a:extLst>
          </p:cNvPr>
          <p:cNvSpPr>
            <a:spLocks/>
          </p:cNvSpPr>
          <p:nvPr/>
        </p:nvSpPr>
        <p:spPr bwMode="auto">
          <a:xfrm>
            <a:off x="11637963" y="3898900"/>
            <a:ext cx="34925"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8" name="bk object 272">
            <a:extLst>
              <a:ext uri="{FF2B5EF4-FFF2-40B4-BE49-F238E27FC236}">
                <a16:creationId xmlns:a16="http://schemas.microsoft.com/office/drawing/2014/main" id="{12784300-59BE-41EF-BA1A-20065B061C76}"/>
              </a:ext>
            </a:extLst>
          </p:cNvPr>
          <p:cNvSpPr>
            <a:spLocks/>
          </p:cNvSpPr>
          <p:nvPr/>
        </p:nvSpPr>
        <p:spPr bwMode="auto">
          <a:xfrm>
            <a:off x="11982450" y="3517900"/>
            <a:ext cx="33338" cy="36513"/>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59" name="bk object 273">
            <a:extLst>
              <a:ext uri="{FF2B5EF4-FFF2-40B4-BE49-F238E27FC236}">
                <a16:creationId xmlns:a16="http://schemas.microsoft.com/office/drawing/2014/main" id="{167E7B71-DDAE-4EC3-8F93-D15A85E8631A}"/>
              </a:ext>
            </a:extLst>
          </p:cNvPr>
          <p:cNvSpPr>
            <a:spLocks/>
          </p:cNvSpPr>
          <p:nvPr/>
        </p:nvSpPr>
        <p:spPr bwMode="auto">
          <a:xfrm>
            <a:off x="1341438" y="3582988"/>
            <a:ext cx="36512" cy="34925"/>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2" y="0"/>
                </a:moveTo>
                <a:lnTo>
                  <a:pt x="20046" y="1223"/>
                </a:lnTo>
                <a:lnTo>
                  <a:pt x="10361"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0" name="bk object 274">
            <a:extLst>
              <a:ext uri="{FF2B5EF4-FFF2-40B4-BE49-F238E27FC236}">
                <a16:creationId xmlns:a16="http://schemas.microsoft.com/office/drawing/2014/main" id="{790523B8-8E03-4174-8517-FDACFDA975C0}"/>
              </a:ext>
            </a:extLst>
          </p:cNvPr>
          <p:cNvSpPr>
            <a:spLocks/>
          </p:cNvSpPr>
          <p:nvPr/>
        </p:nvSpPr>
        <p:spPr bwMode="auto">
          <a:xfrm>
            <a:off x="1566863" y="3678238"/>
            <a:ext cx="34925" cy="36512"/>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1" name="bk object 275">
            <a:extLst>
              <a:ext uri="{FF2B5EF4-FFF2-40B4-BE49-F238E27FC236}">
                <a16:creationId xmlns:a16="http://schemas.microsoft.com/office/drawing/2014/main" id="{2BBC5FE0-3344-448C-ABFF-4B519C248B14}"/>
              </a:ext>
            </a:extLst>
          </p:cNvPr>
          <p:cNvSpPr>
            <a:spLocks/>
          </p:cNvSpPr>
          <p:nvPr/>
        </p:nvSpPr>
        <p:spPr bwMode="auto">
          <a:xfrm>
            <a:off x="1822450" y="3790950"/>
            <a:ext cx="33338" cy="33338"/>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2" name="bk object 276">
            <a:extLst>
              <a:ext uri="{FF2B5EF4-FFF2-40B4-BE49-F238E27FC236}">
                <a16:creationId xmlns:a16="http://schemas.microsoft.com/office/drawing/2014/main" id="{4E7983E2-5695-4414-9C42-75004FE84CF3}"/>
              </a:ext>
            </a:extLst>
          </p:cNvPr>
          <p:cNvSpPr>
            <a:spLocks/>
          </p:cNvSpPr>
          <p:nvPr/>
        </p:nvSpPr>
        <p:spPr bwMode="auto">
          <a:xfrm>
            <a:off x="2106613" y="391636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3" name="bk object 277">
            <a:extLst>
              <a:ext uri="{FF2B5EF4-FFF2-40B4-BE49-F238E27FC236}">
                <a16:creationId xmlns:a16="http://schemas.microsoft.com/office/drawing/2014/main" id="{8C023FE4-5ABD-46EF-91B4-25342EFC86AA}"/>
              </a:ext>
            </a:extLst>
          </p:cNvPr>
          <p:cNvSpPr>
            <a:spLocks/>
          </p:cNvSpPr>
          <p:nvPr/>
        </p:nvSpPr>
        <p:spPr bwMode="auto">
          <a:xfrm>
            <a:off x="2419350" y="4052888"/>
            <a:ext cx="33338"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4" name="bk object 278">
            <a:extLst>
              <a:ext uri="{FF2B5EF4-FFF2-40B4-BE49-F238E27FC236}">
                <a16:creationId xmlns:a16="http://schemas.microsoft.com/office/drawing/2014/main" id="{A61E72D9-DE0E-4148-9F72-1CD117E01586}"/>
              </a:ext>
            </a:extLst>
          </p:cNvPr>
          <p:cNvSpPr>
            <a:spLocks/>
          </p:cNvSpPr>
          <p:nvPr/>
        </p:nvSpPr>
        <p:spPr bwMode="auto">
          <a:xfrm>
            <a:off x="2760663" y="4197350"/>
            <a:ext cx="33337"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5" name="bk object 279">
            <a:extLst>
              <a:ext uri="{FF2B5EF4-FFF2-40B4-BE49-F238E27FC236}">
                <a16:creationId xmlns:a16="http://schemas.microsoft.com/office/drawing/2014/main" id="{DD2BEF17-D196-4A9E-9241-ABF2078B9D8C}"/>
              </a:ext>
            </a:extLst>
          </p:cNvPr>
          <p:cNvSpPr>
            <a:spLocks/>
          </p:cNvSpPr>
          <p:nvPr/>
        </p:nvSpPr>
        <p:spPr bwMode="auto">
          <a:xfrm>
            <a:off x="3128963" y="4348163"/>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1001"/>
                </a:lnTo>
                <a:lnTo>
                  <a:pt x="56053" y="20054"/>
                </a:lnTo>
                <a:lnTo>
                  <a:pt x="50818" y="10364"/>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6" name="bk object 280">
            <a:extLst>
              <a:ext uri="{FF2B5EF4-FFF2-40B4-BE49-F238E27FC236}">
                <a16:creationId xmlns:a16="http://schemas.microsoft.com/office/drawing/2014/main" id="{FD2B0F94-E0DD-40B7-AAF7-9D07B0C6DC35}"/>
              </a:ext>
            </a:extLst>
          </p:cNvPr>
          <p:cNvSpPr>
            <a:spLocks/>
          </p:cNvSpPr>
          <p:nvPr/>
        </p:nvSpPr>
        <p:spPr bwMode="auto">
          <a:xfrm>
            <a:off x="3522663" y="4500563"/>
            <a:ext cx="34925" cy="33337"/>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7" name="bk object 281">
            <a:extLst>
              <a:ext uri="{FF2B5EF4-FFF2-40B4-BE49-F238E27FC236}">
                <a16:creationId xmlns:a16="http://schemas.microsoft.com/office/drawing/2014/main" id="{3FEE7BF7-14D3-4258-9682-1376AE0DE0B4}"/>
              </a:ext>
            </a:extLst>
          </p:cNvPr>
          <p:cNvSpPr>
            <a:spLocks/>
          </p:cNvSpPr>
          <p:nvPr/>
        </p:nvSpPr>
        <p:spPr bwMode="auto">
          <a:xfrm>
            <a:off x="3941763" y="46497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2"/>
                </a:lnTo>
                <a:lnTo>
                  <a:pt x="10364"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3" y="30992"/>
                </a:lnTo>
                <a:lnTo>
                  <a:pt x="56052" y="20049"/>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8" name="bk object 282">
            <a:extLst>
              <a:ext uri="{FF2B5EF4-FFF2-40B4-BE49-F238E27FC236}">
                <a16:creationId xmlns:a16="http://schemas.microsoft.com/office/drawing/2014/main" id="{E42E1256-971D-4514-B0BF-AA76C3558EC2}"/>
              </a:ext>
            </a:extLst>
          </p:cNvPr>
          <p:cNvSpPr>
            <a:spLocks/>
          </p:cNvSpPr>
          <p:nvPr/>
        </p:nvSpPr>
        <p:spPr bwMode="auto">
          <a:xfrm>
            <a:off x="4383088" y="47990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69" name="bk object 283">
            <a:extLst>
              <a:ext uri="{FF2B5EF4-FFF2-40B4-BE49-F238E27FC236}">
                <a16:creationId xmlns:a16="http://schemas.microsoft.com/office/drawing/2014/main" id="{514C9848-5AA0-43FF-B044-F206F4FA7C4F}"/>
              </a:ext>
            </a:extLst>
          </p:cNvPr>
          <p:cNvSpPr>
            <a:spLocks/>
          </p:cNvSpPr>
          <p:nvPr/>
        </p:nvSpPr>
        <p:spPr bwMode="auto">
          <a:xfrm>
            <a:off x="4849813" y="49355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0" name="bk object 284">
            <a:extLst>
              <a:ext uri="{FF2B5EF4-FFF2-40B4-BE49-F238E27FC236}">
                <a16:creationId xmlns:a16="http://schemas.microsoft.com/office/drawing/2014/main" id="{71197127-F50A-4AA8-926E-892357EE9640}"/>
              </a:ext>
            </a:extLst>
          </p:cNvPr>
          <p:cNvSpPr>
            <a:spLocks/>
          </p:cNvSpPr>
          <p:nvPr/>
        </p:nvSpPr>
        <p:spPr bwMode="auto">
          <a:xfrm>
            <a:off x="5329238" y="5065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8"/>
                </a:lnTo>
                <a:lnTo>
                  <a:pt x="56052" y="20054"/>
                </a:lnTo>
                <a:lnTo>
                  <a:pt x="50816"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1" name="bk object 285">
            <a:extLst>
              <a:ext uri="{FF2B5EF4-FFF2-40B4-BE49-F238E27FC236}">
                <a16:creationId xmlns:a16="http://schemas.microsoft.com/office/drawing/2014/main" id="{3E478A92-630A-480D-B889-68FB9317D29E}"/>
              </a:ext>
            </a:extLst>
          </p:cNvPr>
          <p:cNvSpPr>
            <a:spLocks/>
          </p:cNvSpPr>
          <p:nvPr/>
        </p:nvSpPr>
        <p:spPr bwMode="auto">
          <a:xfrm>
            <a:off x="5827713" y="5176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1001"/>
                </a:lnTo>
                <a:lnTo>
                  <a:pt x="56052"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2" name="bk object 286">
            <a:extLst>
              <a:ext uri="{FF2B5EF4-FFF2-40B4-BE49-F238E27FC236}">
                <a16:creationId xmlns:a16="http://schemas.microsoft.com/office/drawing/2014/main" id="{639AB6E0-E275-45ED-A405-1809FAB4AAD8}"/>
              </a:ext>
            </a:extLst>
          </p:cNvPr>
          <p:cNvSpPr>
            <a:spLocks/>
          </p:cNvSpPr>
          <p:nvPr/>
        </p:nvSpPr>
        <p:spPr bwMode="auto">
          <a:xfrm>
            <a:off x="6337300" y="52720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3" name="bk object 287">
            <a:extLst>
              <a:ext uri="{FF2B5EF4-FFF2-40B4-BE49-F238E27FC236}">
                <a16:creationId xmlns:a16="http://schemas.microsoft.com/office/drawing/2014/main" id="{2C702F5A-A48C-4A09-9C1F-4CE895BFA21D}"/>
              </a:ext>
            </a:extLst>
          </p:cNvPr>
          <p:cNvSpPr>
            <a:spLocks/>
          </p:cNvSpPr>
          <p:nvPr/>
        </p:nvSpPr>
        <p:spPr bwMode="auto">
          <a:xfrm>
            <a:off x="6851650" y="53419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4" name="bk object 288">
            <a:extLst>
              <a:ext uri="{FF2B5EF4-FFF2-40B4-BE49-F238E27FC236}">
                <a16:creationId xmlns:a16="http://schemas.microsoft.com/office/drawing/2014/main" id="{D2120650-AF50-4EC2-878F-3DCF233300CC}"/>
              </a:ext>
            </a:extLst>
          </p:cNvPr>
          <p:cNvSpPr>
            <a:spLocks/>
          </p:cNvSpPr>
          <p:nvPr/>
        </p:nvSpPr>
        <p:spPr bwMode="auto">
          <a:xfrm>
            <a:off x="7366000" y="53863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6"/>
                </a:lnTo>
                <a:lnTo>
                  <a:pt x="10361" y="6465"/>
                </a:lnTo>
                <a:lnTo>
                  <a:pt x="3180" y="15325"/>
                </a:lnTo>
                <a:lnTo>
                  <a:pt x="0" y="26282"/>
                </a:lnTo>
                <a:lnTo>
                  <a:pt x="1222" y="37229"/>
                </a:lnTo>
                <a:lnTo>
                  <a:pt x="6458" y="46917"/>
                </a:lnTo>
                <a:lnTo>
                  <a:pt x="15316" y="54099"/>
                </a:lnTo>
                <a:lnTo>
                  <a:pt x="26278" y="57284"/>
                </a:lnTo>
                <a:lnTo>
                  <a:pt x="37224" y="56059"/>
                </a:lnTo>
                <a:lnTo>
                  <a:pt x="46909" y="50818"/>
                </a:lnTo>
                <a:lnTo>
                  <a:pt x="54090" y="41952"/>
                </a:lnTo>
                <a:lnTo>
                  <a:pt x="57272" y="31001"/>
                </a:lnTo>
                <a:lnTo>
                  <a:pt x="56052" y="20056"/>
                </a:lnTo>
                <a:lnTo>
                  <a:pt x="50817" y="10366"/>
                </a:lnTo>
                <a:lnTo>
                  <a:pt x="41954"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5" name="bk object 289">
            <a:extLst>
              <a:ext uri="{FF2B5EF4-FFF2-40B4-BE49-F238E27FC236}">
                <a16:creationId xmlns:a16="http://schemas.microsoft.com/office/drawing/2014/main" id="{35EE732E-4770-4323-8348-C8C881EBEBFE}"/>
              </a:ext>
            </a:extLst>
          </p:cNvPr>
          <p:cNvSpPr>
            <a:spLocks/>
          </p:cNvSpPr>
          <p:nvPr/>
        </p:nvSpPr>
        <p:spPr bwMode="auto">
          <a:xfrm>
            <a:off x="7875588" y="539908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5"/>
                </a:lnTo>
                <a:lnTo>
                  <a:pt x="10361" y="6462"/>
                </a:lnTo>
                <a:lnTo>
                  <a:pt x="3180" y="15321"/>
                </a:lnTo>
                <a:lnTo>
                  <a:pt x="0" y="26278"/>
                </a:lnTo>
                <a:lnTo>
                  <a:pt x="1222" y="37224"/>
                </a:lnTo>
                <a:lnTo>
                  <a:pt x="6458" y="46912"/>
                </a:lnTo>
                <a:lnTo>
                  <a:pt x="15316" y="54094"/>
                </a:lnTo>
                <a:lnTo>
                  <a:pt x="26278" y="57279"/>
                </a:lnTo>
                <a:lnTo>
                  <a:pt x="37224" y="56055"/>
                </a:lnTo>
                <a:lnTo>
                  <a:pt x="46909" y="50814"/>
                </a:lnTo>
                <a:lnTo>
                  <a:pt x="54090" y="41948"/>
                </a:lnTo>
                <a:lnTo>
                  <a:pt x="57272" y="30997"/>
                </a:lnTo>
                <a:lnTo>
                  <a:pt x="56052" y="20052"/>
                </a:lnTo>
                <a:lnTo>
                  <a:pt x="50817" y="10362"/>
                </a:lnTo>
                <a:lnTo>
                  <a:pt x="41954" y="3174"/>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6" name="bk object 290">
            <a:extLst>
              <a:ext uri="{FF2B5EF4-FFF2-40B4-BE49-F238E27FC236}">
                <a16:creationId xmlns:a16="http://schemas.microsoft.com/office/drawing/2014/main" id="{86894045-89A3-4561-9470-BECAF35AA4F8}"/>
              </a:ext>
            </a:extLst>
          </p:cNvPr>
          <p:cNvSpPr>
            <a:spLocks/>
          </p:cNvSpPr>
          <p:nvPr/>
        </p:nvSpPr>
        <p:spPr bwMode="auto">
          <a:xfrm>
            <a:off x="8380413" y="53784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7" name="bk object 291">
            <a:extLst>
              <a:ext uri="{FF2B5EF4-FFF2-40B4-BE49-F238E27FC236}">
                <a16:creationId xmlns:a16="http://schemas.microsoft.com/office/drawing/2014/main" id="{14EC8A81-84E5-41DB-B5DC-AE5FA2759701}"/>
              </a:ext>
            </a:extLst>
          </p:cNvPr>
          <p:cNvSpPr>
            <a:spLocks/>
          </p:cNvSpPr>
          <p:nvPr/>
        </p:nvSpPr>
        <p:spPr bwMode="auto">
          <a:xfrm>
            <a:off x="8872538" y="532606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3"/>
                </a:lnTo>
                <a:lnTo>
                  <a:pt x="10362" y="6462"/>
                </a:lnTo>
                <a:lnTo>
                  <a:pt x="3182" y="15326"/>
                </a:lnTo>
                <a:lnTo>
                  <a:pt x="0" y="26284"/>
                </a:lnTo>
                <a:lnTo>
                  <a:pt x="1220" y="37230"/>
                </a:lnTo>
                <a:lnTo>
                  <a:pt x="6455" y="46918"/>
                </a:lnTo>
                <a:lnTo>
                  <a:pt x="15318" y="54100"/>
                </a:lnTo>
                <a:lnTo>
                  <a:pt x="26279" y="57281"/>
                </a:lnTo>
                <a:lnTo>
                  <a:pt x="37225" y="56057"/>
                </a:lnTo>
                <a:lnTo>
                  <a:pt x="46911" y="50818"/>
                </a:lnTo>
                <a:lnTo>
                  <a:pt x="54091" y="41954"/>
                </a:lnTo>
                <a:lnTo>
                  <a:pt x="57274" y="30997"/>
                </a:lnTo>
                <a:lnTo>
                  <a:pt x="56053" y="20050"/>
                </a:lnTo>
                <a:lnTo>
                  <a:pt x="50818"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8" name="bk object 292">
            <a:extLst>
              <a:ext uri="{FF2B5EF4-FFF2-40B4-BE49-F238E27FC236}">
                <a16:creationId xmlns:a16="http://schemas.microsoft.com/office/drawing/2014/main" id="{C4EF2697-BCEB-4FCA-858F-2B5F673BAA56}"/>
              </a:ext>
            </a:extLst>
          </p:cNvPr>
          <p:cNvSpPr>
            <a:spLocks/>
          </p:cNvSpPr>
          <p:nvPr/>
        </p:nvSpPr>
        <p:spPr bwMode="auto">
          <a:xfrm>
            <a:off x="9353550" y="52371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79" name="bk object 293">
            <a:extLst>
              <a:ext uri="{FF2B5EF4-FFF2-40B4-BE49-F238E27FC236}">
                <a16:creationId xmlns:a16="http://schemas.microsoft.com/office/drawing/2014/main" id="{F1EEB4C9-75D2-4155-B4FE-A6C16556E2BE}"/>
              </a:ext>
            </a:extLst>
          </p:cNvPr>
          <p:cNvSpPr>
            <a:spLocks/>
          </p:cNvSpPr>
          <p:nvPr/>
        </p:nvSpPr>
        <p:spPr bwMode="auto">
          <a:xfrm>
            <a:off x="9821863" y="51133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1001"/>
                </a:lnTo>
                <a:lnTo>
                  <a:pt x="56052"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0" name="bk object 294">
            <a:extLst>
              <a:ext uri="{FF2B5EF4-FFF2-40B4-BE49-F238E27FC236}">
                <a16:creationId xmlns:a16="http://schemas.microsoft.com/office/drawing/2014/main" id="{50BFC02E-8166-4F7C-8579-3CD8AD818CDD}"/>
              </a:ext>
            </a:extLst>
          </p:cNvPr>
          <p:cNvSpPr>
            <a:spLocks/>
          </p:cNvSpPr>
          <p:nvPr/>
        </p:nvSpPr>
        <p:spPr bwMode="auto">
          <a:xfrm>
            <a:off x="10274300" y="49545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1001"/>
                </a:lnTo>
                <a:lnTo>
                  <a:pt x="56056"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1" name="bk object 295">
            <a:extLst>
              <a:ext uri="{FF2B5EF4-FFF2-40B4-BE49-F238E27FC236}">
                <a16:creationId xmlns:a16="http://schemas.microsoft.com/office/drawing/2014/main" id="{CDB0A7E7-0BB8-4BF6-B4F9-6F84016777BC}"/>
              </a:ext>
            </a:extLst>
          </p:cNvPr>
          <p:cNvSpPr>
            <a:spLocks/>
          </p:cNvSpPr>
          <p:nvPr/>
        </p:nvSpPr>
        <p:spPr bwMode="auto">
          <a:xfrm>
            <a:off x="10710863" y="47609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2" name="bk object 296">
            <a:extLst>
              <a:ext uri="{FF2B5EF4-FFF2-40B4-BE49-F238E27FC236}">
                <a16:creationId xmlns:a16="http://schemas.microsoft.com/office/drawing/2014/main" id="{9569CD4C-890B-4229-93DF-0A322AF600BF}"/>
              </a:ext>
            </a:extLst>
          </p:cNvPr>
          <p:cNvSpPr>
            <a:spLocks/>
          </p:cNvSpPr>
          <p:nvPr/>
        </p:nvSpPr>
        <p:spPr bwMode="auto">
          <a:xfrm>
            <a:off x="11131550" y="45227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1002"/>
                </a:lnTo>
                <a:lnTo>
                  <a:pt x="56052" y="20058"/>
                </a:lnTo>
                <a:lnTo>
                  <a:pt x="50814" y="10368"/>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3" name="bk object 297">
            <a:extLst>
              <a:ext uri="{FF2B5EF4-FFF2-40B4-BE49-F238E27FC236}">
                <a16:creationId xmlns:a16="http://schemas.microsoft.com/office/drawing/2014/main" id="{D88DABC8-7C75-4AB1-BAA6-074D07266935}"/>
              </a:ext>
            </a:extLst>
          </p:cNvPr>
          <p:cNvSpPr>
            <a:spLocks/>
          </p:cNvSpPr>
          <p:nvPr/>
        </p:nvSpPr>
        <p:spPr bwMode="auto">
          <a:xfrm>
            <a:off x="11531600" y="424021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2" y="31001"/>
                </a:lnTo>
                <a:lnTo>
                  <a:pt x="56052" y="20056"/>
                </a:lnTo>
                <a:lnTo>
                  <a:pt x="50816"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4" name="bk object 298">
            <a:extLst>
              <a:ext uri="{FF2B5EF4-FFF2-40B4-BE49-F238E27FC236}">
                <a16:creationId xmlns:a16="http://schemas.microsoft.com/office/drawing/2014/main" id="{B96F82E8-5C45-4A0E-BCB0-5523AAB22F64}"/>
              </a:ext>
            </a:extLst>
          </p:cNvPr>
          <p:cNvSpPr>
            <a:spLocks/>
          </p:cNvSpPr>
          <p:nvPr/>
        </p:nvSpPr>
        <p:spPr bwMode="auto">
          <a:xfrm>
            <a:off x="11911013" y="3903663"/>
            <a:ext cx="33337" cy="34925"/>
          </a:xfrm>
          <a:custGeom>
            <a:avLst/>
            <a:gdLst>
              <a:gd name="T0" fmla="*/ 0 w 57784"/>
              <a:gd name="T1" fmla="*/ 0 h 57785"/>
              <a:gd name="T2" fmla="*/ 0 w 57784"/>
              <a:gd name="T3" fmla="*/ 0 h 57785"/>
              <a:gd name="T4" fmla="*/ 0 w 57784"/>
              <a:gd name="T5" fmla="*/ 0 h 57785"/>
              <a:gd name="T6" fmla="*/ 0 w 57784"/>
              <a:gd name="T7" fmla="*/ 0 h 57785"/>
              <a:gd name="T8" fmla="*/ 0 w 57784"/>
              <a:gd name="T9" fmla="*/ 0 h 57785"/>
              <a:gd name="T10" fmla="*/ 0 w 57784"/>
              <a:gd name="T11" fmla="*/ 0 h 57785"/>
              <a:gd name="T12" fmla="*/ 0 w 57784"/>
              <a:gd name="T13" fmla="*/ 0 h 57785"/>
              <a:gd name="T14" fmla="*/ 0 w 57784"/>
              <a:gd name="T15" fmla="*/ 0 h 57785"/>
              <a:gd name="T16" fmla="*/ 0 w 57784"/>
              <a:gd name="T17" fmla="*/ 0 h 57785"/>
              <a:gd name="T18" fmla="*/ 0 w 57784"/>
              <a:gd name="T19" fmla="*/ 0 h 57785"/>
              <a:gd name="T20" fmla="*/ 0 w 57784"/>
              <a:gd name="T21" fmla="*/ 0 h 57785"/>
              <a:gd name="T22" fmla="*/ 0 w 57784"/>
              <a:gd name="T23" fmla="*/ 0 h 57785"/>
              <a:gd name="T24" fmla="*/ 0 w 57784"/>
              <a:gd name="T25" fmla="*/ 0 h 57785"/>
              <a:gd name="T26" fmla="*/ 0 w 57784"/>
              <a:gd name="T27" fmla="*/ 0 h 57785"/>
              <a:gd name="T28" fmla="*/ 0 w 57784"/>
              <a:gd name="T29" fmla="*/ 0 h 57785"/>
              <a:gd name="T30" fmla="*/ 0 w 57784"/>
              <a:gd name="T31" fmla="*/ 0 h 57785"/>
              <a:gd name="T32" fmla="*/ 0 w 57784"/>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5">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5" name="bk object 299">
            <a:extLst>
              <a:ext uri="{FF2B5EF4-FFF2-40B4-BE49-F238E27FC236}">
                <a16:creationId xmlns:a16="http://schemas.microsoft.com/office/drawing/2014/main" id="{EFF2B9ED-6433-4094-8DA0-ED04A6AD4490}"/>
              </a:ext>
            </a:extLst>
          </p:cNvPr>
          <p:cNvSpPr>
            <a:spLocks/>
          </p:cNvSpPr>
          <p:nvPr/>
        </p:nvSpPr>
        <p:spPr bwMode="auto">
          <a:xfrm>
            <a:off x="1752600" y="3833813"/>
            <a:ext cx="36513" cy="33337"/>
          </a:xfrm>
          <a:custGeom>
            <a:avLst/>
            <a:gdLst>
              <a:gd name="T0" fmla="*/ 0 w 57785"/>
              <a:gd name="T1" fmla="*/ 0 h 57785"/>
              <a:gd name="T2" fmla="*/ 0 w 57785"/>
              <a:gd name="T3" fmla="*/ 0 h 57785"/>
              <a:gd name="T4" fmla="*/ 0 w 57785"/>
              <a:gd name="T5" fmla="*/ 0 h 57785"/>
              <a:gd name="T6" fmla="*/ 0 w 57785"/>
              <a:gd name="T7" fmla="*/ 0 h 57785"/>
              <a:gd name="T8" fmla="*/ 0 w 57785"/>
              <a:gd name="T9" fmla="*/ 0 h 57785"/>
              <a:gd name="T10" fmla="*/ 0 w 57785"/>
              <a:gd name="T11" fmla="*/ 0 h 57785"/>
              <a:gd name="T12" fmla="*/ 0 w 57785"/>
              <a:gd name="T13" fmla="*/ 0 h 57785"/>
              <a:gd name="T14" fmla="*/ 0 w 57785"/>
              <a:gd name="T15" fmla="*/ 0 h 57785"/>
              <a:gd name="T16" fmla="*/ 0 w 57785"/>
              <a:gd name="T17" fmla="*/ 0 h 57785"/>
              <a:gd name="T18" fmla="*/ 0 w 57785"/>
              <a:gd name="T19" fmla="*/ 0 h 57785"/>
              <a:gd name="T20" fmla="*/ 0 w 57785"/>
              <a:gd name="T21" fmla="*/ 0 h 57785"/>
              <a:gd name="T22" fmla="*/ 0 w 57785"/>
              <a:gd name="T23" fmla="*/ 0 h 57785"/>
              <a:gd name="T24" fmla="*/ 0 w 57785"/>
              <a:gd name="T25" fmla="*/ 0 h 57785"/>
              <a:gd name="T26" fmla="*/ 0 w 57785"/>
              <a:gd name="T27" fmla="*/ 0 h 57785"/>
              <a:gd name="T28" fmla="*/ 0 w 57785"/>
              <a:gd name="T29" fmla="*/ 0 h 57785"/>
              <a:gd name="T30" fmla="*/ 0 w 57785"/>
              <a:gd name="T31" fmla="*/ 0 h 57785"/>
              <a:gd name="T32" fmla="*/ 0 w 57785"/>
              <a:gd name="T33" fmla="*/ 0 h 577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5">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6" name="bk object 300">
            <a:extLst>
              <a:ext uri="{FF2B5EF4-FFF2-40B4-BE49-F238E27FC236}">
                <a16:creationId xmlns:a16="http://schemas.microsoft.com/office/drawing/2014/main" id="{97BBC047-E7BC-4468-947E-85A96C3E2F7E}"/>
              </a:ext>
            </a:extLst>
          </p:cNvPr>
          <p:cNvSpPr>
            <a:spLocks/>
          </p:cNvSpPr>
          <p:nvPr/>
        </p:nvSpPr>
        <p:spPr bwMode="auto">
          <a:xfrm>
            <a:off x="1976438" y="3925888"/>
            <a:ext cx="34925"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7" name="bk object 301">
            <a:extLst>
              <a:ext uri="{FF2B5EF4-FFF2-40B4-BE49-F238E27FC236}">
                <a16:creationId xmlns:a16="http://schemas.microsoft.com/office/drawing/2014/main" id="{A80D4FCC-95F3-4E0E-B3AC-0089AF0B1D8D}"/>
              </a:ext>
            </a:extLst>
          </p:cNvPr>
          <p:cNvSpPr>
            <a:spLocks/>
          </p:cNvSpPr>
          <p:nvPr/>
        </p:nvSpPr>
        <p:spPr bwMode="auto">
          <a:xfrm>
            <a:off x="2230438" y="403701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8" name="bk object 302">
            <a:extLst>
              <a:ext uri="{FF2B5EF4-FFF2-40B4-BE49-F238E27FC236}">
                <a16:creationId xmlns:a16="http://schemas.microsoft.com/office/drawing/2014/main" id="{18D27FFA-CB29-401D-9A9C-AB90BCA5A587}"/>
              </a:ext>
            </a:extLst>
          </p:cNvPr>
          <p:cNvSpPr>
            <a:spLocks/>
          </p:cNvSpPr>
          <p:nvPr/>
        </p:nvSpPr>
        <p:spPr bwMode="auto">
          <a:xfrm>
            <a:off x="2513013" y="4159250"/>
            <a:ext cx="34925"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89" name="bk object 303">
            <a:extLst>
              <a:ext uri="{FF2B5EF4-FFF2-40B4-BE49-F238E27FC236}">
                <a16:creationId xmlns:a16="http://schemas.microsoft.com/office/drawing/2014/main" id="{26EAADD1-CC08-4E74-8AA2-7D7E8BF1EEC0}"/>
              </a:ext>
            </a:extLst>
          </p:cNvPr>
          <p:cNvSpPr>
            <a:spLocks/>
          </p:cNvSpPr>
          <p:nvPr/>
        </p:nvSpPr>
        <p:spPr bwMode="auto">
          <a:xfrm>
            <a:off x="2825750" y="4291013"/>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0" name="bk object 304">
            <a:extLst>
              <a:ext uri="{FF2B5EF4-FFF2-40B4-BE49-F238E27FC236}">
                <a16:creationId xmlns:a16="http://schemas.microsoft.com/office/drawing/2014/main" id="{D02AFFC6-4CC7-4722-9CF5-B0BE7CB505F0}"/>
              </a:ext>
            </a:extLst>
          </p:cNvPr>
          <p:cNvSpPr>
            <a:spLocks/>
          </p:cNvSpPr>
          <p:nvPr/>
        </p:nvSpPr>
        <p:spPr bwMode="auto">
          <a:xfrm>
            <a:off x="3167063" y="4430713"/>
            <a:ext cx="33337" cy="33337"/>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1"/>
                </a:lnTo>
                <a:lnTo>
                  <a:pt x="56052" y="20056"/>
                </a:lnTo>
                <a:lnTo>
                  <a:pt x="50814" y="10366"/>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1" name="bk object 305">
            <a:extLst>
              <a:ext uri="{FF2B5EF4-FFF2-40B4-BE49-F238E27FC236}">
                <a16:creationId xmlns:a16="http://schemas.microsoft.com/office/drawing/2014/main" id="{2C6355EA-21BD-41E2-B583-4EBE3F9EDC1D}"/>
              </a:ext>
            </a:extLst>
          </p:cNvPr>
          <p:cNvSpPr>
            <a:spLocks/>
          </p:cNvSpPr>
          <p:nvPr/>
        </p:nvSpPr>
        <p:spPr bwMode="auto">
          <a:xfrm>
            <a:off x="3532188" y="45720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2" name="bk object 306">
            <a:extLst>
              <a:ext uri="{FF2B5EF4-FFF2-40B4-BE49-F238E27FC236}">
                <a16:creationId xmlns:a16="http://schemas.microsoft.com/office/drawing/2014/main" id="{E339C30C-0780-4C92-B389-18626E1967EA}"/>
              </a:ext>
            </a:extLst>
          </p:cNvPr>
          <p:cNvSpPr>
            <a:spLocks/>
          </p:cNvSpPr>
          <p:nvPr/>
        </p:nvSpPr>
        <p:spPr bwMode="auto">
          <a:xfrm>
            <a:off x="3924300" y="47132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3" name="bk object 307">
            <a:extLst>
              <a:ext uri="{FF2B5EF4-FFF2-40B4-BE49-F238E27FC236}">
                <a16:creationId xmlns:a16="http://schemas.microsoft.com/office/drawing/2014/main" id="{293641D0-6D46-4ABA-8C7A-7F472E87E3BB}"/>
              </a:ext>
            </a:extLst>
          </p:cNvPr>
          <p:cNvSpPr>
            <a:spLocks/>
          </p:cNvSpPr>
          <p:nvPr/>
        </p:nvSpPr>
        <p:spPr bwMode="auto">
          <a:xfrm>
            <a:off x="4341813" y="4852988"/>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79" y="57281"/>
                </a:lnTo>
                <a:lnTo>
                  <a:pt x="37223" y="56057"/>
                </a:lnTo>
                <a:lnTo>
                  <a:pt x="46909"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4" name="bk object 308">
            <a:extLst>
              <a:ext uri="{FF2B5EF4-FFF2-40B4-BE49-F238E27FC236}">
                <a16:creationId xmlns:a16="http://schemas.microsoft.com/office/drawing/2014/main" id="{37E4E0AD-558D-406C-9927-C4945D9E6071}"/>
              </a:ext>
            </a:extLst>
          </p:cNvPr>
          <p:cNvSpPr>
            <a:spLocks/>
          </p:cNvSpPr>
          <p:nvPr/>
        </p:nvSpPr>
        <p:spPr bwMode="auto">
          <a:xfrm>
            <a:off x="4776788" y="49863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2"/>
                </a:lnTo>
                <a:lnTo>
                  <a:pt x="10362" y="6458"/>
                </a:lnTo>
                <a:lnTo>
                  <a:pt x="3182" y="15316"/>
                </a:lnTo>
                <a:lnTo>
                  <a:pt x="0" y="26273"/>
                </a:lnTo>
                <a:lnTo>
                  <a:pt x="1220" y="37220"/>
                </a:lnTo>
                <a:lnTo>
                  <a:pt x="6455" y="46908"/>
                </a:lnTo>
                <a:lnTo>
                  <a:pt x="15318" y="54090"/>
                </a:lnTo>
                <a:lnTo>
                  <a:pt x="26279" y="57275"/>
                </a:lnTo>
                <a:lnTo>
                  <a:pt x="37225" y="56050"/>
                </a:lnTo>
                <a:lnTo>
                  <a:pt x="46911" y="50809"/>
                </a:lnTo>
                <a:lnTo>
                  <a:pt x="54091" y="41944"/>
                </a:lnTo>
                <a:lnTo>
                  <a:pt x="57274" y="30992"/>
                </a:lnTo>
                <a:lnTo>
                  <a:pt x="56053" y="20049"/>
                </a:lnTo>
                <a:lnTo>
                  <a:pt x="50818" y="10362"/>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5" name="bk object 309">
            <a:extLst>
              <a:ext uri="{FF2B5EF4-FFF2-40B4-BE49-F238E27FC236}">
                <a16:creationId xmlns:a16="http://schemas.microsoft.com/office/drawing/2014/main" id="{0814D0BC-9703-48D0-9A5B-737CDBA98AF0}"/>
              </a:ext>
            </a:extLst>
          </p:cNvPr>
          <p:cNvSpPr>
            <a:spLocks/>
          </p:cNvSpPr>
          <p:nvPr/>
        </p:nvSpPr>
        <p:spPr bwMode="auto">
          <a:xfrm>
            <a:off x="5233988" y="51117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2"/>
                </a:lnTo>
                <a:lnTo>
                  <a:pt x="1220" y="37229"/>
                </a:lnTo>
                <a:lnTo>
                  <a:pt x="6455" y="46917"/>
                </a:lnTo>
                <a:lnTo>
                  <a:pt x="15318" y="54099"/>
                </a:lnTo>
                <a:lnTo>
                  <a:pt x="26279" y="57284"/>
                </a:lnTo>
                <a:lnTo>
                  <a:pt x="37225" y="56059"/>
                </a:lnTo>
                <a:lnTo>
                  <a:pt x="46911" y="50818"/>
                </a:lnTo>
                <a:lnTo>
                  <a:pt x="54091" y="41952"/>
                </a:lnTo>
                <a:lnTo>
                  <a:pt x="57272" y="31001"/>
                </a:lnTo>
                <a:lnTo>
                  <a:pt x="56049" y="20056"/>
                </a:lnTo>
                <a:lnTo>
                  <a:pt x="50814" y="10366"/>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6" name="bk object 310">
            <a:extLst>
              <a:ext uri="{FF2B5EF4-FFF2-40B4-BE49-F238E27FC236}">
                <a16:creationId xmlns:a16="http://schemas.microsoft.com/office/drawing/2014/main" id="{FB660449-B4E2-4BBE-A040-AF8D40EB3E36}"/>
              </a:ext>
            </a:extLst>
          </p:cNvPr>
          <p:cNvSpPr>
            <a:spLocks/>
          </p:cNvSpPr>
          <p:nvPr/>
        </p:nvSpPr>
        <p:spPr bwMode="auto">
          <a:xfrm>
            <a:off x="5707063" y="52244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84"/>
                </a:lnTo>
                <a:lnTo>
                  <a:pt x="37226" y="56059"/>
                </a:lnTo>
                <a:lnTo>
                  <a:pt x="46914" y="50818"/>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7" name="bk object 311">
            <a:extLst>
              <a:ext uri="{FF2B5EF4-FFF2-40B4-BE49-F238E27FC236}">
                <a16:creationId xmlns:a16="http://schemas.microsoft.com/office/drawing/2014/main" id="{9E35F73E-ECDE-47A0-8A72-264BE2A03A97}"/>
              </a:ext>
            </a:extLst>
          </p:cNvPr>
          <p:cNvSpPr>
            <a:spLocks/>
          </p:cNvSpPr>
          <p:nvPr/>
        </p:nvSpPr>
        <p:spPr bwMode="auto">
          <a:xfrm>
            <a:off x="6192838" y="53213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8" name="bk object 312">
            <a:extLst>
              <a:ext uri="{FF2B5EF4-FFF2-40B4-BE49-F238E27FC236}">
                <a16:creationId xmlns:a16="http://schemas.microsoft.com/office/drawing/2014/main" id="{7CC682BB-2029-4FEB-B419-88FB1D3BD4D4}"/>
              </a:ext>
            </a:extLst>
          </p:cNvPr>
          <p:cNvSpPr>
            <a:spLocks/>
          </p:cNvSpPr>
          <p:nvPr/>
        </p:nvSpPr>
        <p:spPr bwMode="auto">
          <a:xfrm>
            <a:off x="6688138" y="53990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5" y="56050"/>
                </a:lnTo>
                <a:lnTo>
                  <a:pt x="46909" y="50809"/>
                </a:lnTo>
                <a:lnTo>
                  <a:pt x="54090" y="41944"/>
                </a:lnTo>
                <a:lnTo>
                  <a:pt x="57276" y="30992"/>
                </a:lnTo>
                <a:lnTo>
                  <a:pt x="56056"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299" name="bk object 313">
            <a:extLst>
              <a:ext uri="{FF2B5EF4-FFF2-40B4-BE49-F238E27FC236}">
                <a16:creationId xmlns:a16="http://schemas.microsoft.com/office/drawing/2014/main" id="{72361748-DA33-4C87-A7E4-08895A3839FD}"/>
              </a:ext>
            </a:extLst>
          </p:cNvPr>
          <p:cNvSpPr>
            <a:spLocks/>
          </p:cNvSpPr>
          <p:nvPr/>
        </p:nvSpPr>
        <p:spPr bwMode="auto">
          <a:xfrm>
            <a:off x="7189788" y="54546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29" y="56057"/>
                </a:lnTo>
                <a:lnTo>
                  <a:pt x="46914"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0" name="bk object 314">
            <a:extLst>
              <a:ext uri="{FF2B5EF4-FFF2-40B4-BE49-F238E27FC236}">
                <a16:creationId xmlns:a16="http://schemas.microsoft.com/office/drawing/2014/main" id="{EC21E056-D3CD-430F-8C40-4EF1299446A7}"/>
              </a:ext>
            </a:extLst>
          </p:cNvPr>
          <p:cNvSpPr>
            <a:spLocks/>
          </p:cNvSpPr>
          <p:nvPr/>
        </p:nvSpPr>
        <p:spPr bwMode="auto">
          <a:xfrm>
            <a:off x="7691438" y="54800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1" name="bk object 315">
            <a:extLst>
              <a:ext uri="{FF2B5EF4-FFF2-40B4-BE49-F238E27FC236}">
                <a16:creationId xmlns:a16="http://schemas.microsoft.com/office/drawing/2014/main" id="{8A77CEFD-DC82-49CD-8B69-588B388B5F93}"/>
              </a:ext>
            </a:extLst>
          </p:cNvPr>
          <p:cNvSpPr>
            <a:spLocks/>
          </p:cNvSpPr>
          <p:nvPr/>
        </p:nvSpPr>
        <p:spPr bwMode="auto">
          <a:xfrm>
            <a:off x="8189913" y="54784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2" name="bk object 316">
            <a:extLst>
              <a:ext uri="{FF2B5EF4-FFF2-40B4-BE49-F238E27FC236}">
                <a16:creationId xmlns:a16="http://schemas.microsoft.com/office/drawing/2014/main" id="{8880BAC8-FC57-46DE-9608-9774625F9F2A}"/>
              </a:ext>
            </a:extLst>
          </p:cNvPr>
          <p:cNvSpPr>
            <a:spLocks/>
          </p:cNvSpPr>
          <p:nvPr/>
        </p:nvSpPr>
        <p:spPr bwMode="auto">
          <a:xfrm>
            <a:off x="8680450" y="544353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3" name="bk object 317">
            <a:extLst>
              <a:ext uri="{FF2B5EF4-FFF2-40B4-BE49-F238E27FC236}">
                <a16:creationId xmlns:a16="http://schemas.microsoft.com/office/drawing/2014/main" id="{D73CAE26-FE80-4C21-A4EB-1EBB5A93356E}"/>
              </a:ext>
            </a:extLst>
          </p:cNvPr>
          <p:cNvSpPr>
            <a:spLocks/>
          </p:cNvSpPr>
          <p:nvPr/>
        </p:nvSpPr>
        <p:spPr bwMode="auto">
          <a:xfrm>
            <a:off x="9164638" y="53768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4" name="bk object 318">
            <a:extLst>
              <a:ext uri="{FF2B5EF4-FFF2-40B4-BE49-F238E27FC236}">
                <a16:creationId xmlns:a16="http://schemas.microsoft.com/office/drawing/2014/main" id="{B6F9BFDD-BD3A-442E-9CF9-C450EF0DEDFD}"/>
              </a:ext>
            </a:extLst>
          </p:cNvPr>
          <p:cNvSpPr>
            <a:spLocks/>
          </p:cNvSpPr>
          <p:nvPr/>
        </p:nvSpPr>
        <p:spPr bwMode="auto">
          <a:xfrm>
            <a:off x="9637713" y="52768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2" y="6465"/>
                </a:lnTo>
                <a:lnTo>
                  <a:pt x="3176" y="15325"/>
                </a:lnTo>
                <a:lnTo>
                  <a:pt x="0" y="26282"/>
                </a:lnTo>
                <a:lnTo>
                  <a:pt x="1223" y="37229"/>
                </a:lnTo>
                <a:lnTo>
                  <a:pt x="6459" y="46917"/>
                </a:lnTo>
                <a:lnTo>
                  <a:pt x="15322" y="54099"/>
                </a:lnTo>
                <a:lnTo>
                  <a:pt x="26279" y="57284"/>
                </a:lnTo>
                <a:lnTo>
                  <a:pt x="37226" y="56059"/>
                </a:lnTo>
                <a:lnTo>
                  <a:pt x="46914" y="50818"/>
                </a:lnTo>
                <a:lnTo>
                  <a:pt x="54096" y="41952"/>
                </a:lnTo>
                <a:lnTo>
                  <a:pt x="57276" y="31001"/>
                </a:lnTo>
                <a:lnTo>
                  <a:pt x="56052" y="20056"/>
                </a:lnTo>
                <a:lnTo>
                  <a:pt x="50814" y="10366"/>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5" name="bk object 319">
            <a:extLst>
              <a:ext uri="{FF2B5EF4-FFF2-40B4-BE49-F238E27FC236}">
                <a16:creationId xmlns:a16="http://schemas.microsoft.com/office/drawing/2014/main" id="{14076C7C-A030-4083-9B39-256031E667EC}"/>
              </a:ext>
            </a:extLst>
          </p:cNvPr>
          <p:cNvSpPr>
            <a:spLocks/>
          </p:cNvSpPr>
          <p:nvPr/>
        </p:nvSpPr>
        <p:spPr bwMode="auto">
          <a:xfrm>
            <a:off x="10096500" y="5145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84" y="57279"/>
                </a:lnTo>
                <a:lnTo>
                  <a:pt x="37226" y="56055"/>
                </a:lnTo>
                <a:lnTo>
                  <a:pt x="46911"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6" name="bk object 320">
            <a:extLst>
              <a:ext uri="{FF2B5EF4-FFF2-40B4-BE49-F238E27FC236}">
                <a16:creationId xmlns:a16="http://schemas.microsoft.com/office/drawing/2014/main" id="{8845887A-03DD-4028-924A-BCDD323B31AB}"/>
              </a:ext>
            </a:extLst>
          </p:cNvPr>
          <p:cNvSpPr>
            <a:spLocks/>
          </p:cNvSpPr>
          <p:nvPr/>
        </p:nvSpPr>
        <p:spPr bwMode="auto">
          <a:xfrm>
            <a:off x="10545763" y="4978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7" y="1223"/>
                </a:lnTo>
                <a:lnTo>
                  <a:pt x="10362"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1001"/>
                </a:lnTo>
                <a:lnTo>
                  <a:pt x="56052" y="20054"/>
                </a:lnTo>
                <a:lnTo>
                  <a:pt x="50814" y="10364"/>
                </a:lnTo>
                <a:lnTo>
                  <a:pt x="41949"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7" name="bk object 321">
            <a:extLst>
              <a:ext uri="{FF2B5EF4-FFF2-40B4-BE49-F238E27FC236}">
                <a16:creationId xmlns:a16="http://schemas.microsoft.com/office/drawing/2014/main" id="{C460B934-8F35-405B-B865-DCA2E463B04A}"/>
              </a:ext>
            </a:extLst>
          </p:cNvPr>
          <p:cNvSpPr>
            <a:spLocks/>
          </p:cNvSpPr>
          <p:nvPr/>
        </p:nvSpPr>
        <p:spPr bwMode="auto">
          <a:xfrm>
            <a:off x="10980738" y="47736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8" name="bk object 322">
            <a:extLst>
              <a:ext uri="{FF2B5EF4-FFF2-40B4-BE49-F238E27FC236}">
                <a16:creationId xmlns:a16="http://schemas.microsoft.com/office/drawing/2014/main" id="{F6CDF71D-F93D-403E-AF24-7B97C63A4163}"/>
              </a:ext>
            </a:extLst>
          </p:cNvPr>
          <p:cNvSpPr>
            <a:spLocks/>
          </p:cNvSpPr>
          <p:nvPr/>
        </p:nvSpPr>
        <p:spPr bwMode="auto">
          <a:xfrm>
            <a:off x="11403013" y="45259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09" name="bk object 323">
            <a:extLst>
              <a:ext uri="{FF2B5EF4-FFF2-40B4-BE49-F238E27FC236}">
                <a16:creationId xmlns:a16="http://schemas.microsoft.com/office/drawing/2014/main" id="{0A263C0F-4CD0-4A82-B016-C3FDC4A61044}"/>
              </a:ext>
            </a:extLst>
          </p:cNvPr>
          <p:cNvSpPr>
            <a:spLocks/>
          </p:cNvSpPr>
          <p:nvPr/>
        </p:nvSpPr>
        <p:spPr bwMode="auto">
          <a:xfrm>
            <a:off x="11803063" y="42306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0" name="bk object 324">
            <a:extLst>
              <a:ext uri="{FF2B5EF4-FFF2-40B4-BE49-F238E27FC236}">
                <a16:creationId xmlns:a16="http://schemas.microsoft.com/office/drawing/2014/main" id="{82061352-F788-4B9E-9D80-ACC3BE075743}"/>
              </a:ext>
            </a:extLst>
          </p:cNvPr>
          <p:cNvSpPr>
            <a:spLocks/>
          </p:cNvSpPr>
          <p:nvPr/>
        </p:nvSpPr>
        <p:spPr bwMode="auto">
          <a:xfrm>
            <a:off x="2165350" y="40782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2" y="30997"/>
                </a:lnTo>
                <a:lnTo>
                  <a:pt x="56052" y="20053"/>
                </a:lnTo>
                <a:lnTo>
                  <a:pt x="50816"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1" name="bk object 325">
            <a:extLst>
              <a:ext uri="{FF2B5EF4-FFF2-40B4-BE49-F238E27FC236}">
                <a16:creationId xmlns:a16="http://schemas.microsoft.com/office/drawing/2014/main" id="{2F67E4E7-3E2B-41AC-A8B3-EDB12A2FE275}"/>
              </a:ext>
            </a:extLst>
          </p:cNvPr>
          <p:cNvSpPr>
            <a:spLocks/>
          </p:cNvSpPr>
          <p:nvPr/>
        </p:nvSpPr>
        <p:spPr bwMode="auto">
          <a:xfrm>
            <a:off x="2387600" y="4171950"/>
            <a:ext cx="36513"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2" name="bk object 326">
            <a:extLst>
              <a:ext uri="{FF2B5EF4-FFF2-40B4-BE49-F238E27FC236}">
                <a16:creationId xmlns:a16="http://schemas.microsoft.com/office/drawing/2014/main" id="{BEABC9D5-71DF-46C4-A00C-88E12260CEEC}"/>
              </a:ext>
            </a:extLst>
          </p:cNvPr>
          <p:cNvSpPr>
            <a:spLocks/>
          </p:cNvSpPr>
          <p:nvPr/>
        </p:nvSpPr>
        <p:spPr bwMode="auto">
          <a:xfrm>
            <a:off x="2641600" y="4275138"/>
            <a:ext cx="33338"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3" y="30992"/>
                </a:lnTo>
                <a:lnTo>
                  <a:pt x="56052" y="20049"/>
                </a:lnTo>
                <a:lnTo>
                  <a:pt x="50814"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3" name="bk object 327">
            <a:extLst>
              <a:ext uri="{FF2B5EF4-FFF2-40B4-BE49-F238E27FC236}">
                <a16:creationId xmlns:a16="http://schemas.microsoft.com/office/drawing/2014/main" id="{85EEE6EB-69C3-4FF0-A55E-19944708E5B7}"/>
              </a:ext>
            </a:extLst>
          </p:cNvPr>
          <p:cNvSpPr>
            <a:spLocks/>
          </p:cNvSpPr>
          <p:nvPr/>
        </p:nvSpPr>
        <p:spPr bwMode="auto">
          <a:xfrm>
            <a:off x="2922588" y="4394200"/>
            <a:ext cx="36512"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48" y="1226"/>
                </a:lnTo>
                <a:lnTo>
                  <a:pt x="10362" y="6465"/>
                </a:lnTo>
                <a:lnTo>
                  <a:pt x="3182" y="15325"/>
                </a:lnTo>
                <a:lnTo>
                  <a:pt x="0" y="26282"/>
                </a:lnTo>
                <a:lnTo>
                  <a:pt x="1220" y="37229"/>
                </a:lnTo>
                <a:lnTo>
                  <a:pt x="6455" y="46917"/>
                </a:lnTo>
                <a:lnTo>
                  <a:pt x="15318" y="54099"/>
                </a:lnTo>
                <a:lnTo>
                  <a:pt x="26279" y="57284"/>
                </a:lnTo>
                <a:lnTo>
                  <a:pt x="37225" y="56059"/>
                </a:lnTo>
                <a:lnTo>
                  <a:pt x="46911" y="50818"/>
                </a:lnTo>
                <a:lnTo>
                  <a:pt x="54091" y="41952"/>
                </a:lnTo>
                <a:lnTo>
                  <a:pt x="57272" y="31000"/>
                </a:lnTo>
                <a:lnTo>
                  <a:pt x="56049" y="20053"/>
                </a:lnTo>
                <a:lnTo>
                  <a:pt x="50814" y="10362"/>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4" name="bk object 328">
            <a:extLst>
              <a:ext uri="{FF2B5EF4-FFF2-40B4-BE49-F238E27FC236}">
                <a16:creationId xmlns:a16="http://schemas.microsoft.com/office/drawing/2014/main" id="{4FCB9CE5-0C14-4A48-BFD4-AFFB24C6D26D}"/>
              </a:ext>
            </a:extLst>
          </p:cNvPr>
          <p:cNvSpPr>
            <a:spLocks/>
          </p:cNvSpPr>
          <p:nvPr/>
        </p:nvSpPr>
        <p:spPr bwMode="auto">
          <a:xfrm>
            <a:off x="3233738" y="4516438"/>
            <a:ext cx="36512"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2"/>
                </a:lnTo>
                <a:lnTo>
                  <a:pt x="10362" y="6458"/>
                </a:lnTo>
                <a:lnTo>
                  <a:pt x="3180" y="15316"/>
                </a:lnTo>
                <a:lnTo>
                  <a:pt x="0" y="26273"/>
                </a:lnTo>
                <a:lnTo>
                  <a:pt x="1222" y="37220"/>
                </a:lnTo>
                <a:lnTo>
                  <a:pt x="6458" y="46908"/>
                </a:lnTo>
                <a:lnTo>
                  <a:pt x="15316" y="54090"/>
                </a:lnTo>
                <a:lnTo>
                  <a:pt x="26278" y="57275"/>
                </a:lnTo>
                <a:lnTo>
                  <a:pt x="37224" y="56050"/>
                </a:lnTo>
                <a:lnTo>
                  <a:pt x="46909" y="50809"/>
                </a:lnTo>
                <a:lnTo>
                  <a:pt x="54090" y="41944"/>
                </a:lnTo>
                <a:lnTo>
                  <a:pt x="57272" y="30992"/>
                </a:lnTo>
                <a:lnTo>
                  <a:pt x="56052" y="20049"/>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5" name="bk object 329">
            <a:extLst>
              <a:ext uri="{FF2B5EF4-FFF2-40B4-BE49-F238E27FC236}">
                <a16:creationId xmlns:a16="http://schemas.microsoft.com/office/drawing/2014/main" id="{CE7F53EC-9D66-4DC2-8CF6-9F299C10EE55}"/>
              </a:ext>
            </a:extLst>
          </p:cNvPr>
          <p:cNvSpPr>
            <a:spLocks/>
          </p:cNvSpPr>
          <p:nvPr/>
        </p:nvSpPr>
        <p:spPr bwMode="auto">
          <a:xfrm>
            <a:off x="3573463" y="464820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6" name="bk object 330">
            <a:extLst>
              <a:ext uri="{FF2B5EF4-FFF2-40B4-BE49-F238E27FC236}">
                <a16:creationId xmlns:a16="http://schemas.microsoft.com/office/drawing/2014/main" id="{027DBD78-3D34-4FB4-9F81-CAA0522920CD}"/>
              </a:ext>
            </a:extLst>
          </p:cNvPr>
          <p:cNvSpPr>
            <a:spLocks/>
          </p:cNvSpPr>
          <p:nvPr/>
        </p:nvSpPr>
        <p:spPr bwMode="auto">
          <a:xfrm>
            <a:off x="3937000" y="47799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2"/>
                </a:lnTo>
                <a:lnTo>
                  <a:pt x="10366" y="6458"/>
                </a:lnTo>
                <a:lnTo>
                  <a:pt x="3180" y="15316"/>
                </a:lnTo>
                <a:lnTo>
                  <a:pt x="0" y="26273"/>
                </a:lnTo>
                <a:lnTo>
                  <a:pt x="1223" y="37220"/>
                </a:lnTo>
                <a:lnTo>
                  <a:pt x="6462" y="46908"/>
                </a:lnTo>
                <a:lnTo>
                  <a:pt x="15326" y="54090"/>
                </a:lnTo>
                <a:lnTo>
                  <a:pt x="26284" y="57276"/>
                </a:lnTo>
                <a:lnTo>
                  <a:pt x="37230" y="56054"/>
                </a:lnTo>
                <a:lnTo>
                  <a:pt x="46918" y="50814"/>
                </a:lnTo>
                <a:lnTo>
                  <a:pt x="54100" y="41944"/>
                </a:lnTo>
                <a:lnTo>
                  <a:pt x="57281" y="30992"/>
                </a:lnTo>
                <a:lnTo>
                  <a:pt x="56057" y="20049"/>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7" name="bk object 331">
            <a:extLst>
              <a:ext uri="{FF2B5EF4-FFF2-40B4-BE49-F238E27FC236}">
                <a16:creationId xmlns:a16="http://schemas.microsoft.com/office/drawing/2014/main" id="{87525773-3141-4DB4-9642-82767A69416C}"/>
              </a:ext>
            </a:extLst>
          </p:cNvPr>
          <p:cNvSpPr>
            <a:spLocks/>
          </p:cNvSpPr>
          <p:nvPr/>
        </p:nvSpPr>
        <p:spPr bwMode="auto">
          <a:xfrm>
            <a:off x="4325938" y="49101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7" y="30998"/>
                </a:lnTo>
                <a:lnTo>
                  <a:pt x="56056"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8" name="bk object 332">
            <a:extLst>
              <a:ext uri="{FF2B5EF4-FFF2-40B4-BE49-F238E27FC236}">
                <a16:creationId xmlns:a16="http://schemas.microsoft.com/office/drawing/2014/main" id="{CC126E0D-80AC-42F8-88B9-24B74F2F7149}"/>
              </a:ext>
            </a:extLst>
          </p:cNvPr>
          <p:cNvSpPr>
            <a:spLocks/>
          </p:cNvSpPr>
          <p:nvPr/>
        </p:nvSpPr>
        <p:spPr bwMode="auto">
          <a:xfrm>
            <a:off x="4735513" y="50355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3" y="31000"/>
                </a:lnTo>
                <a:lnTo>
                  <a:pt x="56052" y="20053"/>
                </a:lnTo>
                <a:lnTo>
                  <a:pt x="50814"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19" name="bk object 333">
            <a:extLst>
              <a:ext uri="{FF2B5EF4-FFF2-40B4-BE49-F238E27FC236}">
                <a16:creationId xmlns:a16="http://schemas.microsoft.com/office/drawing/2014/main" id="{280463DC-7F2C-4153-857A-498BB64DE2E2}"/>
              </a:ext>
            </a:extLst>
          </p:cNvPr>
          <p:cNvSpPr>
            <a:spLocks/>
          </p:cNvSpPr>
          <p:nvPr/>
        </p:nvSpPr>
        <p:spPr bwMode="auto">
          <a:xfrm>
            <a:off x="5164138" y="51562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0" name="bk object 334">
            <a:extLst>
              <a:ext uri="{FF2B5EF4-FFF2-40B4-BE49-F238E27FC236}">
                <a16:creationId xmlns:a16="http://schemas.microsoft.com/office/drawing/2014/main" id="{020D559C-48D1-4132-AAC5-E0A4AAD2A313}"/>
              </a:ext>
            </a:extLst>
          </p:cNvPr>
          <p:cNvSpPr>
            <a:spLocks/>
          </p:cNvSpPr>
          <p:nvPr/>
        </p:nvSpPr>
        <p:spPr bwMode="auto">
          <a:xfrm>
            <a:off x="5613400" y="52657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1" name="bk object 335">
            <a:extLst>
              <a:ext uri="{FF2B5EF4-FFF2-40B4-BE49-F238E27FC236}">
                <a16:creationId xmlns:a16="http://schemas.microsoft.com/office/drawing/2014/main" id="{11F43EDA-80A5-4645-8310-76FC04711A2A}"/>
              </a:ext>
            </a:extLst>
          </p:cNvPr>
          <p:cNvSpPr>
            <a:spLocks/>
          </p:cNvSpPr>
          <p:nvPr/>
        </p:nvSpPr>
        <p:spPr bwMode="auto">
          <a:xfrm>
            <a:off x="6075363" y="53641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2" name="bk object 336">
            <a:extLst>
              <a:ext uri="{FF2B5EF4-FFF2-40B4-BE49-F238E27FC236}">
                <a16:creationId xmlns:a16="http://schemas.microsoft.com/office/drawing/2014/main" id="{7C2B816A-3534-49FF-9F55-D460D4FAF79F}"/>
              </a:ext>
            </a:extLst>
          </p:cNvPr>
          <p:cNvSpPr>
            <a:spLocks/>
          </p:cNvSpPr>
          <p:nvPr/>
        </p:nvSpPr>
        <p:spPr bwMode="auto">
          <a:xfrm>
            <a:off x="6548438" y="5446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3" name="bk object 337">
            <a:extLst>
              <a:ext uri="{FF2B5EF4-FFF2-40B4-BE49-F238E27FC236}">
                <a16:creationId xmlns:a16="http://schemas.microsoft.com/office/drawing/2014/main" id="{94E9254E-91F4-486A-B1E9-270E031F6950}"/>
              </a:ext>
            </a:extLst>
          </p:cNvPr>
          <p:cNvSpPr>
            <a:spLocks/>
          </p:cNvSpPr>
          <p:nvPr/>
        </p:nvSpPr>
        <p:spPr bwMode="auto">
          <a:xfrm>
            <a:off x="7034213" y="55070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8"/>
                </a:lnTo>
                <a:lnTo>
                  <a:pt x="56057" y="20054"/>
                </a:lnTo>
                <a:lnTo>
                  <a:pt x="50818"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4" name="bk object 338">
            <a:extLst>
              <a:ext uri="{FF2B5EF4-FFF2-40B4-BE49-F238E27FC236}">
                <a16:creationId xmlns:a16="http://schemas.microsoft.com/office/drawing/2014/main" id="{7154D562-77E3-4CE3-8065-0F3C7C61F561}"/>
              </a:ext>
            </a:extLst>
          </p:cNvPr>
          <p:cNvSpPr>
            <a:spLocks/>
          </p:cNvSpPr>
          <p:nvPr/>
        </p:nvSpPr>
        <p:spPr bwMode="auto">
          <a:xfrm>
            <a:off x="7523163" y="55451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5" name="bk object 339">
            <a:extLst>
              <a:ext uri="{FF2B5EF4-FFF2-40B4-BE49-F238E27FC236}">
                <a16:creationId xmlns:a16="http://schemas.microsoft.com/office/drawing/2014/main" id="{41E4840B-F2F8-41E1-B100-D9113BBF741D}"/>
              </a:ext>
            </a:extLst>
          </p:cNvPr>
          <p:cNvSpPr>
            <a:spLocks/>
          </p:cNvSpPr>
          <p:nvPr/>
        </p:nvSpPr>
        <p:spPr bwMode="auto">
          <a:xfrm>
            <a:off x="8012113" y="55562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2" y="30992"/>
                </a:lnTo>
                <a:lnTo>
                  <a:pt x="56048" y="20049"/>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6" name="bk object 340">
            <a:extLst>
              <a:ext uri="{FF2B5EF4-FFF2-40B4-BE49-F238E27FC236}">
                <a16:creationId xmlns:a16="http://schemas.microsoft.com/office/drawing/2014/main" id="{E4AA3C24-C204-4609-894D-7301F10AD310}"/>
              </a:ext>
            </a:extLst>
          </p:cNvPr>
          <p:cNvSpPr>
            <a:spLocks/>
          </p:cNvSpPr>
          <p:nvPr/>
        </p:nvSpPr>
        <p:spPr bwMode="auto">
          <a:xfrm>
            <a:off x="8497888" y="55372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7" name="bk object 341">
            <a:extLst>
              <a:ext uri="{FF2B5EF4-FFF2-40B4-BE49-F238E27FC236}">
                <a16:creationId xmlns:a16="http://schemas.microsoft.com/office/drawing/2014/main" id="{9427CDCD-870F-4B3B-B726-12CD96622AE6}"/>
              </a:ext>
            </a:extLst>
          </p:cNvPr>
          <p:cNvSpPr>
            <a:spLocks/>
          </p:cNvSpPr>
          <p:nvPr/>
        </p:nvSpPr>
        <p:spPr bwMode="auto">
          <a:xfrm>
            <a:off x="8980488" y="5491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2"/>
                </a:lnTo>
                <a:lnTo>
                  <a:pt x="10366" y="6458"/>
                </a:lnTo>
                <a:lnTo>
                  <a:pt x="3186" y="15316"/>
                </a:lnTo>
                <a:lnTo>
                  <a:pt x="0" y="26273"/>
                </a:lnTo>
                <a:lnTo>
                  <a:pt x="1220" y="37220"/>
                </a:lnTo>
                <a:lnTo>
                  <a:pt x="6458" y="46908"/>
                </a:lnTo>
                <a:lnTo>
                  <a:pt x="15322" y="54090"/>
                </a:lnTo>
                <a:lnTo>
                  <a:pt x="26279" y="57270"/>
                </a:lnTo>
                <a:lnTo>
                  <a:pt x="37226" y="56047"/>
                </a:lnTo>
                <a:lnTo>
                  <a:pt x="46914" y="50808"/>
                </a:lnTo>
                <a:lnTo>
                  <a:pt x="54096" y="41944"/>
                </a:lnTo>
                <a:lnTo>
                  <a:pt x="57276" y="30992"/>
                </a:lnTo>
                <a:lnTo>
                  <a:pt x="56052" y="20049"/>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8" name="bk object 342">
            <a:extLst>
              <a:ext uri="{FF2B5EF4-FFF2-40B4-BE49-F238E27FC236}">
                <a16:creationId xmlns:a16="http://schemas.microsoft.com/office/drawing/2014/main" id="{B3AEE8B6-11C6-4BDF-B4D1-F7BE059460D9}"/>
              </a:ext>
            </a:extLst>
          </p:cNvPr>
          <p:cNvSpPr>
            <a:spLocks/>
          </p:cNvSpPr>
          <p:nvPr/>
        </p:nvSpPr>
        <p:spPr bwMode="auto">
          <a:xfrm>
            <a:off x="9455150" y="54102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2" y="31001"/>
                </a:lnTo>
                <a:lnTo>
                  <a:pt x="56048" y="20056"/>
                </a:lnTo>
                <a:lnTo>
                  <a:pt x="50809" y="10366"/>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29" name="bk object 343">
            <a:extLst>
              <a:ext uri="{FF2B5EF4-FFF2-40B4-BE49-F238E27FC236}">
                <a16:creationId xmlns:a16="http://schemas.microsoft.com/office/drawing/2014/main" id="{65743439-5EA0-45F8-A945-1589569DA8A0}"/>
              </a:ext>
            </a:extLst>
          </p:cNvPr>
          <p:cNvSpPr>
            <a:spLocks/>
          </p:cNvSpPr>
          <p:nvPr/>
        </p:nvSpPr>
        <p:spPr bwMode="auto">
          <a:xfrm>
            <a:off x="9920288" y="530066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5" y="56051"/>
                </a:lnTo>
                <a:lnTo>
                  <a:pt x="46909" y="50812"/>
                </a:lnTo>
                <a:lnTo>
                  <a:pt x="54090" y="41948"/>
                </a:lnTo>
                <a:lnTo>
                  <a:pt x="57276" y="30997"/>
                </a:lnTo>
                <a:lnTo>
                  <a:pt x="56056"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0" name="bk object 344">
            <a:extLst>
              <a:ext uri="{FF2B5EF4-FFF2-40B4-BE49-F238E27FC236}">
                <a16:creationId xmlns:a16="http://schemas.microsoft.com/office/drawing/2014/main" id="{D6D8E211-9A8A-4EA8-BFB1-EB1D8EBA9103}"/>
              </a:ext>
            </a:extLst>
          </p:cNvPr>
          <p:cNvSpPr>
            <a:spLocks/>
          </p:cNvSpPr>
          <p:nvPr/>
        </p:nvSpPr>
        <p:spPr bwMode="auto">
          <a:xfrm>
            <a:off x="10375900" y="51577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1" name="bk object 345">
            <a:extLst>
              <a:ext uri="{FF2B5EF4-FFF2-40B4-BE49-F238E27FC236}">
                <a16:creationId xmlns:a16="http://schemas.microsoft.com/office/drawing/2014/main" id="{55194560-9B82-408C-8CC4-D28CD7E05494}"/>
              </a:ext>
            </a:extLst>
          </p:cNvPr>
          <p:cNvSpPr>
            <a:spLocks/>
          </p:cNvSpPr>
          <p:nvPr/>
        </p:nvSpPr>
        <p:spPr bwMode="auto">
          <a:xfrm>
            <a:off x="10821988" y="49799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5"/>
                </a:lnTo>
                <a:lnTo>
                  <a:pt x="10366" y="6462"/>
                </a:lnTo>
                <a:lnTo>
                  <a:pt x="3186" y="15321"/>
                </a:lnTo>
                <a:lnTo>
                  <a:pt x="0" y="26278"/>
                </a:lnTo>
                <a:lnTo>
                  <a:pt x="1220" y="37224"/>
                </a:lnTo>
                <a:lnTo>
                  <a:pt x="6458" y="46912"/>
                </a:lnTo>
                <a:lnTo>
                  <a:pt x="15322" y="54094"/>
                </a:lnTo>
                <a:lnTo>
                  <a:pt x="26279" y="57279"/>
                </a:lnTo>
                <a:lnTo>
                  <a:pt x="37226" y="56055"/>
                </a:lnTo>
                <a:lnTo>
                  <a:pt x="46914" y="50814"/>
                </a:lnTo>
                <a:lnTo>
                  <a:pt x="54096" y="41948"/>
                </a:lnTo>
                <a:lnTo>
                  <a:pt x="57276" y="30997"/>
                </a:lnTo>
                <a:lnTo>
                  <a:pt x="56052" y="20052"/>
                </a:lnTo>
                <a:lnTo>
                  <a:pt x="50814" y="10362"/>
                </a:lnTo>
                <a:lnTo>
                  <a:pt x="41949" y="3174"/>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2" name="bk object 346">
            <a:extLst>
              <a:ext uri="{FF2B5EF4-FFF2-40B4-BE49-F238E27FC236}">
                <a16:creationId xmlns:a16="http://schemas.microsoft.com/office/drawing/2014/main" id="{16FAF182-9A0B-460E-ABEF-59BEC59230AA}"/>
              </a:ext>
            </a:extLst>
          </p:cNvPr>
          <p:cNvSpPr>
            <a:spLocks/>
          </p:cNvSpPr>
          <p:nvPr/>
        </p:nvSpPr>
        <p:spPr bwMode="auto">
          <a:xfrm>
            <a:off x="11256963" y="4767263"/>
            <a:ext cx="33337"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3" name="bk object 347">
            <a:extLst>
              <a:ext uri="{FF2B5EF4-FFF2-40B4-BE49-F238E27FC236}">
                <a16:creationId xmlns:a16="http://schemas.microsoft.com/office/drawing/2014/main" id="{9544902F-85FA-48A4-8DC3-6E0BAD9C46EA}"/>
              </a:ext>
            </a:extLst>
          </p:cNvPr>
          <p:cNvSpPr>
            <a:spLocks/>
          </p:cNvSpPr>
          <p:nvPr/>
        </p:nvSpPr>
        <p:spPr bwMode="auto">
          <a:xfrm>
            <a:off x="2584450" y="43195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4" name="bk object 348">
            <a:extLst>
              <a:ext uri="{FF2B5EF4-FFF2-40B4-BE49-F238E27FC236}">
                <a16:creationId xmlns:a16="http://schemas.microsoft.com/office/drawing/2014/main" id="{B3682F54-6483-4C29-B057-812C65533332}"/>
              </a:ext>
            </a:extLst>
          </p:cNvPr>
          <p:cNvSpPr>
            <a:spLocks/>
          </p:cNvSpPr>
          <p:nvPr/>
        </p:nvSpPr>
        <p:spPr bwMode="auto">
          <a:xfrm>
            <a:off x="2805113" y="4406900"/>
            <a:ext cx="34925"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5" name="bk object 349">
            <a:extLst>
              <a:ext uri="{FF2B5EF4-FFF2-40B4-BE49-F238E27FC236}">
                <a16:creationId xmlns:a16="http://schemas.microsoft.com/office/drawing/2014/main" id="{745D51E7-EC71-4065-9A96-88E0A0A731B6}"/>
              </a:ext>
            </a:extLst>
          </p:cNvPr>
          <p:cNvSpPr>
            <a:spLocks/>
          </p:cNvSpPr>
          <p:nvPr/>
        </p:nvSpPr>
        <p:spPr bwMode="auto">
          <a:xfrm>
            <a:off x="3055938" y="4506913"/>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6" name="bk object 350">
            <a:extLst>
              <a:ext uri="{FF2B5EF4-FFF2-40B4-BE49-F238E27FC236}">
                <a16:creationId xmlns:a16="http://schemas.microsoft.com/office/drawing/2014/main" id="{9C2D63EA-A65A-4044-A0D1-4CAD8FBAB66A}"/>
              </a:ext>
            </a:extLst>
          </p:cNvPr>
          <p:cNvSpPr>
            <a:spLocks/>
          </p:cNvSpPr>
          <p:nvPr/>
        </p:nvSpPr>
        <p:spPr bwMode="auto">
          <a:xfrm>
            <a:off x="3338513" y="4616450"/>
            <a:ext cx="34925" cy="33338"/>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2" y="1226"/>
                </a:lnTo>
                <a:lnTo>
                  <a:pt x="10364"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7" name="bk object 351">
            <a:extLst>
              <a:ext uri="{FF2B5EF4-FFF2-40B4-BE49-F238E27FC236}">
                <a16:creationId xmlns:a16="http://schemas.microsoft.com/office/drawing/2014/main" id="{1C027DA0-FFB4-4B23-9034-0E10BD838726}"/>
              </a:ext>
            </a:extLst>
          </p:cNvPr>
          <p:cNvSpPr>
            <a:spLocks/>
          </p:cNvSpPr>
          <p:nvPr/>
        </p:nvSpPr>
        <p:spPr bwMode="auto">
          <a:xfrm>
            <a:off x="3646488" y="4732338"/>
            <a:ext cx="36512"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8" y="0"/>
                </a:moveTo>
                <a:lnTo>
                  <a:pt x="20052" y="1222"/>
                </a:lnTo>
                <a:lnTo>
                  <a:pt x="10364" y="6458"/>
                </a:lnTo>
                <a:lnTo>
                  <a:pt x="3182" y="15316"/>
                </a:lnTo>
                <a:lnTo>
                  <a:pt x="0" y="26273"/>
                </a:lnTo>
                <a:lnTo>
                  <a:pt x="1221" y="37220"/>
                </a:lnTo>
                <a:lnTo>
                  <a:pt x="6459" y="46908"/>
                </a:lnTo>
                <a:lnTo>
                  <a:pt x="15328" y="54090"/>
                </a:lnTo>
                <a:lnTo>
                  <a:pt x="26284" y="57275"/>
                </a:lnTo>
                <a:lnTo>
                  <a:pt x="37226" y="56050"/>
                </a:lnTo>
                <a:lnTo>
                  <a:pt x="46911" y="50809"/>
                </a:lnTo>
                <a:lnTo>
                  <a:pt x="54091" y="41944"/>
                </a:lnTo>
                <a:lnTo>
                  <a:pt x="57273" y="30992"/>
                </a:lnTo>
                <a:lnTo>
                  <a:pt x="56053" y="20049"/>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8" name="bk object 352">
            <a:extLst>
              <a:ext uri="{FF2B5EF4-FFF2-40B4-BE49-F238E27FC236}">
                <a16:creationId xmlns:a16="http://schemas.microsoft.com/office/drawing/2014/main" id="{2A8F3547-67BB-4DF3-8D8A-1BCB319AEE9D}"/>
              </a:ext>
            </a:extLst>
          </p:cNvPr>
          <p:cNvSpPr>
            <a:spLocks/>
          </p:cNvSpPr>
          <p:nvPr/>
        </p:nvSpPr>
        <p:spPr bwMode="auto">
          <a:xfrm>
            <a:off x="3983038" y="4851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1001"/>
                </a:lnTo>
                <a:lnTo>
                  <a:pt x="56052" y="20054"/>
                </a:lnTo>
                <a:lnTo>
                  <a:pt x="50816"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39" name="bk object 353">
            <a:extLst>
              <a:ext uri="{FF2B5EF4-FFF2-40B4-BE49-F238E27FC236}">
                <a16:creationId xmlns:a16="http://schemas.microsoft.com/office/drawing/2014/main" id="{BC39D9EE-E9B8-4C4D-8CF9-5B31A6A7DF09}"/>
              </a:ext>
            </a:extLst>
          </p:cNvPr>
          <p:cNvSpPr>
            <a:spLocks/>
          </p:cNvSpPr>
          <p:nvPr/>
        </p:nvSpPr>
        <p:spPr bwMode="auto">
          <a:xfrm>
            <a:off x="4343400" y="49720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0" name="bk object 354">
            <a:extLst>
              <a:ext uri="{FF2B5EF4-FFF2-40B4-BE49-F238E27FC236}">
                <a16:creationId xmlns:a16="http://schemas.microsoft.com/office/drawing/2014/main" id="{9D51E10F-3FB5-4A07-8107-07D2F94EDF21}"/>
              </a:ext>
            </a:extLst>
          </p:cNvPr>
          <p:cNvSpPr>
            <a:spLocks/>
          </p:cNvSpPr>
          <p:nvPr/>
        </p:nvSpPr>
        <p:spPr bwMode="auto">
          <a:xfrm>
            <a:off x="4725988" y="50879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3" y="31001"/>
                </a:lnTo>
                <a:lnTo>
                  <a:pt x="56052" y="20054"/>
                </a:lnTo>
                <a:lnTo>
                  <a:pt x="50814" y="10364"/>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1" name="bk object 355">
            <a:extLst>
              <a:ext uri="{FF2B5EF4-FFF2-40B4-BE49-F238E27FC236}">
                <a16:creationId xmlns:a16="http://schemas.microsoft.com/office/drawing/2014/main" id="{92B7CE4A-BA67-4546-A704-7DDE74F5D640}"/>
              </a:ext>
            </a:extLst>
          </p:cNvPr>
          <p:cNvSpPr>
            <a:spLocks/>
          </p:cNvSpPr>
          <p:nvPr/>
        </p:nvSpPr>
        <p:spPr bwMode="auto">
          <a:xfrm>
            <a:off x="5130800" y="52022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2" name="bk object 356">
            <a:extLst>
              <a:ext uri="{FF2B5EF4-FFF2-40B4-BE49-F238E27FC236}">
                <a16:creationId xmlns:a16="http://schemas.microsoft.com/office/drawing/2014/main" id="{CC9D8405-43FC-4957-B3B7-BCD551243F3A}"/>
              </a:ext>
            </a:extLst>
          </p:cNvPr>
          <p:cNvSpPr>
            <a:spLocks/>
          </p:cNvSpPr>
          <p:nvPr/>
        </p:nvSpPr>
        <p:spPr bwMode="auto">
          <a:xfrm>
            <a:off x="5551488" y="53086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0995"/>
                </a:lnTo>
                <a:lnTo>
                  <a:pt x="56057" y="20049"/>
                </a:lnTo>
                <a:lnTo>
                  <a:pt x="50818" y="10361"/>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3" name="bk object 357">
            <a:extLst>
              <a:ext uri="{FF2B5EF4-FFF2-40B4-BE49-F238E27FC236}">
                <a16:creationId xmlns:a16="http://schemas.microsoft.com/office/drawing/2014/main" id="{25099C01-B032-48DA-84CA-F2B651737A9B}"/>
              </a:ext>
            </a:extLst>
          </p:cNvPr>
          <p:cNvSpPr>
            <a:spLocks/>
          </p:cNvSpPr>
          <p:nvPr/>
        </p:nvSpPr>
        <p:spPr bwMode="auto">
          <a:xfrm>
            <a:off x="5989638" y="54038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84"/>
                </a:lnTo>
                <a:lnTo>
                  <a:pt x="37223" y="56059"/>
                </a:lnTo>
                <a:lnTo>
                  <a:pt x="46909" y="50818"/>
                </a:lnTo>
                <a:lnTo>
                  <a:pt x="54091" y="41952"/>
                </a:lnTo>
                <a:lnTo>
                  <a:pt x="57273" y="31001"/>
                </a:lnTo>
                <a:lnTo>
                  <a:pt x="56053" y="20056"/>
                </a:lnTo>
                <a:lnTo>
                  <a:pt x="50818" y="10366"/>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4" name="bk object 358">
            <a:extLst>
              <a:ext uri="{FF2B5EF4-FFF2-40B4-BE49-F238E27FC236}">
                <a16:creationId xmlns:a16="http://schemas.microsoft.com/office/drawing/2014/main" id="{81FDF7DE-C898-43D4-BB39-ECDF46337F2C}"/>
              </a:ext>
            </a:extLst>
          </p:cNvPr>
          <p:cNvSpPr>
            <a:spLocks/>
          </p:cNvSpPr>
          <p:nvPr/>
        </p:nvSpPr>
        <p:spPr bwMode="auto">
          <a:xfrm>
            <a:off x="6440488" y="54864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5" name="bk object 359">
            <a:extLst>
              <a:ext uri="{FF2B5EF4-FFF2-40B4-BE49-F238E27FC236}">
                <a16:creationId xmlns:a16="http://schemas.microsoft.com/office/drawing/2014/main" id="{1C22F0F8-1AE7-4D9F-842D-BD669349C9BD}"/>
              </a:ext>
            </a:extLst>
          </p:cNvPr>
          <p:cNvSpPr>
            <a:spLocks/>
          </p:cNvSpPr>
          <p:nvPr/>
        </p:nvSpPr>
        <p:spPr bwMode="auto">
          <a:xfrm>
            <a:off x="6904038" y="555148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2"/>
                </a:lnTo>
                <a:lnTo>
                  <a:pt x="1220" y="37229"/>
                </a:lnTo>
                <a:lnTo>
                  <a:pt x="6455" y="46917"/>
                </a:lnTo>
                <a:lnTo>
                  <a:pt x="15318" y="54099"/>
                </a:lnTo>
                <a:lnTo>
                  <a:pt x="26279" y="57284"/>
                </a:lnTo>
                <a:lnTo>
                  <a:pt x="37225" y="56059"/>
                </a:lnTo>
                <a:lnTo>
                  <a:pt x="46911" y="50818"/>
                </a:lnTo>
                <a:lnTo>
                  <a:pt x="54091" y="41952"/>
                </a:lnTo>
                <a:lnTo>
                  <a:pt x="57272" y="31001"/>
                </a:lnTo>
                <a:lnTo>
                  <a:pt x="56049" y="20056"/>
                </a:lnTo>
                <a:lnTo>
                  <a:pt x="50814" y="10366"/>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6" name="bk object 360">
            <a:extLst>
              <a:ext uri="{FF2B5EF4-FFF2-40B4-BE49-F238E27FC236}">
                <a16:creationId xmlns:a16="http://schemas.microsoft.com/office/drawing/2014/main" id="{2966AB8C-E173-4561-8252-DA9C2F410D1E}"/>
              </a:ext>
            </a:extLst>
          </p:cNvPr>
          <p:cNvSpPr>
            <a:spLocks/>
          </p:cNvSpPr>
          <p:nvPr/>
        </p:nvSpPr>
        <p:spPr bwMode="auto">
          <a:xfrm>
            <a:off x="7378700" y="55959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8" y="0"/>
                </a:moveTo>
                <a:lnTo>
                  <a:pt x="20043" y="1223"/>
                </a:lnTo>
                <a:lnTo>
                  <a:pt x="10358"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7" name="bk object 361">
            <a:extLst>
              <a:ext uri="{FF2B5EF4-FFF2-40B4-BE49-F238E27FC236}">
                <a16:creationId xmlns:a16="http://schemas.microsoft.com/office/drawing/2014/main" id="{48E8159F-B044-49C5-8677-363A7D0950ED}"/>
              </a:ext>
            </a:extLst>
          </p:cNvPr>
          <p:cNvSpPr>
            <a:spLocks/>
          </p:cNvSpPr>
          <p:nvPr/>
        </p:nvSpPr>
        <p:spPr bwMode="auto">
          <a:xfrm>
            <a:off x="7854950" y="56181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6"/>
                </a:lnTo>
                <a:lnTo>
                  <a:pt x="10363" y="6465"/>
                </a:lnTo>
                <a:lnTo>
                  <a:pt x="3182" y="15325"/>
                </a:lnTo>
                <a:lnTo>
                  <a:pt x="0" y="26282"/>
                </a:lnTo>
                <a:lnTo>
                  <a:pt x="1221" y="37229"/>
                </a:lnTo>
                <a:lnTo>
                  <a:pt x="6459" y="46917"/>
                </a:lnTo>
                <a:lnTo>
                  <a:pt x="15328" y="54099"/>
                </a:lnTo>
                <a:lnTo>
                  <a:pt x="26279" y="57279"/>
                </a:lnTo>
                <a:lnTo>
                  <a:pt x="37223" y="56055"/>
                </a:lnTo>
                <a:lnTo>
                  <a:pt x="46909" y="50817"/>
                </a:lnTo>
                <a:lnTo>
                  <a:pt x="54091" y="41952"/>
                </a:lnTo>
                <a:lnTo>
                  <a:pt x="57273" y="31001"/>
                </a:lnTo>
                <a:lnTo>
                  <a:pt x="56052" y="20056"/>
                </a:lnTo>
                <a:lnTo>
                  <a:pt x="50813" y="10366"/>
                </a:lnTo>
                <a:lnTo>
                  <a:pt x="41945"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8" name="bk object 362">
            <a:extLst>
              <a:ext uri="{FF2B5EF4-FFF2-40B4-BE49-F238E27FC236}">
                <a16:creationId xmlns:a16="http://schemas.microsoft.com/office/drawing/2014/main" id="{F7CBEBD8-7D7D-4BD4-9B1B-443FD6172AB2}"/>
              </a:ext>
            </a:extLst>
          </p:cNvPr>
          <p:cNvSpPr>
            <a:spLocks/>
          </p:cNvSpPr>
          <p:nvPr/>
        </p:nvSpPr>
        <p:spPr bwMode="auto">
          <a:xfrm>
            <a:off x="8332788" y="56134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1"/>
                </a:lnTo>
                <a:lnTo>
                  <a:pt x="3182" y="15321"/>
                </a:lnTo>
                <a:lnTo>
                  <a:pt x="0" y="26278"/>
                </a:lnTo>
                <a:lnTo>
                  <a:pt x="1221" y="37224"/>
                </a:lnTo>
                <a:lnTo>
                  <a:pt x="6459" y="46912"/>
                </a:lnTo>
                <a:lnTo>
                  <a:pt x="15328" y="54094"/>
                </a:lnTo>
                <a:lnTo>
                  <a:pt x="26284" y="57275"/>
                </a:lnTo>
                <a:lnTo>
                  <a:pt x="37226" y="56051"/>
                </a:lnTo>
                <a:lnTo>
                  <a:pt x="46911" y="50812"/>
                </a:lnTo>
                <a:lnTo>
                  <a:pt x="54091" y="41948"/>
                </a:lnTo>
                <a:lnTo>
                  <a:pt x="57273" y="30997"/>
                </a:lnTo>
                <a:lnTo>
                  <a:pt x="56053" y="20053"/>
                </a:lnTo>
                <a:lnTo>
                  <a:pt x="50818" y="10366"/>
                </a:lnTo>
                <a:lnTo>
                  <a:pt x="41955" y="3185"/>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49" name="bk object 363">
            <a:extLst>
              <a:ext uri="{FF2B5EF4-FFF2-40B4-BE49-F238E27FC236}">
                <a16:creationId xmlns:a16="http://schemas.microsoft.com/office/drawing/2014/main" id="{19E77C09-A444-4508-BD72-E356133E60AB}"/>
              </a:ext>
            </a:extLst>
          </p:cNvPr>
          <p:cNvSpPr>
            <a:spLocks/>
          </p:cNvSpPr>
          <p:nvPr/>
        </p:nvSpPr>
        <p:spPr bwMode="auto">
          <a:xfrm>
            <a:off x="8812213" y="55816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0" name="bk object 364">
            <a:extLst>
              <a:ext uri="{FF2B5EF4-FFF2-40B4-BE49-F238E27FC236}">
                <a16:creationId xmlns:a16="http://schemas.microsoft.com/office/drawing/2014/main" id="{72853A54-5B0E-4BCE-A19A-2613FF8D04CA}"/>
              </a:ext>
            </a:extLst>
          </p:cNvPr>
          <p:cNvSpPr>
            <a:spLocks/>
          </p:cNvSpPr>
          <p:nvPr/>
        </p:nvSpPr>
        <p:spPr bwMode="auto">
          <a:xfrm>
            <a:off x="9283700" y="55197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84" y="57279"/>
                </a:lnTo>
                <a:lnTo>
                  <a:pt x="37226" y="56055"/>
                </a:lnTo>
                <a:lnTo>
                  <a:pt x="46911" y="50817"/>
                </a:lnTo>
                <a:lnTo>
                  <a:pt x="54091" y="41952"/>
                </a:lnTo>
                <a:lnTo>
                  <a:pt x="57273" y="31001"/>
                </a:lnTo>
                <a:lnTo>
                  <a:pt x="56053" y="20056"/>
                </a:lnTo>
                <a:lnTo>
                  <a:pt x="50818" y="10366"/>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1" name="bk object 365">
            <a:extLst>
              <a:ext uri="{FF2B5EF4-FFF2-40B4-BE49-F238E27FC236}">
                <a16:creationId xmlns:a16="http://schemas.microsoft.com/office/drawing/2014/main" id="{13448A3F-D112-455B-8F6D-930F9F00C2EA}"/>
              </a:ext>
            </a:extLst>
          </p:cNvPr>
          <p:cNvSpPr>
            <a:spLocks/>
          </p:cNvSpPr>
          <p:nvPr/>
        </p:nvSpPr>
        <p:spPr bwMode="auto">
          <a:xfrm>
            <a:off x="9752013" y="54292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1"/>
                </a:lnTo>
                <a:lnTo>
                  <a:pt x="56052" y="20054"/>
                </a:lnTo>
                <a:lnTo>
                  <a:pt x="50816"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2" name="bk object 366">
            <a:extLst>
              <a:ext uri="{FF2B5EF4-FFF2-40B4-BE49-F238E27FC236}">
                <a16:creationId xmlns:a16="http://schemas.microsoft.com/office/drawing/2014/main" id="{A7814F22-1494-4163-9166-C12B1A3EFAFE}"/>
              </a:ext>
            </a:extLst>
          </p:cNvPr>
          <p:cNvSpPr>
            <a:spLocks/>
          </p:cNvSpPr>
          <p:nvPr/>
        </p:nvSpPr>
        <p:spPr bwMode="auto">
          <a:xfrm>
            <a:off x="10210800" y="530860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3" name="bk object 367">
            <a:extLst>
              <a:ext uri="{FF2B5EF4-FFF2-40B4-BE49-F238E27FC236}">
                <a16:creationId xmlns:a16="http://schemas.microsoft.com/office/drawing/2014/main" id="{F595D810-FF24-49A8-8207-489066FAA6F6}"/>
              </a:ext>
            </a:extLst>
          </p:cNvPr>
          <p:cNvSpPr>
            <a:spLocks/>
          </p:cNvSpPr>
          <p:nvPr/>
        </p:nvSpPr>
        <p:spPr bwMode="auto">
          <a:xfrm>
            <a:off x="10663238" y="5156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9" y="1223"/>
                </a:lnTo>
                <a:lnTo>
                  <a:pt x="10362" y="6462"/>
                </a:lnTo>
                <a:lnTo>
                  <a:pt x="3180" y="15326"/>
                </a:lnTo>
                <a:lnTo>
                  <a:pt x="0" y="26284"/>
                </a:lnTo>
                <a:lnTo>
                  <a:pt x="1222" y="37230"/>
                </a:lnTo>
                <a:lnTo>
                  <a:pt x="6458" y="46918"/>
                </a:lnTo>
                <a:lnTo>
                  <a:pt x="15316" y="54100"/>
                </a:lnTo>
                <a:lnTo>
                  <a:pt x="26278" y="57281"/>
                </a:lnTo>
                <a:lnTo>
                  <a:pt x="37224" y="56057"/>
                </a:lnTo>
                <a:lnTo>
                  <a:pt x="46909" y="50818"/>
                </a:lnTo>
                <a:lnTo>
                  <a:pt x="54090" y="41954"/>
                </a:lnTo>
                <a:lnTo>
                  <a:pt x="57272" y="31002"/>
                </a:lnTo>
                <a:lnTo>
                  <a:pt x="56050" y="20058"/>
                </a:lnTo>
                <a:lnTo>
                  <a:pt x="50812" y="10368"/>
                </a:lnTo>
                <a:lnTo>
                  <a:pt x="41944" y="3180"/>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4" name="bk object 368">
            <a:extLst>
              <a:ext uri="{FF2B5EF4-FFF2-40B4-BE49-F238E27FC236}">
                <a16:creationId xmlns:a16="http://schemas.microsoft.com/office/drawing/2014/main" id="{7DC34007-BB0B-47EE-9E7F-635250B588BB}"/>
              </a:ext>
            </a:extLst>
          </p:cNvPr>
          <p:cNvSpPr>
            <a:spLocks/>
          </p:cNvSpPr>
          <p:nvPr/>
        </p:nvSpPr>
        <p:spPr bwMode="auto">
          <a:xfrm>
            <a:off x="3009900" y="455453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48" y="1223"/>
                </a:lnTo>
                <a:lnTo>
                  <a:pt x="10362" y="6462"/>
                </a:lnTo>
                <a:lnTo>
                  <a:pt x="3182" y="15326"/>
                </a:lnTo>
                <a:lnTo>
                  <a:pt x="0" y="26284"/>
                </a:lnTo>
                <a:lnTo>
                  <a:pt x="1220" y="37230"/>
                </a:lnTo>
                <a:lnTo>
                  <a:pt x="6455" y="46918"/>
                </a:lnTo>
                <a:lnTo>
                  <a:pt x="15318" y="54100"/>
                </a:lnTo>
                <a:lnTo>
                  <a:pt x="26275" y="57281"/>
                </a:lnTo>
                <a:lnTo>
                  <a:pt x="37221" y="56057"/>
                </a:lnTo>
                <a:lnTo>
                  <a:pt x="46909" y="50818"/>
                </a:lnTo>
                <a:lnTo>
                  <a:pt x="54091" y="41954"/>
                </a:lnTo>
                <a:lnTo>
                  <a:pt x="57272" y="31001"/>
                </a:lnTo>
                <a:lnTo>
                  <a:pt x="56049" y="20054"/>
                </a:lnTo>
                <a:lnTo>
                  <a:pt x="50814" y="10364"/>
                </a:lnTo>
                <a:lnTo>
                  <a:pt x="41956"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5" name="bk object 369">
            <a:extLst>
              <a:ext uri="{FF2B5EF4-FFF2-40B4-BE49-F238E27FC236}">
                <a16:creationId xmlns:a16="http://schemas.microsoft.com/office/drawing/2014/main" id="{0001F08F-D6F8-4D0B-BCAA-1605FDB5916D}"/>
              </a:ext>
            </a:extLst>
          </p:cNvPr>
          <p:cNvSpPr>
            <a:spLocks/>
          </p:cNvSpPr>
          <p:nvPr/>
        </p:nvSpPr>
        <p:spPr bwMode="auto">
          <a:xfrm>
            <a:off x="3230563" y="4635500"/>
            <a:ext cx="33337" cy="36513"/>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6" name="bk object 370">
            <a:extLst>
              <a:ext uri="{FF2B5EF4-FFF2-40B4-BE49-F238E27FC236}">
                <a16:creationId xmlns:a16="http://schemas.microsoft.com/office/drawing/2014/main" id="{32BC8B37-6950-4A72-9BA3-A942C330192F}"/>
              </a:ext>
            </a:extLst>
          </p:cNvPr>
          <p:cNvSpPr>
            <a:spLocks/>
          </p:cNvSpPr>
          <p:nvPr/>
        </p:nvSpPr>
        <p:spPr bwMode="auto">
          <a:xfrm>
            <a:off x="3479800" y="4725988"/>
            <a:ext cx="36513"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1000"/>
                </a:lnTo>
                <a:lnTo>
                  <a:pt x="56052" y="20053"/>
                </a:lnTo>
                <a:lnTo>
                  <a:pt x="50814" y="10362"/>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7" name="bk object 371">
            <a:extLst>
              <a:ext uri="{FF2B5EF4-FFF2-40B4-BE49-F238E27FC236}">
                <a16:creationId xmlns:a16="http://schemas.microsoft.com/office/drawing/2014/main" id="{71C500BD-C02C-46A5-80B3-B7B9CE366191}"/>
              </a:ext>
            </a:extLst>
          </p:cNvPr>
          <p:cNvSpPr>
            <a:spLocks/>
          </p:cNvSpPr>
          <p:nvPr/>
        </p:nvSpPr>
        <p:spPr bwMode="auto">
          <a:xfrm>
            <a:off x="3759200" y="4827588"/>
            <a:ext cx="36513"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1001"/>
                </a:lnTo>
                <a:lnTo>
                  <a:pt x="56048" y="20054"/>
                </a:lnTo>
                <a:lnTo>
                  <a:pt x="50809" y="10364"/>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8" name="bk object 372">
            <a:extLst>
              <a:ext uri="{FF2B5EF4-FFF2-40B4-BE49-F238E27FC236}">
                <a16:creationId xmlns:a16="http://schemas.microsoft.com/office/drawing/2014/main" id="{83B6FD53-F662-482E-B7EF-6D34948909CB}"/>
              </a:ext>
            </a:extLst>
          </p:cNvPr>
          <p:cNvSpPr>
            <a:spLocks/>
          </p:cNvSpPr>
          <p:nvPr/>
        </p:nvSpPr>
        <p:spPr bwMode="auto">
          <a:xfrm>
            <a:off x="4065588" y="49339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2"/>
                </a:lnTo>
                <a:lnTo>
                  <a:pt x="56052" y="20058"/>
                </a:lnTo>
                <a:lnTo>
                  <a:pt x="50816"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59" name="bk object 373">
            <a:extLst>
              <a:ext uri="{FF2B5EF4-FFF2-40B4-BE49-F238E27FC236}">
                <a16:creationId xmlns:a16="http://schemas.microsoft.com/office/drawing/2014/main" id="{BAE1E49C-D0DA-467C-A992-A4A0CFCD7B25}"/>
              </a:ext>
            </a:extLst>
          </p:cNvPr>
          <p:cNvSpPr>
            <a:spLocks/>
          </p:cNvSpPr>
          <p:nvPr/>
        </p:nvSpPr>
        <p:spPr bwMode="auto">
          <a:xfrm>
            <a:off x="4398963" y="50419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76" y="31001"/>
                </a:lnTo>
                <a:lnTo>
                  <a:pt x="56053" y="20054"/>
                </a:lnTo>
                <a:lnTo>
                  <a:pt x="50817"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0" name="bk object 374">
            <a:extLst>
              <a:ext uri="{FF2B5EF4-FFF2-40B4-BE49-F238E27FC236}">
                <a16:creationId xmlns:a16="http://schemas.microsoft.com/office/drawing/2014/main" id="{CE30DA20-65AA-43B6-BEAF-87167F58738C}"/>
              </a:ext>
            </a:extLst>
          </p:cNvPr>
          <p:cNvSpPr>
            <a:spLocks/>
          </p:cNvSpPr>
          <p:nvPr/>
        </p:nvSpPr>
        <p:spPr bwMode="auto">
          <a:xfrm>
            <a:off x="4754563" y="51482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6"/>
                </a:lnTo>
                <a:lnTo>
                  <a:pt x="10361" y="6465"/>
                </a:lnTo>
                <a:lnTo>
                  <a:pt x="3180" y="15325"/>
                </a:lnTo>
                <a:lnTo>
                  <a:pt x="0" y="26282"/>
                </a:lnTo>
                <a:lnTo>
                  <a:pt x="1222" y="37229"/>
                </a:lnTo>
                <a:lnTo>
                  <a:pt x="6458" y="46917"/>
                </a:lnTo>
                <a:lnTo>
                  <a:pt x="15316" y="54099"/>
                </a:lnTo>
                <a:lnTo>
                  <a:pt x="26278" y="57279"/>
                </a:lnTo>
                <a:lnTo>
                  <a:pt x="37224" y="56055"/>
                </a:lnTo>
                <a:lnTo>
                  <a:pt x="46909" y="50817"/>
                </a:lnTo>
                <a:lnTo>
                  <a:pt x="54090" y="41952"/>
                </a:lnTo>
                <a:lnTo>
                  <a:pt x="57272" y="31000"/>
                </a:lnTo>
                <a:lnTo>
                  <a:pt x="56052" y="20053"/>
                </a:lnTo>
                <a:lnTo>
                  <a:pt x="50817" y="10362"/>
                </a:lnTo>
                <a:lnTo>
                  <a:pt x="41954" y="3179"/>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1" name="bk object 375">
            <a:extLst>
              <a:ext uri="{FF2B5EF4-FFF2-40B4-BE49-F238E27FC236}">
                <a16:creationId xmlns:a16="http://schemas.microsoft.com/office/drawing/2014/main" id="{BCE656E4-21D2-47EA-AB02-DA52C2E89415}"/>
              </a:ext>
            </a:extLst>
          </p:cNvPr>
          <p:cNvSpPr>
            <a:spLocks/>
          </p:cNvSpPr>
          <p:nvPr/>
        </p:nvSpPr>
        <p:spPr bwMode="auto">
          <a:xfrm>
            <a:off x="5130800" y="5253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2"/>
                </a:lnTo>
                <a:lnTo>
                  <a:pt x="1220" y="37226"/>
                </a:lnTo>
                <a:lnTo>
                  <a:pt x="6458" y="46914"/>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2" name="bk object 376">
            <a:extLst>
              <a:ext uri="{FF2B5EF4-FFF2-40B4-BE49-F238E27FC236}">
                <a16:creationId xmlns:a16="http://schemas.microsoft.com/office/drawing/2014/main" id="{1BFE08BB-80FB-4179-A013-E9E4924F833A}"/>
              </a:ext>
            </a:extLst>
          </p:cNvPr>
          <p:cNvSpPr>
            <a:spLocks/>
          </p:cNvSpPr>
          <p:nvPr/>
        </p:nvSpPr>
        <p:spPr bwMode="auto">
          <a:xfrm>
            <a:off x="5526088" y="535305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2" y="37229"/>
                </a:lnTo>
                <a:lnTo>
                  <a:pt x="6458" y="46917"/>
                </a:lnTo>
                <a:lnTo>
                  <a:pt x="15316" y="54099"/>
                </a:lnTo>
                <a:lnTo>
                  <a:pt x="26278" y="57284"/>
                </a:lnTo>
                <a:lnTo>
                  <a:pt x="37224" y="56059"/>
                </a:lnTo>
                <a:lnTo>
                  <a:pt x="46909" y="50818"/>
                </a:lnTo>
                <a:lnTo>
                  <a:pt x="54090" y="41952"/>
                </a:lnTo>
                <a:lnTo>
                  <a:pt x="57277"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3" name="bk object 377">
            <a:extLst>
              <a:ext uri="{FF2B5EF4-FFF2-40B4-BE49-F238E27FC236}">
                <a16:creationId xmlns:a16="http://schemas.microsoft.com/office/drawing/2014/main" id="{4A240B7A-2ECB-4B5A-8E6C-2A710890F99F}"/>
              </a:ext>
            </a:extLst>
          </p:cNvPr>
          <p:cNvSpPr>
            <a:spLocks/>
          </p:cNvSpPr>
          <p:nvPr/>
        </p:nvSpPr>
        <p:spPr bwMode="auto">
          <a:xfrm>
            <a:off x="5938838" y="54467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5"/>
                </a:lnTo>
                <a:lnTo>
                  <a:pt x="37230" y="56050"/>
                </a:lnTo>
                <a:lnTo>
                  <a:pt x="46918" y="50809"/>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4" name="bk object 378">
            <a:extLst>
              <a:ext uri="{FF2B5EF4-FFF2-40B4-BE49-F238E27FC236}">
                <a16:creationId xmlns:a16="http://schemas.microsoft.com/office/drawing/2014/main" id="{64FF2999-181B-46F8-B792-9DEB65AB4686}"/>
              </a:ext>
            </a:extLst>
          </p:cNvPr>
          <p:cNvSpPr>
            <a:spLocks/>
          </p:cNvSpPr>
          <p:nvPr/>
        </p:nvSpPr>
        <p:spPr bwMode="auto">
          <a:xfrm>
            <a:off x="6369050" y="5526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7"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5" name="bk object 379">
            <a:extLst>
              <a:ext uri="{FF2B5EF4-FFF2-40B4-BE49-F238E27FC236}">
                <a16:creationId xmlns:a16="http://schemas.microsoft.com/office/drawing/2014/main" id="{90191F3C-B293-4295-A0A7-D3C98F409C30}"/>
              </a:ext>
            </a:extLst>
          </p:cNvPr>
          <p:cNvSpPr>
            <a:spLocks/>
          </p:cNvSpPr>
          <p:nvPr/>
        </p:nvSpPr>
        <p:spPr bwMode="auto">
          <a:xfrm>
            <a:off x="6811963" y="55927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6" name="bk object 380">
            <a:extLst>
              <a:ext uri="{FF2B5EF4-FFF2-40B4-BE49-F238E27FC236}">
                <a16:creationId xmlns:a16="http://schemas.microsoft.com/office/drawing/2014/main" id="{CD79F054-30C0-47AA-8066-5771F8225C71}"/>
              </a:ext>
            </a:extLst>
          </p:cNvPr>
          <p:cNvSpPr>
            <a:spLocks/>
          </p:cNvSpPr>
          <p:nvPr/>
        </p:nvSpPr>
        <p:spPr bwMode="auto">
          <a:xfrm>
            <a:off x="7264400" y="56403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7" name="bk object 381">
            <a:extLst>
              <a:ext uri="{FF2B5EF4-FFF2-40B4-BE49-F238E27FC236}">
                <a16:creationId xmlns:a16="http://schemas.microsoft.com/office/drawing/2014/main" id="{39DD9CFF-86C3-41FE-B8F0-D5FA03606C8C}"/>
              </a:ext>
            </a:extLst>
          </p:cNvPr>
          <p:cNvSpPr>
            <a:spLocks/>
          </p:cNvSpPr>
          <p:nvPr/>
        </p:nvSpPr>
        <p:spPr bwMode="auto">
          <a:xfrm>
            <a:off x="7726363" y="56705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5"/>
                </a:lnTo>
                <a:lnTo>
                  <a:pt x="10364" y="6462"/>
                </a:lnTo>
                <a:lnTo>
                  <a:pt x="3182" y="15321"/>
                </a:lnTo>
                <a:lnTo>
                  <a:pt x="0" y="26278"/>
                </a:lnTo>
                <a:lnTo>
                  <a:pt x="1220" y="37224"/>
                </a:lnTo>
                <a:lnTo>
                  <a:pt x="6455" y="46912"/>
                </a:lnTo>
                <a:lnTo>
                  <a:pt x="15318" y="54094"/>
                </a:lnTo>
                <a:lnTo>
                  <a:pt x="26275" y="57279"/>
                </a:lnTo>
                <a:lnTo>
                  <a:pt x="37221" y="56055"/>
                </a:lnTo>
                <a:lnTo>
                  <a:pt x="46909" y="50814"/>
                </a:lnTo>
                <a:lnTo>
                  <a:pt x="54091" y="41948"/>
                </a:lnTo>
                <a:lnTo>
                  <a:pt x="57273" y="30997"/>
                </a:lnTo>
                <a:lnTo>
                  <a:pt x="56052" y="20052"/>
                </a:lnTo>
                <a:lnTo>
                  <a:pt x="50814" y="10362"/>
                </a:lnTo>
                <a:lnTo>
                  <a:pt x="41945" y="3174"/>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8" name="bk object 382">
            <a:extLst>
              <a:ext uri="{FF2B5EF4-FFF2-40B4-BE49-F238E27FC236}">
                <a16:creationId xmlns:a16="http://schemas.microsoft.com/office/drawing/2014/main" id="{05E0206A-DBEB-4D11-873F-6A9C8F5D50F0}"/>
              </a:ext>
            </a:extLst>
          </p:cNvPr>
          <p:cNvSpPr>
            <a:spLocks/>
          </p:cNvSpPr>
          <p:nvPr/>
        </p:nvSpPr>
        <p:spPr bwMode="auto">
          <a:xfrm>
            <a:off x="8193088" y="567531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6"/>
                </a:lnTo>
                <a:lnTo>
                  <a:pt x="10364" y="6465"/>
                </a:lnTo>
                <a:lnTo>
                  <a:pt x="3182" y="15325"/>
                </a:lnTo>
                <a:lnTo>
                  <a:pt x="0" y="26282"/>
                </a:lnTo>
                <a:lnTo>
                  <a:pt x="1221" y="37229"/>
                </a:lnTo>
                <a:lnTo>
                  <a:pt x="6459" y="46917"/>
                </a:lnTo>
                <a:lnTo>
                  <a:pt x="15328" y="54099"/>
                </a:lnTo>
                <a:lnTo>
                  <a:pt x="26279" y="57284"/>
                </a:lnTo>
                <a:lnTo>
                  <a:pt x="37223" y="56059"/>
                </a:lnTo>
                <a:lnTo>
                  <a:pt x="46909" y="50818"/>
                </a:lnTo>
                <a:lnTo>
                  <a:pt x="54091" y="41952"/>
                </a:lnTo>
                <a:lnTo>
                  <a:pt x="57273" y="31000"/>
                </a:lnTo>
                <a:lnTo>
                  <a:pt x="56053" y="20053"/>
                </a:lnTo>
                <a:lnTo>
                  <a:pt x="50818" y="10362"/>
                </a:lnTo>
                <a:lnTo>
                  <a:pt x="41955"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69" name="bk object 383">
            <a:extLst>
              <a:ext uri="{FF2B5EF4-FFF2-40B4-BE49-F238E27FC236}">
                <a16:creationId xmlns:a16="http://schemas.microsoft.com/office/drawing/2014/main" id="{E89B8725-8999-42D4-97CF-FC76BC4FBDFF}"/>
              </a:ext>
            </a:extLst>
          </p:cNvPr>
          <p:cNvSpPr>
            <a:spLocks/>
          </p:cNvSpPr>
          <p:nvPr/>
        </p:nvSpPr>
        <p:spPr bwMode="auto">
          <a:xfrm>
            <a:off x="8662988" y="56562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0" name="bk object 384">
            <a:extLst>
              <a:ext uri="{FF2B5EF4-FFF2-40B4-BE49-F238E27FC236}">
                <a16:creationId xmlns:a16="http://schemas.microsoft.com/office/drawing/2014/main" id="{5781506F-0BE1-46DA-97DC-F337FEFD99AC}"/>
              </a:ext>
            </a:extLst>
          </p:cNvPr>
          <p:cNvSpPr>
            <a:spLocks/>
          </p:cNvSpPr>
          <p:nvPr/>
        </p:nvSpPr>
        <p:spPr bwMode="auto">
          <a:xfrm>
            <a:off x="9131300" y="56086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1" name="bk object 385">
            <a:extLst>
              <a:ext uri="{FF2B5EF4-FFF2-40B4-BE49-F238E27FC236}">
                <a16:creationId xmlns:a16="http://schemas.microsoft.com/office/drawing/2014/main" id="{A05D3F8A-27F8-4F17-8FBC-7388A9F92FBE}"/>
              </a:ext>
            </a:extLst>
          </p:cNvPr>
          <p:cNvSpPr>
            <a:spLocks/>
          </p:cNvSpPr>
          <p:nvPr/>
        </p:nvSpPr>
        <p:spPr bwMode="auto">
          <a:xfrm>
            <a:off x="9596438" y="55372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6" y="56054"/>
                </a:lnTo>
                <a:lnTo>
                  <a:pt x="46914" y="50814"/>
                </a:lnTo>
                <a:lnTo>
                  <a:pt x="54100" y="41944"/>
                </a:lnTo>
                <a:lnTo>
                  <a:pt x="57281" y="30992"/>
                </a:lnTo>
                <a:lnTo>
                  <a:pt x="56057" y="20049"/>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2" name="bk object 386">
            <a:extLst>
              <a:ext uri="{FF2B5EF4-FFF2-40B4-BE49-F238E27FC236}">
                <a16:creationId xmlns:a16="http://schemas.microsoft.com/office/drawing/2014/main" id="{5128E5BD-0A05-4AE5-8BA8-F02C9C07F0F6}"/>
              </a:ext>
            </a:extLst>
          </p:cNvPr>
          <p:cNvSpPr>
            <a:spLocks/>
          </p:cNvSpPr>
          <p:nvPr/>
        </p:nvSpPr>
        <p:spPr bwMode="auto">
          <a:xfrm>
            <a:off x="10056813" y="54340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3" name="bk object 387">
            <a:extLst>
              <a:ext uri="{FF2B5EF4-FFF2-40B4-BE49-F238E27FC236}">
                <a16:creationId xmlns:a16="http://schemas.microsoft.com/office/drawing/2014/main" id="{5CEA2CC8-F41B-48B7-B7E4-EDEC14E97C8B}"/>
              </a:ext>
            </a:extLst>
          </p:cNvPr>
          <p:cNvSpPr>
            <a:spLocks/>
          </p:cNvSpPr>
          <p:nvPr/>
        </p:nvSpPr>
        <p:spPr bwMode="auto">
          <a:xfrm>
            <a:off x="3443288" y="4779963"/>
            <a:ext cx="34925"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4" name="bk object 388">
            <a:extLst>
              <a:ext uri="{FF2B5EF4-FFF2-40B4-BE49-F238E27FC236}">
                <a16:creationId xmlns:a16="http://schemas.microsoft.com/office/drawing/2014/main" id="{F590009C-7D5D-4029-9AAC-052D886A38B3}"/>
              </a:ext>
            </a:extLst>
          </p:cNvPr>
          <p:cNvSpPr>
            <a:spLocks/>
          </p:cNvSpPr>
          <p:nvPr/>
        </p:nvSpPr>
        <p:spPr bwMode="auto">
          <a:xfrm>
            <a:off x="3662363" y="4852988"/>
            <a:ext cx="33337" cy="34925"/>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7" y="0"/>
                </a:moveTo>
                <a:lnTo>
                  <a:pt x="20050" y="1220"/>
                </a:lnTo>
                <a:lnTo>
                  <a:pt x="10362" y="6458"/>
                </a:lnTo>
                <a:lnTo>
                  <a:pt x="3180" y="15322"/>
                </a:lnTo>
                <a:lnTo>
                  <a:pt x="0" y="26279"/>
                </a:lnTo>
                <a:lnTo>
                  <a:pt x="1223" y="37226"/>
                </a:lnTo>
                <a:lnTo>
                  <a:pt x="6462" y="46914"/>
                </a:lnTo>
                <a:lnTo>
                  <a:pt x="15326" y="54096"/>
                </a:lnTo>
                <a:lnTo>
                  <a:pt x="26282" y="57276"/>
                </a:lnTo>
                <a:lnTo>
                  <a:pt x="37226" y="56052"/>
                </a:lnTo>
                <a:lnTo>
                  <a:pt x="46914" y="50814"/>
                </a:lnTo>
                <a:lnTo>
                  <a:pt x="54100" y="41949"/>
                </a:lnTo>
                <a:lnTo>
                  <a:pt x="57281" y="30998"/>
                </a:lnTo>
                <a:lnTo>
                  <a:pt x="56057" y="20055"/>
                </a:lnTo>
                <a:lnTo>
                  <a:pt x="50818" y="10368"/>
                </a:lnTo>
                <a:lnTo>
                  <a:pt x="41954" y="3186"/>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5" name="bk object 389">
            <a:extLst>
              <a:ext uri="{FF2B5EF4-FFF2-40B4-BE49-F238E27FC236}">
                <a16:creationId xmlns:a16="http://schemas.microsoft.com/office/drawing/2014/main" id="{79306442-0D02-4650-AC76-5F86F2931331}"/>
              </a:ext>
            </a:extLst>
          </p:cNvPr>
          <p:cNvSpPr>
            <a:spLocks/>
          </p:cNvSpPr>
          <p:nvPr/>
        </p:nvSpPr>
        <p:spPr bwMode="auto">
          <a:xfrm>
            <a:off x="3910013" y="49355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7"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7" y="31002"/>
                </a:lnTo>
                <a:lnTo>
                  <a:pt x="56054" y="20058"/>
                </a:lnTo>
                <a:lnTo>
                  <a:pt x="50818" y="10368"/>
                </a:lnTo>
                <a:lnTo>
                  <a:pt x="41960"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6" name="bk object 390">
            <a:extLst>
              <a:ext uri="{FF2B5EF4-FFF2-40B4-BE49-F238E27FC236}">
                <a16:creationId xmlns:a16="http://schemas.microsoft.com/office/drawing/2014/main" id="{63FA6688-E13C-4300-8A4C-6936512A6C8C}"/>
              </a:ext>
            </a:extLst>
          </p:cNvPr>
          <p:cNvSpPr>
            <a:spLocks/>
          </p:cNvSpPr>
          <p:nvPr/>
        </p:nvSpPr>
        <p:spPr bwMode="auto">
          <a:xfrm>
            <a:off x="4186238" y="502761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7" name="bk object 391">
            <a:extLst>
              <a:ext uri="{FF2B5EF4-FFF2-40B4-BE49-F238E27FC236}">
                <a16:creationId xmlns:a16="http://schemas.microsoft.com/office/drawing/2014/main" id="{1995625E-4FB8-452F-A029-633D1F9B16B1}"/>
              </a:ext>
            </a:extLst>
          </p:cNvPr>
          <p:cNvSpPr>
            <a:spLocks/>
          </p:cNvSpPr>
          <p:nvPr/>
        </p:nvSpPr>
        <p:spPr bwMode="auto">
          <a:xfrm>
            <a:off x="4491038" y="51228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4" y="57275"/>
                </a:lnTo>
                <a:lnTo>
                  <a:pt x="37230" y="56051"/>
                </a:lnTo>
                <a:lnTo>
                  <a:pt x="46918"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8" name="bk object 392">
            <a:extLst>
              <a:ext uri="{FF2B5EF4-FFF2-40B4-BE49-F238E27FC236}">
                <a16:creationId xmlns:a16="http://schemas.microsoft.com/office/drawing/2014/main" id="{257E07A3-5520-4717-9F24-2D79521315DA}"/>
              </a:ext>
            </a:extLst>
          </p:cNvPr>
          <p:cNvSpPr>
            <a:spLocks/>
          </p:cNvSpPr>
          <p:nvPr/>
        </p:nvSpPr>
        <p:spPr bwMode="auto">
          <a:xfrm>
            <a:off x="4819650" y="521811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2"/>
                </a:lnTo>
                <a:lnTo>
                  <a:pt x="10363" y="6458"/>
                </a:lnTo>
                <a:lnTo>
                  <a:pt x="3182" y="15316"/>
                </a:lnTo>
                <a:lnTo>
                  <a:pt x="0" y="26273"/>
                </a:lnTo>
                <a:lnTo>
                  <a:pt x="1221" y="37220"/>
                </a:lnTo>
                <a:lnTo>
                  <a:pt x="6459" y="46908"/>
                </a:lnTo>
                <a:lnTo>
                  <a:pt x="15328" y="54090"/>
                </a:lnTo>
                <a:lnTo>
                  <a:pt x="26279" y="57276"/>
                </a:lnTo>
                <a:lnTo>
                  <a:pt x="37223" y="56054"/>
                </a:lnTo>
                <a:lnTo>
                  <a:pt x="46909" y="50814"/>
                </a:lnTo>
                <a:lnTo>
                  <a:pt x="54091" y="41944"/>
                </a:lnTo>
                <a:lnTo>
                  <a:pt x="57273" y="30992"/>
                </a:lnTo>
                <a:lnTo>
                  <a:pt x="56052" y="20049"/>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79" name="bk object 393">
            <a:extLst>
              <a:ext uri="{FF2B5EF4-FFF2-40B4-BE49-F238E27FC236}">
                <a16:creationId xmlns:a16="http://schemas.microsoft.com/office/drawing/2014/main" id="{093616ED-B79F-4380-9B6C-604D8F943E15}"/>
              </a:ext>
            </a:extLst>
          </p:cNvPr>
          <p:cNvSpPr>
            <a:spLocks/>
          </p:cNvSpPr>
          <p:nvPr/>
        </p:nvSpPr>
        <p:spPr bwMode="auto">
          <a:xfrm>
            <a:off x="5168900" y="53149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6" y="56055"/>
                </a:lnTo>
                <a:lnTo>
                  <a:pt x="46914"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0" name="bk object 394">
            <a:extLst>
              <a:ext uri="{FF2B5EF4-FFF2-40B4-BE49-F238E27FC236}">
                <a16:creationId xmlns:a16="http://schemas.microsoft.com/office/drawing/2014/main" id="{C73B7295-739E-4846-9D69-AC6AC41CE134}"/>
              </a:ext>
            </a:extLst>
          </p:cNvPr>
          <p:cNvSpPr>
            <a:spLocks/>
          </p:cNvSpPr>
          <p:nvPr/>
        </p:nvSpPr>
        <p:spPr bwMode="auto">
          <a:xfrm>
            <a:off x="5538788" y="540543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1" name="bk object 395">
            <a:extLst>
              <a:ext uri="{FF2B5EF4-FFF2-40B4-BE49-F238E27FC236}">
                <a16:creationId xmlns:a16="http://schemas.microsoft.com/office/drawing/2014/main" id="{04E6C22B-39ED-4EAA-BD1B-53CDA1ADDF57}"/>
              </a:ext>
            </a:extLst>
          </p:cNvPr>
          <p:cNvSpPr>
            <a:spLocks/>
          </p:cNvSpPr>
          <p:nvPr/>
        </p:nvSpPr>
        <p:spPr bwMode="auto">
          <a:xfrm>
            <a:off x="5929313" y="549275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2" y="30997"/>
                </a:lnTo>
                <a:lnTo>
                  <a:pt x="56052" y="20053"/>
                </a:lnTo>
                <a:lnTo>
                  <a:pt x="50816" y="10365"/>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2" name="bk object 396">
            <a:extLst>
              <a:ext uri="{FF2B5EF4-FFF2-40B4-BE49-F238E27FC236}">
                <a16:creationId xmlns:a16="http://schemas.microsoft.com/office/drawing/2014/main" id="{0D543ED9-96FD-4335-B786-8DBB3A8CE518}"/>
              </a:ext>
            </a:extLst>
          </p:cNvPr>
          <p:cNvSpPr>
            <a:spLocks/>
          </p:cNvSpPr>
          <p:nvPr/>
        </p:nvSpPr>
        <p:spPr bwMode="auto">
          <a:xfrm>
            <a:off x="6335713" y="55689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3" name="bk object 397">
            <a:extLst>
              <a:ext uri="{FF2B5EF4-FFF2-40B4-BE49-F238E27FC236}">
                <a16:creationId xmlns:a16="http://schemas.microsoft.com/office/drawing/2014/main" id="{85FBB50F-3FE7-4A71-8923-476E2532BB69}"/>
              </a:ext>
            </a:extLst>
          </p:cNvPr>
          <p:cNvSpPr>
            <a:spLocks/>
          </p:cNvSpPr>
          <p:nvPr/>
        </p:nvSpPr>
        <p:spPr bwMode="auto">
          <a:xfrm>
            <a:off x="6754813" y="56340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4" name="bk object 398">
            <a:extLst>
              <a:ext uri="{FF2B5EF4-FFF2-40B4-BE49-F238E27FC236}">
                <a16:creationId xmlns:a16="http://schemas.microsoft.com/office/drawing/2014/main" id="{C43C72F0-278A-468C-869B-4C4FA5445320}"/>
              </a:ext>
            </a:extLst>
          </p:cNvPr>
          <p:cNvSpPr>
            <a:spLocks/>
          </p:cNvSpPr>
          <p:nvPr/>
        </p:nvSpPr>
        <p:spPr bwMode="auto">
          <a:xfrm>
            <a:off x="7188200" y="5683250"/>
            <a:ext cx="33338"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5" name="bk object 399">
            <a:extLst>
              <a:ext uri="{FF2B5EF4-FFF2-40B4-BE49-F238E27FC236}">
                <a16:creationId xmlns:a16="http://schemas.microsoft.com/office/drawing/2014/main" id="{10F7B979-5A90-43FE-81B4-42605B2B9A58}"/>
              </a:ext>
            </a:extLst>
          </p:cNvPr>
          <p:cNvSpPr>
            <a:spLocks/>
          </p:cNvSpPr>
          <p:nvPr/>
        </p:nvSpPr>
        <p:spPr bwMode="auto">
          <a:xfrm>
            <a:off x="7631113" y="57165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1"/>
                </a:lnTo>
                <a:lnTo>
                  <a:pt x="1220" y="37225"/>
                </a:lnTo>
                <a:lnTo>
                  <a:pt x="6458" y="46912"/>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6" name="bk object 400">
            <a:extLst>
              <a:ext uri="{FF2B5EF4-FFF2-40B4-BE49-F238E27FC236}">
                <a16:creationId xmlns:a16="http://schemas.microsoft.com/office/drawing/2014/main" id="{F7CA67D3-C817-4F6C-8D9A-7D3F01953F60}"/>
              </a:ext>
            </a:extLst>
          </p:cNvPr>
          <p:cNvSpPr>
            <a:spLocks/>
          </p:cNvSpPr>
          <p:nvPr/>
        </p:nvSpPr>
        <p:spPr bwMode="auto">
          <a:xfrm>
            <a:off x="8083550" y="57292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3" y="31001"/>
                </a:lnTo>
                <a:lnTo>
                  <a:pt x="56052" y="20056"/>
                </a:lnTo>
                <a:lnTo>
                  <a:pt x="50814" y="10366"/>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7" name="bk object 401">
            <a:extLst>
              <a:ext uri="{FF2B5EF4-FFF2-40B4-BE49-F238E27FC236}">
                <a16:creationId xmlns:a16="http://schemas.microsoft.com/office/drawing/2014/main" id="{DAC64BBD-586C-4FCA-A67A-190B30AC8B8B}"/>
              </a:ext>
            </a:extLst>
          </p:cNvPr>
          <p:cNvSpPr>
            <a:spLocks/>
          </p:cNvSpPr>
          <p:nvPr/>
        </p:nvSpPr>
        <p:spPr bwMode="auto">
          <a:xfrm>
            <a:off x="8540750" y="57197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1"/>
                </a:lnTo>
                <a:lnTo>
                  <a:pt x="3180" y="15321"/>
                </a:lnTo>
                <a:lnTo>
                  <a:pt x="0" y="26278"/>
                </a:lnTo>
                <a:lnTo>
                  <a:pt x="1223" y="37224"/>
                </a:lnTo>
                <a:lnTo>
                  <a:pt x="6462" y="46912"/>
                </a:lnTo>
                <a:lnTo>
                  <a:pt x="15326" y="54094"/>
                </a:lnTo>
                <a:lnTo>
                  <a:pt x="26282" y="57275"/>
                </a:lnTo>
                <a:lnTo>
                  <a:pt x="37226" y="56051"/>
                </a:lnTo>
                <a:lnTo>
                  <a:pt x="46914" y="50812"/>
                </a:lnTo>
                <a:lnTo>
                  <a:pt x="54100" y="41948"/>
                </a:lnTo>
                <a:lnTo>
                  <a:pt x="57281" y="30997"/>
                </a:lnTo>
                <a:lnTo>
                  <a:pt x="56057" y="20053"/>
                </a:lnTo>
                <a:lnTo>
                  <a:pt x="50818" y="10366"/>
                </a:lnTo>
                <a:lnTo>
                  <a:pt x="41954" y="3185"/>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8" name="bk object 402">
            <a:extLst>
              <a:ext uri="{FF2B5EF4-FFF2-40B4-BE49-F238E27FC236}">
                <a16:creationId xmlns:a16="http://schemas.microsoft.com/office/drawing/2014/main" id="{67D76173-B955-470B-9141-7674124D94A5}"/>
              </a:ext>
            </a:extLst>
          </p:cNvPr>
          <p:cNvSpPr>
            <a:spLocks/>
          </p:cNvSpPr>
          <p:nvPr/>
        </p:nvSpPr>
        <p:spPr bwMode="auto">
          <a:xfrm>
            <a:off x="9002713" y="56848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89" name="bk object 403">
            <a:extLst>
              <a:ext uri="{FF2B5EF4-FFF2-40B4-BE49-F238E27FC236}">
                <a16:creationId xmlns:a16="http://schemas.microsoft.com/office/drawing/2014/main" id="{4F544D42-DAF4-4F41-837F-B03E4739DF5F}"/>
              </a:ext>
            </a:extLst>
          </p:cNvPr>
          <p:cNvSpPr>
            <a:spLocks/>
          </p:cNvSpPr>
          <p:nvPr/>
        </p:nvSpPr>
        <p:spPr bwMode="auto">
          <a:xfrm>
            <a:off x="9461500" y="562610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0" name="bk object 404">
            <a:extLst>
              <a:ext uri="{FF2B5EF4-FFF2-40B4-BE49-F238E27FC236}">
                <a16:creationId xmlns:a16="http://schemas.microsoft.com/office/drawing/2014/main" id="{B78B9257-AC95-4BCB-A9E9-CE348DB29E59}"/>
              </a:ext>
            </a:extLst>
          </p:cNvPr>
          <p:cNvSpPr>
            <a:spLocks/>
          </p:cNvSpPr>
          <p:nvPr/>
        </p:nvSpPr>
        <p:spPr bwMode="auto">
          <a:xfrm>
            <a:off x="3886200" y="4992688"/>
            <a:ext cx="33338" cy="36512"/>
          </a:xfrm>
          <a:custGeom>
            <a:avLst/>
            <a:gdLst>
              <a:gd name="T0" fmla="*/ 0 w 57785"/>
              <a:gd name="T1" fmla="*/ 0 h 57784"/>
              <a:gd name="T2" fmla="*/ 0 w 57785"/>
              <a:gd name="T3" fmla="*/ 0 h 57784"/>
              <a:gd name="T4" fmla="*/ 0 w 57785"/>
              <a:gd name="T5" fmla="*/ 0 h 57784"/>
              <a:gd name="T6" fmla="*/ 0 w 57785"/>
              <a:gd name="T7" fmla="*/ 0 h 57784"/>
              <a:gd name="T8" fmla="*/ 0 w 57785"/>
              <a:gd name="T9" fmla="*/ 0 h 57784"/>
              <a:gd name="T10" fmla="*/ 0 w 57785"/>
              <a:gd name="T11" fmla="*/ 0 h 57784"/>
              <a:gd name="T12" fmla="*/ 0 w 57785"/>
              <a:gd name="T13" fmla="*/ 0 h 57784"/>
              <a:gd name="T14" fmla="*/ 0 w 57785"/>
              <a:gd name="T15" fmla="*/ 0 h 57784"/>
              <a:gd name="T16" fmla="*/ 0 w 57785"/>
              <a:gd name="T17" fmla="*/ 0 h 57784"/>
              <a:gd name="T18" fmla="*/ 0 w 57785"/>
              <a:gd name="T19" fmla="*/ 0 h 57784"/>
              <a:gd name="T20" fmla="*/ 0 w 57785"/>
              <a:gd name="T21" fmla="*/ 0 h 57784"/>
              <a:gd name="T22" fmla="*/ 0 w 57785"/>
              <a:gd name="T23" fmla="*/ 0 h 57784"/>
              <a:gd name="T24" fmla="*/ 0 w 57785"/>
              <a:gd name="T25" fmla="*/ 0 h 57784"/>
              <a:gd name="T26" fmla="*/ 0 w 57785"/>
              <a:gd name="T27" fmla="*/ 0 h 57784"/>
              <a:gd name="T28" fmla="*/ 0 w 57785"/>
              <a:gd name="T29" fmla="*/ 0 h 57784"/>
              <a:gd name="T30" fmla="*/ 0 w 57785"/>
              <a:gd name="T31" fmla="*/ 0 h 57784"/>
              <a:gd name="T32" fmla="*/ 0 w 57785"/>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5"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8"/>
                </a:lnTo>
                <a:lnTo>
                  <a:pt x="56052" y="20054"/>
                </a:lnTo>
                <a:lnTo>
                  <a:pt x="50814" y="10366"/>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1" name="bk object 405">
            <a:extLst>
              <a:ext uri="{FF2B5EF4-FFF2-40B4-BE49-F238E27FC236}">
                <a16:creationId xmlns:a16="http://schemas.microsoft.com/office/drawing/2014/main" id="{200009F5-F0D8-497A-B956-88AB8E814044}"/>
              </a:ext>
            </a:extLst>
          </p:cNvPr>
          <p:cNvSpPr>
            <a:spLocks/>
          </p:cNvSpPr>
          <p:nvPr/>
        </p:nvSpPr>
        <p:spPr bwMode="auto">
          <a:xfrm>
            <a:off x="4102100" y="50593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2"/>
                </a:lnTo>
                <a:lnTo>
                  <a:pt x="10364" y="6458"/>
                </a:lnTo>
                <a:lnTo>
                  <a:pt x="3182" y="15316"/>
                </a:lnTo>
                <a:lnTo>
                  <a:pt x="0" y="26273"/>
                </a:lnTo>
                <a:lnTo>
                  <a:pt x="1221" y="37220"/>
                </a:lnTo>
                <a:lnTo>
                  <a:pt x="6459" y="46908"/>
                </a:lnTo>
                <a:lnTo>
                  <a:pt x="15328" y="54090"/>
                </a:lnTo>
                <a:lnTo>
                  <a:pt x="26279" y="57276"/>
                </a:lnTo>
                <a:lnTo>
                  <a:pt x="37223" y="56054"/>
                </a:lnTo>
                <a:lnTo>
                  <a:pt x="46909" y="50814"/>
                </a:lnTo>
                <a:lnTo>
                  <a:pt x="54091" y="41944"/>
                </a:lnTo>
                <a:lnTo>
                  <a:pt x="57273" y="30992"/>
                </a:lnTo>
                <a:lnTo>
                  <a:pt x="56053" y="20049"/>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2" name="bk object 406">
            <a:extLst>
              <a:ext uri="{FF2B5EF4-FFF2-40B4-BE49-F238E27FC236}">
                <a16:creationId xmlns:a16="http://schemas.microsoft.com/office/drawing/2014/main" id="{3F73F37F-33CB-466E-AAEC-4C03CC4C0AE6}"/>
              </a:ext>
            </a:extLst>
          </p:cNvPr>
          <p:cNvSpPr>
            <a:spLocks/>
          </p:cNvSpPr>
          <p:nvPr/>
        </p:nvSpPr>
        <p:spPr bwMode="auto">
          <a:xfrm>
            <a:off x="4349750" y="51323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2" y="0"/>
                </a:moveTo>
                <a:lnTo>
                  <a:pt x="20046" y="1223"/>
                </a:lnTo>
                <a:lnTo>
                  <a:pt x="10361" y="6461"/>
                </a:lnTo>
                <a:lnTo>
                  <a:pt x="3180" y="15321"/>
                </a:lnTo>
                <a:lnTo>
                  <a:pt x="0" y="26278"/>
                </a:lnTo>
                <a:lnTo>
                  <a:pt x="1222" y="37224"/>
                </a:lnTo>
                <a:lnTo>
                  <a:pt x="6458" y="46912"/>
                </a:lnTo>
                <a:lnTo>
                  <a:pt x="15316" y="54094"/>
                </a:lnTo>
                <a:lnTo>
                  <a:pt x="26278" y="57275"/>
                </a:lnTo>
                <a:lnTo>
                  <a:pt x="37224" y="56051"/>
                </a:lnTo>
                <a:lnTo>
                  <a:pt x="46909" y="50812"/>
                </a:lnTo>
                <a:lnTo>
                  <a:pt x="54090" y="41948"/>
                </a:lnTo>
                <a:lnTo>
                  <a:pt x="57272" y="30997"/>
                </a:lnTo>
                <a:lnTo>
                  <a:pt x="56052" y="20053"/>
                </a:lnTo>
                <a:lnTo>
                  <a:pt x="50817" y="10366"/>
                </a:lnTo>
                <a:lnTo>
                  <a:pt x="41954" y="3185"/>
                </a:lnTo>
                <a:lnTo>
                  <a:pt x="30992"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3" name="bk object 407">
            <a:extLst>
              <a:ext uri="{FF2B5EF4-FFF2-40B4-BE49-F238E27FC236}">
                <a16:creationId xmlns:a16="http://schemas.microsoft.com/office/drawing/2014/main" id="{29B714CC-B899-45DB-890E-5B52A6BC1A7F}"/>
              </a:ext>
            </a:extLst>
          </p:cNvPr>
          <p:cNvSpPr>
            <a:spLocks/>
          </p:cNvSpPr>
          <p:nvPr/>
        </p:nvSpPr>
        <p:spPr bwMode="auto">
          <a:xfrm>
            <a:off x="4622800" y="521335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3" y="31000"/>
                </a:lnTo>
                <a:lnTo>
                  <a:pt x="56052" y="20053"/>
                </a:lnTo>
                <a:lnTo>
                  <a:pt x="50814"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4" name="bk object 408">
            <a:extLst>
              <a:ext uri="{FF2B5EF4-FFF2-40B4-BE49-F238E27FC236}">
                <a16:creationId xmlns:a16="http://schemas.microsoft.com/office/drawing/2014/main" id="{1A3A1CDA-5690-4C92-A21B-FFDBA46F7561}"/>
              </a:ext>
            </a:extLst>
          </p:cNvPr>
          <p:cNvSpPr>
            <a:spLocks/>
          </p:cNvSpPr>
          <p:nvPr/>
        </p:nvSpPr>
        <p:spPr bwMode="auto">
          <a:xfrm>
            <a:off x="4922838" y="5297488"/>
            <a:ext cx="36512"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1002"/>
                </a:lnTo>
                <a:lnTo>
                  <a:pt x="56052" y="20058"/>
                </a:lnTo>
                <a:lnTo>
                  <a:pt x="50814" y="10368"/>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5" name="bk object 409">
            <a:extLst>
              <a:ext uri="{FF2B5EF4-FFF2-40B4-BE49-F238E27FC236}">
                <a16:creationId xmlns:a16="http://schemas.microsoft.com/office/drawing/2014/main" id="{DB3606CE-D7AC-432C-8F88-686FFC529FD6}"/>
              </a:ext>
            </a:extLst>
          </p:cNvPr>
          <p:cNvSpPr>
            <a:spLocks/>
          </p:cNvSpPr>
          <p:nvPr/>
        </p:nvSpPr>
        <p:spPr bwMode="auto">
          <a:xfrm>
            <a:off x="5246688" y="53848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2"/>
                </a:lnTo>
                <a:lnTo>
                  <a:pt x="1220" y="37229"/>
                </a:lnTo>
                <a:lnTo>
                  <a:pt x="6455" y="46917"/>
                </a:lnTo>
                <a:lnTo>
                  <a:pt x="15318" y="54099"/>
                </a:lnTo>
                <a:lnTo>
                  <a:pt x="26279" y="57279"/>
                </a:lnTo>
                <a:lnTo>
                  <a:pt x="37225" y="56055"/>
                </a:lnTo>
                <a:lnTo>
                  <a:pt x="46911" y="50817"/>
                </a:lnTo>
                <a:lnTo>
                  <a:pt x="54091" y="41952"/>
                </a:lnTo>
                <a:lnTo>
                  <a:pt x="57272" y="31000"/>
                </a:lnTo>
                <a:lnTo>
                  <a:pt x="56049" y="20053"/>
                </a:lnTo>
                <a:lnTo>
                  <a:pt x="50814" y="10362"/>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6" name="bk object 410">
            <a:extLst>
              <a:ext uri="{FF2B5EF4-FFF2-40B4-BE49-F238E27FC236}">
                <a16:creationId xmlns:a16="http://schemas.microsoft.com/office/drawing/2014/main" id="{ED6AD7E0-B216-4923-B61F-B69D71C9EE72}"/>
              </a:ext>
            </a:extLst>
          </p:cNvPr>
          <p:cNvSpPr>
            <a:spLocks/>
          </p:cNvSpPr>
          <p:nvPr/>
        </p:nvSpPr>
        <p:spPr bwMode="auto">
          <a:xfrm>
            <a:off x="5592763" y="54673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2"/>
                </a:lnTo>
                <a:lnTo>
                  <a:pt x="10364" y="6458"/>
                </a:lnTo>
                <a:lnTo>
                  <a:pt x="3182" y="15316"/>
                </a:lnTo>
                <a:lnTo>
                  <a:pt x="0" y="26273"/>
                </a:lnTo>
                <a:lnTo>
                  <a:pt x="1221" y="37220"/>
                </a:lnTo>
                <a:lnTo>
                  <a:pt x="6459" y="46908"/>
                </a:lnTo>
                <a:lnTo>
                  <a:pt x="15328" y="54090"/>
                </a:lnTo>
                <a:lnTo>
                  <a:pt x="26279" y="57275"/>
                </a:lnTo>
                <a:lnTo>
                  <a:pt x="37223" y="56050"/>
                </a:lnTo>
                <a:lnTo>
                  <a:pt x="46909" y="50809"/>
                </a:lnTo>
                <a:lnTo>
                  <a:pt x="54091" y="41944"/>
                </a:lnTo>
                <a:lnTo>
                  <a:pt x="57272" y="30992"/>
                </a:lnTo>
                <a:lnTo>
                  <a:pt x="56049" y="20049"/>
                </a:lnTo>
                <a:lnTo>
                  <a:pt x="50813"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7" name="bk object 411">
            <a:extLst>
              <a:ext uri="{FF2B5EF4-FFF2-40B4-BE49-F238E27FC236}">
                <a16:creationId xmlns:a16="http://schemas.microsoft.com/office/drawing/2014/main" id="{DBFB0E94-D336-4C1B-B44F-8A96F361E910}"/>
              </a:ext>
            </a:extLst>
          </p:cNvPr>
          <p:cNvSpPr>
            <a:spLocks/>
          </p:cNvSpPr>
          <p:nvPr/>
        </p:nvSpPr>
        <p:spPr bwMode="auto">
          <a:xfrm>
            <a:off x="5956300" y="55451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8" name="bk object 412">
            <a:extLst>
              <a:ext uri="{FF2B5EF4-FFF2-40B4-BE49-F238E27FC236}">
                <a16:creationId xmlns:a16="http://schemas.microsoft.com/office/drawing/2014/main" id="{644745F4-E236-427E-B08E-F5A1EE3DB6DD}"/>
              </a:ext>
            </a:extLst>
          </p:cNvPr>
          <p:cNvSpPr>
            <a:spLocks/>
          </p:cNvSpPr>
          <p:nvPr/>
        </p:nvSpPr>
        <p:spPr bwMode="auto">
          <a:xfrm>
            <a:off x="6338888" y="561816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399" name="bk object 413">
            <a:extLst>
              <a:ext uri="{FF2B5EF4-FFF2-40B4-BE49-F238E27FC236}">
                <a16:creationId xmlns:a16="http://schemas.microsoft.com/office/drawing/2014/main" id="{845C8C2D-C4E7-479D-A1D7-FBA7BB7929D5}"/>
              </a:ext>
            </a:extLst>
          </p:cNvPr>
          <p:cNvSpPr>
            <a:spLocks/>
          </p:cNvSpPr>
          <p:nvPr/>
        </p:nvSpPr>
        <p:spPr bwMode="auto">
          <a:xfrm>
            <a:off x="6737350" y="5681663"/>
            <a:ext cx="36513"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0" name="bk object 414">
            <a:extLst>
              <a:ext uri="{FF2B5EF4-FFF2-40B4-BE49-F238E27FC236}">
                <a16:creationId xmlns:a16="http://schemas.microsoft.com/office/drawing/2014/main" id="{733EE58D-417E-4541-A675-38F82B028835}"/>
              </a:ext>
            </a:extLst>
          </p:cNvPr>
          <p:cNvSpPr>
            <a:spLocks/>
          </p:cNvSpPr>
          <p:nvPr/>
        </p:nvSpPr>
        <p:spPr bwMode="auto">
          <a:xfrm>
            <a:off x="7150100" y="57292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3"/>
                </a:lnTo>
                <a:lnTo>
                  <a:pt x="10364"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3" y="30997"/>
                </a:lnTo>
                <a:lnTo>
                  <a:pt x="56052" y="20050"/>
                </a:lnTo>
                <a:lnTo>
                  <a:pt x="50814"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1" name="bk object 415">
            <a:extLst>
              <a:ext uri="{FF2B5EF4-FFF2-40B4-BE49-F238E27FC236}">
                <a16:creationId xmlns:a16="http://schemas.microsoft.com/office/drawing/2014/main" id="{C0FC75C4-8BA6-4ACB-A4B3-3EF158C20109}"/>
              </a:ext>
            </a:extLst>
          </p:cNvPr>
          <p:cNvSpPr>
            <a:spLocks/>
          </p:cNvSpPr>
          <p:nvPr/>
        </p:nvSpPr>
        <p:spPr bwMode="auto">
          <a:xfrm>
            <a:off x="7573963" y="57610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6"/>
                </a:lnTo>
                <a:lnTo>
                  <a:pt x="10366" y="6465"/>
                </a:lnTo>
                <a:lnTo>
                  <a:pt x="3180" y="15325"/>
                </a:lnTo>
                <a:lnTo>
                  <a:pt x="0" y="26282"/>
                </a:lnTo>
                <a:lnTo>
                  <a:pt x="1223" y="37229"/>
                </a:lnTo>
                <a:lnTo>
                  <a:pt x="6462" y="46917"/>
                </a:lnTo>
                <a:lnTo>
                  <a:pt x="15326" y="54099"/>
                </a:lnTo>
                <a:lnTo>
                  <a:pt x="26284" y="57279"/>
                </a:lnTo>
                <a:lnTo>
                  <a:pt x="37230" y="56055"/>
                </a:lnTo>
                <a:lnTo>
                  <a:pt x="46918" y="50817"/>
                </a:lnTo>
                <a:lnTo>
                  <a:pt x="54100" y="41952"/>
                </a:lnTo>
                <a:lnTo>
                  <a:pt x="57281" y="31001"/>
                </a:lnTo>
                <a:lnTo>
                  <a:pt x="56057" y="20056"/>
                </a:lnTo>
                <a:lnTo>
                  <a:pt x="50818" y="10366"/>
                </a:lnTo>
                <a:lnTo>
                  <a:pt x="41954" y="3179"/>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2" name="bk object 416">
            <a:extLst>
              <a:ext uri="{FF2B5EF4-FFF2-40B4-BE49-F238E27FC236}">
                <a16:creationId xmlns:a16="http://schemas.microsoft.com/office/drawing/2014/main" id="{54DE3CEC-191E-4D47-94DE-B89B05EB4512}"/>
              </a:ext>
            </a:extLst>
          </p:cNvPr>
          <p:cNvSpPr>
            <a:spLocks/>
          </p:cNvSpPr>
          <p:nvPr/>
        </p:nvSpPr>
        <p:spPr bwMode="auto">
          <a:xfrm>
            <a:off x="8008938" y="57785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1"/>
                </a:lnTo>
                <a:lnTo>
                  <a:pt x="1220" y="37225"/>
                </a:lnTo>
                <a:lnTo>
                  <a:pt x="6455" y="46912"/>
                </a:lnTo>
                <a:lnTo>
                  <a:pt x="15318" y="54099"/>
                </a:lnTo>
                <a:lnTo>
                  <a:pt x="26275" y="57279"/>
                </a:lnTo>
                <a:lnTo>
                  <a:pt x="37221" y="56055"/>
                </a:lnTo>
                <a:lnTo>
                  <a:pt x="46909" y="50817"/>
                </a:lnTo>
                <a:lnTo>
                  <a:pt x="54091" y="41952"/>
                </a:lnTo>
                <a:lnTo>
                  <a:pt x="57272" y="30995"/>
                </a:lnTo>
                <a:lnTo>
                  <a:pt x="56049" y="20049"/>
                </a:lnTo>
                <a:lnTo>
                  <a:pt x="50814" y="10361"/>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3" name="bk object 417">
            <a:extLst>
              <a:ext uri="{FF2B5EF4-FFF2-40B4-BE49-F238E27FC236}">
                <a16:creationId xmlns:a16="http://schemas.microsoft.com/office/drawing/2014/main" id="{284E2610-BFF5-4381-BE2C-FC80574A9EEA}"/>
              </a:ext>
            </a:extLst>
          </p:cNvPr>
          <p:cNvSpPr>
            <a:spLocks/>
          </p:cNvSpPr>
          <p:nvPr/>
        </p:nvSpPr>
        <p:spPr bwMode="auto">
          <a:xfrm>
            <a:off x="8451850" y="577373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1001"/>
                </a:lnTo>
                <a:lnTo>
                  <a:pt x="56052" y="20054"/>
                </a:lnTo>
                <a:lnTo>
                  <a:pt x="50816"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4" name="bk object 418">
            <a:extLst>
              <a:ext uri="{FF2B5EF4-FFF2-40B4-BE49-F238E27FC236}">
                <a16:creationId xmlns:a16="http://schemas.microsoft.com/office/drawing/2014/main" id="{89C8DB90-EF3F-4C17-85C7-0D9B548AA0C3}"/>
              </a:ext>
            </a:extLst>
          </p:cNvPr>
          <p:cNvSpPr>
            <a:spLocks/>
          </p:cNvSpPr>
          <p:nvPr/>
        </p:nvSpPr>
        <p:spPr bwMode="auto">
          <a:xfrm>
            <a:off x="8901113" y="57515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6"/>
                </a:lnTo>
                <a:lnTo>
                  <a:pt x="10362" y="6465"/>
                </a:lnTo>
                <a:lnTo>
                  <a:pt x="3182" y="15325"/>
                </a:lnTo>
                <a:lnTo>
                  <a:pt x="0" y="26282"/>
                </a:lnTo>
                <a:lnTo>
                  <a:pt x="1220" y="37229"/>
                </a:lnTo>
                <a:lnTo>
                  <a:pt x="6455" y="46917"/>
                </a:lnTo>
                <a:lnTo>
                  <a:pt x="15318" y="54099"/>
                </a:lnTo>
                <a:lnTo>
                  <a:pt x="26275" y="57279"/>
                </a:lnTo>
                <a:lnTo>
                  <a:pt x="37221" y="56055"/>
                </a:lnTo>
                <a:lnTo>
                  <a:pt x="46909" y="50817"/>
                </a:lnTo>
                <a:lnTo>
                  <a:pt x="54091" y="41952"/>
                </a:lnTo>
                <a:lnTo>
                  <a:pt x="57272" y="31000"/>
                </a:lnTo>
                <a:lnTo>
                  <a:pt x="56049" y="20053"/>
                </a:lnTo>
                <a:lnTo>
                  <a:pt x="50814" y="10362"/>
                </a:lnTo>
                <a:lnTo>
                  <a:pt x="41956"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5" name="bk object 419">
            <a:extLst>
              <a:ext uri="{FF2B5EF4-FFF2-40B4-BE49-F238E27FC236}">
                <a16:creationId xmlns:a16="http://schemas.microsoft.com/office/drawing/2014/main" id="{BE4AD302-89C9-4B19-B9EE-CA057F21FA64}"/>
              </a:ext>
            </a:extLst>
          </p:cNvPr>
          <p:cNvSpPr>
            <a:spLocks/>
          </p:cNvSpPr>
          <p:nvPr/>
        </p:nvSpPr>
        <p:spPr bwMode="auto">
          <a:xfrm>
            <a:off x="4337050" y="519588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3" y="30997"/>
                </a:lnTo>
                <a:lnTo>
                  <a:pt x="56052" y="20053"/>
                </a:lnTo>
                <a:lnTo>
                  <a:pt x="50814" y="10366"/>
                </a:lnTo>
                <a:lnTo>
                  <a:pt x="41945" y="3185"/>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6" name="bk object 420">
            <a:extLst>
              <a:ext uri="{FF2B5EF4-FFF2-40B4-BE49-F238E27FC236}">
                <a16:creationId xmlns:a16="http://schemas.microsoft.com/office/drawing/2014/main" id="{FF086901-AA90-4B1A-9C5F-305BBE5DE63C}"/>
              </a:ext>
            </a:extLst>
          </p:cNvPr>
          <p:cNvSpPr>
            <a:spLocks/>
          </p:cNvSpPr>
          <p:nvPr/>
        </p:nvSpPr>
        <p:spPr bwMode="auto">
          <a:xfrm>
            <a:off x="4552950" y="52530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0995"/>
                </a:lnTo>
                <a:lnTo>
                  <a:pt x="56056" y="20049"/>
                </a:lnTo>
                <a:lnTo>
                  <a:pt x="50818"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7" name="bk object 421">
            <a:extLst>
              <a:ext uri="{FF2B5EF4-FFF2-40B4-BE49-F238E27FC236}">
                <a16:creationId xmlns:a16="http://schemas.microsoft.com/office/drawing/2014/main" id="{D315FA24-44A7-48FA-B9A3-33C1F7BC4576}"/>
              </a:ext>
            </a:extLst>
          </p:cNvPr>
          <p:cNvSpPr>
            <a:spLocks/>
          </p:cNvSpPr>
          <p:nvPr/>
        </p:nvSpPr>
        <p:spPr bwMode="auto">
          <a:xfrm>
            <a:off x="4795838" y="531971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8" name="bk object 422">
            <a:extLst>
              <a:ext uri="{FF2B5EF4-FFF2-40B4-BE49-F238E27FC236}">
                <a16:creationId xmlns:a16="http://schemas.microsoft.com/office/drawing/2014/main" id="{26BFFBE2-F8C4-4730-87E4-6058365CEED9}"/>
              </a:ext>
            </a:extLst>
          </p:cNvPr>
          <p:cNvSpPr>
            <a:spLocks/>
          </p:cNvSpPr>
          <p:nvPr/>
        </p:nvSpPr>
        <p:spPr bwMode="auto">
          <a:xfrm>
            <a:off x="5068888" y="53911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1002"/>
                </a:lnTo>
                <a:lnTo>
                  <a:pt x="56056"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09" name="bk object 423">
            <a:extLst>
              <a:ext uri="{FF2B5EF4-FFF2-40B4-BE49-F238E27FC236}">
                <a16:creationId xmlns:a16="http://schemas.microsoft.com/office/drawing/2014/main" id="{821004C9-9E2C-49F0-966C-094173011490}"/>
              </a:ext>
            </a:extLst>
          </p:cNvPr>
          <p:cNvSpPr>
            <a:spLocks/>
          </p:cNvSpPr>
          <p:nvPr/>
        </p:nvSpPr>
        <p:spPr bwMode="auto">
          <a:xfrm>
            <a:off x="5365750" y="5465763"/>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2"/>
                </a:lnTo>
                <a:lnTo>
                  <a:pt x="10364" y="6458"/>
                </a:lnTo>
                <a:lnTo>
                  <a:pt x="3182" y="15316"/>
                </a:lnTo>
                <a:lnTo>
                  <a:pt x="0" y="26273"/>
                </a:lnTo>
                <a:lnTo>
                  <a:pt x="1221" y="37220"/>
                </a:lnTo>
                <a:lnTo>
                  <a:pt x="6459" y="46908"/>
                </a:lnTo>
                <a:lnTo>
                  <a:pt x="15328" y="54090"/>
                </a:lnTo>
                <a:lnTo>
                  <a:pt x="26284" y="57275"/>
                </a:lnTo>
                <a:lnTo>
                  <a:pt x="37226" y="56050"/>
                </a:lnTo>
                <a:lnTo>
                  <a:pt x="46911" y="50809"/>
                </a:lnTo>
                <a:lnTo>
                  <a:pt x="54091" y="41944"/>
                </a:lnTo>
                <a:lnTo>
                  <a:pt x="57273" y="30992"/>
                </a:lnTo>
                <a:lnTo>
                  <a:pt x="56053" y="20049"/>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0" name="bk object 424">
            <a:extLst>
              <a:ext uri="{FF2B5EF4-FFF2-40B4-BE49-F238E27FC236}">
                <a16:creationId xmlns:a16="http://schemas.microsoft.com/office/drawing/2014/main" id="{EAB68B2D-684D-4B1B-94BF-28F73F39C2DC}"/>
              </a:ext>
            </a:extLst>
          </p:cNvPr>
          <p:cNvSpPr>
            <a:spLocks/>
          </p:cNvSpPr>
          <p:nvPr/>
        </p:nvSpPr>
        <p:spPr bwMode="auto">
          <a:xfrm>
            <a:off x="5684838" y="553878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2"/>
                </a:lnTo>
                <a:lnTo>
                  <a:pt x="3182" y="15326"/>
                </a:lnTo>
                <a:lnTo>
                  <a:pt x="0" y="26282"/>
                </a:lnTo>
                <a:lnTo>
                  <a:pt x="1220" y="37226"/>
                </a:lnTo>
                <a:lnTo>
                  <a:pt x="6455" y="46914"/>
                </a:lnTo>
                <a:lnTo>
                  <a:pt x="15318" y="54100"/>
                </a:lnTo>
                <a:lnTo>
                  <a:pt x="26275" y="57281"/>
                </a:lnTo>
                <a:lnTo>
                  <a:pt x="37221" y="56057"/>
                </a:lnTo>
                <a:lnTo>
                  <a:pt x="46909" y="50818"/>
                </a:lnTo>
                <a:lnTo>
                  <a:pt x="54091" y="41954"/>
                </a:lnTo>
                <a:lnTo>
                  <a:pt x="57272" y="30997"/>
                </a:lnTo>
                <a:lnTo>
                  <a:pt x="56048" y="20050"/>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1" name="bk object 425">
            <a:extLst>
              <a:ext uri="{FF2B5EF4-FFF2-40B4-BE49-F238E27FC236}">
                <a16:creationId xmlns:a16="http://schemas.microsoft.com/office/drawing/2014/main" id="{D331E7FB-256E-4787-B884-F0243D17E7BC}"/>
              </a:ext>
            </a:extLst>
          </p:cNvPr>
          <p:cNvSpPr>
            <a:spLocks/>
          </p:cNvSpPr>
          <p:nvPr/>
        </p:nvSpPr>
        <p:spPr bwMode="auto">
          <a:xfrm>
            <a:off x="6024563" y="56086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48" y="1223"/>
                </a:lnTo>
                <a:lnTo>
                  <a:pt x="10362" y="6461"/>
                </a:lnTo>
                <a:lnTo>
                  <a:pt x="3182" y="15321"/>
                </a:lnTo>
                <a:lnTo>
                  <a:pt x="0" y="26278"/>
                </a:lnTo>
                <a:lnTo>
                  <a:pt x="1220" y="37224"/>
                </a:lnTo>
                <a:lnTo>
                  <a:pt x="6455" y="46912"/>
                </a:lnTo>
                <a:lnTo>
                  <a:pt x="15318" y="54094"/>
                </a:lnTo>
                <a:lnTo>
                  <a:pt x="26279" y="57275"/>
                </a:lnTo>
                <a:lnTo>
                  <a:pt x="37225" y="56051"/>
                </a:lnTo>
                <a:lnTo>
                  <a:pt x="46911" y="50812"/>
                </a:lnTo>
                <a:lnTo>
                  <a:pt x="54091" y="41948"/>
                </a:lnTo>
                <a:lnTo>
                  <a:pt x="57272" y="30997"/>
                </a:lnTo>
                <a:lnTo>
                  <a:pt x="56049" y="20053"/>
                </a:lnTo>
                <a:lnTo>
                  <a:pt x="50814" y="10366"/>
                </a:lnTo>
                <a:lnTo>
                  <a:pt x="41956" y="3185"/>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2" name="bk object 426">
            <a:extLst>
              <a:ext uri="{FF2B5EF4-FFF2-40B4-BE49-F238E27FC236}">
                <a16:creationId xmlns:a16="http://schemas.microsoft.com/office/drawing/2014/main" id="{B366DB25-5D7D-4256-820B-3D2EBEB7D8EB}"/>
              </a:ext>
            </a:extLst>
          </p:cNvPr>
          <p:cNvSpPr>
            <a:spLocks/>
          </p:cNvSpPr>
          <p:nvPr/>
        </p:nvSpPr>
        <p:spPr bwMode="auto">
          <a:xfrm>
            <a:off x="6383338" y="56753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6"/>
                </a:lnTo>
                <a:lnTo>
                  <a:pt x="37225" y="56054"/>
                </a:lnTo>
                <a:lnTo>
                  <a:pt x="46909" y="50814"/>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3" name="bk object 427">
            <a:extLst>
              <a:ext uri="{FF2B5EF4-FFF2-40B4-BE49-F238E27FC236}">
                <a16:creationId xmlns:a16="http://schemas.microsoft.com/office/drawing/2014/main" id="{7D900CE5-872C-47BD-8FA8-A1DB60D3D967}"/>
              </a:ext>
            </a:extLst>
          </p:cNvPr>
          <p:cNvSpPr>
            <a:spLocks/>
          </p:cNvSpPr>
          <p:nvPr/>
        </p:nvSpPr>
        <p:spPr bwMode="auto">
          <a:xfrm>
            <a:off x="6761163" y="573246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4" name="bk object 428">
            <a:extLst>
              <a:ext uri="{FF2B5EF4-FFF2-40B4-BE49-F238E27FC236}">
                <a16:creationId xmlns:a16="http://schemas.microsoft.com/office/drawing/2014/main" id="{17B99ED5-892B-47C1-992D-10F4AB16D117}"/>
              </a:ext>
            </a:extLst>
          </p:cNvPr>
          <p:cNvSpPr>
            <a:spLocks/>
          </p:cNvSpPr>
          <p:nvPr/>
        </p:nvSpPr>
        <p:spPr bwMode="auto">
          <a:xfrm>
            <a:off x="7151688" y="57785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5" name="bk object 429">
            <a:extLst>
              <a:ext uri="{FF2B5EF4-FFF2-40B4-BE49-F238E27FC236}">
                <a16:creationId xmlns:a16="http://schemas.microsoft.com/office/drawing/2014/main" id="{E94BCCF3-9E53-4C7A-8944-7AE483E28ABE}"/>
              </a:ext>
            </a:extLst>
          </p:cNvPr>
          <p:cNvSpPr>
            <a:spLocks/>
          </p:cNvSpPr>
          <p:nvPr/>
        </p:nvSpPr>
        <p:spPr bwMode="auto">
          <a:xfrm>
            <a:off x="7556500" y="5810250"/>
            <a:ext cx="36513"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6" name="bk object 430">
            <a:extLst>
              <a:ext uri="{FF2B5EF4-FFF2-40B4-BE49-F238E27FC236}">
                <a16:creationId xmlns:a16="http://schemas.microsoft.com/office/drawing/2014/main" id="{455D2B3E-8D1E-48DB-B1AC-A764F3E76E97}"/>
              </a:ext>
            </a:extLst>
          </p:cNvPr>
          <p:cNvSpPr>
            <a:spLocks/>
          </p:cNvSpPr>
          <p:nvPr/>
        </p:nvSpPr>
        <p:spPr bwMode="auto">
          <a:xfrm>
            <a:off x="7974013" y="5827713"/>
            <a:ext cx="33337"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8"/>
                </a:lnTo>
                <a:lnTo>
                  <a:pt x="56052" y="20054"/>
                </a:lnTo>
                <a:lnTo>
                  <a:pt x="50816" y="10366"/>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7" name="bk object 431">
            <a:extLst>
              <a:ext uri="{FF2B5EF4-FFF2-40B4-BE49-F238E27FC236}">
                <a16:creationId xmlns:a16="http://schemas.microsoft.com/office/drawing/2014/main" id="{2CD05E2A-FCD4-41BB-BD67-C730F8B9F489}"/>
              </a:ext>
            </a:extLst>
          </p:cNvPr>
          <p:cNvSpPr>
            <a:spLocks/>
          </p:cNvSpPr>
          <p:nvPr/>
        </p:nvSpPr>
        <p:spPr bwMode="auto">
          <a:xfrm>
            <a:off x="8399463" y="58277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8" name="bk object 432">
            <a:extLst>
              <a:ext uri="{FF2B5EF4-FFF2-40B4-BE49-F238E27FC236}">
                <a16:creationId xmlns:a16="http://schemas.microsoft.com/office/drawing/2014/main" id="{37D7189C-EC4C-4926-81BF-2BF67DBF6750}"/>
              </a:ext>
            </a:extLst>
          </p:cNvPr>
          <p:cNvSpPr>
            <a:spLocks/>
          </p:cNvSpPr>
          <p:nvPr/>
        </p:nvSpPr>
        <p:spPr bwMode="auto">
          <a:xfrm>
            <a:off x="4795838" y="53895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2"/>
                </a:lnTo>
                <a:lnTo>
                  <a:pt x="1221" y="37226"/>
                </a:lnTo>
                <a:lnTo>
                  <a:pt x="6459" y="46914"/>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19" name="bk object 433">
            <a:extLst>
              <a:ext uri="{FF2B5EF4-FFF2-40B4-BE49-F238E27FC236}">
                <a16:creationId xmlns:a16="http://schemas.microsoft.com/office/drawing/2014/main" id="{C128FF56-9F25-4C82-BEDC-FFD6BAD36577}"/>
              </a:ext>
            </a:extLst>
          </p:cNvPr>
          <p:cNvSpPr>
            <a:spLocks/>
          </p:cNvSpPr>
          <p:nvPr/>
        </p:nvSpPr>
        <p:spPr bwMode="auto">
          <a:xfrm>
            <a:off x="5010150" y="5440363"/>
            <a:ext cx="33338"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84"/>
                </a:lnTo>
                <a:lnTo>
                  <a:pt x="37225" y="56059"/>
                </a:lnTo>
                <a:lnTo>
                  <a:pt x="46909" y="50818"/>
                </a:lnTo>
                <a:lnTo>
                  <a:pt x="54090" y="41952"/>
                </a:lnTo>
                <a:lnTo>
                  <a:pt x="57276" y="31001"/>
                </a:lnTo>
                <a:lnTo>
                  <a:pt x="56056" y="20056"/>
                </a:lnTo>
                <a:lnTo>
                  <a:pt x="50818" y="10366"/>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0" name="bk object 434">
            <a:extLst>
              <a:ext uri="{FF2B5EF4-FFF2-40B4-BE49-F238E27FC236}">
                <a16:creationId xmlns:a16="http://schemas.microsoft.com/office/drawing/2014/main" id="{B398F557-79B6-4C22-9C74-6BD291BCE175}"/>
              </a:ext>
            </a:extLst>
          </p:cNvPr>
          <p:cNvSpPr>
            <a:spLocks/>
          </p:cNvSpPr>
          <p:nvPr/>
        </p:nvSpPr>
        <p:spPr bwMode="auto">
          <a:xfrm>
            <a:off x="5253038" y="549751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1" name="bk object 435">
            <a:extLst>
              <a:ext uri="{FF2B5EF4-FFF2-40B4-BE49-F238E27FC236}">
                <a16:creationId xmlns:a16="http://schemas.microsoft.com/office/drawing/2014/main" id="{4153A1C8-7FCD-448D-925B-F0D06042441D}"/>
              </a:ext>
            </a:extLst>
          </p:cNvPr>
          <p:cNvSpPr>
            <a:spLocks/>
          </p:cNvSpPr>
          <p:nvPr/>
        </p:nvSpPr>
        <p:spPr bwMode="auto">
          <a:xfrm>
            <a:off x="5522913" y="555783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1"/>
                </a:lnTo>
                <a:lnTo>
                  <a:pt x="56057" y="20054"/>
                </a:lnTo>
                <a:lnTo>
                  <a:pt x="50818" y="10364"/>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2" name="bk object 436">
            <a:extLst>
              <a:ext uri="{FF2B5EF4-FFF2-40B4-BE49-F238E27FC236}">
                <a16:creationId xmlns:a16="http://schemas.microsoft.com/office/drawing/2014/main" id="{FA4281BC-5E16-4657-B9EE-0E16C6D637E1}"/>
              </a:ext>
            </a:extLst>
          </p:cNvPr>
          <p:cNvSpPr>
            <a:spLocks/>
          </p:cNvSpPr>
          <p:nvPr/>
        </p:nvSpPr>
        <p:spPr bwMode="auto">
          <a:xfrm>
            <a:off x="5816600" y="5621338"/>
            <a:ext cx="33338"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3" name="bk object 437">
            <a:extLst>
              <a:ext uri="{FF2B5EF4-FFF2-40B4-BE49-F238E27FC236}">
                <a16:creationId xmlns:a16="http://schemas.microsoft.com/office/drawing/2014/main" id="{7F5806C9-2163-41D5-BCDB-FD5F1E2CDC1D}"/>
              </a:ext>
            </a:extLst>
          </p:cNvPr>
          <p:cNvSpPr>
            <a:spLocks/>
          </p:cNvSpPr>
          <p:nvPr/>
        </p:nvSpPr>
        <p:spPr bwMode="auto">
          <a:xfrm>
            <a:off x="6132513" y="568325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6"/>
                </a:lnTo>
                <a:lnTo>
                  <a:pt x="10362" y="6465"/>
                </a:lnTo>
                <a:lnTo>
                  <a:pt x="3182" y="15325"/>
                </a:lnTo>
                <a:lnTo>
                  <a:pt x="0" y="26282"/>
                </a:lnTo>
                <a:lnTo>
                  <a:pt x="1220" y="37229"/>
                </a:lnTo>
                <a:lnTo>
                  <a:pt x="6455" y="46917"/>
                </a:lnTo>
                <a:lnTo>
                  <a:pt x="15318" y="54099"/>
                </a:lnTo>
                <a:lnTo>
                  <a:pt x="26275" y="57284"/>
                </a:lnTo>
                <a:lnTo>
                  <a:pt x="37221" y="56059"/>
                </a:lnTo>
                <a:lnTo>
                  <a:pt x="46909" y="50818"/>
                </a:lnTo>
                <a:lnTo>
                  <a:pt x="54091" y="41952"/>
                </a:lnTo>
                <a:lnTo>
                  <a:pt x="57272" y="31000"/>
                </a:lnTo>
                <a:lnTo>
                  <a:pt x="56048" y="20053"/>
                </a:lnTo>
                <a:lnTo>
                  <a:pt x="50809" y="10362"/>
                </a:lnTo>
                <a:lnTo>
                  <a:pt x="41945" y="3179"/>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4" name="bk object 438">
            <a:extLst>
              <a:ext uri="{FF2B5EF4-FFF2-40B4-BE49-F238E27FC236}">
                <a16:creationId xmlns:a16="http://schemas.microsoft.com/office/drawing/2014/main" id="{75194A7A-C668-499D-A8FA-8BB4ABEEA0EA}"/>
              </a:ext>
            </a:extLst>
          </p:cNvPr>
          <p:cNvSpPr>
            <a:spLocks/>
          </p:cNvSpPr>
          <p:nvPr/>
        </p:nvSpPr>
        <p:spPr bwMode="auto">
          <a:xfrm>
            <a:off x="6469063" y="574040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0" y="1223"/>
                </a:lnTo>
                <a:lnTo>
                  <a:pt x="10363" y="6462"/>
                </a:lnTo>
                <a:lnTo>
                  <a:pt x="3182" y="15326"/>
                </a:lnTo>
                <a:lnTo>
                  <a:pt x="0" y="26282"/>
                </a:lnTo>
                <a:lnTo>
                  <a:pt x="1221" y="37226"/>
                </a:lnTo>
                <a:lnTo>
                  <a:pt x="6459" y="46914"/>
                </a:lnTo>
                <a:lnTo>
                  <a:pt x="15328" y="54100"/>
                </a:lnTo>
                <a:lnTo>
                  <a:pt x="26279" y="57281"/>
                </a:lnTo>
                <a:lnTo>
                  <a:pt x="37223" y="56057"/>
                </a:lnTo>
                <a:lnTo>
                  <a:pt x="46909" y="50818"/>
                </a:lnTo>
                <a:lnTo>
                  <a:pt x="54091" y="41954"/>
                </a:lnTo>
                <a:lnTo>
                  <a:pt x="57273" y="30997"/>
                </a:lnTo>
                <a:lnTo>
                  <a:pt x="56052" y="20050"/>
                </a:lnTo>
                <a:lnTo>
                  <a:pt x="50813" y="10362"/>
                </a:lnTo>
                <a:lnTo>
                  <a:pt x="41945"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5" name="bk object 439">
            <a:extLst>
              <a:ext uri="{FF2B5EF4-FFF2-40B4-BE49-F238E27FC236}">
                <a16:creationId xmlns:a16="http://schemas.microsoft.com/office/drawing/2014/main" id="{CAD1CBEB-37D5-4E9C-989B-BB9D0BEE1E00}"/>
              </a:ext>
            </a:extLst>
          </p:cNvPr>
          <p:cNvSpPr>
            <a:spLocks/>
          </p:cNvSpPr>
          <p:nvPr/>
        </p:nvSpPr>
        <p:spPr bwMode="auto">
          <a:xfrm>
            <a:off x="6821488" y="579120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4" y="57276"/>
                </a:lnTo>
                <a:lnTo>
                  <a:pt x="37229" y="56054"/>
                </a:lnTo>
                <a:lnTo>
                  <a:pt x="46914" y="50814"/>
                </a:lnTo>
                <a:lnTo>
                  <a:pt x="54090" y="41944"/>
                </a:lnTo>
                <a:lnTo>
                  <a:pt x="57272" y="30992"/>
                </a:lnTo>
                <a:lnTo>
                  <a:pt x="56052" y="20049"/>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6" name="bk object 440">
            <a:extLst>
              <a:ext uri="{FF2B5EF4-FFF2-40B4-BE49-F238E27FC236}">
                <a16:creationId xmlns:a16="http://schemas.microsoft.com/office/drawing/2014/main" id="{C4307983-7F77-4381-BA15-737897D13D75}"/>
              </a:ext>
            </a:extLst>
          </p:cNvPr>
          <p:cNvSpPr>
            <a:spLocks/>
          </p:cNvSpPr>
          <p:nvPr/>
        </p:nvSpPr>
        <p:spPr bwMode="auto">
          <a:xfrm>
            <a:off x="7192963" y="58340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7" name="bk object 441">
            <a:extLst>
              <a:ext uri="{FF2B5EF4-FFF2-40B4-BE49-F238E27FC236}">
                <a16:creationId xmlns:a16="http://schemas.microsoft.com/office/drawing/2014/main" id="{FE8D3066-12D5-4C43-8195-ECC821E2ECFD}"/>
              </a:ext>
            </a:extLst>
          </p:cNvPr>
          <p:cNvSpPr>
            <a:spLocks/>
          </p:cNvSpPr>
          <p:nvPr/>
        </p:nvSpPr>
        <p:spPr bwMode="auto">
          <a:xfrm>
            <a:off x="7577138" y="5862638"/>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1002"/>
                </a:lnTo>
                <a:lnTo>
                  <a:pt x="56057" y="20058"/>
                </a:lnTo>
                <a:lnTo>
                  <a:pt x="50818" y="10368"/>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8" name="bk object 442">
            <a:extLst>
              <a:ext uri="{FF2B5EF4-FFF2-40B4-BE49-F238E27FC236}">
                <a16:creationId xmlns:a16="http://schemas.microsoft.com/office/drawing/2014/main" id="{AEF5F24D-C912-4198-AD78-2D2FA241F6E7}"/>
              </a:ext>
            </a:extLst>
          </p:cNvPr>
          <p:cNvSpPr>
            <a:spLocks/>
          </p:cNvSpPr>
          <p:nvPr/>
        </p:nvSpPr>
        <p:spPr bwMode="auto">
          <a:xfrm>
            <a:off x="7975600" y="587851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29" name="bk object 443">
            <a:extLst>
              <a:ext uri="{FF2B5EF4-FFF2-40B4-BE49-F238E27FC236}">
                <a16:creationId xmlns:a16="http://schemas.microsoft.com/office/drawing/2014/main" id="{DA7B20D1-AA37-44AD-88D5-0BBF47FF3793}"/>
              </a:ext>
            </a:extLst>
          </p:cNvPr>
          <p:cNvSpPr>
            <a:spLocks/>
          </p:cNvSpPr>
          <p:nvPr/>
        </p:nvSpPr>
        <p:spPr bwMode="auto">
          <a:xfrm>
            <a:off x="5262563" y="55705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0" name="bk object 444">
            <a:extLst>
              <a:ext uri="{FF2B5EF4-FFF2-40B4-BE49-F238E27FC236}">
                <a16:creationId xmlns:a16="http://schemas.microsoft.com/office/drawing/2014/main" id="{8881F57C-F0BB-45B4-87D9-8DA6795DE8C7}"/>
              </a:ext>
            </a:extLst>
          </p:cNvPr>
          <p:cNvSpPr>
            <a:spLocks/>
          </p:cNvSpPr>
          <p:nvPr/>
        </p:nvSpPr>
        <p:spPr bwMode="auto">
          <a:xfrm>
            <a:off x="5475288" y="56134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2"/>
                </a:lnTo>
                <a:lnTo>
                  <a:pt x="10362" y="6458"/>
                </a:lnTo>
                <a:lnTo>
                  <a:pt x="3180" y="15316"/>
                </a:lnTo>
                <a:lnTo>
                  <a:pt x="0" y="26273"/>
                </a:lnTo>
                <a:lnTo>
                  <a:pt x="1223" y="37220"/>
                </a:lnTo>
                <a:lnTo>
                  <a:pt x="6462" y="46908"/>
                </a:lnTo>
                <a:lnTo>
                  <a:pt x="15326" y="54090"/>
                </a:lnTo>
                <a:lnTo>
                  <a:pt x="26282" y="57275"/>
                </a:lnTo>
                <a:lnTo>
                  <a:pt x="37226" y="56050"/>
                </a:lnTo>
                <a:lnTo>
                  <a:pt x="46914" y="50809"/>
                </a:lnTo>
                <a:lnTo>
                  <a:pt x="54100" y="41944"/>
                </a:lnTo>
                <a:lnTo>
                  <a:pt x="57276" y="30992"/>
                </a:lnTo>
                <a:lnTo>
                  <a:pt x="56053" y="20049"/>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1" name="bk object 445">
            <a:extLst>
              <a:ext uri="{FF2B5EF4-FFF2-40B4-BE49-F238E27FC236}">
                <a16:creationId xmlns:a16="http://schemas.microsoft.com/office/drawing/2014/main" id="{DCBA3A35-D34C-4424-A94A-FC2CB53EE926}"/>
              </a:ext>
            </a:extLst>
          </p:cNvPr>
          <p:cNvSpPr>
            <a:spLocks/>
          </p:cNvSpPr>
          <p:nvPr/>
        </p:nvSpPr>
        <p:spPr bwMode="auto">
          <a:xfrm>
            <a:off x="5716588" y="5664200"/>
            <a:ext cx="36512"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2" name="bk object 446">
            <a:extLst>
              <a:ext uri="{FF2B5EF4-FFF2-40B4-BE49-F238E27FC236}">
                <a16:creationId xmlns:a16="http://schemas.microsoft.com/office/drawing/2014/main" id="{2C7EBF14-C0FC-437B-8463-96EBA1F78251}"/>
              </a:ext>
            </a:extLst>
          </p:cNvPr>
          <p:cNvSpPr>
            <a:spLocks/>
          </p:cNvSpPr>
          <p:nvPr/>
        </p:nvSpPr>
        <p:spPr bwMode="auto">
          <a:xfrm>
            <a:off x="5986463" y="5715000"/>
            <a:ext cx="33337"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3" name="bk object 447">
            <a:extLst>
              <a:ext uri="{FF2B5EF4-FFF2-40B4-BE49-F238E27FC236}">
                <a16:creationId xmlns:a16="http://schemas.microsoft.com/office/drawing/2014/main" id="{B79097F2-DE38-4B78-9C99-9303A3AE213F}"/>
              </a:ext>
            </a:extLst>
          </p:cNvPr>
          <p:cNvSpPr>
            <a:spLocks/>
          </p:cNvSpPr>
          <p:nvPr/>
        </p:nvSpPr>
        <p:spPr bwMode="auto">
          <a:xfrm>
            <a:off x="6275388" y="5765800"/>
            <a:ext cx="36512"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4" y="1223"/>
                </a:lnTo>
                <a:lnTo>
                  <a:pt x="10366" y="6462"/>
                </a:lnTo>
                <a:lnTo>
                  <a:pt x="3180" y="15326"/>
                </a:lnTo>
                <a:lnTo>
                  <a:pt x="0" y="26282"/>
                </a:lnTo>
                <a:lnTo>
                  <a:pt x="1223" y="37226"/>
                </a:lnTo>
                <a:lnTo>
                  <a:pt x="6462" y="46914"/>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4" name="bk object 448">
            <a:extLst>
              <a:ext uri="{FF2B5EF4-FFF2-40B4-BE49-F238E27FC236}">
                <a16:creationId xmlns:a16="http://schemas.microsoft.com/office/drawing/2014/main" id="{5EA986C0-0F8A-436A-912C-B45C8B40C80F}"/>
              </a:ext>
            </a:extLst>
          </p:cNvPr>
          <p:cNvSpPr>
            <a:spLocks/>
          </p:cNvSpPr>
          <p:nvPr/>
        </p:nvSpPr>
        <p:spPr bwMode="auto">
          <a:xfrm>
            <a:off x="6589713" y="5815013"/>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6"/>
                </a:lnTo>
                <a:lnTo>
                  <a:pt x="10366" y="6465"/>
                </a:lnTo>
                <a:lnTo>
                  <a:pt x="3186" y="15325"/>
                </a:lnTo>
                <a:lnTo>
                  <a:pt x="0" y="26282"/>
                </a:lnTo>
                <a:lnTo>
                  <a:pt x="1220" y="37229"/>
                </a:lnTo>
                <a:lnTo>
                  <a:pt x="6458" y="46917"/>
                </a:lnTo>
                <a:lnTo>
                  <a:pt x="15322" y="54099"/>
                </a:lnTo>
                <a:lnTo>
                  <a:pt x="26279" y="57279"/>
                </a:lnTo>
                <a:lnTo>
                  <a:pt x="37226" y="56055"/>
                </a:lnTo>
                <a:lnTo>
                  <a:pt x="46914" y="50817"/>
                </a:lnTo>
                <a:lnTo>
                  <a:pt x="54096" y="41952"/>
                </a:lnTo>
                <a:lnTo>
                  <a:pt x="57276" y="30995"/>
                </a:lnTo>
                <a:lnTo>
                  <a:pt x="56052" y="20049"/>
                </a:lnTo>
                <a:lnTo>
                  <a:pt x="50814" y="10361"/>
                </a:lnTo>
                <a:lnTo>
                  <a:pt x="41949" y="3179"/>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5" name="bk object 449">
            <a:extLst>
              <a:ext uri="{FF2B5EF4-FFF2-40B4-BE49-F238E27FC236}">
                <a16:creationId xmlns:a16="http://schemas.microsoft.com/office/drawing/2014/main" id="{853AC214-FE6A-418F-838F-949A068C159E}"/>
              </a:ext>
            </a:extLst>
          </p:cNvPr>
          <p:cNvSpPr>
            <a:spLocks/>
          </p:cNvSpPr>
          <p:nvPr/>
        </p:nvSpPr>
        <p:spPr bwMode="auto">
          <a:xfrm>
            <a:off x="6921500" y="5859463"/>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6" name="bk object 450">
            <a:extLst>
              <a:ext uri="{FF2B5EF4-FFF2-40B4-BE49-F238E27FC236}">
                <a16:creationId xmlns:a16="http://schemas.microsoft.com/office/drawing/2014/main" id="{EA646C3F-E41E-483E-8DF9-20B4A54E5E37}"/>
              </a:ext>
            </a:extLst>
          </p:cNvPr>
          <p:cNvSpPr>
            <a:spLocks/>
          </p:cNvSpPr>
          <p:nvPr/>
        </p:nvSpPr>
        <p:spPr bwMode="auto">
          <a:xfrm>
            <a:off x="7270750" y="58943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2" y="30995"/>
                </a:lnTo>
                <a:lnTo>
                  <a:pt x="56052" y="20049"/>
                </a:lnTo>
                <a:lnTo>
                  <a:pt x="50816" y="10361"/>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7" name="bk object 451">
            <a:extLst>
              <a:ext uri="{FF2B5EF4-FFF2-40B4-BE49-F238E27FC236}">
                <a16:creationId xmlns:a16="http://schemas.microsoft.com/office/drawing/2014/main" id="{002B340C-7000-4330-B986-1B8F670F18D7}"/>
              </a:ext>
            </a:extLst>
          </p:cNvPr>
          <p:cNvSpPr>
            <a:spLocks/>
          </p:cNvSpPr>
          <p:nvPr/>
        </p:nvSpPr>
        <p:spPr bwMode="auto">
          <a:xfrm>
            <a:off x="7637463" y="59197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8" name="bk object 452">
            <a:extLst>
              <a:ext uri="{FF2B5EF4-FFF2-40B4-BE49-F238E27FC236}">
                <a16:creationId xmlns:a16="http://schemas.microsoft.com/office/drawing/2014/main" id="{2D0EED1A-8189-471F-9AC7-F9356E331DF9}"/>
              </a:ext>
            </a:extLst>
          </p:cNvPr>
          <p:cNvSpPr>
            <a:spLocks/>
          </p:cNvSpPr>
          <p:nvPr/>
        </p:nvSpPr>
        <p:spPr bwMode="auto">
          <a:xfrm>
            <a:off x="5735638" y="57451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4" y="57284"/>
                </a:lnTo>
                <a:lnTo>
                  <a:pt x="37230" y="56059"/>
                </a:lnTo>
                <a:lnTo>
                  <a:pt x="46918" y="50818"/>
                </a:lnTo>
                <a:lnTo>
                  <a:pt x="54100" y="41952"/>
                </a:lnTo>
                <a:lnTo>
                  <a:pt x="57281" y="31000"/>
                </a:lnTo>
                <a:lnTo>
                  <a:pt x="56057"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39" name="bk object 453">
            <a:extLst>
              <a:ext uri="{FF2B5EF4-FFF2-40B4-BE49-F238E27FC236}">
                <a16:creationId xmlns:a16="http://schemas.microsoft.com/office/drawing/2014/main" id="{8920D2FA-5500-41C4-9B68-2AF540E21873}"/>
              </a:ext>
            </a:extLst>
          </p:cNvPr>
          <p:cNvSpPr>
            <a:spLocks/>
          </p:cNvSpPr>
          <p:nvPr/>
        </p:nvSpPr>
        <p:spPr bwMode="auto">
          <a:xfrm>
            <a:off x="5949950" y="57800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4" y="57281"/>
                </a:lnTo>
                <a:lnTo>
                  <a:pt x="37230" y="56057"/>
                </a:lnTo>
                <a:lnTo>
                  <a:pt x="46918"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0" name="bk object 454">
            <a:extLst>
              <a:ext uri="{FF2B5EF4-FFF2-40B4-BE49-F238E27FC236}">
                <a16:creationId xmlns:a16="http://schemas.microsoft.com/office/drawing/2014/main" id="{0FAAC236-79A1-4248-A07A-0B89A05794C7}"/>
              </a:ext>
            </a:extLst>
          </p:cNvPr>
          <p:cNvSpPr>
            <a:spLocks/>
          </p:cNvSpPr>
          <p:nvPr/>
        </p:nvSpPr>
        <p:spPr bwMode="auto">
          <a:xfrm>
            <a:off x="6191250" y="5818188"/>
            <a:ext cx="36513"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1" name="bk object 455">
            <a:extLst>
              <a:ext uri="{FF2B5EF4-FFF2-40B4-BE49-F238E27FC236}">
                <a16:creationId xmlns:a16="http://schemas.microsoft.com/office/drawing/2014/main" id="{51FFEC93-5967-4256-B61D-2BB32256199D}"/>
              </a:ext>
            </a:extLst>
          </p:cNvPr>
          <p:cNvSpPr>
            <a:spLocks/>
          </p:cNvSpPr>
          <p:nvPr/>
        </p:nvSpPr>
        <p:spPr bwMode="auto">
          <a:xfrm>
            <a:off x="6457950" y="5861050"/>
            <a:ext cx="36513"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1001"/>
                </a:lnTo>
                <a:lnTo>
                  <a:pt x="56052" y="20054"/>
                </a:lnTo>
                <a:lnTo>
                  <a:pt x="50814" y="10364"/>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2" name="bk object 456">
            <a:extLst>
              <a:ext uri="{FF2B5EF4-FFF2-40B4-BE49-F238E27FC236}">
                <a16:creationId xmlns:a16="http://schemas.microsoft.com/office/drawing/2014/main" id="{B163B7E0-2322-4B3E-BDED-0A76ED79529D}"/>
              </a:ext>
            </a:extLst>
          </p:cNvPr>
          <p:cNvSpPr>
            <a:spLocks/>
          </p:cNvSpPr>
          <p:nvPr/>
        </p:nvSpPr>
        <p:spPr bwMode="auto">
          <a:xfrm>
            <a:off x="6748463" y="5899150"/>
            <a:ext cx="33337"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2"/>
                </a:lnTo>
                <a:lnTo>
                  <a:pt x="1223" y="37229"/>
                </a:lnTo>
                <a:lnTo>
                  <a:pt x="6462" y="46917"/>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3" name="bk object 457">
            <a:extLst>
              <a:ext uri="{FF2B5EF4-FFF2-40B4-BE49-F238E27FC236}">
                <a16:creationId xmlns:a16="http://schemas.microsoft.com/office/drawing/2014/main" id="{DB366428-9990-4DF9-B555-C2D11BE54C61}"/>
              </a:ext>
            </a:extLst>
          </p:cNvPr>
          <p:cNvSpPr>
            <a:spLocks/>
          </p:cNvSpPr>
          <p:nvPr/>
        </p:nvSpPr>
        <p:spPr bwMode="auto">
          <a:xfrm>
            <a:off x="7056438" y="5935663"/>
            <a:ext cx="36512"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6" y="56057"/>
                </a:lnTo>
                <a:lnTo>
                  <a:pt x="46914" y="50818"/>
                </a:lnTo>
                <a:lnTo>
                  <a:pt x="54100" y="41954"/>
                </a:lnTo>
                <a:lnTo>
                  <a:pt x="57281" y="30997"/>
                </a:lnTo>
                <a:lnTo>
                  <a:pt x="56057"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4" name="bk object 458">
            <a:extLst>
              <a:ext uri="{FF2B5EF4-FFF2-40B4-BE49-F238E27FC236}">
                <a16:creationId xmlns:a16="http://schemas.microsoft.com/office/drawing/2014/main" id="{39549FBE-52D9-4946-8006-8D1D81610928}"/>
              </a:ext>
            </a:extLst>
          </p:cNvPr>
          <p:cNvSpPr>
            <a:spLocks/>
          </p:cNvSpPr>
          <p:nvPr/>
        </p:nvSpPr>
        <p:spPr bwMode="auto">
          <a:xfrm>
            <a:off x="7386638" y="5964238"/>
            <a:ext cx="34925"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7" y="6461"/>
                </a:lnTo>
                <a:lnTo>
                  <a:pt x="3186" y="15321"/>
                </a:lnTo>
                <a:lnTo>
                  <a:pt x="0" y="26278"/>
                </a:lnTo>
                <a:lnTo>
                  <a:pt x="1220" y="37224"/>
                </a:lnTo>
                <a:lnTo>
                  <a:pt x="6458" y="46912"/>
                </a:lnTo>
                <a:lnTo>
                  <a:pt x="15322" y="54094"/>
                </a:lnTo>
                <a:lnTo>
                  <a:pt x="26279" y="57275"/>
                </a:lnTo>
                <a:lnTo>
                  <a:pt x="37226" y="56051"/>
                </a:lnTo>
                <a:lnTo>
                  <a:pt x="46914" y="50812"/>
                </a:lnTo>
                <a:lnTo>
                  <a:pt x="54096" y="41948"/>
                </a:lnTo>
                <a:lnTo>
                  <a:pt x="57277" y="30997"/>
                </a:lnTo>
                <a:lnTo>
                  <a:pt x="56054" y="20053"/>
                </a:lnTo>
                <a:lnTo>
                  <a:pt x="50818" y="10366"/>
                </a:lnTo>
                <a:lnTo>
                  <a:pt x="41960" y="3185"/>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5" name="bk object 459">
            <a:extLst>
              <a:ext uri="{FF2B5EF4-FFF2-40B4-BE49-F238E27FC236}">
                <a16:creationId xmlns:a16="http://schemas.microsoft.com/office/drawing/2014/main" id="{2857F353-160A-4D76-B5BC-78FB8F93094E}"/>
              </a:ext>
            </a:extLst>
          </p:cNvPr>
          <p:cNvSpPr>
            <a:spLocks/>
          </p:cNvSpPr>
          <p:nvPr/>
        </p:nvSpPr>
        <p:spPr bwMode="auto">
          <a:xfrm>
            <a:off x="6216650" y="590708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8" y="0"/>
                </a:moveTo>
                <a:lnTo>
                  <a:pt x="20052" y="1223"/>
                </a:lnTo>
                <a:lnTo>
                  <a:pt x="10364" y="6462"/>
                </a:lnTo>
                <a:lnTo>
                  <a:pt x="3182" y="15326"/>
                </a:lnTo>
                <a:lnTo>
                  <a:pt x="0" y="26284"/>
                </a:lnTo>
                <a:lnTo>
                  <a:pt x="1221" y="37230"/>
                </a:lnTo>
                <a:lnTo>
                  <a:pt x="6459" y="46918"/>
                </a:lnTo>
                <a:lnTo>
                  <a:pt x="15328" y="54100"/>
                </a:lnTo>
                <a:lnTo>
                  <a:pt x="26284" y="57281"/>
                </a:lnTo>
                <a:lnTo>
                  <a:pt x="37226" y="56057"/>
                </a:lnTo>
                <a:lnTo>
                  <a:pt x="46911" y="50818"/>
                </a:lnTo>
                <a:lnTo>
                  <a:pt x="54091" y="41954"/>
                </a:lnTo>
                <a:lnTo>
                  <a:pt x="57273" y="30997"/>
                </a:lnTo>
                <a:lnTo>
                  <a:pt x="56053" y="20050"/>
                </a:lnTo>
                <a:lnTo>
                  <a:pt x="50818" y="10362"/>
                </a:lnTo>
                <a:lnTo>
                  <a:pt x="41955" y="3180"/>
                </a:lnTo>
                <a:lnTo>
                  <a:pt x="30998"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6" name="bk object 460">
            <a:extLst>
              <a:ext uri="{FF2B5EF4-FFF2-40B4-BE49-F238E27FC236}">
                <a16:creationId xmlns:a16="http://schemas.microsoft.com/office/drawing/2014/main" id="{47D0FAC0-DE1D-47C1-8124-2D632BA5D12E}"/>
              </a:ext>
            </a:extLst>
          </p:cNvPr>
          <p:cNvSpPr>
            <a:spLocks/>
          </p:cNvSpPr>
          <p:nvPr/>
        </p:nvSpPr>
        <p:spPr bwMode="auto">
          <a:xfrm>
            <a:off x="6430963" y="5935663"/>
            <a:ext cx="34925"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2" y="37226"/>
                </a:lnTo>
                <a:lnTo>
                  <a:pt x="6458" y="46914"/>
                </a:lnTo>
                <a:lnTo>
                  <a:pt x="15316" y="54100"/>
                </a:lnTo>
                <a:lnTo>
                  <a:pt x="26278" y="57281"/>
                </a:lnTo>
                <a:lnTo>
                  <a:pt x="37224" y="56057"/>
                </a:lnTo>
                <a:lnTo>
                  <a:pt x="46909" y="50818"/>
                </a:lnTo>
                <a:lnTo>
                  <a:pt x="54090" y="41954"/>
                </a:lnTo>
                <a:lnTo>
                  <a:pt x="57272" y="30997"/>
                </a:lnTo>
                <a:lnTo>
                  <a:pt x="56052" y="20050"/>
                </a:lnTo>
                <a:lnTo>
                  <a:pt x="50817"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7" name="bk object 461">
            <a:extLst>
              <a:ext uri="{FF2B5EF4-FFF2-40B4-BE49-F238E27FC236}">
                <a16:creationId xmlns:a16="http://schemas.microsoft.com/office/drawing/2014/main" id="{779AC45B-9301-49F7-817B-10485D184BBC}"/>
              </a:ext>
            </a:extLst>
          </p:cNvPr>
          <p:cNvSpPr>
            <a:spLocks/>
          </p:cNvSpPr>
          <p:nvPr/>
        </p:nvSpPr>
        <p:spPr bwMode="auto">
          <a:xfrm>
            <a:off x="6673850" y="5964238"/>
            <a:ext cx="33338"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4"/>
                </a:lnTo>
                <a:lnTo>
                  <a:pt x="1223" y="37230"/>
                </a:lnTo>
                <a:lnTo>
                  <a:pt x="6462" y="46918"/>
                </a:lnTo>
                <a:lnTo>
                  <a:pt x="15326" y="54100"/>
                </a:lnTo>
                <a:lnTo>
                  <a:pt x="26282" y="57281"/>
                </a:lnTo>
                <a:lnTo>
                  <a:pt x="37225" y="56057"/>
                </a:lnTo>
                <a:lnTo>
                  <a:pt x="46909" y="50818"/>
                </a:lnTo>
                <a:lnTo>
                  <a:pt x="54090" y="41954"/>
                </a:lnTo>
                <a:lnTo>
                  <a:pt x="57276" y="30997"/>
                </a:lnTo>
                <a:lnTo>
                  <a:pt x="56056" y="20050"/>
                </a:lnTo>
                <a:lnTo>
                  <a:pt x="50818"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8" name="bk object 462">
            <a:extLst>
              <a:ext uri="{FF2B5EF4-FFF2-40B4-BE49-F238E27FC236}">
                <a16:creationId xmlns:a16="http://schemas.microsoft.com/office/drawing/2014/main" id="{B17E8C41-1FCA-4C29-AF7D-3BCBCC2C0C12}"/>
              </a:ext>
            </a:extLst>
          </p:cNvPr>
          <p:cNvSpPr>
            <a:spLocks/>
          </p:cNvSpPr>
          <p:nvPr/>
        </p:nvSpPr>
        <p:spPr bwMode="auto">
          <a:xfrm>
            <a:off x="6938963" y="5994400"/>
            <a:ext cx="34925" cy="33338"/>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3"/>
                </a:lnTo>
                <a:lnTo>
                  <a:pt x="10362" y="6461"/>
                </a:lnTo>
                <a:lnTo>
                  <a:pt x="3182" y="15321"/>
                </a:lnTo>
                <a:lnTo>
                  <a:pt x="0" y="26278"/>
                </a:lnTo>
                <a:lnTo>
                  <a:pt x="1220" y="37224"/>
                </a:lnTo>
                <a:lnTo>
                  <a:pt x="6455" y="46912"/>
                </a:lnTo>
                <a:lnTo>
                  <a:pt x="15318" y="54094"/>
                </a:lnTo>
                <a:lnTo>
                  <a:pt x="26275" y="57275"/>
                </a:lnTo>
                <a:lnTo>
                  <a:pt x="37221" y="56051"/>
                </a:lnTo>
                <a:lnTo>
                  <a:pt x="46909" y="50812"/>
                </a:lnTo>
                <a:lnTo>
                  <a:pt x="54091" y="41948"/>
                </a:lnTo>
                <a:lnTo>
                  <a:pt x="57272" y="30997"/>
                </a:lnTo>
                <a:lnTo>
                  <a:pt x="56048" y="20053"/>
                </a:lnTo>
                <a:lnTo>
                  <a:pt x="50809" y="10366"/>
                </a:lnTo>
                <a:lnTo>
                  <a:pt x="41945" y="3185"/>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49" name="bk object 463">
            <a:extLst>
              <a:ext uri="{FF2B5EF4-FFF2-40B4-BE49-F238E27FC236}">
                <a16:creationId xmlns:a16="http://schemas.microsoft.com/office/drawing/2014/main" id="{842DF243-F8AA-4F0B-A14D-C4CFB655E256}"/>
              </a:ext>
            </a:extLst>
          </p:cNvPr>
          <p:cNvSpPr>
            <a:spLocks/>
          </p:cNvSpPr>
          <p:nvPr/>
        </p:nvSpPr>
        <p:spPr bwMode="auto">
          <a:xfrm>
            <a:off x="7226300" y="6021388"/>
            <a:ext cx="36513" cy="34925"/>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4" y="0"/>
                </a:moveTo>
                <a:lnTo>
                  <a:pt x="20051" y="1223"/>
                </a:lnTo>
                <a:lnTo>
                  <a:pt x="10366" y="6462"/>
                </a:lnTo>
                <a:lnTo>
                  <a:pt x="3186" y="15326"/>
                </a:lnTo>
                <a:lnTo>
                  <a:pt x="0" y="26284"/>
                </a:lnTo>
                <a:lnTo>
                  <a:pt x="1220" y="37230"/>
                </a:lnTo>
                <a:lnTo>
                  <a:pt x="6458" y="46918"/>
                </a:lnTo>
                <a:lnTo>
                  <a:pt x="15322" y="54100"/>
                </a:lnTo>
                <a:lnTo>
                  <a:pt x="26279" y="57281"/>
                </a:lnTo>
                <a:lnTo>
                  <a:pt x="37226" y="56057"/>
                </a:lnTo>
                <a:lnTo>
                  <a:pt x="46914" y="50818"/>
                </a:lnTo>
                <a:lnTo>
                  <a:pt x="54096" y="41954"/>
                </a:lnTo>
                <a:lnTo>
                  <a:pt x="57276" y="30997"/>
                </a:lnTo>
                <a:lnTo>
                  <a:pt x="56052" y="20050"/>
                </a:lnTo>
                <a:lnTo>
                  <a:pt x="50814" y="10362"/>
                </a:lnTo>
                <a:lnTo>
                  <a:pt x="41949" y="3180"/>
                </a:lnTo>
                <a:lnTo>
                  <a:pt x="30994"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0" name="bk object 464">
            <a:extLst>
              <a:ext uri="{FF2B5EF4-FFF2-40B4-BE49-F238E27FC236}">
                <a16:creationId xmlns:a16="http://schemas.microsoft.com/office/drawing/2014/main" id="{D135FACE-65A6-4D88-8E3B-9A2BB15A34FC}"/>
              </a:ext>
            </a:extLst>
          </p:cNvPr>
          <p:cNvSpPr>
            <a:spLocks/>
          </p:cNvSpPr>
          <p:nvPr/>
        </p:nvSpPr>
        <p:spPr bwMode="auto">
          <a:xfrm>
            <a:off x="6700838" y="6062663"/>
            <a:ext cx="36512" cy="33337"/>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1" name="bk object 465">
            <a:extLst>
              <a:ext uri="{FF2B5EF4-FFF2-40B4-BE49-F238E27FC236}">
                <a16:creationId xmlns:a16="http://schemas.microsoft.com/office/drawing/2014/main" id="{F5869FB7-263E-4F9B-9836-F1A7B534C8E7}"/>
              </a:ext>
            </a:extLst>
          </p:cNvPr>
          <p:cNvSpPr>
            <a:spLocks/>
          </p:cNvSpPr>
          <p:nvPr/>
        </p:nvSpPr>
        <p:spPr bwMode="auto">
          <a:xfrm>
            <a:off x="6919913" y="6078538"/>
            <a:ext cx="33337"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6"/>
                </a:lnTo>
                <a:lnTo>
                  <a:pt x="10362" y="6465"/>
                </a:lnTo>
                <a:lnTo>
                  <a:pt x="3180" y="15325"/>
                </a:lnTo>
                <a:lnTo>
                  <a:pt x="0" y="26281"/>
                </a:lnTo>
                <a:lnTo>
                  <a:pt x="1223" y="37225"/>
                </a:lnTo>
                <a:lnTo>
                  <a:pt x="6462" y="46912"/>
                </a:lnTo>
                <a:lnTo>
                  <a:pt x="15326" y="54099"/>
                </a:lnTo>
                <a:lnTo>
                  <a:pt x="26282" y="57279"/>
                </a:lnTo>
                <a:lnTo>
                  <a:pt x="37225" y="56055"/>
                </a:lnTo>
                <a:lnTo>
                  <a:pt x="46909" y="50817"/>
                </a:lnTo>
                <a:lnTo>
                  <a:pt x="54090" y="41952"/>
                </a:lnTo>
                <a:lnTo>
                  <a:pt x="57276" y="31000"/>
                </a:lnTo>
                <a:lnTo>
                  <a:pt x="56056" y="20053"/>
                </a:lnTo>
                <a:lnTo>
                  <a:pt x="50818" y="10362"/>
                </a:lnTo>
                <a:lnTo>
                  <a:pt x="41954" y="3179"/>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2" name="bk object 466">
            <a:extLst>
              <a:ext uri="{FF2B5EF4-FFF2-40B4-BE49-F238E27FC236}">
                <a16:creationId xmlns:a16="http://schemas.microsoft.com/office/drawing/2014/main" id="{4439845B-D7DA-452A-980B-3CF7CE484C32}"/>
              </a:ext>
            </a:extLst>
          </p:cNvPr>
          <p:cNvSpPr>
            <a:spLocks/>
          </p:cNvSpPr>
          <p:nvPr/>
        </p:nvSpPr>
        <p:spPr bwMode="auto">
          <a:xfrm>
            <a:off x="7161213" y="6097588"/>
            <a:ext cx="34925" cy="36512"/>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97" y="0"/>
                </a:moveTo>
                <a:lnTo>
                  <a:pt x="20050" y="1223"/>
                </a:lnTo>
                <a:lnTo>
                  <a:pt x="10362" y="6462"/>
                </a:lnTo>
                <a:lnTo>
                  <a:pt x="3180" y="15326"/>
                </a:lnTo>
                <a:lnTo>
                  <a:pt x="0" y="26282"/>
                </a:lnTo>
                <a:lnTo>
                  <a:pt x="1223" y="37226"/>
                </a:lnTo>
                <a:lnTo>
                  <a:pt x="6462" y="46914"/>
                </a:lnTo>
                <a:lnTo>
                  <a:pt x="15326" y="54100"/>
                </a:lnTo>
                <a:lnTo>
                  <a:pt x="26282" y="57281"/>
                </a:lnTo>
                <a:lnTo>
                  <a:pt x="37225" y="56057"/>
                </a:lnTo>
                <a:lnTo>
                  <a:pt x="46909" y="50818"/>
                </a:lnTo>
                <a:lnTo>
                  <a:pt x="54090" y="41954"/>
                </a:lnTo>
                <a:lnTo>
                  <a:pt x="57272" y="30997"/>
                </a:lnTo>
                <a:lnTo>
                  <a:pt x="56052" y="20050"/>
                </a:lnTo>
                <a:lnTo>
                  <a:pt x="50816" y="10362"/>
                </a:lnTo>
                <a:lnTo>
                  <a:pt x="41954" y="3180"/>
                </a:lnTo>
                <a:lnTo>
                  <a:pt x="30997"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3" name="bk object 467">
            <a:extLst>
              <a:ext uri="{FF2B5EF4-FFF2-40B4-BE49-F238E27FC236}">
                <a16:creationId xmlns:a16="http://schemas.microsoft.com/office/drawing/2014/main" id="{DB052DB1-487D-484A-AF72-E1144B0808BC}"/>
              </a:ext>
            </a:extLst>
          </p:cNvPr>
          <p:cNvSpPr>
            <a:spLocks/>
          </p:cNvSpPr>
          <p:nvPr/>
        </p:nvSpPr>
        <p:spPr bwMode="auto">
          <a:xfrm>
            <a:off x="7192963" y="6203950"/>
            <a:ext cx="34925" cy="36513"/>
          </a:xfrm>
          <a:custGeom>
            <a:avLst/>
            <a:gdLst>
              <a:gd name="T0" fmla="*/ 0 w 57784"/>
              <a:gd name="T1" fmla="*/ 0 h 57784"/>
              <a:gd name="T2" fmla="*/ 0 w 57784"/>
              <a:gd name="T3" fmla="*/ 0 h 57784"/>
              <a:gd name="T4" fmla="*/ 0 w 57784"/>
              <a:gd name="T5" fmla="*/ 0 h 57784"/>
              <a:gd name="T6" fmla="*/ 0 w 57784"/>
              <a:gd name="T7" fmla="*/ 0 h 57784"/>
              <a:gd name="T8" fmla="*/ 0 w 57784"/>
              <a:gd name="T9" fmla="*/ 0 h 57784"/>
              <a:gd name="T10" fmla="*/ 0 w 57784"/>
              <a:gd name="T11" fmla="*/ 0 h 57784"/>
              <a:gd name="T12" fmla="*/ 0 w 57784"/>
              <a:gd name="T13" fmla="*/ 0 h 57784"/>
              <a:gd name="T14" fmla="*/ 0 w 57784"/>
              <a:gd name="T15" fmla="*/ 0 h 57784"/>
              <a:gd name="T16" fmla="*/ 0 w 57784"/>
              <a:gd name="T17" fmla="*/ 0 h 57784"/>
              <a:gd name="T18" fmla="*/ 0 w 57784"/>
              <a:gd name="T19" fmla="*/ 0 h 57784"/>
              <a:gd name="T20" fmla="*/ 0 w 57784"/>
              <a:gd name="T21" fmla="*/ 0 h 57784"/>
              <a:gd name="T22" fmla="*/ 0 w 57784"/>
              <a:gd name="T23" fmla="*/ 0 h 57784"/>
              <a:gd name="T24" fmla="*/ 0 w 57784"/>
              <a:gd name="T25" fmla="*/ 0 h 57784"/>
              <a:gd name="T26" fmla="*/ 0 w 57784"/>
              <a:gd name="T27" fmla="*/ 0 h 57784"/>
              <a:gd name="T28" fmla="*/ 0 w 57784"/>
              <a:gd name="T29" fmla="*/ 0 h 57784"/>
              <a:gd name="T30" fmla="*/ 0 w 57784"/>
              <a:gd name="T31" fmla="*/ 0 h 57784"/>
              <a:gd name="T32" fmla="*/ 0 w 57784"/>
              <a:gd name="T33" fmla="*/ 0 h 57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7784" h="57784">
                <a:moveTo>
                  <a:pt x="30989" y="0"/>
                </a:moveTo>
                <a:lnTo>
                  <a:pt x="20047" y="1222"/>
                </a:lnTo>
                <a:lnTo>
                  <a:pt x="10362" y="6458"/>
                </a:lnTo>
                <a:lnTo>
                  <a:pt x="3182" y="15316"/>
                </a:lnTo>
                <a:lnTo>
                  <a:pt x="0" y="26273"/>
                </a:lnTo>
                <a:lnTo>
                  <a:pt x="1220" y="37220"/>
                </a:lnTo>
                <a:lnTo>
                  <a:pt x="6455" y="46908"/>
                </a:lnTo>
                <a:lnTo>
                  <a:pt x="15318" y="54090"/>
                </a:lnTo>
                <a:lnTo>
                  <a:pt x="26275" y="57275"/>
                </a:lnTo>
                <a:lnTo>
                  <a:pt x="37221" y="56050"/>
                </a:lnTo>
                <a:lnTo>
                  <a:pt x="46909" y="50809"/>
                </a:lnTo>
                <a:lnTo>
                  <a:pt x="54091" y="41944"/>
                </a:lnTo>
                <a:lnTo>
                  <a:pt x="57272" y="30992"/>
                </a:lnTo>
                <a:lnTo>
                  <a:pt x="56048" y="20049"/>
                </a:lnTo>
                <a:lnTo>
                  <a:pt x="50809" y="10362"/>
                </a:lnTo>
                <a:lnTo>
                  <a:pt x="41945" y="3180"/>
                </a:lnTo>
                <a:lnTo>
                  <a:pt x="30989" y="0"/>
                </a:lnTo>
                <a:close/>
              </a:path>
            </a:pathLst>
          </a:custGeom>
          <a:solidFill>
            <a:srgbClr val="FFFFFF">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L"/>
          </a:p>
        </p:txBody>
      </p:sp>
      <p:sp>
        <p:nvSpPr>
          <p:cNvPr id="454" name="bk object 468">
            <a:extLst>
              <a:ext uri="{FF2B5EF4-FFF2-40B4-BE49-F238E27FC236}">
                <a16:creationId xmlns:a16="http://schemas.microsoft.com/office/drawing/2014/main" id="{2DA9E023-05A8-4F8A-BBEB-725047D8FCEF}"/>
              </a:ext>
            </a:extLst>
          </p:cNvPr>
          <p:cNvSpPr>
            <a:spLocks noChangeArrowheads="1"/>
          </p:cNvSpPr>
          <p:nvPr/>
        </p:nvSpPr>
        <p:spPr bwMode="auto">
          <a:xfrm>
            <a:off x="0" y="0"/>
            <a:ext cx="12192000" cy="6858000"/>
          </a:xfrm>
          <a:prstGeom prst="rect">
            <a:avLst/>
          </a:prstGeom>
          <a:blipFill dpi="0" rotWithShape="1">
            <a:blip r:embed="rId5"/>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5" name="bk object 469">
            <a:extLst>
              <a:ext uri="{FF2B5EF4-FFF2-40B4-BE49-F238E27FC236}">
                <a16:creationId xmlns:a16="http://schemas.microsoft.com/office/drawing/2014/main" id="{171671FB-3834-4E14-8EA3-A2C9EF1D2323}"/>
              </a:ext>
            </a:extLst>
          </p:cNvPr>
          <p:cNvSpPr>
            <a:spLocks noChangeArrowheads="1"/>
          </p:cNvSpPr>
          <p:nvPr/>
        </p:nvSpPr>
        <p:spPr bwMode="auto">
          <a:xfrm>
            <a:off x="901700" y="725488"/>
            <a:ext cx="10375900" cy="5248275"/>
          </a:xfrm>
          <a:prstGeom prst="rect">
            <a:avLst/>
          </a:prstGeom>
          <a:blipFill dpi="0" rotWithShape="1">
            <a:blip r:embed="rId6"/>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p>
        </p:txBody>
      </p:sp>
      <p:sp>
        <p:nvSpPr>
          <p:cNvPr id="456" name="Holder 2">
            <a:extLst>
              <a:ext uri="{FF2B5EF4-FFF2-40B4-BE49-F238E27FC236}">
                <a16:creationId xmlns:a16="http://schemas.microsoft.com/office/drawing/2014/main" id="{A5A64C96-0B2F-4B8B-B87E-21BCCAD0F50F}"/>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457" name="Holder 3">
            <a:extLst>
              <a:ext uri="{FF2B5EF4-FFF2-40B4-BE49-F238E27FC236}">
                <a16:creationId xmlns:a16="http://schemas.microsoft.com/office/drawing/2014/main" id="{BD0177A9-E686-4EAB-9AFD-9E71B5BDC350}"/>
              </a:ext>
            </a:extLst>
          </p:cNvPr>
          <p:cNvSpPr>
            <a:spLocks noGrp="1"/>
          </p:cNvSpPr>
          <p:nvPr>
            <p:ph type="dt" sz="half" idx="11"/>
          </p:nvPr>
        </p:nvSpPr>
        <p:spPr/>
        <p:txBody>
          <a:bodyPr/>
          <a:lstStyle>
            <a:lvl1pPr algn="l">
              <a:defRPr>
                <a:solidFill>
                  <a:schemeClr val="tx1">
                    <a:tint val="75000"/>
                  </a:schemeClr>
                </a:solidFill>
              </a:defRPr>
            </a:lvl1pPr>
          </a:lstStyle>
          <a:p>
            <a:pPr>
              <a:defRPr/>
            </a:pPr>
            <a:fld id="{3588A2FD-FA3A-4CD8-AEBB-4545B0701F2F}" type="datetimeFigureOut">
              <a:rPr lang="en-US"/>
              <a:pPr>
                <a:defRPr/>
              </a:pPr>
              <a:t>5/2/2023</a:t>
            </a:fld>
            <a:endParaRPr lang="en-US" dirty="0"/>
          </a:p>
        </p:txBody>
      </p:sp>
      <p:sp>
        <p:nvSpPr>
          <p:cNvPr id="458" name="Holder 4">
            <a:extLst>
              <a:ext uri="{FF2B5EF4-FFF2-40B4-BE49-F238E27FC236}">
                <a16:creationId xmlns:a16="http://schemas.microsoft.com/office/drawing/2014/main" id="{F9804F38-6F5C-4D86-8AEF-F76FACD976C0}"/>
              </a:ext>
            </a:extLst>
          </p:cNvPr>
          <p:cNvSpPr>
            <a:spLocks noGrp="1"/>
          </p:cNvSpPr>
          <p:nvPr>
            <p:ph type="sldNum" sz="quarter" idx="12"/>
          </p:nvPr>
        </p:nvSpPr>
        <p:spPr/>
        <p:txBody>
          <a:bodyPr/>
          <a:lstStyle>
            <a:lvl1pPr>
              <a:defRPr/>
            </a:lvl1pPr>
          </a:lstStyle>
          <a:p>
            <a:pPr>
              <a:defRPr/>
            </a:pPr>
            <a:fld id="{F8C9CB04-5BDA-47C0-BF8D-76BB5AEE186E}" type="slidenum">
              <a:rPr lang="es-CL" altLang="es-CL"/>
              <a:pPr>
                <a:defRPr/>
              </a:pPr>
              <a:t>‹Nº›</a:t>
            </a:fld>
            <a:endParaRPr lang="es-CL" altLang="es-CL"/>
          </a:p>
        </p:txBody>
      </p:sp>
    </p:spTree>
    <p:extLst>
      <p:ext uri="{BB962C8B-B14F-4D97-AF65-F5344CB8AC3E}">
        <p14:creationId xmlns:p14="http://schemas.microsoft.com/office/powerpoint/2010/main" val="701889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Diapositiva de título">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a:lstStyle>
            <a:lvl1pPr>
              <a:defRPr/>
            </a:lvl1pPr>
          </a:lstStyle>
          <a:p>
            <a:r>
              <a:rPr lang="es-ES"/>
              <a:t>Haga clic para modificar el estilo de título del patrón</a:t>
            </a:r>
            <a:endParaRPr/>
          </a:p>
        </p:txBody>
      </p:sp>
      <p:sp>
        <p:nvSpPr>
          <p:cNvPr id="3" name="Holder 3"/>
          <p:cNvSpPr>
            <a:spLocks noGrp="1"/>
          </p:cNvSpPr>
          <p:nvPr>
            <p:ph type="subTitle" idx="4"/>
          </p:nvPr>
        </p:nvSpPr>
        <p:spPr>
          <a:xfrm>
            <a:off x="1828800" y="3840498"/>
            <a:ext cx="8534400" cy="276999"/>
          </a:xfrm>
          <a:prstGeom prst="rect">
            <a:avLst/>
          </a:prstGeom>
        </p:spPr>
        <p:txBody>
          <a:bodyPr/>
          <a:lstStyle>
            <a:lvl1pPr>
              <a:defRPr/>
            </a:lvl1pPr>
          </a:lstStyle>
          <a:p>
            <a:r>
              <a:rPr lang="es-ES"/>
              <a:t>Haga clic para modificar el estilo de subtítulo del patrón</a:t>
            </a:r>
            <a:endParaRPr/>
          </a:p>
        </p:txBody>
      </p:sp>
      <p:sp>
        <p:nvSpPr>
          <p:cNvPr id="4" name="Holder 4">
            <a:extLst>
              <a:ext uri="{FF2B5EF4-FFF2-40B4-BE49-F238E27FC236}">
                <a16:creationId xmlns:a16="http://schemas.microsoft.com/office/drawing/2014/main" id="{D952B5F8-54A4-4B99-A3DF-F36E1C2587EE}"/>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24AE89A8-358C-4D13-9B49-474BA3CDDC57}"/>
              </a:ext>
            </a:extLst>
          </p:cNvPr>
          <p:cNvSpPr>
            <a:spLocks noGrp="1"/>
          </p:cNvSpPr>
          <p:nvPr>
            <p:ph type="dt" sz="half" idx="11"/>
          </p:nvPr>
        </p:nvSpPr>
        <p:spPr/>
        <p:txBody>
          <a:bodyPr/>
          <a:lstStyle>
            <a:lvl1pPr>
              <a:defRPr/>
            </a:lvl1pPr>
          </a:lstStyle>
          <a:p>
            <a:pPr>
              <a:defRPr/>
            </a:pPr>
            <a:fld id="{42D4E0D3-1470-4DAE-AF45-0C7F6B20DC1F}" type="datetimeFigureOut">
              <a:rPr lang="en-US"/>
              <a:pPr>
                <a:defRPr/>
              </a:pPr>
              <a:t>5/2/2023</a:t>
            </a:fld>
            <a:endParaRPr lang="en-US" dirty="0"/>
          </a:p>
        </p:txBody>
      </p:sp>
      <p:sp>
        <p:nvSpPr>
          <p:cNvPr id="6" name="Holder 6">
            <a:extLst>
              <a:ext uri="{FF2B5EF4-FFF2-40B4-BE49-F238E27FC236}">
                <a16:creationId xmlns:a16="http://schemas.microsoft.com/office/drawing/2014/main" id="{DDCF6261-6572-4B3B-8650-A26F51A27A51}"/>
              </a:ext>
            </a:extLst>
          </p:cNvPr>
          <p:cNvSpPr>
            <a:spLocks noGrp="1"/>
          </p:cNvSpPr>
          <p:nvPr>
            <p:ph type="sldNum" sz="quarter" idx="12"/>
          </p:nvPr>
        </p:nvSpPr>
        <p:spPr/>
        <p:txBody>
          <a:bodyPr/>
          <a:lstStyle>
            <a:lvl1pPr>
              <a:defRPr/>
            </a:lvl1pPr>
          </a:lstStyle>
          <a:p>
            <a:pPr>
              <a:defRPr/>
            </a:pPr>
            <a:fld id="{F71AD102-6C30-4CEA-BA02-458AAFAF1CAC}" type="slidenum">
              <a:rPr lang="es-CL" altLang="es-CL"/>
              <a:pPr>
                <a:defRPr/>
              </a:pPr>
              <a:t>‹Nº›</a:t>
            </a:fld>
            <a:endParaRPr lang="es-CL" altLang="es-CL"/>
          </a:p>
        </p:txBody>
      </p:sp>
    </p:spTree>
    <p:extLst>
      <p:ext uri="{BB962C8B-B14F-4D97-AF65-F5344CB8AC3E}">
        <p14:creationId xmlns:p14="http://schemas.microsoft.com/office/powerpoint/2010/main" val="3545937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type="body" idx="1"/>
          </p:nvPr>
        </p:nvSpPr>
        <p:spPr>
          <a:xfrm>
            <a:off x="1680758" y="2444464"/>
            <a:ext cx="8830511" cy="307776"/>
          </a:xfrm>
        </p:spPr>
        <p:txBody>
          <a:bodyPr/>
          <a:lstStyle>
            <a:lvl1pPr>
              <a:defRPr sz="2000" b="0" i="0">
                <a:solidFill>
                  <a:schemeClr val="bg1"/>
                </a:solidFill>
                <a:latin typeface="Century Gothic"/>
                <a:cs typeface="Century Gothic"/>
              </a:defRPr>
            </a:lvl1pPr>
          </a:lstStyle>
          <a:p>
            <a:pPr lvl="0"/>
            <a:r>
              <a:rPr lang="es-ES"/>
              <a:t>Haga clic para modificar el estilo de texto del patrón</a:t>
            </a:r>
          </a:p>
        </p:txBody>
      </p:sp>
      <p:sp>
        <p:nvSpPr>
          <p:cNvPr id="4" name="Holder 4">
            <a:extLst>
              <a:ext uri="{FF2B5EF4-FFF2-40B4-BE49-F238E27FC236}">
                <a16:creationId xmlns:a16="http://schemas.microsoft.com/office/drawing/2014/main" id="{50ED8DB7-2DF9-4AC3-9D6A-85FCC61ACF0E}"/>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FCEF9308-B0D2-4EC9-8DF2-221E4B9A6106}"/>
              </a:ext>
            </a:extLst>
          </p:cNvPr>
          <p:cNvSpPr>
            <a:spLocks noGrp="1"/>
          </p:cNvSpPr>
          <p:nvPr>
            <p:ph type="dt" sz="half" idx="11"/>
          </p:nvPr>
        </p:nvSpPr>
        <p:spPr/>
        <p:txBody>
          <a:bodyPr/>
          <a:lstStyle>
            <a:lvl1pPr>
              <a:defRPr/>
            </a:lvl1pPr>
          </a:lstStyle>
          <a:p>
            <a:pPr>
              <a:defRPr/>
            </a:pPr>
            <a:fld id="{D1DB21C7-0D0B-4D1D-AF41-8ED0BA2DC6E4}" type="datetimeFigureOut">
              <a:rPr lang="en-US"/>
              <a:pPr>
                <a:defRPr/>
              </a:pPr>
              <a:t>5/2/2023</a:t>
            </a:fld>
            <a:endParaRPr lang="en-US" dirty="0"/>
          </a:p>
        </p:txBody>
      </p:sp>
      <p:sp>
        <p:nvSpPr>
          <p:cNvPr id="6" name="Holder 6">
            <a:extLst>
              <a:ext uri="{FF2B5EF4-FFF2-40B4-BE49-F238E27FC236}">
                <a16:creationId xmlns:a16="http://schemas.microsoft.com/office/drawing/2014/main" id="{3BA92341-AEE9-4EF9-A2A4-CE8BCABFE9CC}"/>
              </a:ext>
            </a:extLst>
          </p:cNvPr>
          <p:cNvSpPr>
            <a:spLocks noGrp="1"/>
          </p:cNvSpPr>
          <p:nvPr>
            <p:ph type="sldNum" sz="quarter" idx="12"/>
          </p:nvPr>
        </p:nvSpPr>
        <p:spPr/>
        <p:txBody>
          <a:bodyPr/>
          <a:lstStyle>
            <a:lvl1pPr>
              <a:defRPr/>
            </a:lvl1pPr>
          </a:lstStyle>
          <a:p>
            <a:pPr>
              <a:defRPr/>
            </a:pPr>
            <a:fld id="{53C3BD49-4EA9-4EAA-A8AE-6909CCB171EB}" type="slidenum">
              <a:rPr lang="es-CL" altLang="es-CL"/>
              <a:pPr>
                <a:defRPr/>
              </a:pPr>
              <a:t>‹Nº›</a:t>
            </a:fld>
            <a:endParaRPr lang="es-CL" altLang="es-CL"/>
          </a:p>
        </p:txBody>
      </p:sp>
    </p:spTree>
    <p:extLst>
      <p:ext uri="{BB962C8B-B14F-4D97-AF65-F5344CB8AC3E}">
        <p14:creationId xmlns:p14="http://schemas.microsoft.com/office/powerpoint/2010/main" val="2904619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Dos objetos">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A30F7A12-EF70-4B0C-AC99-EE886B494400}"/>
              </a:ext>
            </a:extLst>
          </p:cNvPr>
          <p:cNvSpPr>
            <a:spLocks noChangeArrowheads="1"/>
          </p:cNvSpPr>
          <p:nvPr/>
        </p:nvSpPr>
        <p:spPr bwMode="auto">
          <a:xfrm>
            <a:off x="0" y="0"/>
            <a:ext cx="12192000" cy="6858000"/>
          </a:xfrm>
          <a:prstGeom prst="rect">
            <a:avLst/>
          </a:prstGeom>
          <a:blipFill dpi="0" rotWithShape="1">
            <a:blip r:embed="rId2"/>
            <a:srcRect/>
            <a:stretch>
              <a:fillRect/>
            </a:stretch>
          </a:blipFill>
          <a:ln>
            <a:noFill/>
          </a:ln>
        </p:spPr>
        <p:txBody>
          <a:bodyPr lIns="0" tIns="0" rIns="0" bIns="0"/>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fontAlgn="base">
              <a:spcBef>
                <a:spcPct val="0"/>
              </a:spcBef>
              <a:spcAft>
                <a:spcPct val="0"/>
              </a:spcAft>
              <a:defRPr sz="800">
                <a:solidFill>
                  <a:schemeClr val="tx1"/>
                </a:solidFill>
                <a:latin typeface="Calibri" panose="020F0502020204030204" pitchFamily="34" charset="0"/>
              </a:defRPr>
            </a:lvl6pPr>
            <a:lvl7pPr marL="2971800" indent="-228600" defTabSz="414338" fontAlgn="base">
              <a:spcBef>
                <a:spcPct val="0"/>
              </a:spcBef>
              <a:spcAft>
                <a:spcPct val="0"/>
              </a:spcAft>
              <a:defRPr sz="800">
                <a:solidFill>
                  <a:schemeClr val="tx1"/>
                </a:solidFill>
                <a:latin typeface="Calibri" panose="020F0502020204030204" pitchFamily="34" charset="0"/>
              </a:defRPr>
            </a:lvl7pPr>
            <a:lvl8pPr marL="3429000" indent="-228600" defTabSz="414338" fontAlgn="base">
              <a:spcBef>
                <a:spcPct val="0"/>
              </a:spcBef>
              <a:spcAft>
                <a:spcPct val="0"/>
              </a:spcAft>
              <a:defRPr sz="800">
                <a:solidFill>
                  <a:schemeClr val="tx1"/>
                </a:solidFill>
                <a:latin typeface="Calibri" panose="020F0502020204030204" pitchFamily="34" charset="0"/>
              </a:defRPr>
            </a:lvl8pPr>
            <a:lvl9pPr marL="3886200" indent="-228600" defTabSz="414338" fontAlgn="base">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endParaRPr lang="es-CL" altLang="es-CL" sz="1067">
              <a:solidFill>
                <a:prstClr val="black"/>
              </a:solidFill>
            </a:endParaRPr>
          </a:p>
        </p:txBody>
      </p:sp>
      <p:sp>
        <p:nvSpPr>
          <p:cNvPr id="2" name="Holder 2"/>
          <p:cNvSpPr>
            <a:spLocks noGrp="1"/>
          </p:cNvSpPr>
          <p:nvPr>
            <p:ph type="title"/>
          </p:nvPr>
        </p:nvSpPr>
        <p:spPr>
          <a:xfrm>
            <a:off x="2285665" y="755712"/>
            <a:ext cx="2365617" cy="3877985"/>
          </a:xfrm>
        </p:spPr>
        <p:txBody>
          <a:bodyPr/>
          <a:lstStyle>
            <a:lvl1pPr>
              <a:defRPr sz="3600" b="0" i="0">
                <a:solidFill>
                  <a:srgbClr val="00637A"/>
                </a:solidFill>
                <a:latin typeface="Arial Black"/>
                <a:cs typeface="Arial Black"/>
              </a:defRPr>
            </a:lvl1pPr>
          </a:lstStyle>
          <a:p>
            <a:r>
              <a:rPr lang="es-ES"/>
              <a:t>Haga clic para modificar el estilo de título del patrón</a:t>
            </a:r>
            <a:endParaRPr/>
          </a:p>
        </p:txBody>
      </p:sp>
      <p:sp>
        <p:nvSpPr>
          <p:cNvPr id="3" name="Holder 3"/>
          <p:cNvSpPr>
            <a:spLocks noGrp="1"/>
          </p:cNvSpPr>
          <p:nvPr>
            <p:ph sz="half" idx="2"/>
          </p:nvPr>
        </p:nvSpPr>
        <p:spPr>
          <a:xfrm>
            <a:off x="1347269" y="2216811"/>
            <a:ext cx="4250641" cy="656462"/>
          </a:xfrm>
          <a:prstGeom prst="rect">
            <a:avLst/>
          </a:prstGeom>
        </p:spPr>
        <p:txBody>
          <a:bodyPr/>
          <a:lstStyle>
            <a:lvl1pPr>
              <a:defRPr sz="2133" b="1" i="0">
                <a:solidFill>
                  <a:srgbClr val="E45266"/>
                </a:solidFill>
                <a:latin typeface="Arial"/>
                <a:cs typeface="Arial"/>
              </a:defRPr>
            </a:lvl1pPr>
          </a:lstStyle>
          <a:p>
            <a:pPr lvl="0"/>
            <a:r>
              <a:rPr lang="es-ES"/>
              <a:t>Haga clic para modificar el estilo de texto del patrón</a:t>
            </a:r>
          </a:p>
        </p:txBody>
      </p:sp>
      <p:sp>
        <p:nvSpPr>
          <p:cNvPr id="4" name="Holder 4"/>
          <p:cNvSpPr>
            <a:spLocks noGrp="1"/>
          </p:cNvSpPr>
          <p:nvPr>
            <p:ph sz="half" idx="3"/>
          </p:nvPr>
        </p:nvSpPr>
        <p:spPr>
          <a:xfrm>
            <a:off x="6513371" y="1780055"/>
            <a:ext cx="4753956" cy="533351"/>
          </a:xfrm>
          <a:prstGeom prst="rect">
            <a:avLst/>
          </a:prstGeom>
        </p:spPr>
        <p:txBody>
          <a:bodyPr/>
          <a:lstStyle>
            <a:lvl1pPr>
              <a:defRPr sz="1733" b="0" i="0">
                <a:solidFill>
                  <a:schemeClr val="bg1"/>
                </a:solidFill>
                <a:latin typeface="Century Gothic"/>
                <a:cs typeface="Century Gothic"/>
              </a:defRPr>
            </a:lvl1pPr>
          </a:lstStyle>
          <a:p>
            <a:pPr lvl="0"/>
            <a:r>
              <a:rPr lang="es-ES"/>
              <a:t>Haga clic para modificar el estilo de texto del patrón</a:t>
            </a:r>
          </a:p>
        </p:txBody>
      </p:sp>
      <p:sp>
        <p:nvSpPr>
          <p:cNvPr id="6" name="Holder 5">
            <a:extLst>
              <a:ext uri="{FF2B5EF4-FFF2-40B4-BE49-F238E27FC236}">
                <a16:creationId xmlns:a16="http://schemas.microsoft.com/office/drawing/2014/main" id="{29301C0C-6799-4964-9E9D-E53A7FBF2E4C}"/>
              </a:ext>
            </a:extLst>
          </p:cNvPr>
          <p:cNvSpPr>
            <a:spLocks noGrp="1"/>
          </p:cNvSpPr>
          <p:nvPr>
            <p:ph type="ftr" sz="quarter" idx="10"/>
          </p:nvPr>
        </p:nvSpPr>
        <p:spPr/>
        <p:txBody>
          <a:bodyPr/>
          <a:lstStyle>
            <a:lvl1pPr algn="ctr">
              <a:defRPr>
                <a:solidFill>
                  <a:prstClr val="black">
                    <a:tint val="75000"/>
                  </a:prstClr>
                </a:solidFill>
              </a:defRPr>
            </a:lvl1pPr>
          </a:lstStyle>
          <a:p>
            <a:pPr>
              <a:defRPr/>
            </a:pPr>
            <a:endParaRPr/>
          </a:p>
        </p:txBody>
      </p:sp>
      <p:sp>
        <p:nvSpPr>
          <p:cNvPr id="7" name="Holder 6">
            <a:extLst>
              <a:ext uri="{FF2B5EF4-FFF2-40B4-BE49-F238E27FC236}">
                <a16:creationId xmlns:a16="http://schemas.microsoft.com/office/drawing/2014/main" id="{B59E9ED6-4AC0-4115-96D1-B8C6A647E8B2}"/>
              </a:ext>
            </a:extLst>
          </p:cNvPr>
          <p:cNvSpPr>
            <a:spLocks noGrp="1"/>
          </p:cNvSpPr>
          <p:nvPr>
            <p:ph type="dt" sz="half" idx="11"/>
          </p:nvPr>
        </p:nvSpPr>
        <p:spPr/>
        <p:txBody>
          <a:bodyPr/>
          <a:lstStyle>
            <a:lvl1pPr algn="l">
              <a:defRPr>
                <a:solidFill>
                  <a:prstClr val="black">
                    <a:tint val="75000"/>
                  </a:prstClr>
                </a:solidFill>
              </a:defRPr>
            </a:lvl1pPr>
          </a:lstStyle>
          <a:p>
            <a:pPr>
              <a:defRPr/>
            </a:pPr>
            <a:fld id="{DF2BC54D-14BB-448C-AEAB-039DB95A638C}" type="datetimeFigureOut">
              <a:rPr lang="en-US"/>
              <a:pPr>
                <a:defRPr/>
              </a:pPr>
              <a:t>5/2/2023</a:t>
            </a:fld>
            <a:endParaRPr lang="en-US" dirty="0"/>
          </a:p>
        </p:txBody>
      </p:sp>
      <p:sp>
        <p:nvSpPr>
          <p:cNvPr id="8" name="Holder 7">
            <a:extLst>
              <a:ext uri="{FF2B5EF4-FFF2-40B4-BE49-F238E27FC236}">
                <a16:creationId xmlns:a16="http://schemas.microsoft.com/office/drawing/2014/main" id="{FAC79C61-8A5F-4A1C-AB49-DDECEB9B7CD2}"/>
              </a:ext>
            </a:extLst>
          </p:cNvPr>
          <p:cNvSpPr>
            <a:spLocks noGrp="1"/>
          </p:cNvSpPr>
          <p:nvPr>
            <p:ph type="sldNum" sz="quarter" idx="12"/>
          </p:nvPr>
        </p:nvSpPr>
        <p:spPr/>
        <p:txBody>
          <a:bodyPr/>
          <a:lstStyle>
            <a:lvl1pPr>
              <a:defRPr/>
            </a:lvl1pPr>
          </a:lstStyle>
          <a:p>
            <a:pPr>
              <a:defRPr/>
            </a:pPr>
            <a:fld id="{D86EC09A-4FA3-4D86-A7BF-C2E1612D29BF}" type="slidenum">
              <a:rPr lang="es-CL" altLang="es-CL"/>
              <a:pPr>
                <a:defRPr/>
              </a:pPr>
              <a:t>‹Nº›</a:t>
            </a:fld>
            <a:endParaRPr lang="es-CL" altLang="es-CL"/>
          </a:p>
        </p:txBody>
      </p:sp>
    </p:spTree>
    <p:extLst>
      <p:ext uri="{BB962C8B-B14F-4D97-AF65-F5344CB8AC3E}">
        <p14:creationId xmlns:p14="http://schemas.microsoft.com/office/powerpoint/2010/main" val="42948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0198548-58B6-4C57-9A28-BBB36E807F8B}"/>
              </a:ext>
            </a:extLst>
          </p:cNvPr>
          <p:cNvSpPr>
            <a:spLocks noGrp="1"/>
          </p:cNvSpPr>
          <p:nvPr>
            <p:ph type="dt" sz="half" idx="10"/>
          </p:nvPr>
        </p:nvSpPr>
        <p:spPr/>
        <p:txBody>
          <a:bodyPr/>
          <a:lstStyle>
            <a:lvl1pPr>
              <a:defRPr>
                <a:solidFill>
                  <a:prstClr val="black">
                    <a:tint val="75000"/>
                  </a:prstClr>
                </a:solidFill>
              </a:defRPr>
            </a:lvl1pPr>
          </a:lstStyle>
          <a:p>
            <a:pPr>
              <a:defRPr/>
            </a:pPr>
            <a:fld id="{055F0CC1-39D7-462A-AA22-786CFD606F42}" type="datetimeFigureOut">
              <a:rPr lang="es-CL"/>
              <a:pPr>
                <a:defRPr/>
              </a:pPr>
              <a:t>02-05-2023</a:t>
            </a:fld>
            <a:endParaRPr lang="es-CL"/>
          </a:p>
        </p:txBody>
      </p:sp>
      <p:sp>
        <p:nvSpPr>
          <p:cNvPr id="3" name="Marcador de pie de página 2">
            <a:extLst>
              <a:ext uri="{FF2B5EF4-FFF2-40B4-BE49-F238E27FC236}">
                <a16:creationId xmlns:a16="http://schemas.microsoft.com/office/drawing/2014/main" id="{7CB9578D-8597-4C6D-9D92-170CE31DC532}"/>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s-CL"/>
          </a:p>
        </p:txBody>
      </p:sp>
      <p:sp>
        <p:nvSpPr>
          <p:cNvPr id="4" name="Marcador de número de diapositiva 3">
            <a:extLst>
              <a:ext uri="{FF2B5EF4-FFF2-40B4-BE49-F238E27FC236}">
                <a16:creationId xmlns:a16="http://schemas.microsoft.com/office/drawing/2014/main" id="{4081737E-CD0C-4C0A-B860-F5A705802A36}"/>
              </a:ext>
            </a:extLst>
          </p:cNvPr>
          <p:cNvSpPr>
            <a:spLocks noGrp="1"/>
          </p:cNvSpPr>
          <p:nvPr>
            <p:ph type="sldNum" sz="quarter" idx="12"/>
          </p:nvPr>
        </p:nvSpPr>
        <p:spPr/>
        <p:txBody>
          <a:bodyPr/>
          <a:lstStyle>
            <a:lvl1pPr>
              <a:defRPr/>
            </a:lvl1pPr>
          </a:lstStyle>
          <a:p>
            <a:pPr>
              <a:defRPr/>
            </a:pPr>
            <a:fld id="{97BD472F-76BD-40F4-AD03-DEC9C1354198}" type="slidenum">
              <a:rPr lang="es-CL" altLang="es-CL"/>
              <a:pPr>
                <a:defRPr/>
              </a:pPr>
              <a:t>‹Nº›</a:t>
            </a:fld>
            <a:endParaRPr lang="es-CL" altLang="es-CL"/>
          </a:p>
        </p:txBody>
      </p:sp>
    </p:spTree>
    <p:extLst>
      <p:ext uri="{BB962C8B-B14F-4D97-AF65-F5344CB8AC3E}">
        <p14:creationId xmlns:p14="http://schemas.microsoft.com/office/powerpoint/2010/main" val="42304579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2">
            <a:extLst>
              <a:ext uri="{FF2B5EF4-FFF2-40B4-BE49-F238E27FC236}">
                <a16:creationId xmlns:a16="http://schemas.microsoft.com/office/drawing/2014/main" id="{F66C342F-1AD8-45A8-92B2-87CBB90863C7}"/>
              </a:ext>
            </a:extLst>
          </p:cNvPr>
          <p:cNvSpPr>
            <a:spLocks noGrp="1" noChangeArrowheads="1"/>
          </p:cNvSpPr>
          <p:nvPr>
            <p:ph type="title"/>
          </p:nvPr>
        </p:nvSpPr>
        <p:spPr bwMode="auto">
          <a:xfrm>
            <a:off x="2286000" y="755650"/>
            <a:ext cx="2363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1027" name="Holder 3">
            <a:extLst>
              <a:ext uri="{FF2B5EF4-FFF2-40B4-BE49-F238E27FC236}">
                <a16:creationId xmlns:a16="http://schemas.microsoft.com/office/drawing/2014/main" id="{906CEF94-C255-4546-B13C-F85F5724803E}"/>
              </a:ext>
            </a:extLst>
          </p:cNvPr>
          <p:cNvSpPr>
            <a:spLocks noGrp="1" noChangeArrowheads="1"/>
          </p:cNvSpPr>
          <p:nvPr>
            <p:ph type="body" idx="1"/>
          </p:nvPr>
        </p:nvSpPr>
        <p:spPr bwMode="auto">
          <a:xfrm>
            <a:off x="1681163" y="2444750"/>
            <a:ext cx="882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4" name="Holder 4">
            <a:extLst>
              <a:ext uri="{FF2B5EF4-FFF2-40B4-BE49-F238E27FC236}">
                <a16:creationId xmlns:a16="http://schemas.microsoft.com/office/drawing/2014/main" id="{10E05C17-32D2-44AA-98C5-42D576610D5E}"/>
              </a:ext>
            </a:extLst>
          </p:cNvPr>
          <p:cNvSpPr>
            <a:spLocks noGrp="1"/>
          </p:cNvSpPr>
          <p:nvPr>
            <p:ph type="ftr" sz="quarter" idx="5"/>
          </p:nvPr>
        </p:nvSpPr>
        <p:spPr>
          <a:xfrm>
            <a:off x="4144963" y="6376988"/>
            <a:ext cx="3902075" cy="277812"/>
          </a:xfrm>
          <a:prstGeom prst="rect">
            <a:avLst/>
          </a:prstGeom>
        </p:spPr>
        <p:txBody>
          <a:bodyPr wrap="square" lIns="0" tIns="0" rIns="0" bIns="0">
            <a:spAutoFit/>
          </a:bodyPr>
          <a:lstStyle>
            <a:lvl1pPr algn="ctr" defTabSz="554323"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5" name="Holder 5">
            <a:extLst>
              <a:ext uri="{FF2B5EF4-FFF2-40B4-BE49-F238E27FC236}">
                <a16:creationId xmlns:a16="http://schemas.microsoft.com/office/drawing/2014/main" id="{FEC77273-0D6F-4858-BEDC-6FA409EBCA5B}"/>
              </a:ext>
            </a:extLst>
          </p:cNvPr>
          <p:cNvSpPr>
            <a:spLocks noGrp="1"/>
          </p:cNvSpPr>
          <p:nvPr>
            <p:ph type="dt" sz="half" idx="6"/>
          </p:nvPr>
        </p:nvSpPr>
        <p:spPr>
          <a:xfrm>
            <a:off x="609600" y="6376988"/>
            <a:ext cx="2805113" cy="277812"/>
          </a:xfrm>
          <a:prstGeom prst="rect">
            <a:avLst/>
          </a:prstGeom>
        </p:spPr>
        <p:txBody>
          <a:bodyPr wrap="square" lIns="0" tIns="0" rIns="0" bIns="0">
            <a:spAutoFit/>
          </a:bodyPr>
          <a:lstStyle>
            <a:lvl1pPr algn="l" defTabSz="554323" eaLnBrk="1" fontAlgn="auto" hangingPunct="1">
              <a:spcBef>
                <a:spcPts val="0"/>
              </a:spcBef>
              <a:spcAft>
                <a:spcPts val="0"/>
              </a:spcAft>
              <a:defRPr>
                <a:solidFill>
                  <a:schemeClr val="tx1">
                    <a:tint val="75000"/>
                  </a:schemeClr>
                </a:solidFill>
                <a:latin typeface="+mn-lt"/>
              </a:defRPr>
            </a:lvl1pPr>
          </a:lstStyle>
          <a:p>
            <a:pPr>
              <a:defRPr/>
            </a:pPr>
            <a:fld id="{00720C50-8258-4ED8-8BFA-853461251303}" type="datetimeFigureOut">
              <a:rPr lang="en-US"/>
              <a:pPr>
                <a:defRPr/>
              </a:pPr>
              <a:t>5/2/2023</a:t>
            </a:fld>
            <a:endParaRPr lang="en-US" dirty="0"/>
          </a:p>
        </p:txBody>
      </p:sp>
      <p:sp>
        <p:nvSpPr>
          <p:cNvPr id="6" name="Holder 6">
            <a:extLst>
              <a:ext uri="{FF2B5EF4-FFF2-40B4-BE49-F238E27FC236}">
                <a16:creationId xmlns:a16="http://schemas.microsoft.com/office/drawing/2014/main" id="{A296BFD1-3897-4F2D-93FC-312286785700}"/>
              </a:ext>
            </a:extLst>
          </p:cNvPr>
          <p:cNvSpPr>
            <a:spLocks noGrp="1"/>
          </p:cNvSpPr>
          <p:nvPr>
            <p:ph type="sldNum" sz="quarter" idx="7"/>
          </p:nvPr>
        </p:nvSpPr>
        <p:spPr>
          <a:xfrm>
            <a:off x="8777288" y="6376988"/>
            <a:ext cx="2805112" cy="277812"/>
          </a:xfrm>
          <a:prstGeom prst="rect">
            <a:avLst/>
          </a:prstGeom>
        </p:spPr>
        <p:txBody>
          <a:bodyPr vert="horz" wrap="square" lIns="0" tIns="0" rIns="0" bIns="0" numCol="1" anchor="t" anchorCtr="0" compatLnSpc="1">
            <a:prstTxWarp prst="textNoShape">
              <a:avLst/>
            </a:prstTxWarp>
            <a:spAutoFit/>
          </a:bodyPr>
          <a:lstStyle>
            <a:lvl1pPr algn="r" eaLnBrk="1" fontAlgn="auto" hangingPunct="1">
              <a:spcBef>
                <a:spcPts val="0"/>
              </a:spcBef>
              <a:spcAft>
                <a:spcPts val="0"/>
              </a:spcAft>
              <a:defRPr>
                <a:solidFill>
                  <a:srgbClr val="898989"/>
                </a:solidFill>
                <a:latin typeface="+mn-lt"/>
              </a:defRPr>
            </a:lvl1pPr>
          </a:lstStyle>
          <a:p>
            <a:pPr>
              <a:defRPr/>
            </a:pPr>
            <a:fld id="{D24A7AFF-C77D-41F2-9398-2BE212032B3E}"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sldLayoutIdLst>
    <p:sldLayoutId id="2147484526" r:id="rId1"/>
    <p:sldLayoutId id="2147484527" r:id="rId2"/>
    <p:sldLayoutId id="2147484536" r:id="rId3"/>
    <p:sldLayoutId id="2147484537" r:id="rId4"/>
    <p:sldLayoutId id="2147484538"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609585" algn="ctr" rtl="0" fontAlgn="base">
        <a:spcBef>
          <a:spcPct val="0"/>
        </a:spcBef>
        <a:spcAft>
          <a:spcPct val="0"/>
        </a:spcAft>
        <a:defRPr>
          <a:solidFill>
            <a:schemeClr val="tx2"/>
          </a:solidFill>
          <a:latin typeface="Calibri" panose="020F0502020204030204" pitchFamily="34" charset="0"/>
        </a:defRPr>
      </a:lvl6pPr>
      <a:lvl7pPr marL="1219170" algn="ctr" rtl="0" fontAlgn="base">
        <a:spcBef>
          <a:spcPct val="0"/>
        </a:spcBef>
        <a:spcAft>
          <a:spcPct val="0"/>
        </a:spcAft>
        <a:defRPr>
          <a:solidFill>
            <a:schemeClr val="tx2"/>
          </a:solidFill>
          <a:latin typeface="Calibri" panose="020F0502020204030204" pitchFamily="34" charset="0"/>
        </a:defRPr>
      </a:lvl7pPr>
      <a:lvl8pPr marL="1828754" algn="ctr" rtl="0" fontAlgn="base">
        <a:spcBef>
          <a:spcPct val="0"/>
        </a:spcBef>
        <a:spcAft>
          <a:spcPct val="0"/>
        </a:spcAft>
        <a:defRPr>
          <a:solidFill>
            <a:schemeClr val="tx2"/>
          </a:solidFill>
          <a:latin typeface="Calibri" panose="020F0502020204030204" pitchFamily="34" charset="0"/>
        </a:defRPr>
      </a:lvl8pPr>
      <a:lvl9pPr marL="2438339" algn="ctr" rtl="0" fontAlgn="base">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274638" algn="l" rtl="0" eaLnBrk="0" fontAlgn="base" hangingPunct="0">
        <a:spcBef>
          <a:spcPct val="20000"/>
        </a:spcBef>
        <a:spcAft>
          <a:spcPct val="0"/>
        </a:spcAft>
        <a:defRPr>
          <a:solidFill>
            <a:schemeClr val="tx1"/>
          </a:solidFill>
          <a:latin typeface="+mn-lt"/>
          <a:ea typeface="+mn-ea"/>
          <a:cs typeface="+mn-cs"/>
        </a:defRPr>
      </a:lvl2pPr>
      <a:lvl3pPr marL="550863" algn="l" rtl="0" eaLnBrk="0" fontAlgn="base" hangingPunct="0">
        <a:spcBef>
          <a:spcPct val="20000"/>
        </a:spcBef>
        <a:spcAft>
          <a:spcPct val="0"/>
        </a:spcAft>
        <a:defRPr>
          <a:solidFill>
            <a:schemeClr val="tx1"/>
          </a:solidFill>
          <a:latin typeface="+mn-lt"/>
          <a:ea typeface="+mn-ea"/>
          <a:cs typeface="+mn-cs"/>
        </a:defRPr>
      </a:lvl3pPr>
      <a:lvl4pPr marL="828675" algn="l" rtl="0" eaLnBrk="0" fontAlgn="base" hangingPunct="0">
        <a:spcBef>
          <a:spcPct val="20000"/>
        </a:spcBef>
        <a:spcAft>
          <a:spcPct val="0"/>
        </a:spcAft>
        <a:defRPr>
          <a:solidFill>
            <a:schemeClr val="tx1"/>
          </a:solidFill>
          <a:latin typeface="+mn-lt"/>
          <a:ea typeface="+mn-ea"/>
          <a:cs typeface="+mn-cs"/>
        </a:defRPr>
      </a:lvl4pPr>
      <a:lvl5pPr marL="1106488" algn="l" rtl="0" eaLnBrk="0" fontAlgn="base" hangingPunct="0">
        <a:spcBef>
          <a:spcPct val="20000"/>
        </a:spcBef>
        <a:spcAft>
          <a:spcPct val="0"/>
        </a:spcAft>
        <a:defRPr>
          <a:solidFill>
            <a:schemeClr val="tx1"/>
          </a:solidFill>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bodyStyle>
    <p:otherStyle>
      <a:lvl1pPr marL="0" eaLnBrk="1" hangingPunct="1">
        <a:defRPr>
          <a:latin typeface="+mn-lt"/>
          <a:ea typeface="+mn-ea"/>
          <a:cs typeface="+mn-cs"/>
        </a:defRPr>
      </a:lvl1pPr>
      <a:lvl2pPr marL="277157" eaLnBrk="1" hangingPunct="1">
        <a:defRPr>
          <a:latin typeface="+mn-lt"/>
          <a:ea typeface="+mn-ea"/>
          <a:cs typeface="+mn-cs"/>
        </a:defRPr>
      </a:lvl2pPr>
      <a:lvl3pPr marL="554311" eaLnBrk="1" hangingPunct="1">
        <a:defRPr>
          <a:latin typeface="+mn-lt"/>
          <a:ea typeface="+mn-ea"/>
          <a:cs typeface="+mn-cs"/>
        </a:defRPr>
      </a:lvl3pPr>
      <a:lvl4pPr marL="831473" eaLnBrk="1" hangingPunct="1">
        <a:defRPr>
          <a:latin typeface="+mn-lt"/>
          <a:ea typeface="+mn-ea"/>
          <a:cs typeface="+mn-cs"/>
        </a:defRPr>
      </a:lvl4pPr>
      <a:lvl5pPr marL="1108620" eaLnBrk="1" hangingPunct="1">
        <a:defRPr>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Holder 2">
            <a:extLst>
              <a:ext uri="{FF2B5EF4-FFF2-40B4-BE49-F238E27FC236}">
                <a16:creationId xmlns:a16="http://schemas.microsoft.com/office/drawing/2014/main" id="{505657AB-AF6D-4937-89CC-ABCA32450EE0}"/>
              </a:ext>
            </a:extLst>
          </p:cNvPr>
          <p:cNvSpPr>
            <a:spLocks noGrp="1"/>
          </p:cNvSpPr>
          <p:nvPr>
            <p:ph type="title"/>
          </p:nvPr>
        </p:nvSpPr>
        <p:spPr bwMode="auto">
          <a:xfrm>
            <a:off x="2286000" y="755650"/>
            <a:ext cx="2363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2051" name="Holder 3">
            <a:extLst>
              <a:ext uri="{FF2B5EF4-FFF2-40B4-BE49-F238E27FC236}">
                <a16:creationId xmlns:a16="http://schemas.microsoft.com/office/drawing/2014/main" id="{FCBF4F65-71C7-43DC-BA38-EAE80548DBCB}"/>
              </a:ext>
            </a:extLst>
          </p:cNvPr>
          <p:cNvSpPr>
            <a:spLocks noGrp="1"/>
          </p:cNvSpPr>
          <p:nvPr>
            <p:ph type="body" idx="1"/>
          </p:nvPr>
        </p:nvSpPr>
        <p:spPr bwMode="auto">
          <a:xfrm>
            <a:off x="1681163" y="2444750"/>
            <a:ext cx="882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4" name="Holder 4">
            <a:extLst>
              <a:ext uri="{FF2B5EF4-FFF2-40B4-BE49-F238E27FC236}">
                <a16:creationId xmlns:a16="http://schemas.microsoft.com/office/drawing/2014/main" id="{3C8A93DA-4AC3-4279-80E4-A4AE789C82B9}"/>
              </a:ext>
            </a:extLst>
          </p:cNvPr>
          <p:cNvSpPr>
            <a:spLocks noGrp="1"/>
          </p:cNvSpPr>
          <p:nvPr>
            <p:ph type="ftr" sz="quarter" idx="5"/>
          </p:nvPr>
        </p:nvSpPr>
        <p:spPr>
          <a:xfrm>
            <a:off x="4144963" y="6376988"/>
            <a:ext cx="3902075" cy="277812"/>
          </a:xfrm>
          <a:prstGeom prst="rect">
            <a:avLst/>
          </a:prstGeom>
        </p:spPr>
        <p:txBody>
          <a:bodyPr wrap="square" lIns="0" tIns="0" rIns="0" bIns="0">
            <a:spAutoFit/>
          </a:bodyPr>
          <a:lstStyle>
            <a:lvl1pPr algn="ctr" defTabSz="554323" eaLnBrk="1" fontAlgn="auto" hangingPunct="1">
              <a:spcBef>
                <a:spcPts val="0"/>
              </a:spcBef>
              <a:spcAft>
                <a:spcPts val="0"/>
              </a:spcAft>
              <a:defRPr>
                <a:solidFill>
                  <a:prstClr val="black">
                    <a:tint val="75000"/>
                  </a:prstClr>
                </a:solidFill>
                <a:latin typeface="+mn-lt"/>
              </a:defRPr>
            </a:lvl1pPr>
          </a:lstStyle>
          <a:p>
            <a:pPr>
              <a:defRPr/>
            </a:pPr>
            <a:endParaRPr/>
          </a:p>
        </p:txBody>
      </p:sp>
      <p:sp>
        <p:nvSpPr>
          <p:cNvPr id="5" name="Holder 5">
            <a:extLst>
              <a:ext uri="{FF2B5EF4-FFF2-40B4-BE49-F238E27FC236}">
                <a16:creationId xmlns:a16="http://schemas.microsoft.com/office/drawing/2014/main" id="{CA684E51-4D17-4CE3-94D0-8455AFA48EE5}"/>
              </a:ext>
            </a:extLst>
          </p:cNvPr>
          <p:cNvSpPr>
            <a:spLocks noGrp="1"/>
          </p:cNvSpPr>
          <p:nvPr>
            <p:ph type="dt" sz="half" idx="6"/>
          </p:nvPr>
        </p:nvSpPr>
        <p:spPr>
          <a:xfrm>
            <a:off x="609600" y="6376988"/>
            <a:ext cx="2805113" cy="277812"/>
          </a:xfrm>
          <a:prstGeom prst="rect">
            <a:avLst/>
          </a:prstGeom>
        </p:spPr>
        <p:txBody>
          <a:bodyPr wrap="square" lIns="0" tIns="0" rIns="0" bIns="0">
            <a:spAutoFit/>
          </a:bodyPr>
          <a:lstStyle>
            <a:lvl1pPr algn="l" defTabSz="554323" eaLnBrk="1" fontAlgn="auto" hangingPunct="1">
              <a:spcBef>
                <a:spcPts val="0"/>
              </a:spcBef>
              <a:spcAft>
                <a:spcPts val="0"/>
              </a:spcAft>
              <a:defRPr>
                <a:solidFill>
                  <a:prstClr val="black">
                    <a:tint val="75000"/>
                  </a:prstClr>
                </a:solidFill>
                <a:latin typeface="+mn-lt"/>
              </a:defRPr>
            </a:lvl1pPr>
          </a:lstStyle>
          <a:p>
            <a:pPr>
              <a:defRPr/>
            </a:pPr>
            <a:fld id="{DBC5D180-0E24-40C5-A22D-EDB4B9115E52}" type="datetimeFigureOut">
              <a:rPr lang="en-US"/>
              <a:pPr>
                <a:defRPr/>
              </a:pPr>
              <a:t>5/2/2023</a:t>
            </a:fld>
            <a:endParaRPr lang="en-US" dirty="0"/>
          </a:p>
        </p:txBody>
      </p:sp>
      <p:sp>
        <p:nvSpPr>
          <p:cNvPr id="6" name="Holder 6">
            <a:extLst>
              <a:ext uri="{FF2B5EF4-FFF2-40B4-BE49-F238E27FC236}">
                <a16:creationId xmlns:a16="http://schemas.microsoft.com/office/drawing/2014/main" id="{0E14E7E7-5031-47D8-A772-72DA35E35023}"/>
              </a:ext>
            </a:extLst>
          </p:cNvPr>
          <p:cNvSpPr>
            <a:spLocks noGrp="1"/>
          </p:cNvSpPr>
          <p:nvPr>
            <p:ph type="sldNum" sz="quarter" idx="7"/>
          </p:nvPr>
        </p:nvSpPr>
        <p:spPr>
          <a:xfrm>
            <a:off x="8777288" y="6376988"/>
            <a:ext cx="2805112" cy="277812"/>
          </a:xfrm>
          <a:prstGeom prst="rect">
            <a:avLst/>
          </a:prstGeom>
        </p:spPr>
        <p:txBody>
          <a:bodyPr vert="horz" wrap="square" lIns="0" tIns="0" rIns="0" bIns="0" numCol="1" anchor="t" anchorCtr="0" compatLnSpc="1">
            <a:prstTxWarp prst="textNoShape">
              <a:avLst/>
            </a:prstTxWarp>
            <a:spAutoFit/>
          </a:bodyPr>
          <a:lstStyle>
            <a:lvl1pPr algn="r" eaLnBrk="1" fontAlgn="auto" hangingPunct="1">
              <a:spcBef>
                <a:spcPts val="0"/>
              </a:spcBef>
              <a:spcAft>
                <a:spcPts val="0"/>
              </a:spcAft>
              <a:defRPr>
                <a:solidFill>
                  <a:srgbClr val="898989"/>
                </a:solidFill>
                <a:latin typeface="+mn-lt"/>
              </a:defRPr>
            </a:lvl1pPr>
          </a:lstStyle>
          <a:p>
            <a:pPr>
              <a:defRPr/>
            </a:pPr>
            <a:fld id="{F8F1689F-D653-4C5B-9A85-F4C265D7A2B3}"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sldLayoutIdLst>
    <p:sldLayoutId id="2147484528" r:id="rId1"/>
    <p:sldLayoutId id="2147484529" r:id="rId2"/>
    <p:sldLayoutId id="2147484539" r:id="rId3"/>
    <p:sldLayoutId id="2147484540" r:id="rId4"/>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609585" algn="ctr" rtl="0" fontAlgn="base">
        <a:spcBef>
          <a:spcPct val="0"/>
        </a:spcBef>
        <a:spcAft>
          <a:spcPct val="0"/>
        </a:spcAft>
        <a:defRPr>
          <a:solidFill>
            <a:schemeClr val="tx2"/>
          </a:solidFill>
          <a:latin typeface="Calibri" panose="020F0502020204030204" pitchFamily="34" charset="0"/>
        </a:defRPr>
      </a:lvl6pPr>
      <a:lvl7pPr marL="1219170" algn="ctr" rtl="0" fontAlgn="base">
        <a:spcBef>
          <a:spcPct val="0"/>
        </a:spcBef>
        <a:spcAft>
          <a:spcPct val="0"/>
        </a:spcAft>
        <a:defRPr>
          <a:solidFill>
            <a:schemeClr val="tx2"/>
          </a:solidFill>
          <a:latin typeface="Calibri" panose="020F0502020204030204" pitchFamily="34" charset="0"/>
        </a:defRPr>
      </a:lvl7pPr>
      <a:lvl8pPr marL="1828754" algn="ctr" rtl="0" fontAlgn="base">
        <a:spcBef>
          <a:spcPct val="0"/>
        </a:spcBef>
        <a:spcAft>
          <a:spcPct val="0"/>
        </a:spcAft>
        <a:defRPr>
          <a:solidFill>
            <a:schemeClr val="tx2"/>
          </a:solidFill>
          <a:latin typeface="Calibri" panose="020F0502020204030204" pitchFamily="34" charset="0"/>
        </a:defRPr>
      </a:lvl8pPr>
      <a:lvl9pPr marL="2438339" algn="ctr" rtl="0" fontAlgn="base">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274638" algn="l" rtl="0" eaLnBrk="0" fontAlgn="base" hangingPunct="0">
        <a:spcBef>
          <a:spcPct val="20000"/>
        </a:spcBef>
        <a:spcAft>
          <a:spcPct val="0"/>
        </a:spcAft>
        <a:defRPr>
          <a:solidFill>
            <a:schemeClr val="tx1"/>
          </a:solidFill>
          <a:latin typeface="+mn-lt"/>
          <a:ea typeface="+mn-ea"/>
          <a:cs typeface="+mn-cs"/>
        </a:defRPr>
      </a:lvl2pPr>
      <a:lvl3pPr marL="550863" algn="l" rtl="0" eaLnBrk="0" fontAlgn="base" hangingPunct="0">
        <a:spcBef>
          <a:spcPct val="20000"/>
        </a:spcBef>
        <a:spcAft>
          <a:spcPct val="0"/>
        </a:spcAft>
        <a:defRPr>
          <a:solidFill>
            <a:schemeClr val="tx1"/>
          </a:solidFill>
          <a:latin typeface="+mn-lt"/>
          <a:ea typeface="+mn-ea"/>
          <a:cs typeface="+mn-cs"/>
        </a:defRPr>
      </a:lvl3pPr>
      <a:lvl4pPr marL="828675" algn="l" rtl="0" eaLnBrk="0" fontAlgn="base" hangingPunct="0">
        <a:spcBef>
          <a:spcPct val="20000"/>
        </a:spcBef>
        <a:spcAft>
          <a:spcPct val="0"/>
        </a:spcAft>
        <a:defRPr>
          <a:solidFill>
            <a:schemeClr val="tx1"/>
          </a:solidFill>
          <a:latin typeface="+mn-lt"/>
          <a:ea typeface="+mn-ea"/>
          <a:cs typeface="+mn-cs"/>
        </a:defRPr>
      </a:lvl4pPr>
      <a:lvl5pPr marL="1106488" algn="l" rtl="0" eaLnBrk="0" fontAlgn="base" hangingPunct="0">
        <a:spcBef>
          <a:spcPct val="20000"/>
        </a:spcBef>
        <a:spcAft>
          <a:spcPct val="0"/>
        </a:spcAft>
        <a:defRPr>
          <a:solidFill>
            <a:schemeClr val="tx1"/>
          </a:solidFill>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bodyStyle>
    <p:otherStyle>
      <a:lvl1pPr marL="0" eaLnBrk="1" hangingPunct="1">
        <a:defRPr>
          <a:latin typeface="+mn-lt"/>
          <a:ea typeface="+mn-ea"/>
          <a:cs typeface="+mn-cs"/>
        </a:defRPr>
      </a:lvl1pPr>
      <a:lvl2pPr marL="277157" eaLnBrk="1" hangingPunct="1">
        <a:defRPr>
          <a:latin typeface="+mn-lt"/>
          <a:ea typeface="+mn-ea"/>
          <a:cs typeface="+mn-cs"/>
        </a:defRPr>
      </a:lvl2pPr>
      <a:lvl3pPr marL="554311" eaLnBrk="1" hangingPunct="1">
        <a:defRPr>
          <a:latin typeface="+mn-lt"/>
          <a:ea typeface="+mn-ea"/>
          <a:cs typeface="+mn-cs"/>
        </a:defRPr>
      </a:lvl3pPr>
      <a:lvl4pPr marL="831473" eaLnBrk="1" hangingPunct="1">
        <a:defRPr>
          <a:latin typeface="+mn-lt"/>
          <a:ea typeface="+mn-ea"/>
          <a:cs typeface="+mn-cs"/>
        </a:defRPr>
      </a:lvl4pPr>
      <a:lvl5pPr marL="1108620" eaLnBrk="1" hangingPunct="1">
        <a:defRPr>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a:extLst>
              <a:ext uri="{FF2B5EF4-FFF2-40B4-BE49-F238E27FC236}">
                <a16:creationId xmlns:a16="http://schemas.microsoft.com/office/drawing/2014/main" id="{5C128BDE-2BC6-42EC-A3B5-1422C33378F6}"/>
              </a:ext>
            </a:extLst>
          </p:cNvPr>
          <p:cNvSpPr>
            <a:spLocks noGrp="1"/>
          </p:cNvSpPr>
          <p:nvPr>
            <p:ph type="title"/>
          </p:nvPr>
        </p:nvSpPr>
        <p:spPr bwMode="auto">
          <a:xfrm>
            <a:off x="2286000" y="755650"/>
            <a:ext cx="2363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3075" name="Holder 3">
            <a:extLst>
              <a:ext uri="{FF2B5EF4-FFF2-40B4-BE49-F238E27FC236}">
                <a16:creationId xmlns:a16="http://schemas.microsoft.com/office/drawing/2014/main" id="{E3EB41A7-ADFA-4B40-896D-EC6147C151DD}"/>
              </a:ext>
            </a:extLst>
          </p:cNvPr>
          <p:cNvSpPr>
            <a:spLocks noGrp="1"/>
          </p:cNvSpPr>
          <p:nvPr>
            <p:ph type="body" idx="1"/>
          </p:nvPr>
        </p:nvSpPr>
        <p:spPr bwMode="auto">
          <a:xfrm>
            <a:off x="1681163" y="2444750"/>
            <a:ext cx="882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4" name="Holder 4">
            <a:extLst>
              <a:ext uri="{FF2B5EF4-FFF2-40B4-BE49-F238E27FC236}">
                <a16:creationId xmlns:a16="http://schemas.microsoft.com/office/drawing/2014/main" id="{482B7D43-DCE1-4EB2-8981-63C895756CFB}"/>
              </a:ext>
            </a:extLst>
          </p:cNvPr>
          <p:cNvSpPr>
            <a:spLocks noGrp="1"/>
          </p:cNvSpPr>
          <p:nvPr>
            <p:ph type="ftr" sz="quarter" idx="5"/>
          </p:nvPr>
        </p:nvSpPr>
        <p:spPr>
          <a:xfrm>
            <a:off x="4144963" y="6376988"/>
            <a:ext cx="3902075" cy="277812"/>
          </a:xfrm>
          <a:prstGeom prst="rect">
            <a:avLst/>
          </a:prstGeom>
        </p:spPr>
        <p:txBody>
          <a:bodyPr wrap="square" lIns="0" tIns="0" rIns="0" bIns="0">
            <a:spAutoFit/>
          </a:bodyPr>
          <a:lstStyle>
            <a:lvl1pPr algn="ctr" defTabSz="554323" eaLnBrk="1" fontAlgn="auto" hangingPunct="1">
              <a:spcBef>
                <a:spcPts val="0"/>
              </a:spcBef>
              <a:spcAft>
                <a:spcPts val="0"/>
              </a:spcAft>
              <a:defRPr>
                <a:solidFill>
                  <a:prstClr val="black">
                    <a:tint val="75000"/>
                  </a:prstClr>
                </a:solidFill>
                <a:latin typeface="+mn-lt"/>
              </a:defRPr>
            </a:lvl1pPr>
          </a:lstStyle>
          <a:p>
            <a:pPr>
              <a:defRPr/>
            </a:pPr>
            <a:endParaRPr/>
          </a:p>
        </p:txBody>
      </p:sp>
      <p:sp>
        <p:nvSpPr>
          <p:cNvPr id="5" name="Holder 5">
            <a:extLst>
              <a:ext uri="{FF2B5EF4-FFF2-40B4-BE49-F238E27FC236}">
                <a16:creationId xmlns:a16="http://schemas.microsoft.com/office/drawing/2014/main" id="{C03CE3BD-631E-4B28-B1CF-AA4B8EEC5EC8}"/>
              </a:ext>
            </a:extLst>
          </p:cNvPr>
          <p:cNvSpPr>
            <a:spLocks noGrp="1"/>
          </p:cNvSpPr>
          <p:nvPr>
            <p:ph type="dt" sz="half" idx="6"/>
          </p:nvPr>
        </p:nvSpPr>
        <p:spPr>
          <a:xfrm>
            <a:off x="609600" y="6376988"/>
            <a:ext cx="2805113" cy="277812"/>
          </a:xfrm>
          <a:prstGeom prst="rect">
            <a:avLst/>
          </a:prstGeom>
        </p:spPr>
        <p:txBody>
          <a:bodyPr wrap="square" lIns="0" tIns="0" rIns="0" bIns="0">
            <a:spAutoFit/>
          </a:bodyPr>
          <a:lstStyle>
            <a:lvl1pPr algn="l" defTabSz="554323" eaLnBrk="1" fontAlgn="auto" hangingPunct="1">
              <a:spcBef>
                <a:spcPts val="0"/>
              </a:spcBef>
              <a:spcAft>
                <a:spcPts val="0"/>
              </a:spcAft>
              <a:defRPr>
                <a:solidFill>
                  <a:prstClr val="black">
                    <a:tint val="75000"/>
                  </a:prstClr>
                </a:solidFill>
                <a:latin typeface="+mn-lt"/>
              </a:defRPr>
            </a:lvl1pPr>
          </a:lstStyle>
          <a:p>
            <a:pPr>
              <a:defRPr/>
            </a:pPr>
            <a:fld id="{9FF33F24-0502-461F-92EF-8BBBB0FB46BB}" type="datetimeFigureOut">
              <a:rPr lang="en-US"/>
              <a:pPr>
                <a:defRPr/>
              </a:pPr>
              <a:t>5/2/2023</a:t>
            </a:fld>
            <a:endParaRPr lang="en-US" dirty="0"/>
          </a:p>
        </p:txBody>
      </p:sp>
      <p:sp>
        <p:nvSpPr>
          <p:cNvPr id="6" name="Holder 6">
            <a:extLst>
              <a:ext uri="{FF2B5EF4-FFF2-40B4-BE49-F238E27FC236}">
                <a16:creationId xmlns:a16="http://schemas.microsoft.com/office/drawing/2014/main" id="{686CCE4A-507D-44D2-BA3E-5C66D4EF5AD1}"/>
              </a:ext>
            </a:extLst>
          </p:cNvPr>
          <p:cNvSpPr>
            <a:spLocks noGrp="1"/>
          </p:cNvSpPr>
          <p:nvPr>
            <p:ph type="sldNum" sz="quarter" idx="7"/>
          </p:nvPr>
        </p:nvSpPr>
        <p:spPr>
          <a:xfrm>
            <a:off x="8777288" y="6376988"/>
            <a:ext cx="2805112" cy="277812"/>
          </a:xfrm>
          <a:prstGeom prst="rect">
            <a:avLst/>
          </a:prstGeom>
        </p:spPr>
        <p:txBody>
          <a:bodyPr vert="horz" wrap="square" lIns="0" tIns="0" rIns="0" bIns="0" numCol="1" anchor="t" anchorCtr="0" compatLnSpc="1">
            <a:prstTxWarp prst="textNoShape">
              <a:avLst/>
            </a:prstTxWarp>
            <a:spAutoFit/>
          </a:bodyPr>
          <a:lstStyle>
            <a:lvl1pPr algn="r" eaLnBrk="1" fontAlgn="auto" hangingPunct="1">
              <a:spcBef>
                <a:spcPts val="0"/>
              </a:spcBef>
              <a:spcAft>
                <a:spcPts val="0"/>
              </a:spcAft>
              <a:defRPr>
                <a:solidFill>
                  <a:srgbClr val="898989"/>
                </a:solidFill>
                <a:latin typeface="+mn-lt"/>
              </a:defRPr>
            </a:lvl1pPr>
          </a:lstStyle>
          <a:p>
            <a:pPr>
              <a:defRPr/>
            </a:pPr>
            <a:fld id="{44D14933-5BBA-4DB1-B36C-7ACF0008B270}"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sldLayoutIdLst>
    <p:sldLayoutId id="2147484530" r:id="rId1"/>
    <p:sldLayoutId id="2147484531" r:id="rId2"/>
    <p:sldLayoutId id="2147484541" r:id="rId3"/>
    <p:sldLayoutId id="2147484542" r:id="rId4"/>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609585" algn="ctr" rtl="0" fontAlgn="base">
        <a:spcBef>
          <a:spcPct val="0"/>
        </a:spcBef>
        <a:spcAft>
          <a:spcPct val="0"/>
        </a:spcAft>
        <a:defRPr>
          <a:solidFill>
            <a:schemeClr val="tx2"/>
          </a:solidFill>
          <a:latin typeface="Calibri" panose="020F0502020204030204" pitchFamily="34" charset="0"/>
        </a:defRPr>
      </a:lvl6pPr>
      <a:lvl7pPr marL="1219170" algn="ctr" rtl="0" fontAlgn="base">
        <a:spcBef>
          <a:spcPct val="0"/>
        </a:spcBef>
        <a:spcAft>
          <a:spcPct val="0"/>
        </a:spcAft>
        <a:defRPr>
          <a:solidFill>
            <a:schemeClr val="tx2"/>
          </a:solidFill>
          <a:latin typeface="Calibri" panose="020F0502020204030204" pitchFamily="34" charset="0"/>
        </a:defRPr>
      </a:lvl7pPr>
      <a:lvl8pPr marL="1828754" algn="ctr" rtl="0" fontAlgn="base">
        <a:spcBef>
          <a:spcPct val="0"/>
        </a:spcBef>
        <a:spcAft>
          <a:spcPct val="0"/>
        </a:spcAft>
        <a:defRPr>
          <a:solidFill>
            <a:schemeClr val="tx2"/>
          </a:solidFill>
          <a:latin typeface="Calibri" panose="020F0502020204030204" pitchFamily="34" charset="0"/>
        </a:defRPr>
      </a:lvl8pPr>
      <a:lvl9pPr marL="2438339" algn="ctr" rtl="0" fontAlgn="base">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274638" algn="l" rtl="0" eaLnBrk="0" fontAlgn="base" hangingPunct="0">
        <a:spcBef>
          <a:spcPct val="20000"/>
        </a:spcBef>
        <a:spcAft>
          <a:spcPct val="0"/>
        </a:spcAft>
        <a:defRPr>
          <a:solidFill>
            <a:schemeClr val="tx1"/>
          </a:solidFill>
          <a:latin typeface="+mn-lt"/>
          <a:ea typeface="+mn-ea"/>
          <a:cs typeface="+mn-cs"/>
        </a:defRPr>
      </a:lvl2pPr>
      <a:lvl3pPr marL="550863" algn="l" rtl="0" eaLnBrk="0" fontAlgn="base" hangingPunct="0">
        <a:spcBef>
          <a:spcPct val="20000"/>
        </a:spcBef>
        <a:spcAft>
          <a:spcPct val="0"/>
        </a:spcAft>
        <a:defRPr>
          <a:solidFill>
            <a:schemeClr val="tx1"/>
          </a:solidFill>
          <a:latin typeface="+mn-lt"/>
          <a:ea typeface="+mn-ea"/>
          <a:cs typeface="+mn-cs"/>
        </a:defRPr>
      </a:lvl3pPr>
      <a:lvl4pPr marL="828675" algn="l" rtl="0" eaLnBrk="0" fontAlgn="base" hangingPunct="0">
        <a:spcBef>
          <a:spcPct val="20000"/>
        </a:spcBef>
        <a:spcAft>
          <a:spcPct val="0"/>
        </a:spcAft>
        <a:defRPr>
          <a:solidFill>
            <a:schemeClr val="tx1"/>
          </a:solidFill>
          <a:latin typeface="+mn-lt"/>
          <a:ea typeface="+mn-ea"/>
          <a:cs typeface="+mn-cs"/>
        </a:defRPr>
      </a:lvl4pPr>
      <a:lvl5pPr marL="1106488" algn="l" rtl="0" eaLnBrk="0" fontAlgn="base" hangingPunct="0">
        <a:spcBef>
          <a:spcPct val="20000"/>
        </a:spcBef>
        <a:spcAft>
          <a:spcPct val="0"/>
        </a:spcAft>
        <a:defRPr>
          <a:solidFill>
            <a:schemeClr val="tx1"/>
          </a:solidFill>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bodyStyle>
    <p:otherStyle>
      <a:lvl1pPr marL="0" eaLnBrk="1" hangingPunct="1">
        <a:defRPr>
          <a:latin typeface="+mn-lt"/>
          <a:ea typeface="+mn-ea"/>
          <a:cs typeface="+mn-cs"/>
        </a:defRPr>
      </a:lvl1pPr>
      <a:lvl2pPr marL="277157" eaLnBrk="1" hangingPunct="1">
        <a:defRPr>
          <a:latin typeface="+mn-lt"/>
          <a:ea typeface="+mn-ea"/>
          <a:cs typeface="+mn-cs"/>
        </a:defRPr>
      </a:lvl2pPr>
      <a:lvl3pPr marL="554311" eaLnBrk="1" hangingPunct="1">
        <a:defRPr>
          <a:latin typeface="+mn-lt"/>
          <a:ea typeface="+mn-ea"/>
          <a:cs typeface="+mn-cs"/>
        </a:defRPr>
      </a:lvl3pPr>
      <a:lvl4pPr marL="831473" eaLnBrk="1" hangingPunct="1">
        <a:defRPr>
          <a:latin typeface="+mn-lt"/>
          <a:ea typeface="+mn-ea"/>
          <a:cs typeface="+mn-cs"/>
        </a:defRPr>
      </a:lvl4pPr>
      <a:lvl5pPr marL="1108620" eaLnBrk="1" hangingPunct="1">
        <a:defRPr>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a:extLst>
              <a:ext uri="{FF2B5EF4-FFF2-40B4-BE49-F238E27FC236}">
                <a16:creationId xmlns:a16="http://schemas.microsoft.com/office/drawing/2014/main" id="{8713A630-E594-4B9E-AD39-F94FC08182A5}"/>
              </a:ext>
            </a:extLst>
          </p:cNvPr>
          <p:cNvSpPr>
            <a:spLocks noGrp="1"/>
          </p:cNvSpPr>
          <p:nvPr>
            <p:ph type="title"/>
          </p:nvPr>
        </p:nvSpPr>
        <p:spPr bwMode="auto">
          <a:xfrm>
            <a:off x="2286000" y="755650"/>
            <a:ext cx="2363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4099" name="Holder 3">
            <a:extLst>
              <a:ext uri="{FF2B5EF4-FFF2-40B4-BE49-F238E27FC236}">
                <a16:creationId xmlns:a16="http://schemas.microsoft.com/office/drawing/2014/main" id="{26A80E88-CC24-476A-9E9A-39EE61C5AAEA}"/>
              </a:ext>
            </a:extLst>
          </p:cNvPr>
          <p:cNvSpPr>
            <a:spLocks noGrp="1"/>
          </p:cNvSpPr>
          <p:nvPr>
            <p:ph type="body" idx="1"/>
          </p:nvPr>
        </p:nvSpPr>
        <p:spPr bwMode="auto">
          <a:xfrm>
            <a:off x="1681163" y="2444750"/>
            <a:ext cx="882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4" name="Holder 4">
            <a:extLst>
              <a:ext uri="{FF2B5EF4-FFF2-40B4-BE49-F238E27FC236}">
                <a16:creationId xmlns:a16="http://schemas.microsoft.com/office/drawing/2014/main" id="{2D09422F-002E-451A-B914-BB21F1D2BFCA}"/>
              </a:ext>
            </a:extLst>
          </p:cNvPr>
          <p:cNvSpPr>
            <a:spLocks noGrp="1"/>
          </p:cNvSpPr>
          <p:nvPr>
            <p:ph type="ftr" sz="quarter" idx="5"/>
          </p:nvPr>
        </p:nvSpPr>
        <p:spPr>
          <a:xfrm>
            <a:off x="4144963" y="6376988"/>
            <a:ext cx="3902075" cy="277812"/>
          </a:xfrm>
          <a:prstGeom prst="rect">
            <a:avLst/>
          </a:prstGeom>
        </p:spPr>
        <p:txBody>
          <a:bodyPr wrap="square" lIns="0" tIns="0" rIns="0" bIns="0">
            <a:spAutoFit/>
          </a:bodyPr>
          <a:lstStyle>
            <a:lvl1pPr algn="ctr" defTabSz="554323" eaLnBrk="1" fontAlgn="auto" hangingPunct="1">
              <a:spcBef>
                <a:spcPts val="0"/>
              </a:spcBef>
              <a:spcAft>
                <a:spcPts val="0"/>
              </a:spcAft>
              <a:defRPr>
                <a:solidFill>
                  <a:prstClr val="black">
                    <a:tint val="75000"/>
                  </a:prstClr>
                </a:solidFill>
                <a:latin typeface="+mn-lt"/>
              </a:defRPr>
            </a:lvl1pPr>
          </a:lstStyle>
          <a:p>
            <a:pPr>
              <a:defRPr/>
            </a:pPr>
            <a:endParaRPr/>
          </a:p>
        </p:txBody>
      </p:sp>
      <p:sp>
        <p:nvSpPr>
          <p:cNvPr id="5" name="Holder 5">
            <a:extLst>
              <a:ext uri="{FF2B5EF4-FFF2-40B4-BE49-F238E27FC236}">
                <a16:creationId xmlns:a16="http://schemas.microsoft.com/office/drawing/2014/main" id="{2E1E38D5-E4A7-4A09-A2A2-880DF2E1CA90}"/>
              </a:ext>
            </a:extLst>
          </p:cNvPr>
          <p:cNvSpPr>
            <a:spLocks noGrp="1"/>
          </p:cNvSpPr>
          <p:nvPr>
            <p:ph type="dt" sz="half" idx="6"/>
          </p:nvPr>
        </p:nvSpPr>
        <p:spPr>
          <a:xfrm>
            <a:off x="609600" y="6376988"/>
            <a:ext cx="2805113" cy="277812"/>
          </a:xfrm>
          <a:prstGeom prst="rect">
            <a:avLst/>
          </a:prstGeom>
        </p:spPr>
        <p:txBody>
          <a:bodyPr wrap="square" lIns="0" tIns="0" rIns="0" bIns="0">
            <a:spAutoFit/>
          </a:bodyPr>
          <a:lstStyle>
            <a:lvl1pPr algn="l" defTabSz="554323" eaLnBrk="1" fontAlgn="auto" hangingPunct="1">
              <a:spcBef>
                <a:spcPts val="0"/>
              </a:spcBef>
              <a:spcAft>
                <a:spcPts val="0"/>
              </a:spcAft>
              <a:defRPr>
                <a:solidFill>
                  <a:prstClr val="black">
                    <a:tint val="75000"/>
                  </a:prstClr>
                </a:solidFill>
                <a:latin typeface="+mn-lt"/>
              </a:defRPr>
            </a:lvl1pPr>
          </a:lstStyle>
          <a:p>
            <a:pPr>
              <a:defRPr/>
            </a:pPr>
            <a:fld id="{6C2BBBAE-5704-45CC-B3A6-3F56CF07F279}" type="datetimeFigureOut">
              <a:rPr lang="en-US"/>
              <a:pPr>
                <a:defRPr/>
              </a:pPr>
              <a:t>5/2/2023</a:t>
            </a:fld>
            <a:endParaRPr lang="en-US" dirty="0"/>
          </a:p>
        </p:txBody>
      </p:sp>
      <p:sp>
        <p:nvSpPr>
          <p:cNvPr id="6" name="Holder 6">
            <a:extLst>
              <a:ext uri="{FF2B5EF4-FFF2-40B4-BE49-F238E27FC236}">
                <a16:creationId xmlns:a16="http://schemas.microsoft.com/office/drawing/2014/main" id="{4A2D1C8D-278F-47B6-AE5D-0596F7FCC574}"/>
              </a:ext>
            </a:extLst>
          </p:cNvPr>
          <p:cNvSpPr>
            <a:spLocks noGrp="1"/>
          </p:cNvSpPr>
          <p:nvPr>
            <p:ph type="sldNum" sz="quarter" idx="7"/>
          </p:nvPr>
        </p:nvSpPr>
        <p:spPr>
          <a:xfrm>
            <a:off x="8777288" y="6376988"/>
            <a:ext cx="2805112" cy="277812"/>
          </a:xfrm>
          <a:prstGeom prst="rect">
            <a:avLst/>
          </a:prstGeom>
        </p:spPr>
        <p:txBody>
          <a:bodyPr vert="horz" wrap="square" lIns="0" tIns="0" rIns="0" bIns="0" numCol="1" anchor="t" anchorCtr="0" compatLnSpc="1">
            <a:prstTxWarp prst="textNoShape">
              <a:avLst/>
            </a:prstTxWarp>
            <a:spAutoFit/>
          </a:bodyPr>
          <a:lstStyle>
            <a:lvl1pPr algn="r" eaLnBrk="1" fontAlgn="auto" hangingPunct="1">
              <a:spcBef>
                <a:spcPts val="0"/>
              </a:spcBef>
              <a:spcAft>
                <a:spcPts val="0"/>
              </a:spcAft>
              <a:defRPr>
                <a:solidFill>
                  <a:srgbClr val="898989"/>
                </a:solidFill>
                <a:latin typeface="+mn-lt"/>
              </a:defRPr>
            </a:lvl1pPr>
          </a:lstStyle>
          <a:p>
            <a:pPr>
              <a:defRPr/>
            </a:pPr>
            <a:fld id="{A8862792-1AB3-4DDE-86CD-5025CD6F079B}"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43" r:id="rId3"/>
    <p:sldLayoutId id="2147484544" r:id="rId4"/>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609585" algn="ctr" rtl="0" fontAlgn="base">
        <a:spcBef>
          <a:spcPct val="0"/>
        </a:spcBef>
        <a:spcAft>
          <a:spcPct val="0"/>
        </a:spcAft>
        <a:defRPr>
          <a:solidFill>
            <a:schemeClr val="tx2"/>
          </a:solidFill>
          <a:latin typeface="Calibri" panose="020F0502020204030204" pitchFamily="34" charset="0"/>
        </a:defRPr>
      </a:lvl6pPr>
      <a:lvl7pPr marL="1219170" algn="ctr" rtl="0" fontAlgn="base">
        <a:spcBef>
          <a:spcPct val="0"/>
        </a:spcBef>
        <a:spcAft>
          <a:spcPct val="0"/>
        </a:spcAft>
        <a:defRPr>
          <a:solidFill>
            <a:schemeClr val="tx2"/>
          </a:solidFill>
          <a:latin typeface="Calibri" panose="020F0502020204030204" pitchFamily="34" charset="0"/>
        </a:defRPr>
      </a:lvl7pPr>
      <a:lvl8pPr marL="1828754" algn="ctr" rtl="0" fontAlgn="base">
        <a:spcBef>
          <a:spcPct val="0"/>
        </a:spcBef>
        <a:spcAft>
          <a:spcPct val="0"/>
        </a:spcAft>
        <a:defRPr>
          <a:solidFill>
            <a:schemeClr val="tx2"/>
          </a:solidFill>
          <a:latin typeface="Calibri" panose="020F0502020204030204" pitchFamily="34" charset="0"/>
        </a:defRPr>
      </a:lvl8pPr>
      <a:lvl9pPr marL="2438339" algn="ctr" rtl="0" fontAlgn="base">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274638" algn="l" rtl="0" eaLnBrk="0" fontAlgn="base" hangingPunct="0">
        <a:spcBef>
          <a:spcPct val="20000"/>
        </a:spcBef>
        <a:spcAft>
          <a:spcPct val="0"/>
        </a:spcAft>
        <a:defRPr>
          <a:solidFill>
            <a:schemeClr val="tx1"/>
          </a:solidFill>
          <a:latin typeface="+mn-lt"/>
          <a:ea typeface="+mn-ea"/>
          <a:cs typeface="+mn-cs"/>
        </a:defRPr>
      </a:lvl2pPr>
      <a:lvl3pPr marL="550863" algn="l" rtl="0" eaLnBrk="0" fontAlgn="base" hangingPunct="0">
        <a:spcBef>
          <a:spcPct val="20000"/>
        </a:spcBef>
        <a:spcAft>
          <a:spcPct val="0"/>
        </a:spcAft>
        <a:defRPr>
          <a:solidFill>
            <a:schemeClr val="tx1"/>
          </a:solidFill>
          <a:latin typeface="+mn-lt"/>
          <a:ea typeface="+mn-ea"/>
          <a:cs typeface="+mn-cs"/>
        </a:defRPr>
      </a:lvl3pPr>
      <a:lvl4pPr marL="828675" algn="l" rtl="0" eaLnBrk="0" fontAlgn="base" hangingPunct="0">
        <a:spcBef>
          <a:spcPct val="20000"/>
        </a:spcBef>
        <a:spcAft>
          <a:spcPct val="0"/>
        </a:spcAft>
        <a:defRPr>
          <a:solidFill>
            <a:schemeClr val="tx1"/>
          </a:solidFill>
          <a:latin typeface="+mn-lt"/>
          <a:ea typeface="+mn-ea"/>
          <a:cs typeface="+mn-cs"/>
        </a:defRPr>
      </a:lvl4pPr>
      <a:lvl5pPr marL="1106488" algn="l" rtl="0" eaLnBrk="0" fontAlgn="base" hangingPunct="0">
        <a:spcBef>
          <a:spcPct val="20000"/>
        </a:spcBef>
        <a:spcAft>
          <a:spcPct val="0"/>
        </a:spcAft>
        <a:defRPr>
          <a:solidFill>
            <a:schemeClr val="tx1"/>
          </a:solidFill>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bodyStyle>
    <p:otherStyle>
      <a:lvl1pPr marL="0" eaLnBrk="1" hangingPunct="1">
        <a:defRPr>
          <a:latin typeface="+mn-lt"/>
          <a:ea typeface="+mn-ea"/>
          <a:cs typeface="+mn-cs"/>
        </a:defRPr>
      </a:lvl1pPr>
      <a:lvl2pPr marL="277157" eaLnBrk="1" hangingPunct="1">
        <a:defRPr>
          <a:latin typeface="+mn-lt"/>
          <a:ea typeface="+mn-ea"/>
          <a:cs typeface="+mn-cs"/>
        </a:defRPr>
      </a:lvl2pPr>
      <a:lvl3pPr marL="554311" eaLnBrk="1" hangingPunct="1">
        <a:defRPr>
          <a:latin typeface="+mn-lt"/>
          <a:ea typeface="+mn-ea"/>
          <a:cs typeface="+mn-cs"/>
        </a:defRPr>
      </a:lvl3pPr>
      <a:lvl4pPr marL="831473" eaLnBrk="1" hangingPunct="1">
        <a:defRPr>
          <a:latin typeface="+mn-lt"/>
          <a:ea typeface="+mn-ea"/>
          <a:cs typeface="+mn-cs"/>
        </a:defRPr>
      </a:lvl4pPr>
      <a:lvl5pPr marL="1108620" eaLnBrk="1" hangingPunct="1">
        <a:defRPr>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Holder 2">
            <a:extLst>
              <a:ext uri="{FF2B5EF4-FFF2-40B4-BE49-F238E27FC236}">
                <a16:creationId xmlns:a16="http://schemas.microsoft.com/office/drawing/2014/main" id="{DF9C5FD1-141D-47A8-B041-68A95F121886}"/>
              </a:ext>
            </a:extLst>
          </p:cNvPr>
          <p:cNvSpPr>
            <a:spLocks noGrp="1" noChangeArrowheads="1"/>
          </p:cNvSpPr>
          <p:nvPr>
            <p:ph type="title"/>
          </p:nvPr>
        </p:nvSpPr>
        <p:spPr bwMode="auto">
          <a:xfrm>
            <a:off x="2286000" y="755650"/>
            <a:ext cx="2363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5123" name="Holder 3">
            <a:extLst>
              <a:ext uri="{FF2B5EF4-FFF2-40B4-BE49-F238E27FC236}">
                <a16:creationId xmlns:a16="http://schemas.microsoft.com/office/drawing/2014/main" id="{B622C0EA-DED9-49AF-A5DA-A907EB513B72}"/>
              </a:ext>
            </a:extLst>
          </p:cNvPr>
          <p:cNvSpPr>
            <a:spLocks noGrp="1" noChangeArrowheads="1"/>
          </p:cNvSpPr>
          <p:nvPr>
            <p:ph type="body" idx="1"/>
          </p:nvPr>
        </p:nvSpPr>
        <p:spPr bwMode="auto">
          <a:xfrm>
            <a:off x="1681163" y="2444750"/>
            <a:ext cx="882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s-CL" altLang="es-CL"/>
          </a:p>
        </p:txBody>
      </p:sp>
      <p:sp>
        <p:nvSpPr>
          <p:cNvPr id="4" name="Holder 4">
            <a:extLst>
              <a:ext uri="{FF2B5EF4-FFF2-40B4-BE49-F238E27FC236}">
                <a16:creationId xmlns:a16="http://schemas.microsoft.com/office/drawing/2014/main" id="{32A59904-6CC5-4CA7-8AB4-DE196AA439F7}"/>
              </a:ext>
            </a:extLst>
          </p:cNvPr>
          <p:cNvSpPr>
            <a:spLocks noGrp="1"/>
          </p:cNvSpPr>
          <p:nvPr>
            <p:ph type="ftr" sz="quarter" idx="5"/>
          </p:nvPr>
        </p:nvSpPr>
        <p:spPr>
          <a:xfrm>
            <a:off x="4144963" y="6376988"/>
            <a:ext cx="3902075" cy="277812"/>
          </a:xfrm>
          <a:prstGeom prst="rect">
            <a:avLst/>
          </a:prstGeom>
        </p:spPr>
        <p:txBody>
          <a:bodyPr wrap="square" lIns="0" tIns="0" rIns="0" bIns="0">
            <a:spAutoFit/>
          </a:bodyPr>
          <a:lstStyle>
            <a:lvl1pPr algn="ctr" defTabSz="554323"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5" name="Holder 5">
            <a:extLst>
              <a:ext uri="{FF2B5EF4-FFF2-40B4-BE49-F238E27FC236}">
                <a16:creationId xmlns:a16="http://schemas.microsoft.com/office/drawing/2014/main" id="{0E1C9950-C9BC-4E05-8B5E-5253EA8F33C3}"/>
              </a:ext>
            </a:extLst>
          </p:cNvPr>
          <p:cNvSpPr>
            <a:spLocks noGrp="1"/>
          </p:cNvSpPr>
          <p:nvPr>
            <p:ph type="dt" sz="half" idx="6"/>
          </p:nvPr>
        </p:nvSpPr>
        <p:spPr>
          <a:xfrm>
            <a:off x="609600" y="6376988"/>
            <a:ext cx="2805113" cy="277812"/>
          </a:xfrm>
          <a:prstGeom prst="rect">
            <a:avLst/>
          </a:prstGeom>
        </p:spPr>
        <p:txBody>
          <a:bodyPr wrap="square" lIns="0" tIns="0" rIns="0" bIns="0">
            <a:spAutoFit/>
          </a:bodyPr>
          <a:lstStyle>
            <a:lvl1pPr algn="l" defTabSz="554323" eaLnBrk="1" fontAlgn="auto" hangingPunct="1">
              <a:spcBef>
                <a:spcPts val="0"/>
              </a:spcBef>
              <a:spcAft>
                <a:spcPts val="0"/>
              </a:spcAft>
              <a:defRPr>
                <a:solidFill>
                  <a:schemeClr val="tx1">
                    <a:tint val="75000"/>
                  </a:schemeClr>
                </a:solidFill>
                <a:latin typeface="+mn-lt"/>
              </a:defRPr>
            </a:lvl1pPr>
          </a:lstStyle>
          <a:p>
            <a:pPr>
              <a:defRPr/>
            </a:pPr>
            <a:fld id="{98F05182-C23E-4D5A-92FE-D8026CC10C30}" type="datetimeFigureOut">
              <a:rPr lang="en-US"/>
              <a:pPr>
                <a:defRPr/>
              </a:pPr>
              <a:t>5/2/2023</a:t>
            </a:fld>
            <a:endParaRPr lang="en-US" dirty="0"/>
          </a:p>
        </p:txBody>
      </p:sp>
      <p:sp>
        <p:nvSpPr>
          <p:cNvPr id="6" name="Holder 6">
            <a:extLst>
              <a:ext uri="{FF2B5EF4-FFF2-40B4-BE49-F238E27FC236}">
                <a16:creationId xmlns:a16="http://schemas.microsoft.com/office/drawing/2014/main" id="{250E5B6B-E00F-40DC-B9C4-E21306F2330E}"/>
              </a:ext>
            </a:extLst>
          </p:cNvPr>
          <p:cNvSpPr>
            <a:spLocks noGrp="1"/>
          </p:cNvSpPr>
          <p:nvPr>
            <p:ph type="sldNum" sz="quarter" idx="7"/>
          </p:nvPr>
        </p:nvSpPr>
        <p:spPr>
          <a:xfrm>
            <a:off x="8777288" y="6376988"/>
            <a:ext cx="2805112" cy="277812"/>
          </a:xfrm>
          <a:prstGeom prst="rect">
            <a:avLst/>
          </a:prstGeom>
        </p:spPr>
        <p:txBody>
          <a:bodyPr vert="horz" wrap="square" lIns="0" tIns="0" rIns="0" bIns="0" numCol="1" anchor="t" anchorCtr="0" compatLnSpc="1">
            <a:prstTxWarp prst="textNoShape">
              <a:avLst/>
            </a:prstTxWarp>
            <a:spAutoFit/>
          </a:bodyPr>
          <a:lstStyle>
            <a:lvl1pPr algn="r" eaLnBrk="1" fontAlgn="auto" hangingPunct="1">
              <a:spcBef>
                <a:spcPts val="0"/>
              </a:spcBef>
              <a:spcAft>
                <a:spcPts val="0"/>
              </a:spcAft>
              <a:defRPr>
                <a:solidFill>
                  <a:srgbClr val="898989"/>
                </a:solidFill>
                <a:latin typeface="+mn-lt"/>
              </a:defRPr>
            </a:lvl1pPr>
          </a:lstStyle>
          <a:p>
            <a:pPr>
              <a:defRPr/>
            </a:pPr>
            <a:fld id="{FEECE136-78E8-4095-9613-656986A0841B}"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sldLayoutIdLst>
    <p:sldLayoutId id="2147484534" r:id="rId1"/>
    <p:sldLayoutId id="2147484535" r:id="rId2"/>
    <p:sldLayoutId id="2147484545" r:id="rId3"/>
    <p:sldLayoutId id="2147484546" r:id="rId4"/>
    <p:sldLayoutId id="2147484547"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609585" algn="ctr" rtl="0" fontAlgn="base">
        <a:spcBef>
          <a:spcPct val="0"/>
        </a:spcBef>
        <a:spcAft>
          <a:spcPct val="0"/>
        </a:spcAft>
        <a:defRPr>
          <a:solidFill>
            <a:schemeClr val="tx2"/>
          </a:solidFill>
          <a:latin typeface="Calibri" panose="020F0502020204030204" pitchFamily="34" charset="0"/>
        </a:defRPr>
      </a:lvl6pPr>
      <a:lvl7pPr marL="1219170" algn="ctr" rtl="0" fontAlgn="base">
        <a:spcBef>
          <a:spcPct val="0"/>
        </a:spcBef>
        <a:spcAft>
          <a:spcPct val="0"/>
        </a:spcAft>
        <a:defRPr>
          <a:solidFill>
            <a:schemeClr val="tx2"/>
          </a:solidFill>
          <a:latin typeface="Calibri" panose="020F0502020204030204" pitchFamily="34" charset="0"/>
        </a:defRPr>
      </a:lvl7pPr>
      <a:lvl8pPr marL="1828754" algn="ctr" rtl="0" fontAlgn="base">
        <a:spcBef>
          <a:spcPct val="0"/>
        </a:spcBef>
        <a:spcAft>
          <a:spcPct val="0"/>
        </a:spcAft>
        <a:defRPr>
          <a:solidFill>
            <a:schemeClr val="tx2"/>
          </a:solidFill>
          <a:latin typeface="Calibri" panose="020F0502020204030204" pitchFamily="34" charset="0"/>
        </a:defRPr>
      </a:lvl8pPr>
      <a:lvl9pPr marL="2438339" algn="ctr" rtl="0" fontAlgn="base">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274638" algn="l" rtl="0" eaLnBrk="0" fontAlgn="base" hangingPunct="0">
        <a:spcBef>
          <a:spcPct val="20000"/>
        </a:spcBef>
        <a:spcAft>
          <a:spcPct val="0"/>
        </a:spcAft>
        <a:defRPr>
          <a:solidFill>
            <a:schemeClr val="tx1"/>
          </a:solidFill>
          <a:latin typeface="+mn-lt"/>
          <a:ea typeface="+mn-ea"/>
          <a:cs typeface="+mn-cs"/>
        </a:defRPr>
      </a:lvl2pPr>
      <a:lvl3pPr marL="550863" algn="l" rtl="0" eaLnBrk="0" fontAlgn="base" hangingPunct="0">
        <a:spcBef>
          <a:spcPct val="20000"/>
        </a:spcBef>
        <a:spcAft>
          <a:spcPct val="0"/>
        </a:spcAft>
        <a:defRPr>
          <a:solidFill>
            <a:schemeClr val="tx1"/>
          </a:solidFill>
          <a:latin typeface="+mn-lt"/>
          <a:ea typeface="+mn-ea"/>
          <a:cs typeface="+mn-cs"/>
        </a:defRPr>
      </a:lvl3pPr>
      <a:lvl4pPr marL="828675" algn="l" rtl="0" eaLnBrk="0" fontAlgn="base" hangingPunct="0">
        <a:spcBef>
          <a:spcPct val="20000"/>
        </a:spcBef>
        <a:spcAft>
          <a:spcPct val="0"/>
        </a:spcAft>
        <a:defRPr>
          <a:solidFill>
            <a:schemeClr val="tx1"/>
          </a:solidFill>
          <a:latin typeface="+mn-lt"/>
          <a:ea typeface="+mn-ea"/>
          <a:cs typeface="+mn-cs"/>
        </a:defRPr>
      </a:lvl4pPr>
      <a:lvl5pPr marL="1106488" algn="l" rtl="0" eaLnBrk="0" fontAlgn="base" hangingPunct="0">
        <a:spcBef>
          <a:spcPct val="20000"/>
        </a:spcBef>
        <a:spcAft>
          <a:spcPct val="0"/>
        </a:spcAft>
        <a:defRPr>
          <a:solidFill>
            <a:schemeClr val="tx1"/>
          </a:solidFill>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bodyStyle>
    <p:otherStyle>
      <a:lvl1pPr marL="0" eaLnBrk="1" hangingPunct="1">
        <a:defRPr>
          <a:latin typeface="+mn-lt"/>
          <a:ea typeface="+mn-ea"/>
          <a:cs typeface="+mn-cs"/>
        </a:defRPr>
      </a:lvl1pPr>
      <a:lvl2pPr marL="277157" eaLnBrk="1" hangingPunct="1">
        <a:defRPr>
          <a:latin typeface="+mn-lt"/>
          <a:ea typeface="+mn-ea"/>
          <a:cs typeface="+mn-cs"/>
        </a:defRPr>
      </a:lvl2pPr>
      <a:lvl3pPr marL="554311" eaLnBrk="1" hangingPunct="1">
        <a:defRPr>
          <a:latin typeface="+mn-lt"/>
          <a:ea typeface="+mn-ea"/>
          <a:cs typeface="+mn-cs"/>
        </a:defRPr>
      </a:lvl3pPr>
      <a:lvl4pPr marL="831473" eaLnBrk="1" hangingPunct="1">
        <a:defRPr>
          <a:latin typeface="+mn-lt"/>
          <a:ea typeface="+mn-ea"/>
          <a:cs typeface="+mn-cs"/>
        </a:defRPr>
      </a:lvl4pPr>
      <a:lvl5pPr marL="1108620" eaLnBrk="1" hangingPunct="1">
        <a:defRPr>
          <a:latin typeface="+mn-lt"/>
          <a:ea typeface="+mn-ea"/>
          <a:cs typeface="+mn-cs"/>
        </a:defRPr>
      </a:lvl5pPr>
      <a:lvl6pPr marL="1385777" eaLnBrk="1" hangingPunct="1">
        <a:defRPr>
          <a:latin typeface="+mn-lt"/>
          <a:ea typeface="+mn-ea"/>
          <a:cs typeface="+mn-cs"/>
        </a:defRPr>
      </a:lvl6pPr>
      <a:lvl7pPr marL="1662933" eaLnBrk="1" hangingPunct="1">
        <a:defRPr>
          <a:latin typeface="+mn-lt"/>
          <a:ea typeface="+mn-ea"/>
          <a:cs typeface="+mn-cs"/>
        </a:defRPr>
      </a:lvl7pPr>
      <a:lvl8pPr marL="1940093" eaLnBrk="1" hangingPunct="1">
        <a:defRPr>
          <a:latin typeface="+mn-lt"/>
          <a:ea typeface="+mn-ea"/>
          <a:cs typeface="+mn-cs"/>
        </a:defRPr>
      </a:lvl8pPr>
      <a:lvl9pPr marL="2217239"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chart" Target="../charts/chart11.xml"/><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16.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19.xml"/></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22.xml"/></Relationships>
</file>

<file path=ppt/slides/_rels/slide2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24.xml"/></Relationships>
</file>

<file path=ppt/slides/_rels/slide2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28.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30.xml"/></Relationships>
</file>

<file path=ppt/slides/_rels/slide3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32.xml"/></Relationships>
</file>

<file path=ppt/slides/_rels/slide3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35.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chart" Target="../charts/chart40.xml"/><Relationship Id="rId4" Type="http://schemas.openxmlformats.org/officeDocument/2006/relationships/chart" Target="../charts/chart39.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chart" Target="../charts/chart43.xml"/><Relationship Id="rId4" Type="http://schemas.openxmlformats.org/officeDocument/2006/relationships/chart" Target="../charts/chart42.xml"/></Relationships>
</file>

<file path=ppt/slides/_rels/slide39.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1.xml"/><Relationship Id="rId1" Type="http://schemas.openxmlformats.org/officeDocument/2006/relationships/themeOverride" Target="../theme/themeOverride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46.xml"/></Relationships>
</file>

<file path=ppt/slides/_rels/slide43.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chart" Target="../charts/chart49.xml"/><Relationship Id="rId4" Type="http://schemas.openxmlformats.org/officeDocument/2006/relationships/chart" Target="../charts/chart48.xml"/></Relationships>
</file>

<file path=ppt/slides/_rels/slide44.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52.xml"/></Relationships>
</file>

<file path=ppt/slides/_rels/slide46.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54.xml"/></Relationships>
</file>

<file path=ppt/slides/_rels/slide47.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57.xml"/></Relationships>
</file>

<file path=ppt/slides/_rels/slide49.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60.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61.xml"/><Relationship Id="rId1" Type="http://schemas.openxmlformats.org/officeDocument/2006/relationships/slideLayout" Target="../slideLayouts/slideLayout15.xml"/><Relationship Id="rId5" Type="http://schemas.openxmlformats.org/officeDocument/2006/relationships/chart" Target="../charts/chart63.xml"/><Relationship Id="rId4" Type="http://schemas.openxmlformats.org/officeDocument/2006/relationships/chart" Target="../charts/chart62.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66.xml"/></Relationships>
</file>

<file path=ppt/slides/_rels/slide5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chart" Target="../charts/chart68.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70.xml"/></Relationships>
</file>

<file path=ppt/slides/_rels/slide58.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7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1.xml"/><Relationship Id="rId1" Type="http://schemas.openxmlformats.org/officeDocument/2006/relationships/themeOverride" Target="../theme/themeOverride3.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76.xml"/></Relationships>
</file>

<file path=ppt/slides/_rels/slide64.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78.xml"/></Relationships>
</file>

<file path=ppt/slides/_rels/slide65.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82.xml"/></Relationships>
</file>

<file path=ppt/slides/_rels/slide68.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1.xml"/><Relationship Id="rId1" Type="http://schemas.openxmlformats.org/officeDocument/2006/relationships/themeOverride" Target="../theme/themeOverride4.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87.xml"/></Relationships>
</file>

<file path=ppt/slides/_rels/slide72.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89.xml"/></Relationships>
</file>

<file path=ppt/slides/_rels/slide73.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93.xml"/></Relationships>
</file>

<file path=ppt/slides/_rels/slide76.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95.xml"/></Relationships>
</file>

<file path=ppt/slides/_rels/slide77.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97.xml"/></Relationships>
</file>

<file path=ppt/slides/_rels/slide78.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99.xml"/></Relationships>
</file>

<file path=ppt/slides/_rels/slide79.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chart" Target="../charts/chart10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1.xml"/><Relationship Id="rId1" Type="http://schemas.openxmlformats.org/officeDocument/2006/relationships/themeOverride" Target="../theme/themeOverride5.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8434" name="Imagen 6">
            <a:extLst>
              <a:ext uri="{FF2B5EF4-FFF2-40B4-BE49-F238E27FC236}">
                <a16:creationId xmlns:a16="http://schemas.microsoft.com/office/drawing/2014/main" id="{B1CC9C8F-279A-40A8-825D-96263AD14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5461000"/>
            <a:ext cx="290036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ángulo 3">
            <a:extLst>
              <a:ext uri="{FF2B5EF4-FFF2-40B4-BE49-F238E27FC236}">
                <a16:creationId xmlns:a16="http://schemas.microsoft.com/office/drawing/2014/main" id="{5AE91D50-B97E-4590-8DB1-0A40DFE07E43}"/>
              </a:ext>
            </a:extLst>
          </p:cNvPr>
          <p:cNvSpPr>
            <a:spLocks noChangeArrowheads="1"/>
          </p:cNvSpPr>
          <p:nvPr/>
        </p:nvSpPr>
        <p:spPr bwMode="auto">
          <a:xfrm>
            <a:off x="1090613" y="2084388"/>
            <a:ext cx="10010775" cy="2298700"/>
          </a:xfrm>
          <a:prstGeom prst="rect">
            <a:avLst/>
          </a:prstGeom>
          <a:noFill/>
          <a:ln>
            <a:noFill/>
          </a:ln>
        </p:spPr>
        <p:txBody>
          <a:bodyPr lIns="121899" tIns="60949" rIns="121899" bIns="60949">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algn="ctr" defTabSz="552437" eaLnBrk="1" hangingPunct="1">
              <a:defRPr/>
            </a:pPr>
            <a:r>
              <a:rPr lang="es-ES" altLang="es-CL" sz="3733" dirty="0">
                <a:solidFill>
                  <a:srgbClr val="66CDFF"/>
                </a:solidFill>
              </a:rPr>
              <a:t>Estudio de Satisfacción de </a:t>
            </a:r>
          </a:p>
          <a:p>
            <a:pPr algn="ctr" defTabSz="552437" eaLnBrk="1" hangingPunct="1">
              <a:defRPr/>
            </a:pPr>
            <a:r>
              <a:rPr lang="es-ES" altLang="es-CL" sz="3733" dirty="0">
                <a:solidFill>
                  <a:srgbClr val="66CDFF"/>
                </a:solidFill>
              </a:rPr>
              <a:t>Usuarios/as Externos/as CPLT</a:t>
            </a:r>
          </a:p>
          <a:p>
            <a:pPr algn="ctr" defTabSz="552437" eaLnBrk="1" hangingPunct="1">
              <a:defRPr/>
            </a:pPr>
            <a:r>
              <a:rPr lang="es-ES" altLang="es-CL" sz="3733" dirty="0">
                <a:solidFill>
                  <a:srgbClr val="66CDFF"/>
                </a:solidFill>
              </a:rPr>
              <a:t>2022</a:t>
            </a:r>
          </a:p>
          <a:p>
            <a:pPr algn="ctr" defTabSz="552437" eaLnBrk="1" hangingPunct="1">
              <a:defRPr/>
            </a:pPr>
            <a:endParaRPr lang="es-ES" altLang="es-CL" sz="2933" dirty="0">
              <a:solidFill>
                <a:srgbClr val="66CD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n 72">
            <a:extLst>
              <a:ext uri="{FF2B5EF4-FFF2-40B4-BE49-F238E27FC236}">
                <a16:creationId xmlns:a16="http://schemas.microsoft.com/office/drawing/2014/main" id="{7F2EFF60-3F9A-4FE2-941D-F5CBA8EB5D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AE90DA93-F909-4125-9A38-478493EC32E0}"/>
              </a:ext>
            </a:extLst>
          </p:cNvPr>
          <p:cNvSpPr/>
          <p:nvPr/>
        </p:nvSpPr>
        <p:spPr>
          <a:xfrm>
            <a:off x="0" y="127000"/>
            <a:ext cx="7632700"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11" name="3 CuadroTexto">
            <a:extLst>
              <a:ext uri="{FF2B5EF4-FFF2-40B4-BE49-F238E27FC236}">
                <a16:creationId xmlns:a16="http://schemas.microsoft.com/office/drawing/2014/main" id="{AD58C522-CBB4-464C-A917-68866BE8FE01}"/>
              </a:ext>
            </a:extLst>
          </p:cNvPr>
          <p:cNvSpPr txBox="1">
            <a:spLocks noChangeArrowheads="1"/>
          </p:cNvSpPr>
          <p:nvPr/>
        </p:nvSpPr>
        <p:spPr bwMode="auto">
          <a:xfrm>
            <a:off x="0" y="127000"/>
            <a:ext cx="4314825"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Principales Resultados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27653" name="CuadroTexto 9">
            <a:extLst>
              <a:ext uri="{FF2B5EF4-FFF2-40B4-BE49-F238E27FC236}">
                <a16:creationId xmlns:a16="http://schemas.microsoft.com/office/drawing/2014/main" id="{97B71375-5406-4459-BBC8-3CD867F99F3D}"/>
              </a:ext>
            </a:extLst>
          </p:cNvPr>
          <p:cNvSpPr txBox="1">
            <a:spLocks noChangeArrowheads="1"/>
          </p:cNvSpPr>
          <p:nvPr/>
        </p:nvSpPr>
        <p:spPr bwMode="auto">
          <a:xfrm>
            <a:off x="4855369" y="977901"/>
            <a:ext cx="2481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SATISFACCIÓN GENERAL</a:t>
            </a:r>
          </a:p>
        </p:txBody>
      </p:sp>
      <p:sp>
        <p:nvSpPr>
          <p:cNvPr id="21" name="Bocadillo: rectángulo con esquinas redondeadas 20">
            <a:extLst>
              <a:ext uri="{FF2B5EF4-FFF2-40B4-BE49-F238E27FC236}">
                <a16:creationId xmlns:a16="http://schemas.microsoft.com/office/drawing/2014/main" id="{11F26287-730F-4441-AC01-A36C6316A486}"/>
              </a:ext>
            </a:extLst>
          </p:cNvPr>
          <p:cNvSpPr/>
          <p:nvPr/>
        </p:nvSpPr>
        <p:spPr>
          <a:xfrm>
            <a:off x="1803400" y="5781675"/>
            <a:ext cx="8716963" cy="841375"/>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La mayoría de los/as usuarios/as baja o mantiene su promedio de satisfacción, salvo el grupo de </a:t>
            </a:r>
            <a:r>
              <a:rPr lang="es-CL" sz="1200" b="1" dirty="0">
                <a:solidFill>
                  <a:prstClr val="black"/>
                </a:solidFill>
              </a:rPr>
              <a:t>Defensoría y Orientación Proactiva </a:t>
            </a:r>
            <a:r>
              <a:rPr lang="es-CL" sz="1200" dirty="0">
                <a:solidFill>
                  <a:prstClr val="black"/>
                </a:solidFill>
              </a:rPr>
              <a:t>el cual sube su promedio en 7 puntos y muestra un aumento sostenido desde 2020. </a:t>
            </a:r>
          </a:p>
          <a:p>
            <a:pPr algn="ctr" defTabSz="457200" eaLnBrk="1" fontAlgn="auto" hangingPunct="1">
              <a:spcBef>
                <a:spcPts val="0"/>
              </a:spcBef>
              <a:spcAft>
                <a:spcPts val="0"/>
              </a:spcAft>
              <a:defRPr/>
            </a:pPr>
            <a:r>
              <a:rPr lang="es-CL" sz="1200" dirty="0">
                <a:solidFill>
                  <a:prstClr val="black"/>
                </a:solidFill>
              </a:rPr>
              <a:t>Las bajas mas importantes las presentan </a:t>
            </a:r>
            <a:r>
              <a:rPr lang="es-CL" sz="1200" b="1" dirty="0">
                <a:solidFill>
                  <a:prstClr val="black"/>
                </a:solidFill>
              </a:rPr>
              <a:t>Consultantes </a:t>
            </a:r>
            <a:r>
              <a:rPr lang="es-CL" sz="1200" dirty="0">
                <a:solidFill>
                  <a:prstClr val="black"/>
                </a:solidFill>
              </a:rPr>
              <a:t>y</a:t>
            </a:r>
            <a:r>
              <a:rPr lang="es-CL" sz="1200" b="1" dirty="0">
                <a:solidFill>
                  <a:prstClr val="black"/>
                </a:solidFill>
              </a:rPr>
              <a:t> Solicitantes CPLT</a:t>
            </a:r>
            <a:r>
              <a:rPr lang="es-CL" sz="1200" dirty="0">
                <a:solidFill>
                  <a:prstClr val="black"/>
                </a:solidFill>
              </a:rPr>
              <a:t>.</a:t>
            </a:r>
          </a:p>
        </p:txBody>
      </p:sp>
      <p:graphicFrame>
        <p:nvGraphicFramePr>
          <p:cNvPr id="2" name="Gráfico 1">
            <a:extLst>
              <a:ext uri="{FF2B5EF4-FFF2-40B4-BE49-F238E27FC236}">
                <a16:creationId xmlns:a16="http://schemas.microsoft.com/office/drawing/2014/main" id="{E1229B46-A0FA-40FA-36A4-3229E84B6224}"/>
              </a:ext>
            </a:extLst>
          </p:cNvPr>
          <p:cNvGraphicFramePr>
            <a:graphicFrameLocks/>
          </p:cNvGraphicFramePr>
          <p:nvPr>
            <p:extLst>
              <p:ext uri="{D42A27DB-BD31-4B8C-83A1-F6EECF244321}">
                <p14:modId xmlns:p14="http://schemas.microsoft.com/office/powerpoint/2010/main" val="733724286"/>
              </p:ext>
            </p:extLst>
          </p:nvPr>
        </p:nvGraphicFramePr>
        <p:xfrm>
          <a:off x="1166191" y="1506915"/>
          <a:ext cx="9806609" cy="4052509"/>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cto de flecha 3">
            <a:extLst>
              <a:ext uri="{FF2B5EF4-FFF2-40B4-BE49-F238E27FC236}">
                <a16:creationId xmlns:a16="http://schemas.microsoft.com/office/drawing/2014/main" id="{6D496C6E-660F-68F9-AE8E-30FBE5D3A495}"/>
              </a:ext>
            </a:extLst>
          </p:cNvPr>
          <p:cNvCxnSpPr/>
          <p:nvPr/>
        </p:nvCxnSpPr>
        <p:spPr>
          <a:xfrm flipV="1">
            <a:off x="4794191" y="2918389"/>
            <a:ext cx="282011" cy="26491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5" name="Conector recto de flecha 4">
            <a:extLst>
              <a:ext uri="{FF2B5EF4-FFF2-40B4-BE49-F238E27FC236}">
                <a16:creationId xmlns:a16="http://schemas.microsoft.com/office/drawing/2014/main" id="{F9CB4697-D6F0-183C-5038-05CCADF7C61B}"/>
              </a:ext>
            </a:extLst>
          </p:cNvPr>
          <p:cNvCxnSpPr>
            <a:cxnSpLocks/>
          </p:cNvCxnSpPr>
          <p:nvPr/>
        </p:nvCxnSpPr>
        <p:spPr>
          <a:xfrm>
            <a:off x="2811322" y="2721516"/>
            <a:ext cx="301952" cy="3187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 name="Conector recto de flecha 5">
            <a:extLst>
              <a:ext uri="{FF2B5EF4-FFF2-40B4-BE49-F238E27FC236}">
                <a16:creationId xmlns:a16="http://schemas.microsoft.com/office/drawing/2014/main" id="{679C9B00-D3D7-B379-0805-6E206F711D4C}"/>
              </a:ext>
            </a:extLst>
          </p:cNvPr>
          <p:cNvCxnSpPr>
            <a:cxnSpLocks/>
          </p:cNvCxnSpPr>
          <p:nvPr/>
        </p:nvCxnSpPr>
        <p:spPr>
          <a:xfrm>
            <a:off x="6069495" y="2562158"/>
            <a:ext cx="301952" cy="3187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n 72">
            <a:extLst>
              <a:ext uri="{FF2B5EF4-FFF2-40B4-BE49-F238E27FC236}">
                <a16:creationId xmlns:a16="http://schemas.microsoft.com/office/drawing/2014/main" id="{3F5B10FD-551F-404D-A125-B3F6FBD192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3850D0EC-FD94-489C-B974-B6B3A07E23B4}"/>
              </a:ext>
            </a:extLst>
          </p:cNvPr>
          <p:cNvSpPr/>
          <p:nvPr/>
        </p:nvSpPr>
        <p:spPr>
          <a:xfrm>
            <a:off x="0" y="127000"/>
            <a:ext cx="7632700"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11" name="3 CuadroTexto">
            <a:extLst>
              <a:ext uri="{FF2B5EF4-FFF2-40B4-BE49-F238E27FC236}">
                <a16:creationId xmlns:a16="http://schemas.microsoft.com/office/drawing/2014/main" id="{9451287F-5B14-4B3F-B072-B9316C1C681A}"/>
              </a:ext>
            </a:extLst>
          </p:cNvPr>
          <p:cNvSpPr txBox="1">
            <a:spLocks noChangeArrowheads="1"/>
          </p:cNvSpPr>
          <p:nvPr/>
        </p:nvSpPr>
        <p:spPr bwMode="auto">
          <a:xfrm>
            <a:off x="0" y="127000"/>
            <a:ext cx="4314825"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Principales Resultados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28677" name="CuadroTexto 4">
            <a:extLst>
              <a:ext uri="{FF2B5EF4-FFF2-40B4-BE49-F238E27FC236}">
                <a16:creationId xmlns:a16="http://schemas.microsoft.com/office/drawing/2014/main" id="{E690D99C-C47F-4BDE-965E-CBFE9D5CBF4B}"/>
              </a:ext>
            </a:extLst>
          </p:cNvPr>
          <p:cNvSpPr txBox="1">
            <a:spLocks noChangeArrowheads="1"/>
          </p:cNvSpPr>
          <p:nvPr/>
        </p:nvSpPr>
        <p:spPr bwMode="auto">
          <a:xfrm>
            <a:off x="5324475" y="904875"/>
            <a:ext cx="154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EXPECTATIVAS</a:t>
            </a:r>
          </a:p>
        </p:txBody>
      </p:sp>
      <p:sp>
        <p:nvSpPr>
          <p:cNvPr id="16" name="Bocadillo: rectángulo con esquinas redondeadas 15">
            <a:extLst>
              <a:ext uri="{FF2B5EF4-FFF2-40B4-BE49-F238E27FC236}">
                <a16:creationId xmlns:a16="http://schemas.microsoft.com/office/drawing/2014/main" id="{0107AB14-A16C-4BD3-808F-0F4EF8290E7D}"/>
              </a:ext>
            </a:extLst>
          </p:cNvPr>
          <p:cNvSpPr/>
          <p:nvPr/>
        </p:nvSpPr>
        <p:spPr>
          <a:xfrm>
            <a:off x="974221" y="5324813"/>
            <a:ext cx="10186585" cy="1272539"/>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Estos resultados muestran que hay grupos que tienen expectativas mucho más altas de lo que reciben en el servicio entregado, al verse que entre quienes no se cumplen las expectativas, el nivel de satisfacción es menor. Esto pasa principalmente en el caso de Reclamantes en sus distintas etapas: Reclamantes y Seguimiento de Decisiones. Aquellos que pasan por Defensoría y OP, este año empiezan a mejorar su experiencia y satisfacción. </a:t>
            </a:r>
          </a:p>
          <a:p>
            <a:pPr algn="ctr" defTabSz="457200" eaLnBrk="1" fontAlgn="auto" hangingPunct="1">
              <a:spcBef>
                <a:spcPts val="0"/>
              </a:spcBef>
              <a:spcAft>
                <a:spcPts val="0"/>
              </a:spcAft>
              <a:defRPr/>
            </a:pPr>
            <a:endParaRPr lang="es-CL" sz="1200" dirty="0">
              <a:solidFill>
                <a:prstClr val="black"/>
              </a:solidFill>
            </a:endParaRPr>
          </a:p>
          <a:p>
            <a:pPr algn="ctr" defTabSz="457200" eaLnBrk="1" fontAlgn="auto" hangingPunct="1">
              <a:spcBef>
                <a:spcPts val="0"/>
              </a:spcBef>
              <a:spcAft>
                <a:spcPts val="0"/>
              </a:spcAft>
              <a:defRPr/>
            </a:pPr>
            <a:r>
              <a:rPr lang="es-CL" sz="1200" dirty="0">
                <a:solidFill>
                  <a:prstClr val="black"/>
                </a:solidFill>
              </a:rPr>
              <a:t>Se destaca el caso de los </a:t>
            </a:r>
            <a:r>
              <a:rPr lang="es-CL" sz="1200" b="1" dirty="0">
                <a:solidFill>
                  <a:prstClr val="black"/>
                </a:solidFill>
              </a:rPr>
              <a:t>Solicitantes del CPLT </a:t>
            </a:r>
            <a:r>
              <a:rPr lang="es-CL" sz="1200" dirty="0">
                <a:solidFill>
                  <a:prstClr val="black"/>
                </a:solidFill>
              </a:rPr>
              <a:t>cuyas expectativas dejan de superarse. Por otra parte, mejora de manera importante la experiencia de </a:t>
            </a:r>
            <a:r>
              <a:rPr lang="es-CL" sz="1200" b="1" dirty="0">
                <a:solidFill>
                  <a:prstClr val="black"/>
                </a:solidFill>
              </a:rPr>
              <a:t>Docentes</a:t>
            </a:r>
            <a:r>
              <a:rPr lang="es-CL" sz="1200" dirty="0">
                <a:solidFill>
                  <a:prstClr val="black"/>
                </a:solidFill>
              </a:rPr>
              <a:t>. Es importante considerar que ambos grupos que presentan variaciones grandes, tienen muestras pequeñas.</a:t>
            </a:r>
          </a:p>
        </p:txBody>
      </p:sp>
      <p:graphicFrame>
        <p:nvGraphicFramePr>
          <p:cNvPr id="2" name="Gráfico 1">
            <a:extLst>
              <a:ext uri="{FF2B5EF4-FFF2-40B4-BE49-F238E27FC236}">
                <a16:creationId xmlns:a16="http://schemas.microsoft.com/office/drawing/2014/main" id="{32BCA4B3-AC04-FF4F-F89D-B3452109D64C}"/>
              </a:ext>
            </a:extLst>
          </p:cNvPr>
          <p:cNvGraphicFramePr>
            <a:graphicFrameLocks/>
          </p:cNvGraphicFramePr>
          <p:nvPr>
            <p:extLst>
              <p:ext uri="{D42A27DB-BD31-4B8C-83A1-F6EECF244321}">
                <p14:modId xmlns:p14="http://schemas.microsoft.com/office/powerpoint/2010/main" val="487865713"/>
              </p:ext>
            </p:extLst>
          </p:nvPr>
        </p:nvGraphicFramePr>
        <p:xfrm>
          <a:off x="1579547" y="1441078"/>
          <a:ext cx="9032905" cy="371742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Conector recto de flecha 3">
            <a:extLst>
              <a:ext uri="{FF2B5EF4-FFF2-40B4-BE49-F238E27FC236}">
                <a16:creationId xmlns:a16="http://schemas.microsoft.com/office/drawing/2014/main" id="{79B019D6-79B5-9D6C-5F3D-353A3BA60128}"/>
              </a:ext>
            </a:extLst>
          </p:cNvPr>
          <p:cNvCxnSpPr/>
          <p:nvPr/>
        </p:nvCxnSpPr>
        <p:spPr>
          <a:xfrm flipV="1">
            <a:off x="5862415" y="3301881"/>
            <a:ext cx="299103" cy="25423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5" name="Conector recto de flecha 4">
            <a:extLst>
              <a:ext uri="{FF2B5EF4-FFF2-40B4-BE49-F238E27FC236}">
                <a16:creationId xmlns:a16="http://schemas.microsoft.com/office/drawing/2014/main" id="{9B89E4CE-CE3A-0218-0F33-C0FE0ECBD6E8}"/>
              </a:ext>
            </a:extLst>
          </p:cNvPr>
          <p:cNvCxnSpPr/>
          <p:nvPr/>
        </p:nvCxnSpPr>
        <p:spPr>
          <a:xfrm flipV="1">
            <a:off x="9757873" y="2384989"/>
            <a:ext cx="299103" cy="25423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6" name="Conector recto de flecha 5">
            <a:extLst>
              <a:ext uri="{FF2B5EF4-FFF2-40B4-BE49-F238E27FC236}">
                <a16:creationId xmlns:a16="http://schemas.microsoft.com/office/drawing/2014/main" id="{9CEF9C06-9290-9D7D-946C-2F60A8669362}"/>
              </a:ext>
            </a:extLst>
          </p:cNvPr>
          <p:cNvCxnSpPr>
            <a:cxnSpLocks/>
          </p:cNvCxnSpPr>
          <p:nvPr/>
        </p:nvCxnSpPr>
        <p:spPr>
          <a:xfrm>
            <a:off x="4163849" y="2721516"/>
            <a:ext cx="301952" cy="3187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Conector recto de flecha 8">
            <a:extLst>
              <a:ext uri="{FF2B5EF4-FFF2-40B4-BE49-F238E27FC236}">
                <a16:creationId xmlns:a16="http://schemas.microsoft.com/office/drawing/2014/main" id="{9C6DDC4A-CECE-790B-D19B-9EDF5E49189B}"/>
              </a:ext>
            </a:extLst>
          </p:cNvPr>
          <p:cNvCxnSpPr>
            <a:cxnSpLocks/>
          </p:cNvCxnSpPr>
          <p:nvPr/>
        </p:nvCxnSpPr>
        <p:spPr>
          <a:xfrm>
            <a:off x="3136929" y="3040231"/>
            <a:ext cx="301952" cy="3187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n 72">
            <a:extLst>
              <a:ext uri="{FF2B5EF4-FFF2-40B4-BE49-F238E27FC236}">
                <a16:creationId xmlns:a16="http://schemas.microsoft.com/office/drawing/2014/main" id="{F8E5D831-AE72-43BA-A889-4063B679A0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270B3019-354B-4CAC-A07E-444F42F46782}"/>
              </a:ext>
            </a:extLst>
          </p:cNvPr>
          <p:cNvSpPr/>
          <p:nvPr/>
        </p:nvSpPr>
        <p:spPr>
          <a:xfrm>
            <a:off x="0" y="127000"/>
            <a:ext cx="7632700"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11" name="3 CuadroTexto">
            <a:extLst>
              <a:ext uri="{FF2B5EF4-FFF2-40B4-BE49-F238E27FC236}">
                <a16:creationId xmlns:a16="http://schemas.microsoft.com/office/drawing/2014/main" id="{38AA6FA1-DFC3-4469-9E62-92B8FD5DB758}"/>
              </a:ext>
            </a:extLst>
          </p:cNvPr>
          <p:cNvSpPr txBox="1">
            <a:spLocks noChangeArrowheads="1"/>
          </p:cNvSpPr>
          <p:nvPr/>
        </p:nvSpPr>
        <p:spPr bwMode="auto">
          <a:xfrm>
            <a:off x="0" y="127000"/>
            <a:ext cx="4314825"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Principales Resultados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29701" name="CuadroTexto 6">
            <a:extLst>
              <a:ext uri="{FF2B5EF4-FFF2-40B4-BE49-F238E27FC236}">
                <a16:creationId xmlns:a16="http://schemas.microsoft.com/office/drawing/2014/main" id="{B6BF4230-0AE6-4634-B65E-82C931A7F041}"/>
              </a:ext>
            </a:extLst>
          </p:cNvPr>
          <p:cNvSpPr txBox="1">
            <a:spLocks noChangeArrowheads="1"/>
          </p:cNvSpPr>
          <p:nvPr/>
        </p:nvSpPr>
        <p:spPr bwMode="auto">
          <a:xfrm>
            <a:off x="4257675" y="983332"/>
            <a:ext cx="3517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RECURRENCIA Y RECOMENDACIÓN</a:t>
            </a:r>
          </a:p>
        </p:txBody>
      </p:sp>
      <p:sp>
        <p:nvSpPr>
          <p:cNvPr id="8" name="Bocadillo: rectángulo con esquinas redondeadas 7">
            <a:extLst>
              <a:ext uri="{FF2B5EF4-FFF2-40B4-BE49-F238E27FC236}">
                <a16:creationId xmlns:a16="http://schemas.microsoft.com/office/drawing/2014/main" id="{2FAEE3A5-FE51-4E40-825D-CD2C7C39B7EF}"/>
              </a:ext>
            </a:extLst>
          </p:cNvPr>
          <p:cNvSpPr/>
          <p:nvPr/>
        </p:nvSpPr>
        <p:spPr>
          <a:xfrm>
            <a:off x="1812925" y="5443672"/>
            <a:ext cx="8716963" cy="1194248"/>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u="sng" dirty="0">
                <a:solidFill>
                  <a:prstClr val="black"/>
                </a:solidFill>
              </a:rPr>
              <a:t>La mayoría de los usuarios indica principalmente que volvería a usar el servicio y que lo recomendaría</a:t>
            </a:r>
            <a:r>
              <a:rPr lang="es-CL" sz="1200" dirty="0">
                <a:solidFill>
                  <a:prstClr val="black"/>
                </a:solidFill>
              </a:rPr>
              <a:t>, salvo aquellos de </a:t>
            </a:r>
            <a:r>
              <a:rPr lang="es-CL" sz="1200" b="1" dirty="0">
                <a:solidFill>
                  <a:prstClr val="black"/>
                </a:solidFill>
              </a:rPr>
              <a:t>Seguimiento de Decisiones</a:t>
            </a:r>
            <a:r>
              <a:rPr lang="es-CL" sz="1200" dirty="0">
                <a:solidFill>
                  <a:prstClr val="black"/>
                </a:solidFill>
              </a:rPr>
              <a:t>, que este año en su mayoría dicen que no lo recomendarían.</a:t>
            </a:r>
          </a:p>
          <a:p>
            <a:pPr algn="ctr" defTabSz="457200" eaLnBrk="1" fontAlgn="auto" hangingPunct="1">
              <a:spcBef>
                <a:spcPts val="0"/>
              </a:spcBef>
              <a:spcAft>
                <a:spcPts val="0"/>
              </a:spcAft>
              <a:defRPr/>
            </a:pPr>
            <a:r>
              <a:rPr lang="es-CL" sz="1200" dirty="0">
                <a:solidFill>
                  <a:prstClr val="black"/>
                </a:solidFill>
              </a:rPr>
              <a:t>Capacitados se mantienen en una alta fidelidad, indicando casi completamente que volverían y lo recomendarían. </a:t>
            </a:r>
          </a:p>
          <a:p>
            <a:pPr algn="ctr" defTabSz="457200" eaLnBrk="1" fontAlgn="auto" hangingPunct="1">
              <a:spcBef>
                <a:spcPts val="0"/>
              </a:spcBef>
              <a:spcAft>
                <a:spcPts val="0"/>
              </a:spcAft>
              <a:defRPr/>
            </a:pPr>
            <a:r>
              <a:rPr lang="es-CL" sz="1200" dirty="0">
                <a:solidFill>
                  <a:prstClr val="black"/>
                </a:solidFill>
              </a:rPr>
              <a:t>Solicitantes del CPLT mejoran estos porcentajes sostenidamente desde el 2020.</a:t>
            </a:r>
          </a:p>
          <a:p>
            <a:pPr algn="ctr" defTabSz="457200" eaLnBrk="1" fontAlgn="auto" hangingPunct="1">
              <a:spcBef>
                <a:spcPts val="0"/>
              </a:spcBef>
              <a:spcAft>
                <a:spcPts val="0"/>
              </a:spcAft>
              <a:defRPr/>
            </a:pPr>
            <a:r>
              <a:rPr lang="es-CL" sz="1200" dirty="0">
                <a:solidFill>
                  <a:prstClr val="black"/>
                </a:solidFill>
              </a:rPr>
              <a:t>Usuarios/as de consultas, reclamos y seguimiento volverían y recomendarían menos al CPLT este año.</a:t>
            </a:r>
          </a:p>
        </p:txBody>
      </p:sp>
      <p:graphicFrame>
        <p:nvGraphicFramePr>
          <p:cNvPr id="2" name="Gráfico 1">
            <a:extLst>
              <a:ext uri="{FF2B5EF4-FFF2-40B4-BE49-F238E27FC236}">
                <a16:creationId xmlns:a16="http://schemas.microsoft.com/office/drawing/2014/main" id="{2B8CE1FE-6D33-5506-2E5A-698966C8924C}"/>
              </a:ext>
            </a:extLst>
          </p:cNvPr>
          <p:cNvGraphicFramePr>
            <a:graphicFrameLocks/>
          </p:cNvGraphicFramePr>
          <p:nvPr>
            <p:extLst>
              <p:ext uri="{D42A27DB-BD31-4B8C-83A1-F6EECF244321}">
                <p14:modId xmlns:p14="http://schemas.microsoft.com/office/powerpoint/2010/main" val="1278807383"/>
              </p:ext>
            </p:extLst>
          </p:nvPr>
        </p:nvGraphicFramePr>
        <p:xfrm>
          <a:off x="247829" y="1409150"/>
          <a:ext cx="5546220" cy="37129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4AC8F900-3E51-4EDA-1BE1-58AA90A558B6}"/>
              </a:ext>
            </a:extLst>
          </p:cNvPr>
          <p:cNvGraphicFramePr>
            <a:graphicFrameLocks/>
          </p:cNvGraphicFramePr>
          <p:nvPr>
            <p:extLst>
              <p:ext uri="{D42A27DB-BD31-4B8C-83A1-F6EECF244321}">
                <p14:modId xmlns:p14="http://schemas.microsoft.com/office/powerpoint/2010/main" val="1714859005"/>
              </p:ext>
            </p:extLst>
          </p:nvPr>
        </p:nvGraphicFramePr>
        <p:xfrm>
          <a:off x="5980459" y="1407013"/>
          <a:ext cx="5855466" cy="3712909"/>
        </p:xfrm>
        <a:graphic>
          <a:graphicData uri="http://schemas.openxmlformats.org/drawingml/2006/chart">
            <c:chart xmlns:c="http://schemas.openxmlformats.org/drawingml/2006/chart" xmlns:r="http://schemas.openxmlformats.org/officeDocument/2006/relationships" r:id="rId4"/>
          </a:graphicData>
        </a:graphic>
      </p:graphicFrame>
      <p:sp>
        <p:nvSpPr>
          <p:cNvPr id="5" name="CuadroTexto 4">
            <a:extLst>
              <a:ext uri="{FF2B5EF4-FFF2-40B4-BE49-F238E27FC236}">
                <a16:creationId xmlns:a16="http://schemas.microsoft.com/office/drawing/2014/main" id="{2BDF12C7-A787-94F6-8E99-BE57EDBA88D8}"/>
              </a:ext>
            </a:extLst>
          </p:cNvPr>
          <p:cNvSpPr txBox="1"/>
          <p:nvPr/>
        </p:nvSpPr>
        <p:spPr>
          <a:xfrm>
            <a:off x="247829" y="5122060"/>
            <a:ext cx="3517310" cy="215444"/>
          </a:xfrm>
          <a:prstGeom prst="rect">
            <a:avLst/>
          </a:prstGeom>
          <a:noFill/>
        </p:spPr>
        <p:txBody>
          <a:bodyPr wrap="none" rtlCol="0">
            <a:spAutoFit/>
          </a:bodyPr>
          <a:lstStyle/>
          <a:p>
            <a:r>
              <a:rPr lang="es-CL" sz="800" dirty="0"/>
              <a:t>A los usuarios que no aparecen en estos gráficos no se les hace estas preguntas.</a:t>
            </a:r>
          </a:p>
        </p:txBody>
      </p:sp>
      <p:sp>
        <p:nvSpPr>
          <p:cNvPr id="6" name="Elipse 5">
            <a:extLst>
              <a:ext uri="{FF2B5EF4-FFF2-40B4-BE49-F238E27FC236}">
                <a16:creationId xmlns:a16="http://schemas.microsoft.com/office/drawing/2014/main" id="{0A3DCC99-F632-F56A-98CF-170FB3CCFE5E}"/>
              </a:ext>
            </a:extLst>
          </p:cNvPr>
          <p:cNvSpPr/>
          <p:nvPr/>
        </p:nvSpPr>
        <p:spPr>
          <a:xfrm>
            <a:off x="6494804" y="3437546"/>
            <a:ext cx="376014" cy="356787"/>
          </a:xfrm>
          <a:prstGeom prst="ellipse">
            <a:avLst/>
          </a:prstGeom>
          <a:noFill/>
          <a:ln w="190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p>
        </p:txBody>
      </p:sp>
      <p:cxnSp>
        <p:nvCxnSpPr>
          <p:cNvPr id="7" name="Conector recto de flecha 6">
            <a:extLst>
              <a:ext uri="{FF2B5EF4-FFF2-40B4-BE49-F238E27FC236}">
                <a16:creationId xmlns:a16="http://schemas.microsoft.com/office/drawing/2014/main" id="{097504B0-39A6-6766-146E-4F3C45B8A2FF}"/>
              </a:ext>
            </a:extLst>
          </p:cNvPr>
          <p:cNvCxnSpPr/>
          <p:nvPr/>
        </p:nvCxnSpPr>
        <p:spPr>
          <a:xfrm flipV="1">
            <a:off x="8691073" y="2474008"/>
            <a:ext cx="282011" cy="26491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9" name="Conector recto de flecha 8">
            <a:extLst>
              <a:ext uri="{FF2B5EF4-FFF2-40B4-BE49-F238E27FC236}">
                <a16:creationId xmlns:a16="http://schemas.microsoft.com/office/drawing/2014/main" id="{F9BBEC27-8963-ABCE-C51E-9DADBD09DAC9}"/>
              </a:ext>
            </a:extLst>
          </p:cNvPr>
          <p:cNvCxnSpPr/>
          <p:nvPr/>
        </p:nvCxnSpPr>
        <p:spPr>
          <a:xfrm flipV="1">
            <a:off x="3598495" y="2384278"/>
            <a:ext cx="282011" cy="26491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6" name="Conector recto de flecha 15">
            <a:extLst>
              <a:ext uri="{FF2B5EF4-FFF2-40B4-BE49-F238E27FC236}">
                <a16:creationId xmlns:a16="http://schemas.microsoft.com/office/drawing/2014/main" id="{0D35A128-10CB-BC6C-E6DD-0BAEFE0111A4}"/>
              </a:ext>
            </a:extLst>
          </p:cNvPr>
          <p:cNvCxnSpPr>
            <a:cxnSpLocks/>
          </p:cNvCxnSpPr>
          <p:nvPr/>
        </p:nvCxnSpPr>
        <p:spPr>
          <a:xfrm>
            <a:off x="1495935" y="2637538"/>
            <a:ext cx="258979" cy="2799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Conector recto de flecha 17">
            <a:extLst>
              <a:ext uri="{FF2B5EF4-FFF2-40B4-BE49-F238E27FC236}">
                <a16:creationId xmlns:a16="http://schemas.microsoft.com/office/drawing/2014/main" id="{35D136F6-416B-410F-3545-F43AAAC48A22}"/>
              </a:ext>
            </a:extLst>
          </p:cNvPr>
          <p:cNvCxnSpPr>
            <a:cxnSpLocks/>
          </p:cNvCxnSpPr>
          <p:nvPr/>
        </p:nvCxnSpPr>
        <p:spPr>
          <a:xfrm>
            <a:off x="6494804" y="2758119"/>
            <a:ext cx="258979" cy="2799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Rectángulo 3">
            <a:extLst>
              <a:ext uri="{FF2B5EF4-FFF2-40B4-BE49-F238E27FC236}">
                <a16:creationId xmlns:a16="http://schemas.microsoft.com/office/drawing/2014/main" id="{FF0C9220-98BF-4D1F-B73B-60F35D05A9AA}"/>
              </a:ext>
            </a:extLst>
          </p:cNvPr>
          <p:cNvSpPr>
            <a:spLocks noChangeArrowheads="1"/>
          </p:cNvSpPr>
          <p:nvPr/>
        </p:nvSpPr>
        <p:spPr bwMode="auto">
          <a:xfrm>
            <a:off x="1090613" y="3449638"/>
            <a:ext cx="10010775" cy="1149350"/>
          </a:xfrm>
          <a:prstGeom prst="rect">
            <a:avLst/>
          </a:prstGeom>
          <a:noFill/>
          <a:ln>
            <a:noFill/>
          </a:ln>
        </p:spPr>
        <p:txBody>
          <a:bodyPr lIns="121899" tIns="60949" rIns="121899" bIns="60949">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algn="ctr" defTabSz="552437" eaLnBrk="1" hangingPunct="1">
              <a:defRPr/>
            </a:pPr>
            <a:r>
              <a:rPr lang="es-ES" altLang="es-CL" sz="3733" dirty="0">
                <a:solidFill>
                  <a:srgbClr val="66CDFF"/>
                </a:solidFill>
              </a:rPr>
              <a:t>1. Reclamantes</a:t>
            </a:r>
          </a:p>
          <a:p>
            <a:pPr algn="ctr" defTabSz="552437" eaLnBrk="1" hangingPunct="1">
              <a:defRPr/>
            </a:pPr>
            <a:endParaRPr lang="es-ES" altLang="es-CL" sz="2933" dirty="0">
              <a:solidFill>
                <a:srgbClr val="66CD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C9302BCE-D8D8-42F9-A271-CFD5D86723F5}"/>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99E797AD-37D0-4CC5-8C5D-11BCBD18822C}"/>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32772" name="Imagen 72">
            <a:extLst>
              <a:ext uri="{FF2B5EF4-FFF2-40B4-BE49-F238E27FC236}">
                <a16:creationId xmlns:a16="http://schemas.microsoft.com/office/drawing/2014/main" id="{5329C1DB-CE4C-4D37-A3B6-1C8C673F41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CuadroTexto 4">
            <a:extLst>
              <a:ext uri="{FF2B5EF4-FFF2-40B4-BE49-F238E27FC236}">
                <a16:creationId xmlns:a16="http://schemas.microsoft.com/office/drawing/2014/main" id="{0F9B40C7-05D7-423C-B8BE-7EF52D6F5E20}"/>
              </a:ext>
            </a:extLst>
          </p:cNvPr>
          <p:cNvSpPr txBox="1">
            <a:spLocks noChangeArrowheads="1"/>
          </p:cNvSpPr>
          <p:nvPr/>
        </p:nvSpPr>
        <p:spPr bwMode="auto">
          <a:xfrm>
            <a:off x="1069975" y="952500"/>
            <a:ext cx="248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SATISFACCIÓN GENERAL</a:t>
            </a:r>
          </a:p>
        </p:txBody>
      </p:sp>
      <p:sp>
        <p:nvSpPr>
          <p:cNvPr id="32774" name="CuadroTexto 5">
            <a:extLst>
              <a:ext uri="{FF2B5EF4-FFF2-40B4-BE49-F238E27FC236}">
                <a16:creationId xmlns:a16="http://schemas.microsoft.com/office/drawing/2014/main" id="{9EF3C1DC-0124-4860-BDA9-C85E5766B73B}"/>
              </a:ext>
            </a:extLst>
          </p:cNvPr>
          <p:cNvSpPr txBox="1">
            <a:spLocks noChangeArrowheads="1"/>
          </p:cNvSpPr>
          <p:nvPr/>
        </p:nvSpPr>
        <p:spPr bwMode="auto">
          <a:xfrm>
            <a:off x="1069975" y="5318125"/>
            <a:ext cx="295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CANTIDAD RESPUESTAS 2022</a:t>
            </a:r>
          </a:p>
        </p:txBody>
      </p:sp>
      <p:sp>
        <p:nvSpPr>
          <p:cNvPr id="10" name="Bocadillo: rectángulo con esquinas redondeadas 9">
            <a:extLst>
              <a:ext uri="{FF2B5EF4-FFF2-40B4-BE49-F238E27FC236}">
                <a16:creationId xmlns:a16="http://schemas.microsoft.com/office/drawing/2014/main" id="{7CCB0595-0BD7-44AD-BD9F-B019AA5EC7F3}"/>
              </a:ext>
            </a:extLst>
          </p:cNvPr>
          <p:cNvSpPr/>
          <p:nvPr/>
        </p:nvSpPr>
        <p:spPr>
          <a:xfrm>
            <a:off x="3879791" y="298819"/>
            <a:ext cx="5380097" cy="653681"/>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La satisfacción de este usuario siempre ha sido más baja y este saca promedio 4,3. </a:t>
            </a:r>
          </a:p>
          <a:p>
            <a:pPr algn="ctr" defTabSz="457200" eaLnBrk="1" fontAlgn="auto" hangingPunct="1">
              <a:spcBef>
                <a:spcPts val="0"/>
              </a:spcBef>
              <a:spcAft>
                <a:spcPts val="0"/>
              </a:spcAft>
              <a:defRPr/>
            </a:pPr>
            <a:r>
              <a:rPr lang="es-CL" sz="1200" dirty="0">
                <a:solidFill>
                  <a:prstClr val="black"/>
                </a:solidFill>
              </a:rPr>
              <a:t>El mes con mejor evaluación fue abril con un 4,8.</a:t>
            </a:r>
          </a:p>
          <a:p>
            <a:pPr algn="ctr" defTabSz="457200" eaLnBrk="1" fontAlgn="auto" hangingPunct="1">
              <a:spcBef>
                <a:spcPts val="0"/>
              </a:spcBef>
              <a:spcAft>
                <a:spcPts val="0"/>
              </a:spcAft>
              <a:defRPr/>
            </a:pPr>
            <a:r>
              <a:rPr lang="es-CL" sz="1200" dirty="0">
                <a:solidFill>
                  <a:prstClr val="black"/>
                </a:solidFill>
              </a:rPr>
              <a:t>El mes con más baja evaluación fue noviembre con un 3,9.</a:t>
            </a:r>
          </a:p>
        </p:txBody>
      </p:sp>
      <p:graphicFrame>
        <p:nvGraphicFramePr>
          <p:cNvPr id="3" name="Tabla 2">
            <a:extLst>
              <a:ext uri="{FF2B5EF4-FFF2-40B4-BE49-F238E27FC236}">
                <a16:creationId xmlns:a16="http://schemas.microsoft.com/office/drawing/2014/main" id="{C671E4C0-BCF8-161F-7ADE-6CD01D90185F}"/>
              </a:ext>
            </a:extLst>
          </p:cNvPr>
          <p:cNvGraphicFramePr>
            <a:graphicFrameLocks noGrp="1"/>
          </p:cNvGraphicFramePr>
          <p:nvPr>
            <p:extLst>
              <p:ext uri="{D42A27DB-BD31-4B8C-83A1-F6EECF244321}">
                <p14:modId xmlns:p14="http://schemas.microsoft.com/office/powerpoint/2010/main" val="4017905901"/>
              </p:ext>
            </p:extLst>
          </p:nvPr>
        </p:nvGraphicFramePr>
        <p:xfrm>
          <a:off x="1166502" y="5741318"/>
          <a:ext cx="10275135" cy="674317"/>
        </p:xfrm>
        <a:graphic>
          <a:graphicData uri="http://schemas.openxmlformats.org/drawingml/2006/table">
            <a:tbl>
              <a:tblPr/>
              <a:tblGrid>
                <a:gridCol w="790395">
                  <a:extLst>
                    <a:ext uri="{9D8B030D-6E8A-4147-A177-3AD203B41FA5}">
                      <a16:colId xmlns:a16="http://schemas.microsoft.com/office/drawing/2014/main" val="737551199"/>
                    </a:ext>
                  </a:extLst>
                </a:gridCol>
                <a:gridCol w="790395">
                  <a:extLst>
                    <a:ext uri="{9D8B030D-6E8A-4147-A177-3AD203B41FA5}">
                      <a16:colId xmlns:a16="http://schemas.microsoft.com/office/drawing/2014/main" val="1225453188"/>
                    </a:ext>
                  </a:extLst>
                </a:gridCol>
                <a:gridCol w="790395">
                  <a:extLst>
                    <a:ext uri="{9D8B030D-6E8A-4147-A177-3AD203B41FA5}">
                      <a16:colId xmlns:a16="http://schemas.microsoft.com/office/drawing/2014/main" val="3846458444"/>
                    </a:ext>
                  </a:extLst>
                </a:gridCol>
                <a:gridCol w="790395">
                  <a:extLst>
                    <a:ext uri="{9D8B030D-6E8A-4147-A177-3AD203B41FA5}">
                      <a16:colId xmlns:a16="http://schemas.microsoft.com/office/drawing/2014/main" val="1465723221"/>
                    </a:ext>
                  </a:extLst>
                </a:gridCol>
                <a:gridCol w="790395">
                  <a:extLst>
                    <a:ext uri="{9D8B030D-6E8A-4147-A177-3AD203B41FA5}">
                      <a16:colId xmlns:a16="http://schemas.microsoft.com/office/drawing/2014/main" val="926905509"/>
                    </a:ext>
                  </a:extLst>
                </a:gridCol>
                <a:gridCol w="790395">
                  <a:extLst>
                    <a:ext uri="{9D8B030D-6E8A-4147-A177-3AD203B41FA5}">
                      <a16:colId xmlns:a16="http://schemas.microsoft.com/office/drawing/2014/main" val="3025766201"/>
                    </a:ext>
                  </a:extLst>
                </a:gridCol>
                <a:gridCol w="790395">
                  <a:extLst>
                    <a:ext uri="{9D8B030D-6E8A-4147-A177-3AD203B41FA5}">
                      <a16:colId xmlns:a16="http://schemas.microsoft.com/office/drawing/2014/main" val="4121410929"/>
                    </a:ext>
                  </a:extLst>
                </a:gridCol>
                <a:gridCol w="790395">
                  <a:extLst>
                    <a:ext uri="{9D8B030D-6E8A-4147-A177-3AD203B41FA5}">
                      <a16:colId xmlns:a16="http://schemas.microsoft.com/office/drawing/2014/main" val="2482800905"/>
                    </a:ext>
                  </a:extLst>
                </a:gridCol>
                <a:gridCol w="790395">
                  <a:extLst>
                    <a:ext uri="{9D8B030D-6E8A-4147-A177-3AD203B41FA5}">
                      <a16:colId xmlns:a16="http://schemas.microsoft.com/office/drawing/2014/main" val="2313121239"/>
                    </a:ext>
                  </a:extLst>
                </a:gridCol>
                <a:gridCol w="790395">
                  <a:extLst>
                    <a:ext uri="{9D8B030D-6E8A-4147-A177-3AD203B41FA5}">
                      <a16:colId xmlns:a16="http://schemas.microsoft.com/office/drawing/2014/main" val="3661363743"/>
                    </a:ext>
                  </a:extLst>
                </a:gridCol>
                <a:gridCol w="790395">
                  <a:extLst>
                    <a:ext uri="{9D8B030D-6E8A-4147-A177-3AD203B41FA5}">
                      <a16:colId xmlns:a16="http://schemas.microsoft.com/office/drawing/2014/main" val="901298631"/>
                    </a:ext>
                  </a:extLst>
                </a:gridCol>
                <a:gridCol w="790395">
                  <a:extLst>
                    <a:ext uri="{9D8B030D-6E8A-4147-A177-3AD203B41FA5}">
                      <a16:colId xmlns:a16="http://schemas.microsoft.com/office/drawing/2014/main" val="4040753268"/>
                    </a:ext>
                  </a:extLst>
                </a:gridCol>
                <a:gridCol w="790395">
                  <a:extLst>
                    <a:ext uri="{9D8B030D-6E8A-4147-A177-3AD203B41FA5}">
                      <a16:colId xmlns:a16="http://schemas.microsoft.com/office/drawing/2014/main" val="3440354235"/>
                    </a:ext>
                  </a:extLst>
                </a:gridCol>
              </a:tblGrid>
              <a:tr h="349199">
                <a:tc>
                  <a:txBody>
                    <a:bodyPr/>
                    <a:lstStyle/>
                    <a:p>
                      <a:pPr algn="ctr" fontAlgn="ctr"/>
                      <a:r>
                        <a:rPr lang="es-CL" sz="1400" b="1" i="0" u="none" strike="noStrike">
                          <a:solidFill>
                            <a:srgbClr val="FFFFFF"/>
                          </a:solidFill>
                          <a:effectLst/>
                          <a:latin typeface="Calibri" panose="020F0502020204030204" pitchFamily="34" charset="0"/>
                        </a:rPr>
                        <a:t>Ene</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Feb</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Mar</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Abr</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May</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Jun</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Jul</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Ago</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Sep</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Oct</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Nov</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Dic</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ctr"/>
                      <a:r>
                        <a:rPr lang="es-CL" sz="1400" b="1" i="0" u="none" strike="noStrike">
                          <a:solidFill>
                            <a:srgbClr val="FFFFFF"/>
                          </a:solidFill>
                          <a:effectLst/>
                          <a:latin typeface="Calibri" panose="020F0502020204030204" pitchFamily="34" charset="0"/>
                        </a:rPr>
                        <a:t>TOTAL</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4232618747"/>
                  </a:ext>
                </a:extLst>
              </a:tr>
              <a:tr h="325118">
                <a:tc>
                  <a:txBody>
                    <a:bodyPr/>
                    <a:lstStyle/>
                    <a:p>
                      <a:pPr algn="ctr" fontAlgn="t"/>
                      <a:r>
                        <a:rPr lang="es-CL" sz="1400" b="0" i="0" u="none" strike="noStrike">
                          <a:solidFill>
                            <a:srgbClr val="000000"/>
                          </a:solidFill>
                          <a:effectLst/>
                          <a:latin typeface="Calibri" panose="020F0502020204030204" pitchFamily="34" charset="0"/>
                        </a:rPr>
                        <a:t>107</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57</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88</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106</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117</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98</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165</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147</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148</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115</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195</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a:solidFill>
                            <a:srgbClr val="000000"/>
                          </a:solidFill>
                          <a:effectLst/>
                          <a:latin typeface="Calibri" panose="020F0502020204030204" pitchFamily="34" charset="0"/>
                        </a:rPr>
                        <a:t>164</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s-CL" sz="1400" b="0" i="0" u="none" strike="noStrike" dirty="0">
                          <a:solidFill>
                            <a:srgbClr val="000000"/>
                          </a:solidFill>
                          <a:effectLst/>
                          <a:latin typeface="Calibri" panose="020F0502020204030204" pitchFamily="34" charset="0"/>
                        </a:rPr>
                        <a:t>1507</a:t>
                      </a:r>
                    </a:p>
                  </a:txBody>
                  <a:tcPr marL="4933" marR="4933" marT="493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293529505"/>
                  </a:ext>
                </a:extLst>
              </a:tr>
            </a:tbl>
          </a:graphicData>
        </a:graphic>
      </p:graphicFrame>
      <p:graphicFrame>
        <p:nvGraphicFramePr>
          <p:cNvPr id="4" name="Gráfico 3">
            <a:extLst>
              <a:ext uri="{FF2B5EF4-FFF2-40B4-BE49-F238E27FC236}">
                <a16:creationId xmlns:a16="http://schemas.microsoft.com/office/drawing/2014/main" id="{B9F1305C-BA40-5F69-AB89-B19336264CE5}"/>
              </a:ext>
            </a:extLst>
          </p:cNvPr>
          <p:cNvGraphicFramePr>
            <a:graphicFrameLocks/>
          </p:cNvGraphicFramePr>
          <p:nvPr>
            <p:extLst>
              <p:ext uri="{D42A27DB-BD31-4B8C-83A1-F6EECF244321}">
                <p14:modId xmlns:p14="http://schemas.microsoft.com/office/powerpoint/2010/main" val="2841302039"/>
              </p:ext>
            </p:extLst>
          </p:nvPr>
        </p:nvGraphicFramePr>
        <p:xfrm>
          <a:off x="1148180" y="1479522"/>
          <a:ext cx="6391922" cy="34648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a:extLst>
              <a:ext uri="{FF2B5EF4-FFF2-40B4-BE49-F238E27FC236}">
                <a16:creationId xmlns:a16="http://schemas.microsoft.com/office/drawing/2014/main" id="{44109BB4-4C08-5C1E-406C-28CB6687DC85}"/>
              </a:ext>
            </a:extLst>
          </p:cNvPr>
          <p:cNvGraphicFramePr>
            <a:graphicFrameLocks/>
          </p:cNvGraphicFramePr>
          <p:nvPr>
            <p:extLst>
              <p:ext uri="{D42A27DB-BD31-4B8C-83A1-F6EECF244321}">
                <p14:modId xmlns:p14="http://schemas.microsoft.com/office/powerpoint/2010/main" val="3504383797"/>
              </p:ext>
            </p:extLst>
          </p:nvPr>
        </p:nvGraphicFramePr>
        <p:xfrm>
          <a:off x="7710307" y="1479521"/>
          <a:ext cx="3731327" cy="346489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1A4CE34C-0D0A-4A62-ADE7-E97198BC0338}"/>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1EC8D604-2634-434A-A289-12426253C667}"/>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33796" name="Imagen 72">
            <a:extLst>
              <a:ext uri="{FF2B5EF4-FFF2-40B4-BE49-F238E27FC236}">
                <a16:creationId xmlns:a16="http://schemas.microsoft.com/office/drawing/2014/main" id="{849D236F-9705-4A2F-A45F-3FF74C97AD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CuadroTexto 4">
            <a:extLst>
              <a:ext uri="{FF2B5EF4-FFF2-40B4-BE49-F238E27FC236}">
                <a16:creationId xmlns:a16="http://schemas.microsoft.com/office/drawing/2014/main" id="{1DD53D76-1937-4E7F-B5D8-E9C0EB311527}"/>
              </a:ext>
            </a:extLst>
          </p:cNvPr>
          <p:cNvSpPr txBox="1">
            <a:spLocks noChangeArrowheads="1"/>
          </p:cNvSpPr>
          <p:nvPr/>
        </p:nvSpPr>
        <p:spPr bwMode="auto">
          <a:xfrm>
            <a:off x="3276600" y="996950"/>
            <a:ext cx="4246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SATISFACCIÓN SEGÚN TIPO DE RESULTADO</a:t>
            </a:r>
          </a:p>
        </p:txBody>
      </p:sp>
      <p:sp>
        <p:nvSpPr>
          <p:cNvPr id="8" name="Rectángulo: esquinas redondeadas 7">
            <a:extLst>
              <a:ext uri="{FF2B5EF4-FFF2-40B4-BE49-F238E27FC236}">
                <a16:creationId xmlns:a16="http://schemas.microsoft.com/office/drawing/2014/main" id="{3860DEB2-4FE0-4B99-880B-968DE3DAB1BF}"/>
              </a:ext>
            </a:extLst>
          </p:cNvPr>
          <p:cNvSpPr/>
          <p:nvPr/>
        </p:nvSpPr>
        <p:spPr>
          <a:xfrm>
            <a:off x="760412" y="5353050"/>
            <a:ext cx="10804525" cy="993775"/>
          </a:xfrm>
          <a:prstGeom prst="roundRect">
            <a:avLst>
              <a:gd name="adj" fmla="val 8448"/>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pPr>
            <a:r>
              <a:rPr lang="es-CL" sz="1200" dirty="0">
                <a:solidFill>
                  <a:prstClr val="black"/>
                </a:solidFill>
              </a:rPr>
              <a:t>La distribución de los tipos de resultados por año (según los resultados que recuerdan los usuarios/as), podría explicar la baja en la satisfacción general en 2022. Esto, ya que reclamantes con casos acogidos, desistidos y “dar por entregada” tienen una mayor satisfacción y el 2022 hubo una menor proporción de esas decisiones que el 2021, aumentando las inadmisibilidades.</a:t>
            </a:r>
          </a:p>
        </p:txBody>
      </p:sp>
      <p:graphicFrame>
        <p:nvGraphicFramePr>
          <p:cNvPr id="2" name="Gráfico 1">
            <a:extLst>
              <a:ext uri="{FF2B5EF4-FFF2-40B4-BE49-F238E27FC236}">
                <a16:creationId xmlns:a16="http://schemas.microsoft.com/office/drawing/2014/main" id="{0D04836F-FFDD-410C-8682-E1BF18507803}"/>
              </a:ext>
            </a:extLst>
          </p:cNvPr>
          <p:cNvGraphicFramePr>
            <a:graphicFrameLocks/>
          </p:cNvGraphicFramePr>
          <p:nvPr>
            <p:extLst>
              <p:ext uri="{D42A27DB-BD31-4B8C-83A1-F6EECF244321}">
                <p14:modId xmlns:p14="http://schemas.microsoft.com/office/powerpoint/2010/main" val="2022405038"/>
              </p:ext>
            </p:extLst>
          </p:nvPr>
        </p:nvGraphicFramePr>
        <p:xfrm>
          <a:off x="5287340" y="1657904"/>
          <a:ext cx="6081203" cy="3402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9F906329-B62F-4367-B046-AAAC6FC07E41}"/>
              </a:ext>
            </a:extLst>
          </p:cNvPr>
          <p:cNvGraphicFramePr>
            <a:graphicFrameLocks/>
          </p:cNvGraphicFramePr>
          <p:nvPr>
            <p:extLst>
              <p:ext uri="{D42A27DB-BD31-4B8C-83A1-F6EECF244321}">
                <p14:modId xmlns:p14="http://schemas.microsoft.com/office/powerpoint/2010/main" val="1560698324"/>
              </p:ext>
            </p:extLst>
          </p:nvPr>
        </p:nvGraphicFramePr>
        <p:xfrm>
          <a:off x="760411" y="1657904"/>
          <a:ext cx="4386251" cy="3402367"/>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2">
            <a:extLst>
              <a:ext uri="{FF2B5EF4-FFF2-40B4-BE49-F238E27FC236}">
                <a16:creationId xmlns:a16="http://schemas.microsoft.com/office/drawing/2014/main" id="{766C7196-5225-FAD6-FD88-852F4652BC45}"/>
              </a:ext>
            </a:extLst>
          </p:cNvPr>
          <p:cNvSpPr txBox="1"/>
          <p:nvPr/>
        </p:nvSpPr>
        <p:spPr>
          <a:xfrm>
            <a:off x="8742348" y="4257386"/>
            <a:ext cx="841897" cy="261610"/>
          </a:xfrm>
          <a:prstGeom prst="rect">
            <a:avLst/>
          </a:prstGeom>
          <a:solidFill>
            <a:schemeClr val="bg1"/>
          </a:solidFill>
        </p:spPr>
        <p:txBody>
          <a:bodyPr wrap="none" rtlCol="0">
            <a:spAutoFit/>
          </a:bodyPr>
          <a:lstStyle/>
          <a:p>
            <a:r>
              <a:rPr lang="es-CL" sz="1100" dirty="0">
                <a:solidFill>
                  <a:schemeClr val="tx1">
                    <a:lumMod val="65000"/>
                    <a:lumOff val="35000"/>
                  </a:schemeClr>
                </a:solidFill>
              </a:rPr>
              <a:t>Inadmisible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AAE945FC-64D5-4A56-91B0-D401AAE72315}"/>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D03E27AD-92AE-44DB-BF76-543EA4A083A5}"/>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34820" name="Imagen 72">
            <a:extLst>
              <a:ext uri="{FF2B5EF4-FFF2-40B4-BE49-F238E27FC236}">
                <a16:creationId xmlns:a16="http://schemas.microsoft.com/office/drawing/2014/main" id="{10954D5C-660D-417B-830B-18BB2F3DD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CuadroTexto 4">
            <a:extLst>
              <a:ext uri="{FF2B5EF4-FFF2-40B4-BE49-F238E27FC236}">
                <a16:creationId xmlns:a16="http://schemas.microsoft.com/office/drawing/2014/main" id="{8C474AA7-2DD1-4E0A-976E-AF9B58135F8F}"/>
              </a:ext>
            </a:extLst>
          </p:cNvPr>
          <p:cNvSpPr txBox="1">
            <a:spLocks noChangeArrowheads="1"/>
          </p:cNvSpPr>
          <p:nvPr/>
        </p:nvSpPr>
        <p:spPr bwMode="auto">
          <a:xfrm>
            <a:off x="1230313" y="968375"/>
            <a:ext cx="2065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CANAL DE INGRESO</a:t>
            </a:r>
          </a:p>
        </p:txBody>
      </p:sp>
      <p:sp>
        <p:nvSpPr>
          <p:cNvPr id="9" name="Bocadillo: rectángulo con esquinas redondeadas 8">
            <a:extLst>
              <a:ext uri="{FF2B5EF4-FFF2-40B4-BE49-F238E27FC236}">
                <a16:creationId xmlns:a16="http://schemas.microsoft.com/office/drawing/2014/main" id="{D835EC4B-1E91-43BE-859A-08A0FFB3B90F}"/>
              </a:ext>
            </a:extLst>
          </p:cNvPr>
          <p:cNvSpPr/>
          <p:nvPr/>
        </p:nvSpPr>
        <p:spPr>
          <a:xfrm>
            <a:off x="3751868" y="346222"/>
            <a:ext cx="5750351" cy="841375"/>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Baja el porcentaje que usa el sistema Reclamo en Línea para ingresar el reclamo/amparo, al tiempo que baja la satisfacción general con su caso y con la facilidad de ingreso, cuando estos son ingresados por la web o el Portal. </a:t>
            </a:r>
          </a:p>
          <a:p>
            <a:pPr algn="ctr" defTabSz="457200" eaLnBrk="1" fontAlgn="auto" hangingPunct="1">
              <a:spcBef>
                <a:spcPts val="0"/>
              </a:spcBef>
              <a:spcAft>
                <a:spcPts val="0"/>
              </a:spcAft>
              <a:defRPr/>
            </a:pPr>
            <a:r>
              <a:rPr lang="es-CL" sz="1200" dirty="0">
                <a:solidFill>
                  <a:prstClr val="black"/>
                </a:solidFill>
              </a:rPr>
              <a:t>Baja la satisfacción al ingresar presencialmente, pero son muy pocos casos.</a:t>
            </a:r>
          </a:p>
        </p:txBody>
      </p:sp>
      <p:graphicFrame>
        <p:nvGraphicFramePr>
          <p:cNvPr id="10" name="Gráfico 9">
            <a:extLst>
              <a:ext uri="{FF2B5EF4-FFF2-40B4-BE49-F238E27FC236}">
                <a16:creationId xmlns:a16="http://schemas.microsoft.com/office/drawing/2014/main" id="{EA135176-3245-4653-A4DA-5732E6FA1E5A}"/>
              </a:ext>
            </a:extLst>
          </p:cNvPr>
          <p:cNvGraphicFramePr>
            <a:graphicFrameLocks/>
          </p:cNvGraphicFramePr>
          <p:nvPr>
            <p:extLst>
              <p:ext uri="{D42A27DB-BD31-4B8C-83A1-F6EECF244321}">
                <p14:modId xmlns:p14="http://schemas.microsoft.com/office/powerpoint/2010/main" val="2985118546"/>
              </p:ext>
            </p:extLst>
          </p:nvPr>
        </p:nvGraphicFramePr>
        <p:xfrm>
          <a:off x="687796" y="1549399"/>
          <a:ext cx="4812483" cy="48172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a:extLst>
              <a:ext uri="{FF2B5EF4-FFF2-40B4-BE49-F238E27FC236}">
                <a16:creationId xmlns:a16="http://schemas.microsoft.com/office/drawing/2014/main" id="{FAE01566-F14C-22BA-744B-E24F1E13D558}"/>
              </a:ext>
            </a:extLst>
          </p:cNvPr>
          <p:cNvGraphicFramePr>
            <a:graphicFrameLocks/>
          </p:cNvGraphicFramePr>
          <p:nvPr>
            <p:extLst>
              <p:ext uri="{D42A27DB-BD31-4B8C-83A1-F6EECF244321}">
                <p14:modId xmlns:p14="http://schemas.microsoft.com/office/powerpoint/2010/main" val="3863983530"/>
              </p:ext>
            </p:extLst>
          </p:nvPr>
        </p:nvGraphicFramePr>
        <p:xfrm>
          <a:off x="5734228" y="1549400"/>
          <a:ext cx="5999146" cy="23332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áfico 11">
            <a:extLst>
              <a:ext uri="{FF2B5EF4-FFF2-40B4-BE49-F238E27FC236}">
                <a16:creationId xmlns:a16="http://schemas.microsoft.com/office/drawing/2014/main" id="{F8E2A37C-01EE-968F-9A84-36BC795603D2}"/>
              </a:ext>
            </a:extLst>
          </p:cNvPr>
          <p:cNvGraphicFramePr>
            <a:graphicFrameLocks/>
          </p:cNvGraphicFramePr>
          <p:nvPr>
            <p:extLst>
              <p:ext uri="{D42A27DB-BD31-4B8C-83A1-F6EECF244321}">
                <p14:modId xmlns:p14="http://schemas.microsoft.com/office/powerpoint/2010/main" val="4290244614"/>
              </p:ext>
            </p:extLst>
          </p:nvPr>
        </p:nvGraphicFramePr>
        <p:xfrm>
          <a:off x="5740755" y="3958007"/>
          <a:ext cx="5992619" cy="2408609"/>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A6A22D88-780C-45DD-8F5F-9A90749129F7}"/>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772AC1E0-7449-4794-9EEA-5807F4EBD38A}"/>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35844" name="Imagen 72">
            <a:extLst>
              <a:ext uri="{FF2B5EF4-FFF2-40B4-BE49-F238E27FC236}">
                <a16:creationId xmlns:a16="http://schemas.microsoft.com/office/drawing/2014/main" id="{D4C6BEF3-A577-445C-8A5E-9ABD7070CF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CuadroTexto 5">
            <a:extLst>
              <a:ext uri="{FF2B5EF4-FFF2-40B4-BE49-F238E27FC236}">
                <a16:creationId xmlns:a16="http://schemas.microsoft.com/office/drawing/2014/main" id="{33EF51A2-F9A4-4CC6-8135-7505064A38BE}"/>
              </a:ext>
            </a:extLst>
          </p:cNvPr>
          <p:cNvSpPr txBox="1">
            <a:spLocks noChangeArrowheads="1"/>
          </p:cNvSpPr>
          <p:nvPr/>
        </p:nvSpPr>
        <p:spPr bwMode="auto">
          <a:xfrm>
            <a:off x="1818997" y="959162"/>
            <a:ext cx="4678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CALIDAD PERCIBIDA: INGRESO Y TRAMITACIÓN</a:t>
            </a:r>
          </a:p>
        </p:txBody>
      </p:sp>
      <p:sp>
        <p:nvSpPr>
          <p:cNvPr id="8" name="Rectángulo: esquinas redondeadas 7">
            <a:extLst>
              <a:ext uri="{FF2B5EF4-FFF2-40B4-BE49-F238E27FC236}">
                <a16:creationId xmlns:a16="http://schemas.microsoft.com/office/drawing/2014/main" id="{E98AA369-7B41-43C0-986E-FCCE17A81126}"/>
              </a:ext>
            </a:extLst>
          </p:cNvPr>
          <p:cNvSpPr/>
          <p:nvPr/>
        </p:nvSpPr>
        <p:spPr>
          <a:xfrm>
            <a:off x="9268839" y="2154760"/>
            <a:ext cx="2455863" cy="3452796"/>
          </a:xfrm>
          <a:prstGeom prst="roundRect">
            <a:avLst>
              <a:gd name="adj" fmla="val 8448"/>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pPr>
            <a:r>
              <a:rPr lang="es-CL" sz="1200" dirty="0">
                <a:solidFill>
                  <a:prstClr val="black"/>
                </a:solidFill>
              </a:rPr>
              <a:t>Todos los aspectos evaluados sobre el ingreso y tramitación bajaron su nota.</a:t>
            </a:r>
          </a:p>
          <a:p>
            <a:pPr algn="ctr" defTabSz="457200" eaLnBrk="1" fontAlgn="auto" hangingPunct="1">
              <a:spcBef>
                <a:spcPts val="0"/>
              </a:spcBef>
              <a:spcAft>
                <a:spcPts val="0"/>
              </a:spcAft>
            </a:pPr>
            <a:endParaRPr lang="es-CL" sz="1200" dirty="0">
              <a:solidFill>
                <a:prstClr val="black"/>
              </a:solidFill>
            </a:endParaRPr>
          </a:p>
          <a:p>
            <a:pPr algn="ctr" defTabSz="457200" eaLnBrk="1" fontAlgn="auto" hangingPunct="1">
              <a:spcBef>
                <a:spcPts val="0"/>
              </a:spcBef>
              <a:spcAft>
                <a:spcPts val="0"/>
              </a:spcAft>
            </a:pPr>
            <a:r>
              <a:rPr lang="es-CL" sz="1200" dirty="0">
                <a:solidFill>
                  <a:prstClr val="black"/>
                </a:solidFill>
              </a:rPr>
              <a:t>Los aspectos que continúan siendo los más bajos son la </a:t>
            </a:r>
            <a:r>
              <a:rPr lang="es-CL" sz="1200" b="1" dirty="0">
                <a:solidFill>
                  <a:prstClr val="black"/>
                </a:solidFill>
              </a:rPr>
              <a:t>información recibida durante el proceso</a:t>
            </a:r>
            <a:r>
              <a:rPr lang="es-CL" sz="1200" dirty="0">
                <a:solidFill>
                  <a:prstClr val="black"/>
                </a:solidFill>
              </a:rPr>
              <a:t> de tramitación, la </a:t>
            </a:r>
            <a:r>
              <a:rPr lang="es-CL" sz="1200" b="1" dirty="0">
                <a:solidFill>
                  <a:prstClr val="black"/>
                </a:solidFill>
              </a:rPr>
              <a:t>comprensión del caso </a:t>
            </a:r>
            <a:r>
              <a:rPr lang="es-CL" sz="1200" dirty="0">
                <a:solidFill>
                  <a:prstClr val="black"/>
                </a:solidFill>
              </a:rPr>
              <a:t>y el </a:t>
            </a:r>
            <a:r>
              <a:rPr lang="es-CL" sz="1200" b="1" dirty="0">
                <a:solidFill>
                  <a:prstClr val="black"/>
                </a:solidFill>
              </a:rPr>
              <a:t>lenguaje</a:t>
            </a:r>
            <a:r>
              <a:rPr lang="es-CL" sz="1200" dirty="0">
                <a:solidFill>
                  <a:prstClr val="black"/>
                </a:solidFill>
              </a:rPr>
              <a:t> utilizado.</a:t>
            </a:r>
          </a:p>
        </p:txBody>
      </p:sp>
      <p:graphicFrame>
        <p:nvGraphicFramePr>
          <p:cNvPr id="2" name="Gráfico 1">
            <a:extLst>
              <a:ext uri="{FF2B5EF4-FFF2-40B4-BE49-F238E27FC236}">
                <a16:creationId xmlns:a16="http://schemas.microsoft.com/office/drawing/2014/main" id="{8566C93B-92B0-E734-B73A-3B199FC020F4}"/>
              </a:ext>
            </a:extLst>
          </p:cNvPr>
          <p:cNvGraphicFramePr>
            <a:graphicFrameLocks/>
          </p:cNvGraphicFramePr>
          <p:nvPr>
            <p:extLst>
              <p:ext uri="{D42A27DB-BD31-4B8C-83A1-F6EECF244321}">
                <p14:modId xmlns:p14="http://schemas.microsoft.com/office/powerpoint/2010/main" val="1538777910"/>
              </p:ext>
            </p:extLst>
          </p:nvPr>
        </p:nvGraphicFramePr>
        <p:xfrm>
          <a:off x="1223755" y="1518917"/>
          <a:ext cx="7681094" cy="483968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16E1E9D1-072B-468C-A2D7-D70864B59BB3}"/>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291FB58C-1D63-4FC4-913C-ACBFC8E36761}"/>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36868" name="Imagen 72">
            <a:extLst>
              <a:ext uri="{FF2B5EF4-FFF2-40B4-BE49-F238E27FC236}">
                <a16:creationId xmlns:a16="http://schemas.microsoft.com/office/drawing/2014/main" id="{B5CC7C84-176B-4885-A28C-CD163BDF1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CuadroTexto 4">
            <a:extLst>
              <a:ext uri="{FF2B5EF4-FFF2-40B4-BE49-F238E27FC236}">
                <a16:creationId xmlns:a16="http://schemas.microsoft.com/office/drawing/2014/main" id="{537C08EA-3709-45D9-B0A8-70BC4551C10A}"/>
              </a:ext>
            </a:extLst>
          </p:cNvPr>
          <p:cNvSpPr txBox="1">
            <a:spLocks noChangeArrowheads="1"/>
          </p:cNvSpPr>
          <p:nvPr/>
        </p:nvSpPr>
        <p:spPr bwMode="auto">
          <a:xfrm>
            <a:off x="4010587" y="892969"/>
            <a:ext cx="313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CALIDAD PERCIBIDA: DECISIÓN</a:t>
            </a:r>
          </a:p>
        </p:txBody>
      </p:sp>
      <p:sp>
        <p:nvSpPr>
          <p:cNvPr id="9" name="Rectángulo: esquinas redondeadas 8">
            <a:extLst>
              <a:ext uri="{FF2B5EF4-FFF2-40B4-BE49-F238E27FC236}">
                <a16:creationId xmlns:a16="http://schemas.microsoft.com/office/drawing/2014/main" id="{7A988220-9B56-4000-B72A-B0380A3BECA8}"/>
              </a:ext>
            </a:extLst>
          </p:cNvPr>
          <p:cNvSpPr/>
          <p:nvPr/>
        </p:nvSpPr>
        <p:spPr>
          <a:xfrm>
            <a:off x="1364975" y="5330449"/>
            <a:ext cx="9462052" cy="792055"/>
          </a:xfrm>
          <a:prstGeom prst="roundRect">
            <a:avLst>
              <a:gd name="adj" fmla="val 8448"/>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defTabSz="457200" eaLnBrk="1" fontAlgn="auto" hangingPunct="1">
              <a:spcBef>
                <a:spcPts val="0"/>
              </a:spcBef>
              <a:spcAft>
                <a:spcPts val="0"/>
              </a:spcAft>
            </a:pPr>
            <a:r>
              <a:rPr lang="es-CL" sz="1200" dirty="0">
                <a:solidFill>
                  <a:prstClr val="black"/>
                </a:solidFill>
              </a:rPr>
              <a:t>También bajan los aspectos evaluados sobre la decisión (lenguaje y tiempo), siendo el tiempo el que continua teniendo la evaluación más baja.</a:t>
            </a:r>
          </a:p>
          <a:p>
            <a:pPr defTabSz="457200" eaLnBrk="1" fontAlgn="auto" hangingPunct="1">
              <a:spcBef>
                <a:spcPts val="0"/>
              </a:spcBef>
              <a:spcAft>
                <a:spcPts val="0"/>
              </a:spcAft>
            </a:pPr>
            <a:r>
              <a:rPr lang="es-CL" sz="1200" dirty="0">
                <a:solidFill>
                  <a:prstClr val="black"/>
                </a:solidFill>
              </a:rPr>
              <a:t>La evaluación que se hace de estos aspectos también varía de acuerdo a la decisión obtenida, siendo en los casos favorables al ciudadano donde se obtienen mejores notas.</a:t>
            </a:r>
          </a:p>
        </p:txBody>
      </p:sp>
      <p:graphicFrame>
        <p:nvGraphicFramePr>
          <p:cNvPr id="2" name="Gráfico 1">
            <a:extLst>
              <a:ext uri="{FF2B5EF4-FFF2-40B4-BE49-F238E27FC236}">
                <a16:creationId xmlns:a16="http://schemas.microsoft.com/office/drawing/2014/main" id="{EAE42F99-DB4F-6124-BCDA-B745FD603705}"/>
              </a:ext>
            </a:extLst>
          </p:cNvPr>
          <p:cNvGraphicFramePr>
            <a:graphicFrameLocks/>
          </p:cNvGraphicFramePr>
          <p:nvPr>
            <p:extLst>
              <p:ext uri="{D42A27DB-BD31-4B8C-83A1-F6EECF244321}">
                <p14:modId xmlns:p14="http://schemas.microsoft.com/office/powerpoint/2010/main" val="1475490124"/>
              </p:ext>
            </p:extLst>
          </p:nvPr>
        </p:nvGraphicFramePr>
        <p:xfrm>
          <a:off x="1223890" y="1651395"/>
          <a:ext cx="4135902" cy="33289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D832BF77-1E19-4910-246B-3A31756CE36D}"/>
              </a:ext>
            </a:extLst>
          </p:cNvPr>
          <p:cNvGraphicFramePr>
            <a:graphicFrameLocks/>
          </p:cNvGraphicFramePr>
          <p:nvPr>
            <p:extLst>
              <p:ext uri="{D42A27DB-BD31-4B8C-83A1-F6EECF244321}">
                <p14:modId xmlns:p14="http://schemas.microsoft.com/office/powerpoint/2010/main" val="3445658644"/>
              </p:ext>
            </p:extLst>
          </p:nvPr>
        </p:nvGraphicFramePr>
        <p:xfrm>
          <a:off x="5576656" y="1651395"/>
          <a:ext cx="5391454" cy="3328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0DB4B65E-958E-4E04-830C-F49E5E8013A6}"/>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86FC65DF-0734-4062-9AF6-B03583BE7230}"/>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37892" name="Imagen 72">
            <a:extLst>
              <a:ext uri="{FF2B5EF4-FFF2-40B4-BE49-F238E27FC236}">
                <a16:creationId xmlns:a16="http://schemas.microsoft.com/office/drawing/2014/main" id="{D7FD5115-5CBD-4485-94D3-739007D8B5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CuadroTexto 8">
            <a:extLst>
              <a:ext uri="{FF2B5EF4-FFF2-40B4-BE49-F238E27FC236}">
                <a16:creationId xmlns:a16="http://schemas.microsoft.com/office/drawing/2014/main" id="{2F8157B8-BD0B-4A1B-83F0-DB6E1EB47DF4}"/>
              </a:ext>
            </a:extLst>
          </p:cNvPr>
          <p:cNvSpPr txBox="1">
            <a:spLocks noChangeArrowheads="1"/>
          </p:cNvSpPr>
          <p:nvPr/>
        </p:nvSpPr>
        <p:spPr bwMode="auto">
          <a:xfrm>
            <a:off x="5303838" y="681038"/>
            <a:ext cx="92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QUEJAS</a:t>
            </a:r>
          </a:p>
        </p:txBody>
      </p:sp>
      <p:sp>
        <p:nvSpPr>
          <p:cNvPr id="13" name="Flecha: a la derecha 12">
            <a:extLst>
              <a:ext uri="{FF2B5EF4-FFF2-40B4-BE49-F238E27FC236}">
                <a16:creationId xmlns:a16="http://schemas.microsoft.com/office/drawing/2014/main" id="{E15B6FA3-041D-43EF-AE38-C9B22A136558}"/>
              </a:ext>
            </a:extLst>
          </p:cNvPr>
          <p:cNvSpPr/>
          <p:nvPr/>
        </p:nvSpPr>
        <p:spPr>
          <a:xfrm>
            <a:off x="5668124" y="2162132"/>
            <a:ext cx="428625" cy="457200"/>
          </a:xfrm>
          <a:prstGeom prst="rightArrow">
            <a:avLst/>
          </a:prstGeom>
          <a:solidFill>
            <a:schemeClr val="accent6"/>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s-CL">
              <a:solidFill>
                <a:prstClr val="white"/>
              </a:solidFill>
            </a:endParaRPr>
          </a:p>
        </p:txBody>
      </p:sp>
      <p:sp>
        <p:nvSpPr>
          <p:cNvPr id="16" name="Rectángulo: esquinas redondeadas 15">
            <a:extLst>
              <a:ext uri="{FF2B5EF4-FFF2-40B4-BE49-F238E27FC236}">
                <a16:creationId xmlns:a16="http://schemas.microsoft.com/office/drawing/2014/main" id="{EF9155BA-2AA3-4FA7-8758-3DCF76F409A6}"/>
              </a:ext>
            </a:extLst>
          </p:cNvPr>
          <p:cNvSpPr/>
          <p:nvPr/>
        </p:nvSpPr>
        <p:spPr>
          <a:xfrm>
            <a:off x="1923788" y="4404736"/>
            <a:ext cx="2143125" cy="86995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defTabSz="457200" eaLnBrk="1" fontAlgn="auto" hangingPunct="1">
              <a:spcBef>
                <a:spcPts val="0"/>
              </a:spcBef>
              <a:spcAft>
                <a:spcPts val="0"/>
              </a:spcAft>
              <a:defRPr/>
            </a:pPr>
            <a:r>
              <a:rPr lang="es-CL" sz="1400" dirty="0">
                <a:solidFill>
                  <a:prstClr val="black">
                    <a:lumMod val="85000"/>
                    <a:lumOff val="15000"/>
                  </a:prstClr>
                </a:solidFill>
              </a:rPr>
              <a:t>Satisfacción con la queja</a:t>
            </a:r>
          </a:p>
          <a:p>
            <a:pPr algn="ctr" defTabSz="457200" eaLnBrk="1" fontAlgn="auto" hangingPunct="1">
              <a:spcBef>
                <a:spcPts val="0"/>
              </a:spcBef>
              <a:spcAft>
                <a:spcPts val="0"/>
              </a:spcAft>
              <a:defRPr/>
            </a:pPr>
            <a:r>
              <a:rPr lang="es-CL" sz="1400" b="1" dirty="0">
                <a:solidFill>
                  <a:prstClr val="black">
                    <a:lumMod val="85000"/>
                    <a:lumOff val="15000"/>
                  </a:prstClr>
                </a:solidFill>
              </a:rPr>
              <a:t>2020: 2,8</a:t>
            </a:r>
          </a:p>
          <a:p>
            <a:pPr algn="ctr" defTabSz="457200" eaLnBrk="1" fontAlgn="auto" hangingPunct="1">
              <a:spcBef>
                <a:spcPts val="0"/>
              </a:spcBef>
              <a:spcAft>
                <a:spcPts val="0"/>
              </a:spcAft>
              <a:defRPr/>
            </a:pPr>
            <a:r>
              <a:rPr lang="es-CL" sz="1400" b="1" dirty="0">
                <a:solidFill>
                  <a:prstClr val="black">
                    <a:lumMod val="85000"/>
                    <a:lumOff val="15000"/>
                  </a:prstClr>
                </a:solidFill>
              </a:rPr>
              <a:t>2021: 2,9</a:t>
            </a:r>
          </a:p>
          <a:p>
            <a:pPr algn="ctr" defTabSz="457200" eaLnBrk="1" fontAlgn="auto" hangingPunct="1">
              <a:spcBef>
                <a:spcPts val="0"/>
              </a:spcBef>
              <a:spcAft>
                <a:spcPts val="0"/>
              </a:spcAft>
              <a:defRPr/>
            </a:pPr>
            <a:r>
              <a:rPr lang="es-CL" sz="1400" b="1" dirty="0">
                <a:solidFill>
                  <a:prstClr val="black">
                    <a:lumMod val="85000"/>
                    <a:lumOff val="15000"/>
                  </a:prstClr>
                </a:solidFill>
              </a:rPr>
              <a:t>2022: 2,9</a:t>
            </a:r>
            <a:endParaRPr lang="es-CL" sz="1400" b="1" dirty="0">
              <a:solidFill>
                <a:srgbClr val="FF0000"/>
              </a:solidFill>
            </a:endParaRPr>
          </a:p>
        </p:txBody>
      </p:sp>
      <p:sp>
        <p:nvSpPr>
          <p:cNvPr id="17" name="Rectángulo: esquinas redondeadas 16">
            <a:extLst>
              <a:ext uri="{FF2B5EF4-FFF2-40B4-BE49-F238E27FC236}">
                <a16:creationId xmlns:a16="http://schemas.microsoft.com/office/drawing/2014/main" id="{12DC26C8-BC2C-46A8-AFBD-C0237D1E8B3D}"/>
              </a:ext>
            </a:extLst>
          </p:cNvPr>
          <p:cNvSpPr/>
          <p:nvPr/>
        </p:nvSpPr>
        <p:spPr>
          <a:xfrm>
            <a:off x="5303838" y="4524867"/>
            <a:ext cx="5746316" cy="869950"/>
          </a:xfrm>
          <a:prstGeom prst="roundRect">
            <a:avLst>
              <a:gd name="adj" fmla="val 8448"/>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pPr>
            <a:r>
              <a:rPr lang="es-CL" sz="1200" dirty="0">
                <a:solidFill>
                  <a:prstClr val="black"/>
                </a:solidFill>
              </a:rPr>
              <a:t>Aumenta el porcentaje de reclamantes que indica haber realizado una queja ante el CPLT.</a:t>
            </a:r>
          </a:p>
          <a:p>
            <a:pPr algn="ctr" defTabSz="457200" eaLnBrk="1" fontAlgn="auto" hangingPunct="1">
              <a:spcBef>
                <a:spcPts val="0"/>
              </a:spcBef>
              <a:spcAft>
                <a:spcPts val="0"/>
              </a:spcAft>
            </a:pPr>
            <a:r>
              <a:rPr lang="es-CL" sz="1200" dirty="0">
                <a:solidFill>
                  <a:prstClr val="black"/>
                </a:solidFill>
              </a:rPr>
              <a:t>Quienes lo hacen, la ingresan principalmente por un canal formal (86%).</a:t>
            </a:r>
          </a:p>
        </p:txBody>
      </p:sp>
      <p:graphicFrame>
        <p:nvGraphicFramePr>
          <p:cNvPr id="6" name="Gráfico 5">
            <a:extLst>
              <a:ext uri="{FF2B5EF4-FFF2-40B4-BE49-F238E27FC236}">
                <a16:creationId xmlns:a16="http://schemas.microsoft.com/office/drawing/2014/main" id="{E7660AFF-C490-A2CD-61B7-20E1A39DFEC6}"/>
              </a:ext>
            </a:extLst>
          </p:cNvPr>
          <p:cNvGraphicFramePr>
            <a:graphicFrameLocks/>
          </p:cNvGraphicFramePr>
          <p:nvPr>
            <p:extLst>
              <p:ext uri="{D42A27DB-BD31-4B8C-83A1-F6EECF244321}">
                <p14:modId xmlns:p14="http://schemas.microsoft.com/office/powerpoint/2010/main" val="2780158505"/>
              </p:ext>
            </p:extLst>
          </p:nvPr>
        </p:nvGraphicFramePr>
        <p:xfrm>
          <a:off x="6200661" y="120514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14351629-602C-D147-DBDA-9A5098B6D9F4}"/>
              </a:ext>
            </a:extLst>
          </p:cNvPr>
          <p:cNvGraphicFramePr>
            <a:graphicFrameLocks/>
          </p:cNvGraphicFramePr>
          <p:nvPr>
            <p:extLst>
              <p:ext uri="{D42A27DB-BD31-4B8C-83A1-F6EECF244321}">
                <p14:modId xmlns:p14="http://schemas.microsoft.com/office/powerpoint/2010/main" val="2533415973"/>
              </p:ext>
            </p:extLst>
          </p:nvPr>
        </p:nvGraphicFramePr>
        <p:xfrm>
          <a:off x="980388" y="1205144"/>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FD980551-2683-464F-A5C0-403DD0DB5A0B}"/>
              </a:ext>
            </a:extLst>
          </p:cNvPr>
          <p:cNvSpPr/>
          <p:nvPr/>
        </p:nvSpPr>
        <p:spPr>
          <a:xfrm>
            <a:off x="0" y="-4763"/>
            <a:ext cx="27352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2400">
              <a:solidFill>
                <a:prstClr val="white"/>
              </a:solidFill>
            </a:endParaRPr>
          </a:p>
        </p:txBody>
      </p:sp>
      <p:sp>
        <p:nvSpPr>
          <p:cNvPr id="22531" name="3 CuadroTexto">
            <a:extLst>
              <a:ext uri="{FF2B5EF4-FFF2-40B4-BE49-F238E27FC236}">
                <a16:creationId xmlns:a16="http://schemas.microsoft.com/office/drawing/2014/main" id="{4169CE25-3A14-4A0B-99EA-82134BBFED20}"/>
              </a:ext>
            </a:extLst>
          </p:cNvPr>
          <p:cNvSpPr txBox="1">
            <a:spLocks noChangeArrowheads="1"/>
          </p:cNvSpPr>
          <p:nvPr/>
        </p:nvSpPr>
        <p:spPr bwMode="auto">
          <a:xfrm>
            <a:off x="0" y="127000"/>
            <a:ext cx="2476500"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eaLnBrk="1" fontAlgn="auto" hangingPunct="1">
              <a:spcBef>
                <a:spcPts val="0"/>
              </a:spcBef>
              <a:spcAft>
                <a:spcPts val="0"/>
              </a:spcAft>
              <a:defRPr/>
            </a:pPr>
            <a:r>
              <a:rPr lang="es-ES" altLang="es-CL" sz="3200">
                <a:solidFill>
                  <a:srgbClr val="1F497D"/>
                </a:solidFill>
                <a:latin typeface="Trebuchet MS" panose="020B0703020202090204" pitchFamily="34" charset="0"/>
                <a:ea typeface="Trebuchet MS" panose="020B0703020202090204" pitchFamily="34" charset="0"/>
                <a:cs typeface="Trebuchet MS" panose="020B0703020202090204" pitchFamily="34" charset="0"/>
              </a:rPr>
              <a:t>Metodología</a:t>
            </a:r>
            <a:endParaRPr lang="es-ES" altLang="es-CL" sz="2133">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19460" name="Imagen 72">
            <a:extLst>
              <a:ext uri="{FF2B5EF4-FFF2-40B4-BE49-F238E27FC236}">
                <a16:creationId xmlns:a16="http://schemas.microsoft.com/office/drawing/2014/main" id="{9B49E1A0-DF9F-4591-A060-BAD98A3A3A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a:extLst>
              <a:ext uri="{FF2B5EF4-FFF2-40B4-BE49-F238E27FC236}">
                <a16:creationId xmlns:a16="http://schemas.microsoft.com/office/drawing/2014/main" id="{44769D1B-1F07-4442-939C-36247167184B}"/>
              </a:ext>
            </a:extLst>
          </p:cNvPr>
          <p:cNvSpPr txBox="1"/>
          <p:nvPr/>
        </p:nvSpPr>
        <p:spPr>
          <a:xfrm>
            <a:off x="225700" y="1012466"/>
            <a:ext cx="11729866" cy="4824654"/>
          </a:xfrm>
          <a:prstGeom prst="rect">
            <a:avLst/>
          </a:prstGeom>
          <a:noFill/>
        </p:spPr>
        <p:txBody>
          <a:bodyPr>
            <a:spAutoFit/>
          </a:bodyPr>
          <a:lstStyle/>
          <a:p>
            <a:pPr algn="just" defTabSz="457200" eaLnBrk="1" fontAlgn="auto" hangingPunct="1">
              <a:lnSpc>
                <a:spcPct val="80000"/>
              </a:lnSpc>
              <a:spcBef>
                <a:spcPts val="0"/>
              </a:spcBef>
              <a:spcAft>
                <a:spcPts val="0"/>
              </a:spcAft>
              <a:defRPr/>
            </a:pPr>
            <a:r>
              <a:rPr lang="es-CL" altLang="es-CL" sz="1600" dirty="0">
                <a:latin typeface="Calibri"/>
                <a:ea typeface="ＭＳ Ｐゴシック" pitchFamily="34" charset="-128"/>
              </a:rPr>
              <a:t>Encuesta </a:t>
            </a:r>
            <a:r>
              <a:rPr lang="es-CL" altLang="es-CL" sz="1600" b="1" i="1" dirty="0" err="1">
                <a:latin typeface="Calibri"/>
                <a:ea typeface="ＭＳ Ｐゴシック" pitchFamily="34" charset="-128"/>
              </a:rPr>
              <a:t>on</a:t>
            </a:r>
            <a:r>
              <a:rPr lang="es-CL" altLang="es-CL" sz="1600" b="1" i="1" dirty="0">
                <a:latin typeface="Calibri"/>
                <a:ea typeface="ＭＳ Ｐゴシック" pitchFamily="34" charset="-128"/>
              </a:rPr>
              <a:t> line</a:t>
            </a:r>
            <a:r>
              <a:rPr lang="es-CL" altLang="es-CL" sz="1600" dirty="0">
                <a:latin typeface="Calibri"/>
                <a:ea typeface="ＭＳ Ｐゴシック" pitchFamily="34" charset="-128"/>
              </a:rPr>
              <a:t> enviada a los correos electrónicos de nuestros </a:t>
            </a:r>
            <a:r>
              <a:rPr lang="es-CL" altLang="es-CL" sz="1600" b="1" u="sng" dirty="0">
                <a:latin typeface="Calibri"/>
                <a:ea typeface="ＭＳ Ｐゴシック" pitchFamily="34" charset="-128"/>
              </a:rPr>
              <a:t>usuarios y usuarias privados/as: </a:t>
            </a:r>
          </a:p>
          <a:p>
            <a:pPr algn="just" defTabSz="457200" eaLnBrk="1" fontAlgn="auto" hangingPunct="1">
              <a:lnSpc>
                <a:spcPct val="80000"/>
              </a:lnSpc>
              <a:spcBef>
                <a:spcPts val="0"/>
              </a:spcBef>
              <a:spcAft>
                <a:spcPts val="0"/>
              </a:spcAft>
              <a:defRPr/>
            </a:pPr>
            <a:endParaRPr lang="es-CL" altLang="es-CL" sz="1600" b="1" u="sng" dirty="0">
              <a:latin typeface="Calibri"/>
              <a:ea typeface="ＭＳ Ｐゴシック" pitchFamily="34" charset="-128"/>
            </a:endParaRPr>
          </a:p>
          <a:p>
            <a:pPr marL="342900" indent="-342900" algn="just" defTabSz="457200" eaLnBrk="1" fontAlgn="auto" hangingPunct="1">
              <a:lnSpc>
                <a:spcPct val="80000"/>
              </a:lnSpc>
              <a:spcBef>
                <a:spcPts val="0"/>
              </a:spcBef>
              <a:spcAft>
                <a:spcPts val="0"/>
              </a:spcAft>
              <a:buFont typeface="+mj-lt"/>
              <a:buAutoNum type="arabicPeriod"/>
              <a:defRPr/>
            </a:pPr>
            <a:r>
              <a:rPr lang="es-CL" altLang="es-CL" sz="1600" dirty="0">
                <a:latin typeface="Calibri"/>
                <a:ea typeface="ＭＳ Ｐゴシック" pitchFamily="34" charset="-128"/>
              </a:rPr>
              <a:t>Reclamantes</a:t>
            </a:r>
          </a:p>
          <a:p>
            <a:pPr marL="342900" indent="-342900" algn="just" defTabSz="457200" eaLnBrk="1" fontAlgn="auto" hangingPunct="1">
              <a:lnSpc>
                <a:spcPct val="80000"/>
              </a:lnSpc>
              <a:spcBef>
                <a:spcPts val="0"/>
              </a:spcBef>
              <a:spcAft>
                <a:spcPts val="0"/>
              </a:spcAft>
              <a:buFont typeface="+mj-lt"/>
              <a:buAutoNum type="arabicPeriod"/>
              <a:defRPr/>
            </a:pPr>
            <a:r>
              <a:rPr lang="es-CL" altLang="es-CL" sz="1600" dirty="0">
                <a:latin typeface="Calibri"/>
                <a:ea typeface="ＭＳ Ｐゴシック" pitchFamily="34" charset="-128"/>
              </a:rPr>
              <a:t>Reclamantes con seguimiento de decisiones</a:t>
            </a:r>
          </a:p>
          <a:p>
            <a:pPr marL="342900" indent="-342900" algn="just" defTabSz="457200" eaLnBrk="1" fontAlgn="auto" hangingPunct="1">
              <a:lnSpc>
                <a:spcPct val="80000"/>
              </a:lnSpc>
              <a:spcBef>
                <a:spcPts val="0"/>
              </a:spcBef>
              <a:spcAft>
                <a:spcPts val="0"/>
              </a:spcAft>
              <a:buFont typeface="+mj-lt"/>
              <a:buAutoNum type="arabicPeriod"/>
              <a:defRPr/>
            </a:pPr>
            <a:r>
              <a:rPr lang="es-CL" altLang="es-CL" sz="1600" dirty="0">
                <a:latin typeface="Calibri"/>
                <a:ea typeface="ＭＳ Ｐゴシック" pitchFamily="34" charset="-128"/>
              </a:rPr>
              <a:t>Consultantes</a:t>
            </a:r>
          </a:p>
          <a:p>
            <a:pPr marL="342900" indent="-342900" algn="just" defTabSz="457200" eaLnBrk="1" fontAlgn="auto" hangingPunct="1">
              <a:lnSpc>
                <a:spcPct val="80000"/>
              </a:lnSpc>
              <a:spcBef>
                <a:spcPts val="0"/>
              </a:spcBef>
              <a:spcAft>
                <a:spcPts val="0"/>
              </a:spcAft>
              <a:buFont typeface="+mj-lt"/>
              <a:buAutoNum type="arabicPeriod"/>
              <a:defRPr/>
            </a:pPr>
            <a:r>
              <a:rPr lang="es-CL" altLang="es-CL" sz="1600" dirty="0">
                <a:latin typeface="Calibri"/>
                <a:ea typeface="ＭＳ Ｐゴシック" pitchFamily="34" charset="-128"/>
              </a:rPr>
              <a:t>Solicitantes CPLT</a:t>
            </a:r>
          </a:p>
          <a:p>
            <a:pPr marL="342900" indent="-342900" algn="just" defTabSz="457200" eaLnBrk="1" fontAlgn="auto" hangingPunct="1">
              <a:lnSpc>
                <a:spcPct val="80000"/>
              </a:lnSpc>
              <a:spcBef>
                <a:spcPts val="0"/>
              </a:spcBef>
              <a:spcAft>
                <a:spcPts val="0"/>
              </a:spcAft>
              <a:buFont typeface="+mj-lt"/>
              <a:buAutoNum type="arabicPeriod"/>
              <a:defRPr/>
            </a:pPr>
            <a:r>
              <a:rPr lang="es-CL" altLang="es-CL" sz="1600" dirty="0">
                <a:latin typeface="Calibri"/>
                <a:ea typeface="ＭＳ Ｐゴシック" pitchFamily="34" charset="-128"/>
              </a:rPr>
              <a:t>Solicitantes derivados</a:t>
            </a:r>
          </a:p>
          <a:p>
            <a:pPr marL="342900" indent="-342900" algn="just" defTabSz="457200" eaLnBrk="1" fontAlgn="auto" hangingPunct="1">
              <a:lnSpc>
                <a:spcPct val="80000"/>
              </a:lnSpc>
              <a:spcBef>
                <a:spcPts val="0"/>
              </a:spcBef>
              <a:spcAft>
                <a:spcPts val="0"/>
              </a:spcAft>
              <a:buFont typeface="+mj-lt"/>
              <a:buAutoNum type="arabicPeriod"/>
              <a:defRPr/>
            </a:pPr>
            <a:r>
              <a:rPr lang="es-CL" altLang="es-CL" sz="1600" dirty="0">
                <a:latin typeface="Calibri"/>
                <a:ea typeface="ＭＳ Ｐゴシック" pitchFamily="34" charset="-128"/>
              </a:rPr>
              <a:t>Defensoría y Orientación Proactiva</a:t>
            </a:r>
          </a:p>
          <a:p>
            <a:pPr marL="342900" indent="-342900" algn="just" defTabSz="457200" eaLnBrk="1" fontAlgn="auto" hangingPunct="1">
              <a:lnSpc>
                <a:spcPct val="80000"/>
              </a:lnSpc>
              <a:spcBef>
                <a:spcPts val="0"/>
              </a:spcBef>
              <a:spcAft>
                <a:spcPts val="0"/>
              </a:spcAft>
              <a:buFont typeface="+mj-lt"/>
              <a:buAutoNum type="arabicPeriod"/>
              <a:defRPr/>
            </a:pPr>
            <a:r>
              <a:rPr lang="es-CL" altLang="es-CL" sz="1600" dirty="0">
                <a:latin typeface="Calibri"/>
                <a:ea typeface="ＭＳ Ｐゴシック" pitchFamily="34" charset="-128"/>
              </a:rPr>
              <a:t>Capacitados Funcionarios</a:t>
            </a:r>
          </a:p>
          <a:p>
            <a:pPr marL="342900" indent="-342900" algn="just" defTabSz="457200" eaLnBrk="1" fontAlgn="auto" hangingPunct="1">
              <a:lnSpc>
                <a:spcPct val="80000"/>
              </a:lnSpc>
              <a:spcBef>
                <a:spcPts val="0"/>
              </a:spcBef>
              <a:spcAft>
                <a:spcPts val="0"/>
              </a:spcAft>
              <a:buFont typeface="+mj-lt"/>
              <a:buAutoNum type="arabicPeriod"/>
              <a:defRPr/>
            </a:pPr>
            <a:r>
              <a:rPr lang="es-CL" altLang="es-CL" sz="1600" dirty="0">
                <a:latin typeface="Calibri"/>
                <a:ea typeface="ＭＳ Ｐゴシック" pitchFamily="34" charset="-128"/>
              </a:rPr>
              <a:t>Capacitados Talleres de Sensibilización</a:t>
            </a:r>
          </a:p>
          <a:p>
            <a:pPr marL="342900" indent="-342900" algn="just" defTabSz="457200" eaLnBrk="1" fontAlgn="auto" hangingPunct="1">
              <a:lnSpc>
                <a:spcPct val="80000"/>
              </a:lnSpc>
              <a:spcBef>
                <a:spcPts val="0"/>
              </a:spcBef>
              <a:spcAft>
                <a:spcPts val="0"/>
              </a:spcAft>
              <a:buFont typeface="+mj-lt"/>
              <a:buAutoNum type="arabicPeriod"/>
              <a:defRPr/>
            </a:pPr>
            <a:r>
              <a:rPr lang="es-CL" altLang="es-CL" sz="1600" dirty="0">
                <a:latin typeface="Calibri"/>
                <a:ea typeface="ＭＳ Ｐゴシック" pitchFamily="34" charset="-128"/>
              </a:rPr>
              <a:t>Capacitados Docentes</a:t>
            </a:r>
          </a:p>
          <a:p>
            <a:pPr algn="just" defTabSz="457200" eaLnBrk="1" fontAlgn="auto" hangingPunct="1">
              <a:lnSpc>
                <a:spcPct val="80000"/>
              </a:lnSpc>
              <a:spcBef>
                <a:spcPts val="0"/>
              </a:spcBef>
              <a:spcAft>
                <a:spcPts val="0"/>
              </a:spcAft>
              <a:defRPr/>
            </a:pPr>
            <a:endParaRPr lang="es-CL" altLang="es-CL" sz="1600" dirty="0">
              <a:latin typeface="Calibri"/>
              <a:ea typeface="ＭＳ Ｐゴシック" pitchFamily="34" charset="-128"/>
            </a:endParaRPr>
          </a:p>
          <a:p>
            <a:pPr algn="just" defTabSz="457200" eaLnBrk="1" fontAlgn="auto" hangingPunct="1">
              <a:lnSpc>
                <a:spcPct val="80000"/>
              </a:lnSpc>
              <a:spcBef>
                <a:spcPts val="0"/>
              </a:spcBef>
              <a:spcAft>
                <a:spcPts val="0"/>
              </a:spcAft>
              <a:defRPr/>
            </a:pPr>
            <a:r>
              <a:rPr lang="es-CL" altLang="es-CL" sz="1600" b="1" dirty="0">
                <a:latin typeface="Calibri"/>
                <a:ea typeface="ＭＳ Ｐゴシック" pitchFamily="34" charset="-128"/>
              </a:rPr>
              <a:t>Frecuencia y reporte: </a:t>
            </a:r>
            <a:r>
              <a:rPr lang="es-CL" altLang="es-CL" sz="1600" dirty="0">
                <a:latin typeface="Calibri"/>
                <a:ea typeface="ＭＳ Ｐゴシック" pitchFamily="34" charset="-128"/>
              </a:rPr>
              <a:t>Se realizan mediciones mensuales, cuyos resultados se reportan cada mes a los Jefes de Procesos y en una </a:t>
            </a:r>
            <a:r>
              <a:rPr lang="es-CL" altLang="es-CL" sz="1600" dirty="0" err="1">
                <a:latin typeface="Calibri"/>
                <a:ea typeface="ＭＳ Ｐゴシック" pitchFamily="34" charset="-128"/>
              </a:rPr>
              <a:t>ppt</a:t>
            </a:r>
            <a:r>
              <a:rPr lang="es-CL" altLang="es-CL" sz="1600" dirty="0">
                <a:latin typeface="Calibri"/>
                <a:ea typeface="ＭＳ Ｐゴシック" pitchFamily="34" charset="-128"/>
              </a:rPr>
              <a:t> consolidada anualmente.  Los reportes mensuales se hacían en visualizaciones en </a:t>
            </a:r>
            <a:r>
              <a:rPr lang="es-CL" altLang="es-CL" sz="1600" dirty="0" err="1">
                <a:latin typeface="Calibri"/>
                <a:ea typeface="ＭＳ Ｐゴシック" pitchFamily="34" charset="-128"/>
              </a:rPr>
              <a:t>Tableau</a:t>
            </a:r>
            <a:r>
              <a:rPr lang="es-CL" altLang="es-CL" sz="1600" dirty="0">
                <a:latin typeface="Calibri"/>
                <a:ea typeface="ＭＳ Ｐゴシック" pitchFamily="34" charset="-128"/>
              </a:rPr>
              <a:t>, pero este año cambiaron a reportes en Excel.</a:t>
            </a:r>
          </a:p>
          <a:p>
            <a:pPr algn="just" defTabSz="457200" eaLnBrk="1" fontAlgn="auto" hangingPunct="1">
              <a:lnSpc>
                <a:spcPct val="80000"/>
              </a:lnSpc>
              <a:spcBef>
                <a:spcPts val="0"/>
              </a:spcBef>
              <a:spcAft>
                <a:spcPts val="0"/>
              </a:spcAft>
              <a:defRPr/>
            </a:pPr>
            <a:endParaRPr lang="es-CL" altLang="es-CL" sz="1600" dirty="0">
              <a:highlight>
                <a:srgbClr val="FFFF00"/>
              </a:highlight>
              <a:latin typeface="Calibri"/>
              <a:ea typeface="ＭＳ Ｐゴシック" pitchFamily="34" charset="-128"/>
            </a:endParaRPr>
          </a:p>
          <a:p>
            <a:pPr algn="just" defTabSz="457200" eaLnBrk="1" fontAlgn="auto" hangingPunct="1">
              <a:lnSpc>
                <a:spcPct val="80000"/>
              </a:lnSpc>
              <a:spcBef>
                <a:spcPts val="0"/>
              </a:spcBef>
              <a:spcAft>
                <a:spcPts val="0"/>
              </a:spcAft>
              <a:defRPr/>
            </a:pPr>
            <a:r>
              <a:rPr lang="es-CL" altLang="es-CL" sz="1600" b="1" dirty="0">
                <a:latin typeface="Calibri"/>
                <a:ea typeface="ＭＳ Ｐゴシック" pitchFamily="34" charset="-128"/>
              </a:rPr>
              <a:t>Envíos</a:t>
            </a:r>
            <a:r>
              <a:rPr lang="es-CL" altLang="es-CL" sz="1600" dirty="0">
                <a:latin typeface="Calibri"/>
                <a:ea typeface="ＭＳ Ｐゴシック" pitchFamily="34" charset="-128"/>
              </a:rPr>
              <a:t>: El día 10 de cada mes (o siguiente día hábil) se envía la encuesta a los usuarios que tengan su caso cerrado y despachado al término del mes anterior (reclamantes, consultantes y seguimiento de decisiones). En el caso de Defensoría y Orientación Proactiva, se envía el día 2 de cada mes siguiente. En el caso de los solicitantes (CPLT y derivados) y capacitados (funcionarios, docentes y sensibilización), se envía quincenalmente los días 3 y 18 de cada mes. </a:t>
            </a:r>
          </a:p>
          <a:p>
            <a:pPr algn="just" defTabSz="457200" eaLnBrk="1" fontAlgn="auto" hangingPunct="1">
              <a:lnSpc>
                <a:spcPct val="80000"/>
              </a:lnSpc>
              <a:spcBef>
                <a:spcPts val="0"/>
              </a:spcBef>
              <a:spcAft>
                <a:spcPts val="0"/>
              </a:spcAft>
              <a:defRPr/>
            </a:pPr>
            <a:r>
              <a:rPr lang="es-CL" altLang="es-CL" sz="1600" dirty="0">
                <a:latin typeface="Calibri"/>
                <a:ea typeface="ＭＳ Ｐゴシック" pitchFamily="34" charset="-128"/>
              </a:rPr>
              <a:t>En el caso de reclamantes, consultantes y solicitantes, se envía cada 3 meses en casos de ser usuarios frecuentes.</a:t>
            </a:r>
          </a:p>
          <a:p>
            <a:pPr algn="just" defTabSz="457200" eaLnBrk="1" fontAlgn="auto" hangingPunct="1">
              <a:lnSpc>
                <a:spcPct val="80000"/>
              </a:lnSpc>
              <a:spcBef>
                <a:spcPts val="0"/>
              </a:spcBef>
              <a:spcAft>
                <a:spcPts val="0"/>
              </a:spcAft>
              <a:defRPr/>
            </a:pPr>
            <a:endParaRPr lang="es-CL" altLang="es-CL" sz="1600" dirty="0">
              <a:latin typeface="Calibri"/>
              <a:ea typeface="ＭＳ Ｐゴシック" pitchFamily="34" charset="-128"/>
            </a:endParaRPr>
          </a:p>
          <a:p>
            <a:pPr algn="just" defTabSz="457200" eaLnBrk="1" fontAlgn="auto" hangingPunct="1">
              <a:lnSpc>
                <a:spcPct val="80000"/>
              </a:lnSpc>
              <a:spcBef>
                <a:spcPts val="0"/>
              </a:spcBef>
              <a:spcAft>
                <a:spcPts val="0"/>
              </a:spcAft>
              <a:defRPr/>
            </a:pPr>
            <a:r>
              <a:rPr lang="es-CL" altLang="es-CL" sz="1600" b="1" dirty="0">
                <a:latin typeface="Calibri"/>
                <a:ea typeface="ＭＳ Ｐゴシック" pitchFamily="34" charset="-128"/>
              </a:rPr>
              <a:t>Periodo de medición: </a:t>
            </a:r>
            <a:r>
              <a:rPr lang="es-CL" altLang="es-CL" sz="1600" dirty="0">
                <a:latin typeface="Calibri"/>
                <a:ea typeface="ＭＳ Ｐゴシック" pitchFamily="34" charset="-128"/>
              </a:rPr>
              <a:t>Este año la medición comprende los meses de </a:t>
            </a:r>
            <a:r>
              <a:rPr lang="es-CL" altLang="es-CL" sz="1600" b="1" dirty="0">
                <a:latin typeface="Calibri"/>
                <a:ea typeface="ＭＳ Ｐゴシック" pitchFamily="34" charset="-128"/>
              </a:rPr>
              <a:t>enero a diciembre de 2022</a:t>
            </a:r>
            <a:r>
              <a:rPr lang="es-CL" altLang="es-CL" sz="1600" dirty="0">
                <a:latin typeface="Calibri"/>
                <a:ea typeface="ＭＳ Ｐゴシック" pitchFamily="34" charset="-128"/>
              </a:rPr>
              <a:t>. Anteriormente se medía de diciembre a noviembre para contar con los resultados a tiempo para el control de gestión y cumplimiento de metas, pero ya no será necesario, por lo que queda más lógico realizar la medición en un año calendario.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0DB4B65E-958E-4E04-830C-F49E5E8013A6}"/>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86FC65DF-0734-4062-9AF6-B03583BE7230}"/>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37892" name="Imagen 72">
            <a:extLst>
              <a:ext uri="{FF2B5EF4-FFF2-40B4-BE49-F238E27FC236}">
                <a16:creationId xmlns:a16="http://schemas.microsoft.com/office/drawing/2014/main" id="{D7FD5115-5CBD-4485-94D3-739007D8B5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CuadroTexto 8">
            <a:extLst>
              <a:ext uri="{FF2B5EF4-FFF2-40B4-BE49-F238E27FC236}">
                <a16:creationId xmlns:a16="http://schemas.microsoft.com/office/drawing/2014/main" id="{2F8157B8-BD0B-4A1B-83F0-DB6E1EB47DF4}"/>
              </a:ext>
            </a:extLst>
          </p:cNvPr>
          <p:cNvSpPr txBox="1">
            <a:spLocks noChangeArrowheads="1"/>
          </p:cNvSpPr>
          <p:nvPr/>
        </p:nvSpPr>
        <p:spPr bwMode="auto">
          <a:xfrm>
            <a:off x="5303838" y="681038"/>
            <a:ext cx="92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QUEJAS</a:t>
            </a:r>
          </a:p>
        </p:txBody>
      </p:sp>
      <p:sp>
        <p:nvSpPr>
          <p:cNvPr id="17" name="Rectángulo: esquinas redondeadas 16">
            <a:extLst>
              <a:ext uri="{FF2B5EF4-FFF2-40B4-BE49-F238E27FC236}">
                <a16:creationId xmlns:a16="http://schemas.microsoft.com/office/drawing/2014/main" id="{6039A3D7-8CD5-4295-B5F5-5741D8644723}"/>
              </a:ext>
            </a:extLst>
          </p:cNvPr>
          <p:cNvSpPr/>
          <p:nvPr/>
        </p:nvSpPr>
        <p:spPr>
          <a:xfrm>
            <a:off x="8477427" y="1642660"/>
            <a:ext cx="2805499" cy="3042303"/>
          </a:xfrm>
          <a:prstGeom prst="roundRect">
            <a:avLst>
              <a:gd name="adj" fmla="val 8448"/>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pPr>
            <a:r>
              <a:rPr lang="es-CL" sz="1200" dirty="0">
                <a:solidFill>
                  <a:prstClr val="black"/>
                </a:solidFill>
              </a:rPr>
              <a:t>Las quejas son en su mayoría por </a:t>
            </a:r>
            <a:r>
              <a:rPr lang="es-CL" sz="1200" b="1" dirty="0">
                <a:solidFill>
                  <a:prstClr val="black"/>
                </a:solidFill>
              </a:rPr>
              <a:t>falta de información entregada durante el proceso </a:t>
            </a:r>
            <a:r>
              <a:rPr lang="es-CL" sz="1200" dirty="0">
                <a:solidFill>
                  <a:prstClr val="black"/>
                </a:solidFill>
              </a:rPr>
              <a:t>de tramitación del caso.</a:t>
            </a:r>
          </a:p>
          <a:p>
            <a:pPr algn="ctr" defTabSz="457200" eaLnBrk="1" fontAlgn="auto" hangingPunct="1">
              <a:spcBef>
                <a:spcPts val="0"/>
              </a:spcBef>
              <a:spcAft>
                <a:spcPts val="0"/>
              </a:spcAft>
            </a:pPr>
            <a:endParaRPr lang="es-CL" sz="1200" dirty="0">
              <a:solidFill>
                <a:prstClr val="black"/>
              </a:solidFill>
            </a:endParaRPr>
          </a:p>
          <a:p>
            <a:pPr algn="ctr" defTabSz="457200" eaLnBrk="1" fontAlgn="auto" hangingPunct="1">
              <a:spcBef>
                <a:spcPts val="0"/>
              </a:spcBef>
              <a:spcAft>
                <a:spcPts val="0"/>
              </a:spcAft>
            </a:pPr>
            <a:r>
              <a:rPr lang="es-CL" sz="1200" dirty="0">
                <a:solidFill>
                  <a:prstClr val="black"/>
                </a:solidFill>
              </a:rPr>
              <a:t>Este aspecto, junto con el tiempo de entrega son los que tienen la evaluación más baja (4,3). </a:t>
            </a:r>
          </a:p>
          <a:p>
            <a:pPr algn="ctr" defTabSz="457200" eaLnBrk="1" fontAlgn="auto" hangingPunct="1">
              <a:spcBef>
                <a:spcPts val="0"/>
              </a:spcBef>
              <a:spcAft>
                <a:spcPts val="0"/>
              </a:spcAft>
            </a:pPr>
            <a:endParaRPr lang="es-CL" sz="1200" dirty="0">
              <a:solidFill>
                <a:prstClr val="black"/>
              </a:solidFill>
            </a:endParaRPr>
          </a:p>
          <a:p>
            <a:pPr algn="ctr" defTabSz="457200" eaLnBrk="1" fontAlgn="auto" hangingPunct="1">
              <a:spcBef>
                <a:spcPts val="0"/>
              </a:spcBef>
              <a:spcAft>
                <a:spcPts val="0"/>
              </a:spcAft>
            </a:pPr>
            <a:r>
              <a:rPr lang="es-CL" sz="1200" dirty="0">
                <a:solidFill>
                  <a:prstClr val="black"/>
                </a:solidFill>
              </a:rPr>
              <a:t>Este año vuelve a superar a la molestia por falta de sanción a la institución, que era la primera razón de queja el 2020.</a:t>
            </a:r>
          </a:p>
        </p:txBody>
      </p:sp>
      <p:graphicFrame>
        <p:nvGraphicFramePr>
          <p:cNvPr id="3" name="Gráfico 2">
            <a:extLst>
              <a:ext uri="{FF2B5EF4-FFF2-40B4-BE49-F238E27FC236}">
                <a16:creationId xmlns:a16="http://schemas.microsoft.com/office/drawing/2014/main" id="{37BF2DE3-0B13-04BF-76CC-771EACCB6F78}"/>
              </a:ext>
            </a:extLst>
          </p:cNvPr>
          <p:cNvGraphicFramePr>
            <a:graphicFrameLocks/>
          </p:cNvGraphicFramePr>
          <p:nvPr>
            <p:extLst>
              <p:ext uri="{D42A27DB-BD31-4B8C-83A1-F6EECF244321}">
                <p14:modId xmlns:p14="http://schemas.microsoft.com/office/powerpoint/2010/main" val="3093836484"/>
              </p:ext>
            </p:extLst>
          </p:nvPr>
        </p:nvGraphicFramePr>
        <p:xfrm>
          <a:off x="1603513" y="1396013"/>
          <a:ext cx="6075615" cy="3681413"/>
        </p:xfrm>
        <a:graphic>
          <a:graphicData uri="http://schemas.openxmlformats.org/drawingml/2006/chart">
            <c:chart xmlns:c="http://schemas.openxmlformats.org/drawingml/2006/chart" xmlns:r="http://schemas.openxmlformats.org/officeDocument/2006/relationships" r:id="rId3"/>
          </a:graphicData>
        </a:graphic>
      </p:graphicFrame>
      <p:sp>
        <p:nvSpPr>
          <p:cNvPr id="14" name="Bocadillo: rectángulo con esquinas redondeadas 13">
            <a:extLst>
              <a:ext uri="{FF2B5EF4-FFF2-40B4-BE49-F238E27FC236}">
                <a16:creationId xmlns:a16="http://schemas.microsoft.com/office/drawing/2014/main" id="{06E2FCDB-DFDD-47D8-8E9B-38DADAA614DC}"/>
              </a:ext>
            </a:extLst>
          </p:cNvPr>
          <p:cNvSpPr/>
          <p:nvPr/>
        </p:nvSpPr>
        <p:spPr>
          <a:xfrm>
            <a:off x="4945033" y="5626867"/>
            <a:ext cx="3090863" cy="1050925"/>
          </a:xfrm>
          <a:prstGeom prst="wedgeRoundRectCallout">
            <a:avLst>
              <a:gd name="adj1" fmla="val -30438"/>
              <a:gd name="adj2" fmla="val -105589"/>
              <a:gd name="adj3" fmla="val 16667"/>
            </a:avLst>
          </a:prstGeom>
          <a:ln/>
        </p:spPr>
        <p:style>
          <a:lnRef idx="1">
            <a:schemeClr val="accent5"/>
          </a:lnRef>
          <a:fillRef idx="2">
            <a:schemeClr val="accent5"/>
          </a:fillRef>
          <a:effectRef idx="1">
            <a:schemeClr val="accent5"/>
          </a:effectRef>
          <a:fontRef idx="minor">
            <a:schemeClr val="dk1"/>
          </a:fontRef>
        </p:style>
        <p:txBody>
          <a:bodyPr anchor="ctr"/>
          <a:lstStyle/>
          <a:p>
            <a:pPr algn="ctr" defTabSz="457200" eaLnBrk="1" fontAlgn="auto" hangingPunct="1">
              <a:spcBef>
                <a:spcPts val="0"/>
              </a:spcBef>
              <a:spcAft>
                <a:spcPts val="0"/>
              </a:spcAft>
              <a:defRPr/>
            </a:pPr>
            <a:r>
              <a:rPr lang="es-CL" sz="1200" b="1" dirty="0">
                <a:solidFill>
                  <a:prstClr val="black">
                    <a:lumMod val="85000"/>
                    <a:lumOff val="15000"/>
                  </a:prstClr>
                </a:solidFill>
              </a:rPr>
              <a:t>Otra ¿cuál? (pregunta abierta):</a:t>
            </a:r>
          </a:p>
          <a:p>
            <a:pPr marL="285750" indent="-285750" defTabSz="457200" eaLnBrk="1" fontAlgn="auto" hangingPunct="1">
              <a:spcBef>
                <a:spcPts val="0"/>
              </a:spcBef>
              <a:spcAft>
                <a:spcPts val="0"/>
              </a:spcAft>
              <a:buFont typeface="Arial" panose="020B0604020202020204" pitchFamily="34" charset="0"/>
              <a:buChar char="•"/>
              <a:defRPr/>
            </a:pPr>
            <a:r>
              <a:rPr lang="es-CL" sz="1200" dirty="0">
                <a:solidFill>
                  <a:prstClr val="black">
                    <a:lumMod val="85000"/>
                    <a:lumOff val="15000"/>
                  </a:prstClr>
                </a:solidFill>
              </a:rPr>
              <a:t>Mala respuesta/sin respuesta (71%)</a:t>
            </a:r>
          </a:p>
          <a:p>
            <a:pPr marL="285750" indent="-285750" defTabSz="457200" eaLnBrk="1" fontAlgn="auto" hangingPunct="1">
              <a:spcBef>
                <a:spcPts val="0"/>
              </a:spcBef>
              <a:spcAft>
                <a:spcPts val="0"/>
              </a:spcAft>
              <a:buFont typeface="Arial" panose="020B0604020202020204" pitchFamily="34" charset="0"/>
              <a:buChar char="•"/>
              <a:defRPr/>
            </a:pPr>
            <a:r>
              <a:rPr lang="es-CL" sz="1200" dirty="0">
                <a:solidFill>
                  <a:prstClr val="black">
                    <a:lumMod val="85000"/>
                    <a:lumOff val="15000"/>
                  </a:prstClr>
                </a:solidFill>
              </a:rPr>
              <a:t>Mala gestión del CPLT (26%)</a:t>
            </a:r>
          </a:p>
          <a:p>
            <a:pPr marL="285750" indent="-285750" defTabSz="457200" eaLnBrk="1" fontAlgn="auto" hangingPunct="1">
              <a:spcBef>
                <a:spcPts val="0"/>
              </a:spcBef>
              <a:spcAft>
                <a:spcPts val="0"/>
              </a:spcAft>
              <a:buFont typeface="Arial" panose="020B0604020202020204" pitchFamily="34" charset="0"/>
              <a:buChar char="•"/>
              <a:defRPr/>
            </a:pPr>
            <a:r>
              <a:rPr lang="es-CL" sz="1200" dirty="0">
                <a:solidFill>
                  <a:prstClr val="black">
                    <a:lumMod val="85000"/>
                    <a:lumOff val="15000"/>
                  </a:prstClr>
                </a:solidFill>
              </a:rPr>
              <a:t>Felicita al CPLT (1%)</a:t>
            </a:r>
          </a:p>
        </p:txBody>
      </p:sp>
    </p:spTree>
    <p:extLst>
      <p:ext uri="{BB962C8B-B14F-4D97-AF65-F5344CB8AC3E}">
        <p14:creationId xmlns:p14="http://schemas.microsoft.com/office/powerpoint/2010/main" val="1429167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C7A47950-EB73-4E63-901C-DB84202E597F}"/>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0CC4E9D0-04BD-49F6-A408-AEFD631E27F0}"/>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38916" name="Imagen 72">
            <a:extLst>
              <a:ext uri="{FF2B5EF4-FFF2-40B4-BE49-F238E27FC236}">
                <a16:creationId xmlns:a16="http://schemas.microsoft.com/office/drawing/2014/main" id="{33654740-8187-448A-88DF-0D1DB213E0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CuadroTexto 4">
            <a:extLst>
              <a:ext uri="{FF2B5EF4-FFF2-40B4-BE49-F238E27FC236}">
                <a16:creationId xmlns:a16="http://schemas.microsoft.com/office/drawing/2014/main" id="{3A563DA5-2EED-4996-BDC9-E0363EBCE152}"/>
              </a:ext>
            </a:extLst>
          </p:cNvPr>
          <p:cNvSpPr txBox="1">
            <a:spLocks noChangeArrowheads="1"/>
          </p:cNvSpPr>
          <p:nvPr/>
        </p:nvSpPr>
        <p:spPr bwMode="auto">
          <a:xfrm>
            <a:off x="4478338" y="957263"/>
            <a:ext cx="3235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EXPERIENCIA V/S EXPECTATIVAS</a:t>
            </a:r>
          </a:p>
        </p:txBody>
      </p:sp>
      <p:sp>
        <p:nvSpPr>
          <p:cNvPr id="8" name="Rectángulo: esquinas redondeadas 7">
            <a:extLst>
              <a:ext uri="{FF2B5EF4-FFF2-40B4-BE49-F238E27FC236}">
                <a16:creationId xmlns:a16="http://schemas.microsoft.com/office/drawing/2014/main" id="{8BC5C0B4-0BCD-44D2-9815-42DA6B959F6B}"/>
              </a:ext>
            </a:extLst>
          </p:cNvPr>
          <p:cNvSpPr/>
          <p:nvPr/>
        </p:nvSpPr>
        <p:spPr>
          <a:xfrm>
            <a:off x="1547019" y="6071768"/>
            <a:ext cx="8928100" cy="452746"/>
          </a:xfrm>
          <a:prstGeom prst="roundRect">
            <a:avLst>
              <a:gd name="adj" fmla="val 8448"/>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pPr>
            <a:r>
              <a:rPr lang="es-CL" sz="1200" dirty="0">
                <a:solidFill>
                  <a:prstClr val="black"/>
                </a:solidFill>
              </a:rPr>
              <a:t>EL 2022, el servicio de resolución de reclamos y amparos cumple menos las expectativas de sus usuarios que el 2021.</a:t>
            </a:r>
          </a:p>
        </p:txBody>
      </p:sp>
      <p:graphicFrame>
        <p:nvGraphicFramePr>
          <p:cNvPr id="5" name="Gráfico 4">
            <a:extLst>
              <a:ext uri="{FF2B5EF4-FFF2-40B4-BE49-F238E27FC236}">
                <a16:creationId xmlns:a16="http://schemas.microsoft.com/office/drawing/2014/main" id="{505E2161-97C3-7CEE-F97A-82E907157902}"/>
              </a:ext>
            </a:extLst>
          </p:cNvPr>
          <p:cNvGraphicFramePr>
            <a:graphicFrameLocks/>
          </p:cNvGraphicFramePr>
          <p:nvPr>
            <p:extLst>
              <p:ext uri="{D42A27DB-BD31-4B8C-83A1-F6EECF244321}">
                <p14:modId xmlns:p14="http://schemas.microsoft.com/office/powerpoint/2010/main" val="4266852800"/>
              </p:ext>
            </p:extLst>
          </p:nvPr>
        </p:nvGraphicFramePr>
        <p:xfrm>
          <a:off x="8030817" y="1527275"/>
          <a:ext cx="3672011" cy="43442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15670345-3276-64A4-008B-A2939C6B77F5}"/>
              </a:ext>
            </a:extLst>
          </p:cNvPr>
          <p:cNvGraphicFramePr>
            <a:graphicFrameLocks/>
          </p:cNvGraphicFramePr>
          <p:nvPr>
            <p:extLst>
              <p:ext uri="{D42A27DB-BD31-4B8C-83A1-F6EECF244321}">
                <p14:modId xmlns:p14="http://schemas.microsoft.com/office/powerpoint/2010/main" val="3271776716"/>
              </p:ext>
            </p:extLst>
          </p:nvPr>
        </p:nvGraphicFramePr>
        <p:xfrm>
          <a:off x="1149350" y="1527275"/>
          <a:ext cx="6657975" cy="434420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03743803-0775-425C-982A-6AD15280543D}"/>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A3FF44A9-33F1-4B59-914A-415B50955783}"/>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39940" name="Imagen 72">
            <a:extLst>
              <a:ext uri="{FF2B5EF4-FFF2-40B4-BE49-F238E27FC236}">
                <a16:creationId xmlns:a16="http://schemas.microsoft.com/office/drawing/2014/main" id="{0410528D-BC6D-40C0-9356-ABA4074FE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CuadroTexto 7">
            <a:extLst>
              <a:ext uri="{FF2B5EF4-FFF2-40B4-BE49-F238E27FC236}">
                <a16:creationId xmlns:a16="http://schemas.microsoft.com/office/drawing/2014/main" id="{1C73559E-911D-44C0-AB93-AE773141D874}"/>
              </a:ext>
            </a:extLst>
          </p:cNvPr>
          <p:cNvSpPr txBox="1">
            <a:spLocks noChangeArrowheads="1"/>
          </p:cNvSpPr>
          <p:nvPr/>
        </p:nvSpPr>
        <p:spPr bwMode="auto">
          <a:xfrm>
            <a:off x="2986815" y="1195254"/>
            <a:ext cx="3517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RECURRENCIA Y RECOMENDACIÓN</a:t>
            </a:r>
          </a:p>
        </p:txBody>
      </p:sp>
      <p:sp>
        <p:nvSpPr>
          <p:cNvPr id="8" name="Rectángulo: esquinas redondeadas 7">
            <a:extLst>
              <a:ext uri="{FF2B5EF4-FFF2-40B4-BE49-F238E27FC236}">
                <a16:creationId xmlns:a16="http://schemas.microsoft.com/office/drawing/2014/main" id="{0589CD25-0EA3-4F2A-891B-020D5ABD422C}"/>
              </a:ext>
            </a:extLst>
          </p:cNvPr>
          <p:cNvSpPr/>
          <p:nvPr/>
        </p:nvSpPr>
        <p:spPr>
          <a:xfrm>
            <a:off x="8549473" y="2907705"/>
            <a:ext cx="2730975" cy="2117221"/>
          </a:xfrm>
          <a:prstGeom prst="roundRect">
            <a:avLst>
              <a:gd name="adj" fmla="val 8448"/>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pPr>
            <a:r>
              <a:rPr lang="es-CL" sz="1200" dirty="0">
                <a:solidFill>
                  <a:prstClr val="black"/>
                </a:solidFill>
              </a:rPr>
              <a:t>La mayoría de los/as reclamantes indican que volverían a poner un reclamo en caso de necesitarlo e incluso lo recomendarían a otra persona. </a:t>
            </a:r>
          </a:p>
          <a:p>
            <a:pPr algn="ctr" defTabSz="457200" eaLnBrk="1" fontAlgn="auto" hangingPunct="1">
              <a:spcBef>
                <a:spcPts val="0"/>
              </a:spcBef>
              <a:spcAft>
                <a:spcPts val="0"/>
              </a:spcAft>
            </a:pPr>
            <a:endParaRPr lang="es-CL" sz="1200" dirty="0">
              <a:solidFill>
                <a:prstClr val="black"/>
              </a:solidFill>
            </a:endParaRPr>
          </a:p>
          <a:p>
            <a:pPr algn="ctr" defTabSz="457200" eaLnBrk="1" fontAlgn="auto" hangingPunct="1">
              <a:spcBef>
                <a:spcPts val="0"/>
              </a:spcBef>
              <a:spcAft>
                <a:spcPts val="0"/>
              </a:spcAft>
            </a:pPr>
            <a:r>
              <a:rPr lang="es-CL" sz="1200" dirty="0">
                <a:solidFill>
                  <a:prstClr val="black"/>
                </a:solidFill>
              </a:rPr>
              <a:t>Si embargo, este porcentaje disminuye considerablemente en relación al año pasado.</a:t>
            </a:r>
          </a:p>
        </p:txBody>
      </p:sp>
      <p:graphicFrame>
        <p:nvGraphicFramePr>
          <p:cNvPr id="2" name="Gráfico 1">
            <a:extLst>
              <a:ext uri="{FF2B5EF4-FFF2-40B4-BE49-F238E27FC236}">
                <a16:creationId xmlns:a16="http://schemas.microsoft.com/office/drawing/2014/main" id="{F8B9B214-46E7-C783-5254-A41AAF5C40CB}"/>
              </a:ext>
            </a:extLst>
          </p:cNvPr>
          <p:cNvGraphicFramePr>
            <a:graphicFrameLocks/>
          </p:cNvGraphicFramePr>
          <p:nvPr>
            <p:extLst>
              <p:ext uri="{D42A27DB-BD31-4B8C-83A1-F6EECF244321}">
                <p14:modId xmlns:p14="http://schemas.microsoft.com/office/powerpoint/2010/main" val="2039265879"/>
              </p:ext>
            </p:extLst>
          </p:nvPr>
        </p:nvGraphicFramePr>
        <p:xfrm>
          <a:off x="1704943" y="1960956"/>
          <a:ext cx="6172964" cy="39494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1F54D54F-F0DC-4512-AD08-5BD649E0363A}"/>
              </a:ext>
            </a:extLst>
          </p:cNvPr>
          <p:cNvSpPr/>
          <p:nvPr/>
        </p:nvSpPr>
        <p:spPr>
          <a:xfrm>
            <a:off x="0" y="-4763"/>
            <a:ext cx="309403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0404137C-B187-4AF4-B2D0-783CB97F4E3C}"/>
              </a:ext>
            </a:extLst>
          </p:cNvPr>
          <p:cNvSpPr txBox="1">
            <a:spLocks noChangeArrowheads="1"/>
          </p:cNvSpPr>
          <p:nvPr/>
        </p:nvSpPr>
        <p:spPr bwMode="auto">
          <a:xfrm>
            <a:off x="93663" y="68263"/>
            <a:ext cx="25717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Reclamantes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41988" name="Imagen 72">
            <a:extLst>
              <a:ext uri="{FF2B5EF4-FFF2-40B4-BE49-F238E27FC236}">
                <a16:creationId xmlns:a16="http://schemas.microsoft.com/office/drawing/2014/main" id="{ED19A2A1-5B31-48BE-B82A-B292505F45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CuadroTexto 4">
            <a:extLst>
              <a:ext uri="{FF2B5EF4-FFF2-40B4-BE49-F238E27FC236}">
                <a16:creationId xmlns:a16="http://schemas.microsoft.com/office/drawing/2014/main" id="{DF8114F3-F890-4A00-A5C3-70446C52233A}"/>
              </a:ext>
            </a:extLst>
          </p:cNvPr>
          <p:cNvSpPr txBox="1">
            <a:spLocks noChangeArrowheads="1"/>
          </p:cNvSpPr>
          <p:nvPr/>
        </p:nvSpPr>
        <p:spPr bwMode="auto">
          <a:xfrm>
            <a:off x="5330825" y="989013"/>
            <a:ext cx="1674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CONCLUSIONES</a:t>
            </a:r>
          </a:p>
        </p:txBody>
      </p:sp>
      <p:sp>
        <p:nvSpPr>
          <p:cNvPr id="6" name="CuadroTexto 5">
            <a:extLst>
              <a:ext uri="{FF2B5EF4-FFF2-40B4-BE49-F238E27FC236}">
                <a16:creationId xmlns:a16="http://schemas.microsoft.com/office/drawing/2014/main" id="{FD6A04B7-65CA-424C-B03E-50F76932E999}"/>
              </a:ext>
            </a:extLst>
          </p:cNvPr>
          <p:cNvSpPr txBox="1"/>
          <p:nvPr/>
        </p:nvSpPr>
        <p:spPr>
          <a:xfrm>
            <a:off x="664212" y="1616598"/>
            <a:ext cx="10900726" cy="4832092"/>
          </a:xfrm>
          <a:prstGeom prst="rect">
            <a:avLst/>
          </a:prstGeom>
          <a:noFill/>
        </p:spPr>
        <p:txBody>
          <a:bodyPr wrap="square" rtlCol="0">
            <a:spAutoFit/>
          </a:bodyPr>
          <a:lstStyle/>
          <a:p>
            <a:pPr defTabSz="457200" eaLnBrk="1" fontAlgn="auto" hangingPunct="1">
              <a:spcBef>
                <a:spcPts val="0"/>
              </a:spcBef>
              <a:spcAft>
                <a:spcPts val="0"/>
              </a:spcAft>
            </a:pPr>
            <a:r>
              <a:rPr lang="es-CL" sz="1400" b="1" dirty="0">
                <a:solidFill>
                  <a:prstClr val="black"/>
                </a:solidFill>
                <a:latin typeface="Calibri"/>
              </a:rPr>
              <a:t>Satisfacción General: </a:t>
            </a:r>
            <a:r>
              <a:rPr lang="es-CL" sz="1400" dirty="0">
                <a:solidFill>
                  <a:prstClr val="black"/>
                </a:solidFill>
                <a:latin typeface="Calibri"/>
              </a:rPr>
              <a:t>La satisfacción con el servicio de reclamos y amparos es relativamente baja (4,3), bajó 4 puntos en relación al año 2021.</a:t>
            </a:r>
          </a:p>
          <a:p>
            <a:pPr algn="just" defTabSz="457200" eaLnBrk="1" fontAlgn="auto" hangingPunct="1">
              <a:spcBef>
                <a:spcPts val="0"/>
              </a:spcBef>
              <a:spcAft>
                <a:spcPts val="0"/>
              </a:spcAft>
            </a:pPr>
            <a:endParaRPr lang="es-CL" sz="1400" dirty="0">
              <a:solidFill>
                <a:prstClr val="black"/>
              </a:solidFill>
              <a:latin typeface="Calibri"/>
            </a:endParaRPr>
          </a:p>
          <a:p>
            <a:pPr algn="just" defTabSz="457200" eaLnBrk="1" fontAlgn="auto" hangingPunct="1">
              <a:spcBef>
                <a:spcPts val="0"/>
              </a:spcBef>
              <a:spcAft>
                <a:spcPts val="0"/>
              </a:spcAft>
            </a:pPr>
            <a:r>
              <a:rPr lang="es-CL" sz="1400" b="1" dirty="0">
                <a:solidFill>
                  <a:prstClr val="black"/>
                </a:solidFill>
                <a:latin typeface="Calibri"/>
              </a:rPr>
              <a:t>Tipo de decisión: </a:t>
            </a:r>
            <a:r>
              <a:rPr lang="es-CL" sz="1400" dirty="0">
                <a:solidFill>
                  <a:prstClr val="black"/>
                </a:solidFill>
                <a:latin typeface="Calibri"/>
              </a:rPr>
              <a:t>Al igual que en años anteriores, el tipo de decisión influye fuertemente en la satisfacción: los más insatisfechos son rechazados e inadmisibles. </a:t>
            </a:r>
            <a:r>
              <a:rPr lang="es-CL" sz="1400" u="sng" dirty="0">
                <a:solidFill>
                  <a:prstClr val="black"/>
                </a:solidFill>
                <a:latin typeface="Calibri"/>
              </a:rPr>
              <a:t>El 2022 hay una mayor proporción de inadmisibles, lo que empeora la evaluación de los reclamantes en general</a:t>
            </a:r>
            <a:r>
              <a:rPr lang="es-CL" sz="1400" dirty="0">
                <a:solidFill>
                  <a:prstClr val="black"/>
                </a:solidFill>
                <a:latin typeface="Calibri"/>
              </a:rPr>
              <a:t>.</a:t>
            </a:r>
            <a:endParaRPr lang="es-CL" sz="1400" i="1" dirty="0">
              <a:solidFill>
                <a:prstClr val="black"/>
              </a:solidFill>
              <a:latin typeface="Calibri"/>
            </a:endParaRPr>
          </a:p>
          <a:p>
            <a:pPr algn="just" defTabSz="457200" eaLnBrk="1" fontAlgn="auto" hangingPunct="1">
              <a:spcBef>
                <a:spcPts val="0"/>
              </a:spcBef>
              <a:spcAft>
                <a:spcPts val="0"/>
              </a:spcAft>
            </a:pPr>
            <a:endParaRPr lang="es-CL" sz="1400" dirty="0">
              <a:solidFill>
                <a:prstClr val="black"/>
              </a:solidFill>
              <a:latin typeface="Calibri"/>
            </a:endParaRPr>
          </a:p>
          <a:p>
            <a:pPr algn="just" defTabSz="457200" eaLnBrk="1" fontAlgn="auto" hangingPunct="1">
              <a:spcBef>
                <a:spcPts val="0"/>
              </a:spcBef>
              <a:spcAft>
                <a:spcPts val="0"/>
              </a:spcAft>
            </a:pPr>
            <a:r>
              <a:rPr lang="es-CL" sz="1400" b="1" dirty="0">
                <a:solidFill>
                  <a:prstClr val="black"/>
                </a:solidFill>
                <a:latin typeface="Calibri"/>
              </a:rPr>
              <a:t>Reclamo en línea: </a:t>
            </a:r>
            <a:r>
              <a:rPr lang="es-CL" sz="1400" dirty="0">
                <a:solidFill>
                  <a:prstClr val="black"/>
                </a:solidFill>
                <a:latin typeface="Calibri"/>
              </a:rPr>
              <a:t>7 de cada 10 usuarios/as ingresan su reclamo a través del sistema de reclamo en línea (69%), disminuyendo la satisfacción con este canal en relación al año anterior (de 4,7 a 4,4). Sin embargo, quienes lo ingresan de manera presencial en el CPLT están más satisfechos (4,8 v/s 4,4), aunque la brecha se acortó este año (2020 tenían una brecha de 9 puntos y ahora es de 2). </a:t>
            </a:r>
          </a:p>
          <a:p>
            <a:pPr algn="just" defTabSz="457200" eaLnBrk="1" fontAlgn="auto" hangingPunct="1">
              <a:spcBef>
                <a:spcPts val="0"/>
              </a:spcBef>
              <a:spcAft>
                <a:spcPts val="0"/>
              </a:spcAft>
            </a:pPr>
            <a:endParaRPr lang="es-CL" sz="1400" dirty="0">
              <a:solidFill>
                <a:prstClr val="black"/>
              </a:solidFill>
              <a:latin typeface="Calibri"/>
            </a:endParaRPr>
          </a:p>
          <a:p>
            <a:pPr algn="just" defTabSz="457200" eaLnBrk="1" fontAlgn="auto" hangingPunct="1">
              <a:spcBef>
                <a:spcPts val="0"/>
              </a:spcBef>
              <a:spcAft>
                <a:spcPts val="0"/>
              </a:spcAft>
            </a:pPr>
            <a:r>
              <a:rPr lang="es-CL" sz="1400" b="1" dirty="0">
                <a:solidFill>
                  <a:prstClr val="black"/>
                </a:solidFill>
                <a:latin typeface="Calibri"/>
              </a:rPr>
              <a:t>Lenguaje ciudadano: </a:t>
            </a:r>
            <a:r>
              <a:rPr lang="es-CL" sz="1400" dirty="0">
                <a:solidFill>
                  <a:prstClr val="black"/>
                </a:solidFill>
                <a:latin typeface="Calibri"/>
              </a:rPr>
              <a:t>Los reclamantes consideran que el lenguaje usado tanto en la comunicación con ellos durante el proceso, en el formulario web, como en el documento de la decisión, es poco claro o muy técnico. El 2022 baja la evaluación que hacen sobre este aspecto.</a:t>
            </a:r>
          </a:p>
          <a:p>
            <a:pPr algn="just" defTabSz="457200" eaLnBrk="1" fontAlgn="auto" hangingPunct="1">
              <a:spcBef>
                <a:spcPts val="0"/>
              </a:spcBef>
              <a:spcAft>
                <a:spcPts val="0"/>
              </a:spcAft>
            </a:pPr>
            <a:endParaRPr lang="es-CL" sz="1400" dirty="0">
              <a:solidFill>
                <a:prstClr val="black"/>
              </a:solidFill>
              <a:latin typeface="Calibri"/>
            </a:endParaRPr>
          </a:p>
          <a:p>
            <a:pPr algn="just" defTabSz="457200" eaLnBrk="1" fontAlgn="auto" hangingPunct="1">
              <a:spcBef>
                <a:spcPts val="0"/>
              </a:spcBef>
              <a:spcAft>
                <a:spcPts val="0"/>
              </a:spcAft>
            </a:pPr>
            <a:r>
              <a:rPr lang="es-CL" sz="1400" b="1" dirty="0">
                <a:solidFill>
                  <a:prstClr val="black"/>
                </a:solidFill>
                <a:latin typeface="Calibri"/>
              </a:rPr>
              <a:t>Tiempo de entrega: </a:t>
            </a:r>
            <a:r>
              <a:rPr lang="es-CL" sz="1400" dirty="0">
                <a:solidFill>
                  <a:prstClr val="black"/>
                </a:solidFill>
                <a:latin typeface="Calibri"/>
              </a:rPr>
              <a:t>Junto con el lenguaje, el tiempo de entrega son históricamente los temas críticos de este servicio. Este aspecto también baja su evaluación en relación al año anterior (2021: 4,6 v/s 2022: 4,3).</a:t>
            </a:r>
          </a:p>
          <a:p>
            <a:pPr algn="just" defTabSz="457200" eaLnBrk="1" fontAlgn="auto" hangingPunct="1">
              <a:spcBef>
                <a:spcPts val="0"/>
              </a:spcBef>
              <a:spcAft>
                <a:spcPts val="0"/>
              </a:spcAft>
            </a:pPr>
            <a:endParaRPr lang="es-CL" sz="1400" dirty="0">
              <a:solidFill>
                <a:prstClr val="black"/>
              </a:solidFill>
              <a:latin typeface="Calibri"/>
            </a:endParaRPr>
          </a:p>
          <a:p>
            <a:pPr algn="just" defTabSz="457200" eaLnBrk="1" fontAlgn="auto" hangingPunct="1">
              <a:spcBef>
                <a:spcPts val="0"/>
              </a:spcBef>
              <a:spcAft>
                <a:spcPts val="0"/>
              </a:spcAft>
            </a:pPr>
            <a:r>
              <a:rPr lang="es-CL" sz="1400" b="1" dirty="0">
                <a:solidFill>
                  <a:prstClr val="black"/>
                </a:solidFill>
                <a:latin typeface="Calibri"/>
              </a:rPr>
              <a:t>Quejas: </a:t>
            </a:r>
            <a:r>
              <a:rPr lang="es-CL" sz="1400" dirty="0">
                <a:solidFill>
                  <a:prstClr val="black"/>
                </a:solidFill>
                <a:latin typeface="Calibri"/>
              </a:rPr>
              <a:t>Aumenta el porcentaje de quienes han presentado quejas (11%). Este año indican que lo han hecho principalmente por falta de entrega de información durante el proceso (34%), desplazando al tercer lugar la razón de la falta de sanción a la institución reclamada (17%). </a:t>
            </a:r>
          </a:p>
          <a:p>
            <a:pPr algn="just" defTabSz="457200" eaLnBrk="1" fontAlgn="auto" hangingPunct="1">
              <a:spcBef>
                <a:spcPts val="0"/>
              </a:spcBef>
              <a:spcAft>
                <a:spcPts val="0"/>
              </a:spcAft>
            </a:pPr>
            <a:r>
              <a:rPr lang="es-CL" sz="1400" dirty="0">
                <a:solidFill>
                  <a:prstClr val="black"/>
                </a:solidFill>
                <a:latin typeface="Calibri"/>
              </a:rPr>
              <a:t> </a:t>
            </a:r>
          </a:p>
          <a:p>
            <a:pPr algn="just" defTabSz="457200" eaLnBrk="1" fontAlgn="auto" hangingPunct="1">
              <a:spcBef>
                <a:spcPts val="0"/>
              </a:spcBef>
              <a:spcAft>
                <a:spcPts val="0"/>
              </a:spcAft>
            </a:pPr>
            <a:r>
              <a:rPr lang="es-CL" sz="1400" b="1" dirty="0">
                <a:solidFill>
                  <a:prstClr val="black"/>
                </a:solidFill>
                <a:latin typeface="Calibri"/>
              </a:rPr>
              <a:t>Expectativa/ Lealtad: </a:t>
            </a:r>
            <a:r>
              <a:rPr lang="es-CL" sz="1400" dirty="0">
                <a:solidFill>
                  <a:prstClr val="black"/>
                </a:solidFill>
                <a:latin typeface="Calibri"/>
              </a:rPr>
              <a:t>Disminuye</a:t>
            </a:r>
            <a:r>
              <a:rPr lang="es-CL" sz="1400" b="1" dirty="0">
                <a:solidFill>
                  <a:prstClr val="black"/>
                </a:solidFill>
                <a:latin typeface="Calibri"/>
              </a:rPr>
              <a:t> </a:t>
            </a:r>
            <a:r>
              <a:rPr lang="es-CL" sz="1400" dirty="0">
                <a:solidFill>
                  <a:prstClr val="black"/>
                </a:solidFill>
                <a:latin typeface="Calibri"/>
              </a:rPr>
              <a:t>la percepción de cumplimiento de expectativas del servicio, bajando el porcentaje de quienes ven cumplidas y superadas sus expectativas (2022: 57% v/s 2021: 66%). También bajan los porcentajes de lealtad: 6 de cada 10 personas indican que volverían a usar el servicio y lo recomendarían a otras personas (7 de cada 10 el 2021).</a:t>
            </a:r>
          </a:p>
          <a:p>
            <a:pPr algn="just" defTabSz="457200" eaLnBrk="1" fontAlgn="auto" hangingPunct="1">
              <a:spcBef>
                <a:spcPts val="0"/>
              </a:spcBef>
              <a:spcAft>
                <a:spcPts val="0"/>
              </a:spcAft>
            </a:pPr>
            <a:endParaRPr lang="es-CL" sz="1400" dirty="0">
              <a:solidFill>
                <a:prstClr val="black"/>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Rectángulo 3">
            <a:extLst>
              <a:ext uri="{FF2B5EF4-FFF2-40B4-BE49-F238E27FC236}">
                <a16:creationId xmlns:a16="http://schemas.microsoft.com/office/drawing/2014/main" id="{1D13661B-862C-43A4-B02C-37D5133FF1D1}"/>
              </a:ext>
            </a:extLst>
          </p:cNvPr>
          <p:cNvSpPr>
            <a:spLocks noChangeArrowheads="1"/>
          </p:cNvSpPr>
          <p:nvPr/>
        </p:nvSpPr>
        <p:spPr bwMode="auto">
          <a:xfrm>
            <a:off x="1090613" y="3449638"/>
            <a:ext cx="10010775" cy="1149350"/>
          </a:xfrm>
          <a:prstGeom prst="rect">
            <a:avLst/>
          </a:prstGeom>
          <a:noFill/>
          <a:ln>
            <a:noFill/>
          </a:ln>
        </p:spPr>
        <p:txBody>
          <a:bodyPr lIns="121899" tIns="60949" rIns="121899" bIns="60949">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algn="ctr" defTabSz="552437" eaLnBrk="1" hangingPunct="1">
              <a:defRPr/>
            </a:pPr>
            <a:r>
              <a:rPr lang="es-ES" altLang="es-CL" sz="3733" dirty="0">
                <a:solidFill>
                  <a:srgbClr val="66CDFF"/>
                </a:solidFill>
              </a:rPr>
              <a:t>2. Seguimiento de Decisiones</a:t>
            </a:r>
          </a:p>
          <a:p>
            <a:pPr algn="ctr" defTabSz="552437" eaLnBrk="1" hangingPunct="1">
              <a:defRPr/>
            </a:pPr>
            <a:endParaRPr lang="es-ES" altLang="es-CL" sz="2933" dirty="0">
              <a:solidFill>
                <a:srgbClr val="66CD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402FF0E1-02D8-4BC5-A927-9D9B0E3C237E}"/>
              </a:ext>
            </a:extLst>
          </p:cNvPr>
          <p:cNvSpPr/>
          <p:nvPr/>
        </p:nvSpPr>
        <p:spPr>
          <a:xfrm>
            <a:off x="0" y="127000"/>
            <a:ext cx="5287617"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BEE69EC7-B84B-4474-A97D-66876508789A}"/>
              </a:ext>
            </a:extLst>
          </p:cNvPr>
          <p:cNvSpPr txBox="1">
            <a:spLocks noChangeArrowheads="1"/>
          </p:cNvSpPr>
          <p:nvPr/>
        </p:nvSpPr>
        <p:spPr bwMode="auto">
          <a:xfrm>
            <a:off x="0" y="127000"/>
            <a:ext cx="5122863"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Seguimiento de Decisiones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44036" name="Imagen 72">
            <a:extLst>
              <a:ext uri="{FF2B5EF4-FFF2-40B4-BE49-F238E27FC236}">
                <a16:creationId xmlns:a16="http://schemas.microsoft.com/office/drawing/2014/main" id="{857ACF36-C6DF-4F06-8C28-47F8AED450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CuadroTexto 6">
            <a:extLst>
              <a:ext uri="{FF2B5EF4-FFF2-40B4-BE49-F238E27FC236}">
                <a16:creationId xmlns:a16="http://schemas.microsoft.com/office/drawing/2014/main" id="{624F3BA2-F0B5-4585-8261-2ACC94BCA9C1}"/>
              </a:ext>
            </a:extLst>
          </p:cNvPr>
          <p:cNvSpPr txBox="1">
            <a:spLocks noChangeArrowheads="1"/>
          </p:cNvSpPr>
          <p:nvPr/>
        </p:nvSpPr>
        <p:spPr bwMode="auto">
          <a:xfrm>
            <a:off x="495300" y="1046163"/>
            <a:ext cx="248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SATISFACCIÓN GENERAL</a:t>
            </a:r>
          </a:p>
        </p:txBody>
      </p:sp>
      <p:sp>
        <p:nvSpPr>
          <p:cNvPr id="44038" name="CuadroTexto 9">
            <a:extLst>
              <a:ext uri="{FF2B5EF4-FFF2-40B4-BE49-F238E27FC236}">
                <a16:creationId xmlns:a16="http://schemas.microsoft.com/office/drawing/2014/main" id="{C3B9D32E-6729-4AB4-9D23-308E5DE1CF2C}"/>
              </a:ext>
            </a:extLst>
          </p:cNvPr>
          <p:cNvSpPr txBox="1">
            <a:spLocks noChangeArrowheads="1"/>
          </p:cNvSpPr>
          <p:nvPr/>
        </p:nvSpPr>
        <p:spPr bwMode="auto">
          <a:xfrm>
            <a:off x="495300" y="5137150"/>
            <a:ext cx="295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dirty="0">
                <a:solidFill>
                  <a:srgbClr val="0070C0"/>
                </a:solidFill>
              </a:rPr>
              <a:t>CANTIDAD RESPUESTAS 2022</a:t>
            </a:r>
          </a:p>
        </p:txBody>
      </p:sp>
      <p:sp>
        <p:nvSpPr>
          <p:cNvPr id="13" name="CuadroTexto 12">
            <a:extLst>
              <a:ext uri="{FF2B5EF4-FFF2-40B4-BE49-F238E27FC236}">
                <a16:creationId xmlns:a16="http://schemas.microsoft.com/office/drawing/2014/main" id="{C8F0233D-B094-42B5-8368-1A0456AD07C5}"/>
              </a:ext>
            </a:extLst>
          </p:cNvPr>
          <p:cNvSpPr txBox="1"/>
          <p:nvPr/>
        </p:nvSpPr>
        <p:spPr>
          <a:xfrm>
            <a:off x="406399" y="6178067"/>
            <a:ext cx="4310063" cy="254000"/>
          </a:xfrm>
          <a:prstGeom prst="rect">
            <a:avLst/>
          </a:prstGeom>
          <a:noFill/>
        </p:spPr>
        <p:txBody>
          <a:bodyPr wrap="none">
            <a:spAutoFit/>
          </a:bodyPr>
          <a:lstStyle/>
          <a:p>
            <a:pPr defTabSz="457200">
              <a:defRPr/>
            </a:pPr>
            <a:r>
              <a:rPr lang="es-CL" sz="1050" dirty="0">
                <a:solidFill>
                  <a:prstClr val="black"/>
                </a:solidFill>
                <a:latin typeface="Calibri"/>
              </a:rPr>
              <a:t>En los meses 2022 no presentados, no hubo despacho de Oficios de Cierre.</a:t>
            </a:r>
          </a:p>
        </p:txBody>
      </p:sp>
      <p:sp>
        <p:nvSpPr>
          <p:cNvPr id="12" name="Bocadillo: rectángulo con esquinas redondeadas 11">
            <a:extLst>
              <a:ext uri="{FF2B5EF4-FFF2-40B4-BE49-F238E27FC236}">
                <a16:creationId xmlns:a16="http://schemas.microsoft.com/office/drawing/2014/main" id="{F4AFFE78-DF7F-4AF2-B974-9A04F8106370}"/>
              </a:ext>
            </a:extLst>
          </p:cNvPr>
          <p:cNvSpPr/>
          <p:nvPr/>
        </p:nvSpPr>
        <p:spPr>
          <a:xfrm>
            <a:off x="8145194" y="5284236"/>
            <a:ext cx="3603222" cy="841375"/>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El 2022 baja la satisfacción general con los servicios de Seguimiento de Decisiones en 4 décimas.</a:t>
            </a:r>
          </a:p>
        </p:txBody>
      </p:sp>
      <p:graphicFrame>
        <p:nvGraphicFramePr>
          <p:cNvPr id="2" name="Gráfico 1">
            <a:extLst>
              <a:ext uri="{FF2B5EF4-FFF2-40B4-BE49-F238E27FC236}">
                <a16:creationId xmlns:a16="http://schemas.microsoft.com/office/drawing/2014/main" id="{48365763-74A0-AEB1-AB3E-267F97A7E455}"/>
              </a:ext>
            </a:extLst>
          </p:cNvPr>
          <p:cNvGraphicFramePr>
            <a:graphicFrameLocks/>
          </p:cNvGraphicFramePr>
          <p:nvPr>
            <p:extLst>
              <p:ext uri="{D42A27DB-BD31-4B8C-83A1-F6EECF244321}">
                <p14:modId xmlns:p14="http://schemas.microsoft.com/office/powerpoint/2010/main" val="3961797407"/>
              </p:ext>
            </p:extLst>
          </p:nvPr>
        </p:nvGraphicFramePr>
        <p:xfrm>
          <a:off x="7402513" y="1581150"/>
          <a:ext cx="4162425" cy="33464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0CD64455-F785-5B0D-CE0A-B6E10EA3CB5B}"/>
              </a:ext>
            </a:extLst>
          </p:cNvPr>
          <p:cNvGraphicFramePr>
            <a:graphicFrameLocks/>
          </p:cNvGraphicFramePr>
          <p:nvPr>
            <p:extLst>
              <p:ext uri="{D42A27DB-BD31-4B8C-83A1-F6EECF244321}">
                <p14:modId xmlns:p14="http://schemas.microsoft.com/office/powerpoint/2010/main" val="1311670150"/>
              </p:ext>
            </p:extLst>
          </p:nvPr>
        </p:nvGraphicFramePr>
        <p:xfrm>
          <a:off x="495300" y="1589405"/>
          <a:ext cx="6580749" cy="33464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a 3">
            <a:extLst>
              <a:ext uri="{FF2B5EF4-FFF2-40B4-BE49-F238E27FC236}">
                <a16:creationId xmlns:a16="http://schemas.microsoft.com/office/drawing/2014/main" id="{2BBB6BC2-FE33-4FCE-142D-E870CD0C273C}"/>
              </a:ext>
            </a:extLst>
          </p:cNvPr>
          <p:cNvGraphicFramePr>
            <a:graphicFrameLocks noGrp="1"/>
          </p:cNvGraphicFramePr>
          <p:nvPr>
            <p:extLst>
              <p:ext uri="{D42A27DB-BD31-4B8C-83A1-F6EECF244321}">
                <p14:modId xmlns:p14="http://schemas.microsoft.com/office/powerpoint/2010/main" val="4280317194"/>
              </p:ext>
            </p:extLst>
          </p:nvPr>
        </p:nvGraphicFramePr>
        <p:xfrm>
          <a:off x="495299" y="5507038"/>
          <a:ext cx="7283730" cy="628650"/>
        </p:xfrm>
        <a:graphic>
          <a:graphicData uri="http://schemas.openxmlformats.org/drawingml/2006/table">
            <a:tbl>
              <a:tblPr firstRow="1" bandRow="1">
                <a:tableStyleId>{5C22544A-7EE6-4342-B048-85BDC9FD1C3A}</a:tableStyleId>
              </a:tblPr>
              <a:tblGrid>
                <a:gridCol w="728373">
                  <a:extLst>
                    <a:ext uri="{9D8B030D-6E8A-4147-A177-3AD203B41FA5}">
                      <a16:colId xmlns:a16="http://schemas.microsoft.com/office/drawing/2014/main" val="3439876421"/>
                    </a:ext>
                  </a:extLst>
                </a:gridCol>
                <a:gridCol w="728373">
                  <a:extLst>
                    <a:ext uri="{9D8B030D-6E8A-4147-A177-3AD203B41FA5}">
                      <a16:colId xmlns:a16="http://schemas.microsoft.com/office/drawing/2014/main" val="3937602043"/>
                    </a:ext>
                  </a:extLst>
                </a:gridCol>
                <a:gridCol w="728373">
                  <a:extLst>
                    <a:ext uri="{9D8B030D-6E8A-4147-A177-3AD203B41FA5}">
                      <a16:colId xmlns:a16="http://schemas.microsoft.com/office/drawing/2014/main" val="2733319955"/>
                    </a:ext>
                  </a:extLst>
                </a:gridCol>
                <a:gridCol w="728373">
                  <a:extLst>
                    <a:ext uri="{9D8B030D-6E8A-4147-A177-3AD203B41FA5}">
                      <a16:colId xmlns:a16="http://schemas.microsoft.com/office/drawing/2014/main" val="1223510341"/>
                    </a:ext>
                  </a:extLst>
                </a:gridCol>
                <a:gridCol w="728373">
                  <a:extLst>
                    <a:ext uri="{9D8B030D-6E8A-4147-A177-3AD203B41FA5}">
                      <a16:colId xmlns:a16="http://schemas.microsoft.com/office/drawing/2014/main" val="3060722686"/>
                    </a:ext>
                  </a:extLst>
                </a:gridCol>
                <a:gridCol w="728373">
                  <a:extLst>
                    <a:ext uri="{9D8B030D-6E8A-4147-A177-3AD203B41FA5}">
                      <a16:colId xmlns:a16="http://schemas.microsoft.com/office/drawing/2014/main" val="1841982891"/>
                    </a:ext>
                  </a:extLst>
                </a:gridCol>
                <a:gridCol w="728373">
                  <a:extLst>
                    <a:ext uri="{9D8B030D-6E8A-4147-A177-3AD203B41FA5}">
                      <a16:colId xmlns:a16="http://schemas.microsoft.com/office/drawing/2014/main" val="1596891327"/>
                    </a:ext>
                  </a:extLst>
                </a:gridCol>
                <a:gridCol w="728373">
                  <a:extLst>
                    <a:ext uri="{9D8B030D-6E8A-4147-A177-3AD203B41FA5}">
                      <a16:colId xmlns:a16="http://schemas.microsoft.com/office/drawing/2014/main" val="463158001"/>
                    </a:ext>
                  </a:extLst>
                </a:gridCol>
                <a:gridCol w="728373">
                  <a:extLst>
                    <a:ext uri="{9D8B030D-6E8A-4147-A177-3AD203B41FA5}">
                      <a16:colId xmlns:a16="http://schemas.microsoft.com/office/drawing/2014/main" val="2509227074"/>
                    </a:ext>
                  </a:extLst>
                </a:gridCol>
                <a:gridCol w="728373">
                  <a:extLst>
                    <a:ext uri="{9D8B030D-6E8A-4147-A177-3AD203B41FA5}">
                      <a16:colId xmlns:a16="http://schemas.microsoft.com/office/drawing/2014/main" val="405328311"/>
                    </a:ext>
                  </a:extLst>
                </a:gridCol>
              </a:tblGrid>
              <a:tr h="325551">
                <a:tc>
                  <a:txBody>
                    <a:bodyPr/>
                    <a:lstStyle/>
                    <a:p>
                      <a:pPr algn="ctr" fontAlgn="ctr"/>
                      <a:r>
                        <a:rPr lang="es-CL" sz="1600" u="none" strike="noStrike">
                          <a:effectLst/>
                        </a:rPr>
                        <a:t>Feb</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May</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Jun</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Jul</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Ago</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Sep</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dirty="0">
                          <a:effectLst/>
                        </a:rPr>
                        <a:t>Oct</a:t>
                      </a:r>
                      <a:endParaRPr lang="es-CL" sz="1600" b="1" i="0" u="none" strike="noStrike" dirty="0">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Nov</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Dic</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dirty="0">
                          <a:effectLst/>
                        </a:rPr>
                        <a:t>Total</a:t>
                      </a:r>
                      <a:endParaRPr lang="es-CL" sz="1600" b="1" i="0" u="none" strike="noStrike" dirty="0">
                        <a:solidFill>
                          <a:srgbClr val="FFFFFF"/>
                        </a:solidFill>
                        <a:effectLst/>
                        <a:latin typeface="Calibri" panose="020F0502020204030204" pitchFamily="34" charset="0"/>
                      </a:endParaRPr>
                    </a:p>
                  </a:txBody>
                  <a:tcPr marL="4933" marR="4933" marT="4933" marB="0" anchor="ctr"/>
                </a:tc>
                <a:extLst>
                  <a:ext uri="{0D108BD9-81ED-4DB2-BD59-A6C34878D82A}">
                    <a16:rowId xmlns:a16="http://schemas.microsoft.com/office/drawing/2014/main" val="1945913324"/>
                  </a:ext>
                </a:extLst>
              </a:tr>
              <a:tr h="303099">
                <a:tc>
                  <a:txBody>
                    <a:bodyPr/>
                    <a:lstStyle/>
                    <a:p>
                      <a:pPr algn="ctr" fontAlgn="t"/>
                      <a:r>
                        <a:rPr lang="es-CL" sz="1400" u="none" strike="noStrike">
                          <a:effectLst/>
                        </a:rPr>
                        <a:t>3</a:t>
                      </a:r>
                      <a:endParaRPr lang="es-CL" sz="1400" b="0" i="0" u="none" strike="noStrike">
                        <a:solidFill>
                          <a:srgbClr val="000000"/>
                        </a:solidFill>
                        <a:effectLst/>
                        <a:latin typeface="Calibri" panose="020F0502020204030204" pitchFamily="34" charset="0"/>
                      </a:endParaRPr>
                    </a:p>
                  </a:txBody>
                  <a:tcPr marL="4933" marR="4933" marT="4933" marB="0"/>
                </a:tc>
                <a:tc>
                  <a:txBody>
                    <a:bodyPr/>
                    <a:lstStyle/>
                    <a:p>
                      <a:pPr algn="ctr" fontAlgn="t"/>
                      <a:r>
                        <a:rPr lang="es-CL" sz="1400" u="none" strike="noStrike">
                          <a:effectLst/>
                        </a:rPr>
                        <a:t>16</a:t>
                      </a:r>
                      <a:endParaRPr lang="es-CL" sz="1400" b="0" i="0" u="none" strike="noStrike">
                        <a:solidFill>
                          <a:srgbClr val="000000"/>
                        </a:solidFill>
                        <a:effectLst/>
                        <a:latin typeface="Calibri" panose="020F0502020204030204" pitchFamily="34" charset="0"/>
                      </a:endParaRPr>
                    </a:p>
                  </a:txBody>
                  <a:tcPr marL="4933" marR="4933" marT="4933" marB="0"/>
                </a:tc>
                <a:tc>
                  <a:txBody>
                    <a:bodyPr/>
                    <a:lstStyle/>
                    <a:p>
                      <a:pPr algn="ctr" fontAlgn="t"/>
                      <a:r>
                        <a:rPr lang="es-CL" sz="1400" u="none" strike="noStrike">
                          <a:effectLst/>
                        </a:rPr>
                        <a:t>12</a:t>
                      </a:r>
                      <a:endParaRPr lang="es-CL" sz="1400" b="0" i="0" u="none" strike="noStrike">
                        <a:solidFill>
                          <a:srgbClr val="000000"/>
                        </a:solidFill>
                        <a:effectLst/>
                        <a:latin typeface="Calibri" panose="020F0502020204030204" pitchFamily="34" charset="0"/>
                      </a:endParaRPr>
                    </a:p>
                  </a:txBody>
                  <a:tcPr marL="4933" marR="4933" marT="4933" marB="0"/>
                </a:tc>
                <a:tc>
                  <a:txBody>
                    <a:bodyPr/>
                    <a:lstStyle/>
                    <a:p>
                      <a:pPr algn="ctr" fontAlgn="t"/>
                      <a:r>
                        <a:rPr lang="es-CL" sz="1400" u="none" strike="noStrike">
                          <a:effectLst/>
                        </a:rPr>
                        <a:t>7</a:t>
                      </a:r>
                      <a:endParaRPr lang="es-CL" sz="1400" b="0" i="0" u="none" strike="noStrike">
                        <a:solidFill>
                          <a:srgbClr val="000000"/>
                        </a:solidFill>
                        <a:effectLst/>
                        <a:latin typeface="Calibri" panose="020F0502020204030204" pitchFamily="34" charset="0"/>
                      </a:endParaRPr>
                    </a:p>
                  </a:txBody>
                  <a:tcPr marL="4933" marR="4933" marT="4933" marB="0"/>
                </a:tc>
                <a:tc>
                  <a:txBody>
                    <a:bodyPr/>
                    <a:lstStyle/>
                    <a:p>
                      <a:pPr algn="ctr" fontAlgn="t"/>
                      <a:r>
                        <a:rPr lang="es-CL" sz="1400" u="none" strike="noStrike">
                          <a:effectLst/>
                        </a:rPr>
                        <a:t>4</a:t>
                      </a:r>
                      <a:endParaRPr lang="es-CL" sz="1400" b="0" i="0" u="none" strike="noStrike">
                        <a:solidFill>
                          <a:srgbClr val="000000"/>
                        </a:solidFill>
                        <a:effectLst/>
                        <a:latin typeface="Calibri" panose="020F0502020204030204" pitchFamily="34" charset="0"/>
                      </a:endParaRPr>
                    </a:p>
                  </a:txBody>
                  <a:tcPr marL="4933" marR="4933" marT="4933" marB="0"/>
                </a:tc>
                <a:tc>
                  <a:txBody>
                    <a:bodyPr/>
                    <a:lstStyle/>
                    <a:p>
                      <a:pPr algn="ctr" rtl="0" fontAlgn="ctr"/>
                      <a:r>
                        <a:rPr lang="es-CL" sz="1400" u="none" strike="noStrike">
                          <a:effectLst/>
                        </a:rPr>
                        <a:t>2</a:t>
                      </a:r>
                      <a:endParaRPr lang="es-CL" sz="1400" b="0" i="0" u="none" strike="noStrike">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400" u="none" strike="noStrike">
                          <a:effectLst/>
                        </a:rPr>
                        <a:t>6</a:t>
                      </a:r>
                      <a:endParaRPr lang="es-CL" sz="1400" b="0" i="0" u="none" strike="noStrike">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400" u="none" strike="noStrike">
                          <a:effectLst/>
                        </a:rPr>
                        <a:t>9</a:t>
                      </a:r>
                      <a:endParaRPr lang="es-CL" sz="1400" b="0" i="0" u="none" strike="noStrike">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400" u="none" strike="noStrike">
                          <a:effectLst/>
                        </a:rPr>
                        <a:t>5</a:t>
                      </a:r>
                      <a:endParaRPr lang="es-CL" sz="1400" b="0" i="0" u="none" strike="noStrike">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400" u="none" strike="noStrike" dirty="0">
                          <a:effectLst/>
                        </a:rPr>
                        <a:t>64</a:t>
                      </a:r>
                      <a:endParaRPr lang="es-CL" sz="1400" b="0" i="0" u="none" strike="noStrike" dirty="0">
                        <a:solidFill>
                          <a:srgbClr val="000000"/>
                        </a:solidFill>
                        <a:effectLst/>
                        <a:latin typeface="Calibri" panose="020F0502020204030204" pitchFamily="34" charset="0"/>
                      </a:endParaRPr>
                    </a:p>
                  </a:txBody>
                  <a:tcPr marL="4933" marR="4933" marT="4933" marB="0" anchor="ctr"/>
                </a:tc>
                <a:extLst>
                  <a:ext uri="{0D108BD9-81ED-4DB2-BD59-A6C34878D82A}">
                    <a16:rowId xmlns:a16="http://schemas.microsoft.com/office/drawing/2014/main" val="360744404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8D518549-4768-4C4E-B3F1-2D1BF1D5ABAD}"/>
              </a:ext>
            </a:extLst>
          </p:cNvPr>
          <p:cNvSpPr/>
          <p:nvPr/>
        </p:nvSpPr>
        <p:spPr>
          <a:xfrm>
            <a:off x="0" y="127000"/>
            <a:ext cx="5174260"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D1D045F4-3940-49E5-9684-436F2D1D1A92}"/>
              </a:ext>
            </a:extLst>
          </p:cNvPr>
          <p:cNvSpPr txBox="1">
            <a:spLocks noChangeArrowheads="1"/>
          </p:cNvSpPr>
          <p:nvPr/>
        </p:nvSpPr>
        <p:spPr bwMode="auto">
          <a:xfrm>
            <a:off x="0" y="127000"/>
            <a:ext cx="5122863"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Seguimiento de Decisiones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45060" name="Imagen 72">
            <a:extLst>
              <a:ext uri="{FF2B5EF4-FFF2-40B4-BE49-F238E27FC236}">
                <a16:creationId xmlns:a16="http://schemas.microsoft.com/office/drawing/2014/main" id="{BCD95F3D-727A-448B-A470-13E129BA5B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ocadillo: rectángulo con esquinas redondeadas 7">
            <a:extLst>
              <a:ext uri="{FF2B5EF4-FFF2-40B4-BE49-F238E27FC236}">
                <a16:creationId xmlns:a16="http://schemas.microsoft.com/office/drawing/2014/main" id="{8E785D46-097C-4BD4-BC52-88A961C555BC}"/>
              </a:ext>
            </a:extLst>
          </p:cNvPr>
          <p:cNvSpPr/>
          <p:nvPr/>
        </p:nvSpPr>
        <p:spPr>
          <a:xfrm>
            <a:off x="2163763" y="5535613"/>
            <a:ext cx="6784975" cy="825500"/>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a:defRPr/>
            </a:pPr>
            <a:r>
              <a:rPr lang="es-CL" sz="1200" dirty="0">
                <a:solidFill>
                  <a:prstClr val="black"/>
                </a:solidFill>
              </a:rPr>
              <a:t>El 2022 </a:t>
            </a:r>
            <a:r>
              <a:rPr lang="es-CL" sz="1200" u="sng" dirty="0">
                <a:solidFill>
                  <a:prstClr val="black"/>
                </a:solidFill>
              </a:rPr>
              <a:t>mejora la evaluación que se hace del correo del conformidad</a:t>
            </a:r>
            <a:r>
              <a:rPr lang="es-CL" sz="1200" dirty="0">
                <a:solidFill>
                  <a:prstClr val="black"/>
                </a:solidFill>
              </a:rPr>
              <a:t>. No todos recibieron o recuerdan haberlo recibido. En 2022, quienes lo recuerdan ponen una nota de 5,9 a la claridad de ese correo y un 5,2 al plazo que les dan para responder. </a:t>
            </a:r>
          </a:p>
        </p:txBody>
      </p:sp>
      <p:sp>
        <p:nvSpPr>
          <p:cNvPr id="13" name="Flecha: a la derecha 12">
            <a:extLst>
              <a:ext uri="{FF2B5EF4-FFF2-40B4-BE49-F238E27FC236}">
                <a16:creationId xmlns:a16="http://schemas.microsoft.com/office/drawing/2014/main" id="{9C60D7AA-9F00-486A-B4FF-38FD146371C5}"/>
              </a:ext>
            </a:extLst>
          </p:cNvPr>
          <p:cNvSpPr/>
          <p:nvPr/>
        </p:nvSpPr>
        <p:spPr>
          <a:xfrm>
            <a:off x="5446713" y="2725738"/>
            <a:ext cx="649287" cy="509587"/>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CL"/>
          </a:p>
        </p:txBody>
      </p:sp>
      <p:sp>
        <p:nvSpPr>
          <p:cNvPr id="45065" name="CuadroTexto 9">
            <a:extLst>
              <a:ext uri="{FF2B5EF4-FFF2-40B4-BE49-F238E27FC236}">
                <a16:creationId xmlns:a16="http://schemas.microsoft.com/office/drawing/2014/main" id="{C9752C1A-EFC6-4188-971B-4D2C7A569DA1}"/>
              </a:ext>
            </a:extLst>
          </p:cNvPr>
          <p:cNvSpPr txBox="1">
            <a:spLocks noChangeArrowheads="1"/>
          </p:cNvSpPr>
          <p:nvPr/>
        </p:nvSpPr>
        <p:spPr bwMode="auto">
          <a:xfrm>
            <a:off x="4344988" y="922338"/>
            <a:ext cx="285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CORREO DE CONFORMIDAD</a:t>
            </a:r>
          </a:p>
        </p:txBody>
      </p:sp>
      <p:graphicFrame>
        <p:nvGraphicFramePr>
          <p:cNvPr id="5" name="Gráfico 4">
            <a:extLst>
              <a:ext uri="{FF2B5EF4-FFF2-40B4-BE49-F238E27FC236}">
                <a16:creationId xmlns:a16="http://schemas.microsoft.com/office/drawing/2014/main" id="{5184979D-959A-650D-CD62-1350EB43BBB9}"/>
              </a:ext>
            </a:extLst>
          </p:cNvPr>
          <p:cNvGraphicFramePr>
            <a:graphicFrameLocks/>
          </p:cNvGraphicFramePr>
          <p:nvPr>
            <p:extLst>
              <p:ext uri="{D42A27DB-BD31-4B8C-83A1-F6EECF244321}">
                <p14:modId xmlns:p14="http://schemas.microsoft.com/office/powerpoint/2010/main" val="1255269720"/>
              </p:ext>
            </p:extLst>
          </p:nvPr>
        </p:nvGraphicFramePr>
        <p:xfrm>
          <a:off x="276383" y="1457093"/>
          <a:ext cx="5174260" cy="37768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823276FE-B297-4627-2241-FF5E2D67DF74}"/>
              </a:ext>
            </a:extLst>
          </p:cNvPr>
          <p:cNvGraphicFramePr>
            <a:graphicFrameLocks/>
          </p:cNvGraphicFramePr>
          <p:nvPr>
            <p:extLst>
              <p:ext uri="{D42A27DB-BD31-4B8C-83A1-F6EECF244321}">
                <p14:modId xmlns:p14="http://schemas.microsoft.com/office/powerpoint/2010/main" val="2408090731"/>
              </p:ext>
            </p:extLst>
          </p:nvPr>
        </p:nvGraphicFramePr>
        <p:xfrm>
          <a:off x="6096000" y="1457092"/>
          <a:ext cx="5312898" cy="37768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D99F63A8-0C88-4265-A5C9-781ED97702CA}"/>
              </a:ext>
            </a:extLst>
          </p:cNvPr>
          <p:cNvSpPr/>
          <p:nvPr/>
        </p:nvSpPr>
        <p:spPr>
          <a:xfrm>
            <a:off x="0" y="127000"/>
            <a:ext cx="5230813"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C212395F-461B-494C-84A4-789CB4ED3257}"/>
              </a:ext>
            </a:extLst>
          </p:cNvPr>
          <p:cNvSpPr txBox="1">
            <a:spLocks noChangeArrowheads="1"/>
          </p:cNvSpPr>
          <p:nvPr/>
        </p:nvSpPr>
        <p:spPr bwMode="auto">
          <a:xfrm>
            <a:off x="0" y="127000"/>
            <a:ext cx="5122863"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Seguimiento de Decisiones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46084" name="Imagen 72">
            <a:extLst>
              <a:ext uri="{FF2B5EF4-FFF2-40B4-BE49-F238E27FC236}">
                <a16:creationId xmlns:a16="http://schemas.microsoft.com/office/drawing/2014/main" id="{14CE3068-772A-4FA6-9902-3AA51ECD8B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CuadroTexto 25">
            <a:extLst>
              <a:ext uri="{FF2B5EF4-FFF2-40B4-BE49-F238E27FC236}">
                <a16:creationId xmlns:a16="http://schemas.microsoft.com/office/drawing/2014/main" id="{A9F7CD5A-E04C-4F6C-8A7E-58D678312F51}"/>
              </a:ext>
            </a:extLst>
          </p:cNvPr>
          <p:cNvSpPr txBox="1">
            <a:spLocks noChangeArrowheads="1"/>
          </p:cNvSpPr>
          <p:nvPr/>
        </p:nvSpPr>
        <p:spPr bwMode="auto">
          <a:xfrm>
            <a:off x="5230813" y="1028700"/>
            <a:ext cx="173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CUMPLIMIENTO</a:t>
            </a:r>
          </a:p>
        </p:txBody>
      </p:sp>
      <p:sp>
        <p:nvSpPr>
          <p:cNvPr id="8" name="Bocadillo: rectángulo con esquinas redondeadas 7">
            <a:extLst>
              <a:ext uri="{FF2B5EF4-FFF2-40B4-BE49-F238E27FC236}">
                <a16:creationId xmlns:a16="http://schemas.microsoft.com/office/drawing/2014/main" id="{8F94AAD6-9FDB-4DD5-976B-99C0C7A8D7DB}"/>
              </a:ext>
            </a:extLst>
          </p:cNvPr>
          <p:cNvSpPr/>
          <p:nvPr/>
        </p:nvSpPr>
        <p:spPr>
          <a:xfrm>
            <a:off x="2703513" y="5527675"/>
            <a:ext cx="6784975" cy="823913"/>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a:defRPr/>
            </a:pPr>
            <a:r>
              <a:rPr lang="es-CL" sz="1200" dirty="0">
                <a:solidFill>
                  <a:prstClr val="black"/>
                </a:solidFill>
              </a:rPr>
              <a:t>La mayoría de los usuarios indica haber denunciado un incumplimiento en la entrega de la información solicitada, sin embargo el porcentaje baja (69%) en 2022.</a:t>
            </a:r>
          </a:p>
        </p:txBody>
      </p:sp>
      <p:graphicFrame>
        <p:nvGraphicFramePr>
          <p:cNvPr id="3" name="Gráfico 2">
            <a:extLst>
              <a:ext uri="{FF2B5EF4-FFF2-40B4-BE49-F238E27FC236}">
                <a16:creationId xmlns:a16="http://schemas.microsoft.com/office/drawing/2014/main" id="{77DAD8EA-CC59-906B-4264-DE1F0E0210CE}"/>
              </a:ext>
            </a:extLst>
          </p:cNvPr>
          <p:cNvGraphicFramePr>
            <a:graphicFrameLocks/>
          </p:cNvGraphicFramePr>
          <p:nvPr>
            <p:extLst>
              <p:ext uri="{D42A27DB-BD31-4B8C-83A1-F6EECF244321}">
                <p14:modId xmlns:p14="http://schemas.microsoft.com/office/powerpoint/2010/main" val="4224415666"/>
              </p:ext>
            </p:extLst>
          </p:nvPr>
        </p:nvGraphicFramePr>
        <p:xfrm>
          <a:off x="3100388" y="1535186"/>
          <a:ext cx="5991224" cy="385589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17E5734C-3A02-49C1-851B-A60D35D2C66A}"/>
              </a:ext>
            </a:extLst>
          </p:cNvPr>
          <p:cNvSpPr/>
          <p:nvPr/>
        </p:nvSpPr>
        <p:spPr>
          <a:xfrm>
            <a:off x="0" y="127000"/>
            <a:ext cx="5022574"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897C3BDD-A78F-4302-9A0B-E2AF09822ED3}"/>
              </a:ext>
            </a:extLst>
          </p:cNvPr>
          <p:cNvSpPr txBox="1">
            <a:spLocks noChangeArrowheads="1"/>
          </p:cNvSpPr>
          <p:nvPr/>
        </p:nvSpPr>
        <p:spPr bwMode="auto">
          <a:xfrm>
            <a:off x="0" y="127000"/>
            <a:ext cx="5122863"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Seguimiento de Decisiones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47108" name="Imagen 72">
            <a:extLst>
              <a:ext uri="{FF2B5EF4-FFF2-40B4-BE49-F238E27FC236}">
                <a16:creationId xmlns:a16="http://schemas.microsoft.com/office/drawing/2014/main" id="{81736E5B-22DD-4C53-B857-7248A0D3F7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CuadroTexto 4">
            <a:extLst>
              <a:ext uri="{FF2B5EF4-FFF2-40B4-BE49-F238E27FC236}">
                <a16:creationId xmlns:a16="http://schemas.microsoft.com/office/drawing/2014/main" id="{0AB11D19-63DE-4B7E-9A1B-047EB9C9BE06}"/>
              </a:ext>
            </a:extLst>
          </p:cNvPr>
          <p:cNvSpPr txBox="1">
            <a:spLocks noChangeArrowheads="1"/>
          </p:cNvSpPr>
          <p:nvPr/>
        </p:nvSpPr>
        <p:spPr bwMode="auto">
          <a:xfrm>
            <a:off x="2963069" y="1019175"/>
            <a:ext cx="6265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dirty="0">
                <a:solidFill>
                  <a:srgbClr val="0070C0"/>
                </a:solidFill>
              </a:rPr>
              <a:t>CALIDAD PERCIBIDA: SATISFACCIÓN CON ASPECTOS ESPECÍFICOS</a:t>
            </a:r>
          </a:p>
        </p:txBody>
      </p:sp>
      <p:sp>
        <p:nvSpPr>
          <p:cNvPr id="8" name="Bocadillo: rectángulo con esquinas redondeadas 7">
            <a:extLst>
              <a:ext uri="{FF2B5EF4-FFF2-40B4-BE49-F238E27FC236}">
                <a16:creationId xmlns:a16="http://schemas.microsoft.com/office/drawing/2014/main" id="{C7752292-C2D4-411F-9349-31C0A52A7140}"/>
              </a:ext>
            </a:extLst>
          </p:cNvPr>
          <p:cNvSpPr/>
          <p:nvPr/>
        </p:nvSpPr>
        <p:spPr>
          <a:xfrm>
            <a:off x="2617508" y="5638274"/>
            <a:ext cx="6956981" cy="825500"/>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a:defRPr/>
            </a:pPr>
            <a:r>
              <a:rPr lang="es-CL" sz="1200" dirty="0">
                <a:solidFill>
                  <a:prstClr val="black"/>
                </a:solidFill>
              </a:rPr>
              <a:t>Vuelve a bajar la evaluación que los y las usuarios/as hacen de todos los aspectos específicos sobre la fase de gestión del seguimiento de la decisión. El elemento más bajo sigue siendo la utilidad de la información recibida durante el proceso.</a:t>
            </a:r>
          </a:p>
        </p:txBody>
      </p:sp>
      <p:graphicFrame>
        <p:nvGraphicFramePr>
          <p:cNvPr id="3" name="Gráfico 2">
            <a:extLst>
              <a:ext uri="{FF2B5EF4-FFF2-40B4-BE49-F238E27FC236}">
                <a16:creationId xmlns:a16="http://schemas.microsoft.com/office/drawing/2014/main" id="{FA313403-3E43-22FE-1DBE-62A9FFF038A6}"/>
              </a:ext>
            </a:extLst>
          </p:cNvPr>
          <p:cNvGraphicFramePr>
            <a:graphicFrameLocks/>
          </p:cNvGraphicFramePr>
          <p:nvPr>
            <p:extLst>
              <p:ext uri="{D42A27DB-BD31-4B8C-83A1-F6EECF244321}">
                <p14:modId xmlns:p14="http://schemas.microsoft.com/office/powerpoint/2010/main" val="3865269788"/>
              </p:ext>
            </p:extLst>
          </p:nvPr>
        </p:nvGraphicFramePr>
        <p:xfrm>
          <a:off x="2561431" y="1552894"/>
          <a:ext cx="6956981" cy="392154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B3D5D75B-3687-4F47-BB0F-5AB28890A2A4}"/>
              </a:ext>
            </a:extLst>
          </p:cNvPr>
          <p:cNvSpPr/>
          <p:nvPr/>
        </p:nvSpPr>
        <p:spPr>
          <a:xfrm>
            <a:off x="0" y="127000"/>
            <a:ext cx="5122863"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C73627C8-00C4-431C-92AF-ECF824174434}"/>
              </a:ext>
            </a:extLst>
          </p:cNvPr>
          <p:cNvSpPr txBox="1">
            <a:spLocks noChangeArrowheads="1"/>
          </p:cNvSpPr>
          <p:nvPr/>
        </p:nvSpPr>
        <p:spPr bwMode="auto">
          <a:xfrm>
            <a:off x="0" y="127000"/>
            <a:ext cx="5122863"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Seguimiento de Decisiones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48132" name="Imagen 72">
            <a:extLst>
              <a:ext uri="{FF2B5EF4-FFF2-40B4-BE49-F238E27FC236}">
                <a16:creationId xmlns:a16="http://schemas.microsoft.com/office/drawing/2014/main" id="{322BC33C-EA64-48DC-A4DF-A0C18B9E67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CuadroTexto 4">
            <a:extLst>
              <a:ext uri="{FF2B5EF4-FFF2-40B4-BE49-F238E27FC236}">
                <a16:creationId xmlns:a16="http://schemas.microsoft.com/office/drawing/2014/main" id="{22CD8C43-B338-44B0-96AF-66A467B1B1E3}"/>
              </a:ext>
            </a:extLst>
          </p:cNvPr>
          <p:cNvSpPr txBox="1">
            <a:spLocks noChangeArrowheads="1"/>
          </p:cNvSpPr>
          <p:nvPr/>
        </p:nvSpPr>
        <p:spPr bwMode="auto">
          <a:xfrm>
            <a:off x="4843463" y="993775"/>
            <a:ext cx="187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OFICIO DE CIERRE</a:t>
            </a:r>
          </a:p>
        </p:txBody>
      </p:sp>
      <p:sp>
        <p:nvSpPr>
          <p:cNvPr id="9" name="Bocadillo: rectángulo con esquinas redondeadas 8">
            <a:extLst>
              <a:ext uri="{FF2B5EF4-FFF2-40B4-BE49-F238E27FC236}">
                <a16:creationId xmlns:a16="http://schemas.microsoft.com/office/drawing/2014/main" id="{4BBB6339-FA73-4BB2-B31A-42114EF84741}"/>
              </a:ext>
            </a:extLst>
          </p:cNvPr>
          <p:cNvSpPr/>
          <p:nvPr/>
        </p:nvSpPr>
        <p:spPr>
          <a:xfrm>
            <a:off x="2006599" y="5572125"/>
            <a:ext cx="8701157" cy="1065213"/>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a:defRPr/>
            </a:pPr>
            <a:r>
              <a:rPr lang="es-CL" sz="1400" dirty="0">
                <a:solidFill>
                  <a:prstClr val="black"/>
                </a:solidFill>
              </a:rPr>
              <a:t>Hay un 9% que no recibió o no recuerda haber recibido el Oficio de Cierre en 2022, sin embargo, la encuesta se envía a quienes ya se les envió. </a:t>
            </a:r>
          </a:p>
          <a:p>
            <a:pPr algn="ctr" defTabSz="457200">
              <a:defRPr/>
            </a:pPr>
            <a:r>
              <a:rPr lang="es-CL" sz="1400" dirty="0">
                <a:solidFill>
                  <a:prstClr val="black"/>
                </a:solidFill>
              </a:rPr>
              <a:t>La claridad del Oficio de Cierre tiene una nota más baja (5,1) que la nota del correo de conformidad (5,9), bajando 5 décimas en relación al 2021, mientras que el tiempo de entrega se mantiene con un 4,8. </a:t>
            </a:r>
          </a:p>
        </p:txBody>
      </p:sp>
      <p:sp>
        <p:nvSpPr>
          <p:cNvPr id="14" name="Flecha: a la derecha 13">
            <a:extLst>
              <a:ext uri="{FF2B5EF4-FFF2-40B4-BE49-F238E27FC236}">
                <a16:creationId xmlns:a16="http://schemas.microsoft.com/office/drawing/2014/main" id="{7A2CCDAA-A5DF-4DF2-BE46-610D30770D5B}"/>
              </a:ext>
            </a:extLst>
          </p:cNvPr>
          <p:cNvSpPr/>
          <p:nvPr/>
        </p:nvSpPr>
        <p:spPr>
          <a:xfrm>
            <a:off x="5643563" y="3025775"/>
            <a:ext cx="835025" cy="568325"/>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CL"/>
          </a:p>
        </p:txBody>
      </p:sp>
      <p:graphicFrame>
        <p:nvGraphicFramePr>
          <p:cNvPr id="6" name="Gráfico 5">
            <a:extLst>
              <a:ext uri="{FF2B5EF4-FFF2-40B4-BE49-F238E27FC236}">
                <a16:creationId xmlns:a16="http://schemas.microsoft.com/office/drawing/2014/main" id="{5E41872A-F3B8-D712-C8B7-DAE5D45D8D5E}"/>
              </a:ext>
            </a:extLst>
          </p:cNvPr>
          <p:cNvGraphicFramePr>
            <a:graphicFrameLocks/>
          </p:cNvGraphicFramePr>
          <p:nvPr>
            <p:extLst>
              <p:ext uri="{D42A27DB-BD31-4B8C-83A1-F6EECF244321}">
                <p14:modId xmlns:p14="http://schemas.microsoft.com/office/powerpoint/2010/main" val="816837621"/>
              </p:ext>
            </p:extLst>
          </p:nvPr>
        </p:nvGraphicFramePr>
        <p:xfrm>
          <a:off x="6565901" y="1558925"/>
          <a:ext cx="4800794" cy="3816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B8685DC4-263F-A579-1642-915DF66C9240}"/>
              </a:ext>
            </a:extLst>
          </p:cNvPr>
          <p:cNvGraphicFramePr>
            <a:graphicFrameLocks/>
          </p:cNvGraphicFramePr>
          <p:nvPr>
            <p:extLst>
              <p:ext uri="{D42A27DB-BD31-4B8C-83A1-F6EECF244321}">
                <p14:modId xmlns:p14="http://schemas.microsoft.com/office/powerpoint/2010/main" val="1644514580"/>
              </p:ext>
            </p:extLst>
          </p:nvPr>
        </p:nvGraphicFramePr>
        <p:xfrm>
          <a:off x="1007428" y="1562904"/>
          <a:ext cx="4572000" cy="381237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 name="Rectángulo 33">
            <a:extLst>
              <a:ext uri="{FF2B5EF4-FFF2-40B4-BE49-F238E27FC236}">
                <a16:creationId xmlns:a16="http://schemas.microsoft.com/office/drawing/2014/main" id="{A229F6EC-2F14-478F-A08A-474EEDD83C47}"/>
              </a:ext>
            </a:extLst>
          </p:cNvPr>
          <p:cNvSpPr/>
          <p:nvPr/>
        </p:nvSpPr>
        <p:spPr>
          <a:xfrm>
            <a:off x="1553815" y="2095500"/>
            <a:ext cx="8543925" cy="465613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endParaRPr lang="es-CL" sz="1067" dirty="0">
              <a:solidFill>
                <a:prstClr val="white"/>
              </a:solidFill>
            </a:endParaRPr>
          </a:p>
        </p:txBody>
      </p:sp>
      <p:sp>
        <p:nvSpPr>
          <p:cNvPr id="71" name="Rectángulo 70">
            <a:extLst>
              <a:ext uri="{FF2B5EF4-FFF2-40B4-BE49-F238E27FC236}">
                <a16:creationId xmlns:a16="http://schemas.microsoft.com/office/drawing/2014/main" id="{702AD321-DB04-4B72-868A-3F1BE9C043D1}"/>
              </a:ext>
            </a:extLst>
          </p:cNvPr>
          <p:cNvSpPr/>
          <p:nvPr/>
        </p:nvSpPr>
        <p:spPr>
          <a:xfrm>
            <a:off x="0" y="-4763"/>
            <a:ext cx="5422900"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19460" name="3 CuadroTexto">
            <a:extLst>
              <a:ext uri="{FF2B5EF4-FFF2-40B4-BE49-F238E27FC236}">
                <a16:creationId xmlns:a16="http://schemas.microsoft.com/office/drawing/2014/main" id="{20116B5D-7A49-4ED5-8844-02508ADDB0CB}"/>
              </a:ext>
            </a:extLst>
          </p:cNvPr>
          <p:cNvSpPr txBox="1">
            <a:spLocks noChangeArrowheads="1"/>
          </p:cNvSpPr>
          <p:nvPr/>
        </p:nvSpPr>
        <p:spPr bwMode="auto">
          <a:xfrm>
            <a:off x="0" y="127000"/>
            <a:ext cx="1552575"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a:solidFill>
                  <a:srgbClr val="1F497D"/>
                </a:solidFill>
                <a:latin typeface="Trebuchet MS" panose="020B0703020202090204" pitchFamily="34" charset="0"/>
                <a:ea typeface="Trebuchet MS" panose="020B0703020202090204" pitchFamily="34" charset="0"/>
                <a:cs typeface="Trebuchet MS" panose="020B0703020202090204" pitchFamily="34" charset="0"/>
              </a:rPr>
              <a:t>Modelo</a:t>
            </a:r>
            <a:endParaRPr lang="es-ES" altLang="es-CL" sz="2133">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20485" name="Imagen 72">
            <a:extLst>
              <a:ext uri="{FF2B5EF4-FFF2-40B4-BE49-F238E27FC236}">
                <a16:creationId xmlns:a16="http://schemas.microsoft.com/office/drawing/2014/main" id="{4052A945-51F6-44D4-8E3F-4B27DCFA02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455">
            <a:extLst>
              <a:ext uri="{FF2B5EF4-FFF2-40B4-BE49-F238E27FC236}">
                <a16:creationId xmlns:a16="http://schemas.microsoft.com/office/drawing/2014/main" id="{8A2EE3D9-C8E1-47D4-A773-A06CC96F921A}"/>
              </a:ext>
            </a:extLst>
          </p:cNvPr>
          <p:cNvSpPr/>
          <p:nvPr/>
        </p:nvSpPr>
        <p:spPr>
          <a:xfrm>
            <a:off x="527050" y="887413"/>
            <a:ext cx="10561638" cy="1125537"/>
          </a:xfrm>
          <a:custGeom>
            <a:avLst/>
            <a:gdLst/>
            <a:ahLst/>
            <a:cxnLst/>
            <a:rect l="l" t="t" r="r" b="b"/>
            <a:pathLst>
              <a:path w="14444980" h="3060065">
                <a:moveTo>
                  <a:pt x="14444649" y="3059456"/>
                </a:moveTo>
                <a:lnTo>
                  <a:pt x="0" y="3059456"/>
                </a:lnTo>
                <a:lnTo>
                  <a:pt x="0" y="0"/>
                </a:lnTo>
                <a:lnTo>
                  <a:pt x="14444649" y="0"/>
                </a:lnTo>
                <a:lnTo>
                  <a:pt x="14444649" y="3059456"/>
                </a:lnTo>
                <a:close/>
              </a:path>
            </a:pathLst>
          </a:custGeom>
          <a:solidFill>
            <a:srgbClr val="66CDFF">
              <a:alpha val="15000"/>
            </a:srgbClr>
          </a:solidFill>
          <a:ln>
            <a:noFill/>
          </a:ln>
          <a:effectLst>
            <a:outerShdw blurRad="82550" dist="38100" dir="2700000" algn="tl" rotWithShape="0">
              <a:srgbClr val="000000">
                <a:alpha val="43000"/>
              </a:srgbClr>
            </a:outerShdw>
          </a:effectLst>
        </p:spPr>
        <p:txBody>
          <a:bodyPr lIns="0" tIns="0" rIns="0" bIns="0"/>
          <a:lstStyle/>
          <a:p>
            <a:pPr algn="just" defTabSz="554057" eaLnBrk="1" fontAlgn="auto" hangingPunct="1">
              <a:spcBef>
                <a:spcPts val="0"/>
              </a:spcBef>
              <a:spcAft>
                <a:spcPts val="0"/>
              </a:spcAft>
              <a:defRPr/>
            </a:pPr>
            <a:endParaRPr sz="1067" dirty="0">
              <a:solidFill>
                <a:prstClr val="black"/>
              </a:solidFill>
              <a:latin typeface="Calibri"/>
            </a:endParaRPr>
          </a:p>
        </p:txBody>
      </p:sp>
      <p:sp>
        <p:nvSpPr>
          <p:cNvPr id="20487" name="Rectángulo 13">
            <a:extLst>
              <a:ext uri="{FF2B5EF4-FFF2-40B4-BE49-F238E27FC236}">
                <a16:creationId xmlns:a16="http://schemas.microsoft.com/office/drawing/2014/main" id="{1C9ED92D-7C36-44FD-8D74-162E87F2E06B}"/>
              </a:ext>
            </a:extLst>
          </p:cNvPr>
          <p:cNvSpPr>
            <a:spLocks noChangeArrowheads="1"/>
          </p:cNvSpPr>
          <p:nvPr/>
        </p:nvSpPr>
        <p:spPr bwMode="auto">
          <a:xfrm>
            <a:off x="527050" y="908050"/>
            <a:ext cx="1056163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2" tIns="60956" rIns="121912" bIns="60956">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s-CL" altLang="es-CL" sz="2000" dirty="0">
                <a:solidFill>
                  <a:srgbClr val="000000"/>
                </a:solidFill>
              </a:rPr>
              <a:t>El </a:t>
            </a:r>
            <a:r>
              <a:rPr lang="es-CL" altLang="es-CL" sz="2000" b="1" dirty="0">
                <a:solidFill>
                  <a:srgbClr val="000000"/>
                </a:solidFill>
              </a:rPr>
              <a:t>modelo </a:t>
            </a:r>
            <a:r>
              <a:rPr lang="es-CL" altLang="es-CL" sz="2000" dirty="0">
                <a:solidFill>
                  <a:srgbClr val="000000"/>
                </a:solidFill>
              </a:rPr>
              <a:t>para medir la satisfacción de los usuarios externos del Consejo para la Transparencia toma como base el Índice Americano de Satisfacción del Consumidor (ACSI), el cual ha sido adaptado previamente a instituciones públicas, incluyendo el caso chileno.</a:t>
            </a:r>
            <a:endParaRPr lang="es-CL" altLang="es-CL" sz="2000" b="1" dirty="0">
              <a:solidFill>
                <a:srgbClr val="000000"/>
              </a:solidFill>
            </a:endParaRPr>
          </a:p>
        </p:txBody>
      </p:sp>
      <p:sp>
        <p:nvSpPr>
          <p:cNvPr id="4" name="Elipse 3">
            <a:extLst>
              <a:ext uri="{FF2B5EF4-FFF2-40B4-BE49-F238E27FC236}">
                <a16:creationId xmlns:a16="http://schemas.microsoft.com/office/drawing/2014/main" id="{F16A5F30-40A0-470B-A2FE-592448917A72}"/>
              </a:ext>
            </a:extLst>
          </p:cNvPr>
          <p:cNvSpPr/>
          <p:nvPr/>
        </p:nvSpPr>
        <p:spPr>
          <a:xfrm>
            <a:off x="3714402" y="3227387"/>
            <a:ext cx="1720850" cy="1536700"/>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r>
              <a:rPr lang="es-CL" sz="1400" b="1" dirty="0">
                <a:solidFill>
                  <a:prstClr val="black"/>
                </a:solidFill>
              </a:rPr>
              <a:t>Calidad Percibida</a:t>
            </a:r>
          </a:p>
        </p:txBody>
      </p:sp>
      <p:sp>
        <p:nvSpPr>
          <p:cNvPr id="11" name="Elipse 10">
            <a:extLst>
              <a:ext uri="{FF2B5EF4-FFF2-40B4-BE49-F238E27FC236}">
                <a16:creationId xmlns:a16="http://schemas.microsoft.com/office/drawing/2014/main" id="{F3886FD3-8B35-4B48-B427-E76C5B0B70FE}"/>
              </a:ext>
            </a:extLst>
          </p:cNvPr>
          <p:cNvSpPr/>
          <p:nvPr/>
        </p:nvSpPr>
        <p:spPr>
          <a:xfrm>
            <a:off x="3690590" y="5151437"/>
            <a:ext cx="1744662" cy="1535113"/>
          </a:xfrm>
          <a:prstGeom prst="ellipse">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r>
              <a:rPr lang="es-CL" sz="1400" b="1" dirty="0">
                <a:solidFill>
                  <a:prstClr val="black"/>
                </a:solidFill>
              </a:rPr>
              <a:t>Expectativas</a:t>
            </a:r>
          </a:p>
        </p:txBody>
      </p:sp>
      <p:sp>
        <p:nvSpPr>
          <p:cNvPr id="12" name="Elipse 11">
            <a:extLst>
              <a:ext uri="{FF2B5EF4-FFF2-40B4-BE49-F238E27FC236}">
                <a16:creationId xmlns:a16="http://schemas.microsoft.com/office/drawing/2014/main" id="{0685D73C-0232-453B-B444-81ECC80F232C}"/>
              </a:ext>
            </a:extLst>
          </p:cNvPr>
          <p:cNvSpPr/>
          <p:nvPr/>
        </p:nvSpPr>
        <p:spPr>
          <a:xfrm>
            <a:off x="5689252" y="4186237"/>
            <a:ext cx="1744663" cy="1536700"/>
          </a:xfrm>
          <a:prstGeom prst="ellipse">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r>
              <a:rPr lang="es-CL" sz="1467" b="1" dirty="0">
                <a:solidFill>
                  <a:prstClr val="white"/>
                </a:solidFill>
              </a:rPr>
              <a:t>Satisfacción</a:t>
            </a:r>
          </a:p>
        </p:txBody>
      </p:sp>
      <p:sp>
        <p:nvSpPr>
          <p:cNvPr id="5" name="Elipse 4">
            <a:extLst>
              <a:ext uri="{FF2B5EF4-FFF2-40B4-BE49-F238E27FC236}">
                <a16:creationId xmlns:a16="http://schemas.microsoft.com/office/drawing/2014/main" id="{56C784B4-1824-44FC-AB11-576BA1F17D63}"/>
              </a:ext>
            </a:extLst>
          </p:cNvPr>
          <p:cNvSpPr/>
          <p:nvPr/>
        </p:nvSpPr>
        <p:spPr>
          <a:xfrm>
            <a:off x="1734790" y="2365375"/>
            <a:ext cx="1323975" cy="9652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r>
              <a:rPr lang="es-CL" sz="1400" b="1" dirty="0">
                <a:solidFill>
                  <a:prstClr val="black"/>
                </a:solidFill>
              </a:rPr>
              <a:t>Atributo 1</a:t>
            </a:r>
          </a:p>
        </p:txBody>
      </p:sp>
      <p:sp>
        <p:nvSpPr>
          <p:cNvPr id="14" name="Elipse 13">
            <a:extLst>
              <a:ext uri="{FF2B5EF4-FFF2-40B4-BE49-F238E27FC236}">
                <a16:creationId xmlns:a16="http://schemas.microsoft.com/office/drawing/2014/main" id="{30F43568-E0C1-4985-9C09-227C703D5B1D}"/>
              </a:ext>
            </a:extLst>
          </p:cNvPr>
          <p:cNvSpPr/>
          <p:nvPr/>
        </p:nvSpPr>
        <p:spPr>
          <a:xfrm>
            <a:off x="1731615" y="3386137"/>
            <a:ext cx="1327150" cy="9652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r>
              <a:rPr lang="es-CL" sz="1400" b="1" dirty="0">
                <a:solidFill>
                  <a:prstClr val="black"/>
                </a:solidFill>
              </a:rPr>
              <a:t>Atributo 2</a:t>
            </a:r>
          </a:p>
        </p:txBody>
      </p:sp>
      <p:sp>
        <p:nvSpPr>
          <p:cNvPr id="15" name="Elipse 14">
            <a:extLst>
              <a:ext uri="{FF2B5EF4-FFF2-40B4-BE49-F238E27FC236}">
                <a16:creationId xmlns:a16="http://schemas.microsoft.com/office/drawing/2014/main" id="{3429C1C2-5776-4896-B718-BA9693FA9304}"/>
              </a:ext>
            </a:extLst>
          </p:cNvPr>
          <p:cNvSpPr/>
          <p:nvPr/>
        </p:nvSpPr>
        <p:spPr>
          <a:xfrm>
            <a:off x="1747490" y="4406900"/>
            <a:ext cx="1295400" cy="8715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r>
              <a:rPr lang="es-CL" sz="1400" b="1" dirty="0">
                <a:solidFill>
                  <a:prstClr val="black"/>
                </a:solidFill>
              </a:rPr>
              <a:t>Atributo 3</a:t>
            </a:r>
          </a:p>
        </p:txBody>
      </p:sp>
      <p:sp>
        <p:nvSpPr>
          <p:cNvPr id="16" name="Elipse 15">
            <a:extLst>
              <a:ext uri="{FF2B5EF4-FFF2-40B4-BE49-F238E27FC236}">
                <a16:creationId xmlns:a16="http://schemas.microsoft.com/office/drawing/2014/main" id="{27A05280-3A92-4DA0-94D3-F3E346DA120C}"/>
              </a:ext>
            </a:extLst>
          </p:cNvPr>
          <p:cNvSpPr/>
          <p:nvPr/>
        </p:nvSpPr>
        <p:spPr>
          <a:xfrm>
            <a:off x="8146702" y="3216275"/>
            <a:ext cx="1536700" cy="957262"/>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r>
              <a:rPr lang="es-CL" sz="1400" b="1" dirty="0">
                <a:solidFill>
                  <a:prstClr val="black"/>
                </a:solidFill>
              </a:rPr>
              <a:t>Quejas</a:t>
            </a:r>
          </a:p>
        </p:txBody>
      </p:sp>
      <p:sp>
        <p:nvSpPr>
          <p:cNvPr id="17" name="Elipse 16">
            <a:extLst>
              <a:ext uri="{FF2B5EF4-FFF2-40B4-BE49-F238E27FC236}">
                <a16:creationId xmlns:a16="http://schemas.microsoft.com/office/drawing/2014/main" id="{6DC4AAE1-F6AC-49B4-9BC6-4164477BA1AE}"/>
              </a:ext>
            </a:extLst>
          </p:cNvPr>
          <p:cNvSpPr/>
          <p:nvPr/>
        </p:nvSpPr>
        <p:spPr>
          <a:xfrm>
            <a:off x="8116540" y="4286250"/>
            <a:ext cx="1616075" cy="955675"/>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r>
              <a:rPr lang="es-CL" sz="1400" b="1" dirty="0">
                <a:solidFill>
                  <a:prstClr val="black"/>
                </a:solidFill>
              </a:rPr>
              <a:t>Recurrencia</a:t>
            </a:r>
          </a:p>
        </p:txBody>
      </p:sp>
      <p:sp>
        <p:nvSpPr>
          <p:cNvPr id="18" name="Elipse 17">
            <a:extLst>
              <a:ext uri="{FF2B5EF4-FFF2-40B4-BE49-F238E27FC236}">
                <a16:creationId xmlns:a16="http://schemas.microsoft.com/office/drawing/2014/main" id="{788E3767-5825-474C-918D-C3DCAF00C0D2}"/>
              </a:ext>
            </a:extLst>
          </p:cNvPr>
          <p:cNvSpPr/>
          <p:nvPr/>
        </p:nvSpPr>
        <p:spPr>
          <a:xfrm>
            <a:off x="8116540" y="5348287"/>
            <a:ext cx="1566862" cy="914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r>
              <a:rPr lang="es-CL" sz="1400" b="1" dirty="0">
                <a:solidFill>
                  <a:prstClr val="black"/>
                </a:solidFill>
              </a:rPr>
              <a:t>Recomendación</a:t>
            </a:r>
          </a:p>
        </p:txBody>
      </p:sp>
      <p:cxnSp>
        <p:nvCxnSpPr>
          <p:cNvPr id="7" name="Conector recto de flecha 6">
            <a:extLst>
              <a:ext uri="{FF2B5EF4-FFF2-40B4-BE49-F238E27FC236}">
                <a16:creationId xmlns:a16="http://schemas.microsoft.com/office/drawing/2014/main" id="{1C4CE8CE-95DD-46B9-A2BF-457933D154C0}"/>
              </a:ext>
            </a:extLst>
          </p:cNvPr>
          <p:cNvCxnSpPr>
            <a:cxnSpLocks/>
          </p:cNvCxnSpPr>
          <p:nvPr/>
        </p:nvCxnSpPr>
        <p:spPr>
          <a:xfrm>
            <a:off x="3090515" y="3057525"/>
            <a:ext cx="647700" cy="5016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86CC5945-FB74-4BA4-B021-11C332EA0495}"/>
              </a:ext>
            </a:extLst>
          </p:cNvPr>
          <p:cNvCxnSpPr>
            <a:cxnSpLocks/>
          </p:cNvCxnSpPr>
          <p:nvPr/>
        </p:nvCxnSpPr>
        <p:spPr>
          <a:xfrm>
            <a:off x="3090515" y="3946525"/>
            <a:ext cx="623887" cy="412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4BA7A598-594D-44D7-8F01-6379F1AA5D9E}"/>
              </a:ext>
            </a:extLst>
          </p:cNvPr>
          <p:cNvCxnSpPr>
            <a:cxnSpLocks/>
          </p:cNvCxnSpPr>
          <p:nvPr/>
        </p:nvCxnSpPr>
        <p:spPr>
          <a:xfrm flipV="1">
            <a:off x="3071465" y="4365625"/>
            <a:ext cx="647700" cy="3730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B72F0BB7-09A4-4C0B-92BA-DF061FF7E4D4}"/>
              </a:ext>
            </a:extLst>
          </p:cNvPr>
          <p:cNvCxnSpPr>
            <a:cxnSpLocks/>
            <a:stCxn id="11" idx="0"/>
            <a:endCxn id="4" idx="4"/>
          </p:cNvCxnSpPr>
          <p:nvPr/>
        </p:nvCxnSpPr>
        <p:spPr>
          <a:xfrm flipV="1">
            <a:off x="4562921" y="4764087"/>
            <a:ext cx="11906" cy="3873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Flecha: a la derecha 24">
            <a:extLst>
              <a:ext uri="{FF2B5EF4-FFF2-40B4-BE49-F238E27FC236}">
                <a16:creationId xmlns:a16="http://schemas.microsoft.com/office/drawing/2014/main" id="{E6800F1B-4D83-43C9-A0E1-BFC6ADA45F2B}"/>
              </a:ext>
            </a:extLst>
          </p:cNvPr>
          <p:cNvSpPr/>
          <p:nvPr/>
        </p:nvSpPr>
        <p:spPr>
          <a:xfrm>
            <a:off x="4952652" y="4827587"/>
            <a:ext cx="666750"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52437">
              <a:defRPr/>
            </a:pPr>
            <a:endParaRPr lang="es-CL" sz="1067">
              <a:solidFill>
                <a:prstClr val="white"/>
              </a:solidFill>
            </a:endParaRPr>
          </a:p>
        </p:txBody>
      </p:sp>
      <p:cxnSp>
        <p:nvCxnSpPr>
          <p:cNvPr id="33" name="Conector recto de flecha 32">
            <a:extLst>
              <a:ext uri="{FF2B5EF4-FFF2-40B4-BE49-F238E27FC236}">
                <a16:creationId xmlns:a16="http://schemas.microsoft.com/office/drawing/2014/main" id="{8B59AF1C-0FAF-4449-89E8-8BC80E9575B9}"/>
              </a:ext>
            </a:extLst>
          </p:cNvPr>
          <p:cNvCxnSpPr>
            <a:cxnSpLocks/>
          </p:cNvCxnSpPr>
          <p:nvPr/>
        </p:nvCxnSpPr>
        <p:spPr>
          <a:xfrm flipV="1">
            <a:off x="7275165" y="3868737"/>
            <a:ext cx="744537" cy="4826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2C8E75C0-48D4-48E6-A668-900176ED8571}"/>
              </a:ext>
            </a:extLst>
          </p:cNvPr>
          <p:cNvCxnSpPr>
            <a:cxnSpLocks/>
          </p:cNvCxnSpPr>
          <p:nvPr/>
        </p:nvCxnSpPr>
        <p:spPr>
          <a:xfrm flipV="1">
            <a:off x="7505352" y="4821237"/>
            <a:ext cx="514350" cy="523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19B32418-7B46-41CF-AB7C-D9CA73C67899}"/>
              </a:ext>
            </a:extLst>
          </p:cNvPr>
          <p:cNvCxnSpPr>
            <a:cxnSpLocks/>
          </p:cNvCxnSpPr>
          <p:nvPr/>
        </p:nvCxnSpPr>
        <p:spPr>
          <a:xfrm>
            <a:off x="7364065" y="5413375"/>
            <a:ext cx="668337" cy="2825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505" name="CuadroTexto 40">
            <a:extLst>
              <a:ext uri="{FF2B5EF4-FFF2-40B4-BE49-F238E27FC236}">
                <a16:creationId xmlns:a16="http://schemas.microsoft.com/office/drawing/2014/main" id="{1C3C0A0A-3267-4CAC-9852-E5375F59C253}"/>
              </a:ext>
            </a:extLst>
          </p:cNvPr>
          <p:cNvSpPr txBox="1">
            <a:spLocks noChangeArrowheads="1"/>
          </p:cNvSpPr>
          <p:nvPr/>
        </p:nvSpPr>
        <p:spPr bwMode="auto">
          <a:xfrm>
            <a:off x="3489866" y="2128925"/>
            <a:ext cx="49291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50863">
              <a:defRPr>
                <a:solidFill>
                  <a:schemeClr val="tx1"/>
                </a:solidFill>
                <a:latin typeface="Calibri" panose="020F0502020204030204" pitchFamily="34" charset="0"/>
              </a:defRPr>
            </a:lvl1pPr>
            <a:lvl2pPr marL="742950" indent="-285750" defTabSz="550863">
              <a:defRPr>
                <a:solidFill>
                  <a:schemeClr val="tx1"/>
                </a:solidFill>
                <a:latin typeface="Calibri" panose="020F0502020204030204" pitchFamily="34" charset="0"/>
              </a:defRPr>
            </a:lvl2pPr>
            <a:lvl3pPr marL="1143000" indent="-228600" defTabSz="550863">
              <a:defRPr>
                <a:solidFill>
                  <a:schemeClr val="tx1"/>
                </a:solidFill>
                <a:latin typeface="Calibri" panose="020F0502020204030204" pitchFamily="34" charset="0"/>
              </a:defRPr>
            </a:lvl3pPr>
            <a:lvl4pPr marL="1600200" indent="-228600" defTabSz="550863">
              <a:defRPr>
                <a:solidFill>
                  <a:schemeClr val="tx1"/>
                </a:solidFill>
                <a:latin typeface="Calibri" panose="020F0502020204030204" pitchFamily="34" charset="0"/>
              </a:defRPr>
            </a:lvl4pPr>
            <a:lvl5pPr marL="2057400" indent="-228600" defTabSz="550863">
              <a:defRPr>
                <a:solidFill>
                  <a:schemeClr val="tx1"/>
                </a:solidFill>
                <a:latin typeface="Calibri" panose="020F0502020204030204" pitchFamily="34" charset="0"/>
              </a:defRPr>
            </a:lvl5pPr>
            <a:lvl6pPr marL="2514600" indent="-228600" defTabSz="550863" eaLnBrk="0" fontAlgn="base" hangingPunct="0">
              <a:spcBef>
                <a:spcPct val="0"/>
              </a:spcBef>
              <a:spcAft>
                <a:spcPct val="0"/>
              </a:spcAft>
              <a:defRPr>
                <a:solidFill>
                  <a:schemeClr val="tx1"/>
                </a:solidFill>
                <a:latin typeface="Calibri" panose="020F0502020204030204" pitchFamily="34" charset="0"/>
              </a:defRPr>
            </a:lvl6pPr>
            <a:lvl7pPr marL="2971800" indent="-228600" defTabSz="550863" eaLnBrk="0" fontAlgn="base" hangingPunct="0">
              <a:spcBef>
                <a:spcPct val="0"/>
              </a:spcBef>
              <a:spcAft>
                <a:spcPct val="0"/>
              </a:spcAft>
              <a:defRPr>
                <a:solidFill>
                  <a:schemeClr val="tx1"/>
                </a:solidFill>
                <a:latin typeface="Calibri" panose="020F0502020204030204" pitchFamily="34" charset="0"/>
              </a:defRPr>
            </a:lvl7pPr>
            <a:lvl8pPr marL="3429000" indent="-228600" defTabSz="550863" eaLnBrk="0" fontAlgn="base" hangingPunct="0">
              <a:spcBef>
                <a:spcPct val="0"/>
              </a:spcBef>
              <a:spcAft>
                <a:spcPct val="0"/>
              </a:spcAft>
              <a:defRPr>
                <a:solidFill>
                  <a:schemeClr val="tx1"/>
                </a:solidFill>
                <a:latin typeface="Calibri" panose="020F0502020204030204" pitchFamily="34" charset="0"/>
              </a:defRPr>
            </a:lvl8pPr>
            <a:lvl9pPr marL="3886200" indent="-228600" defTabSz="550863" eaLnBrk="0" fontAlgn="base" hangingPunct="0">
              <a:spcBef>
                <a:spcPct val="0"/>
              </a:spcBef>
              <a:spcAft>
                <a:spcPct val="0"/>
              </a:spcAft>
              <a:defRPr>
                <a:solidFill>
                  <a:schemeClr val="tx1"/>
                </a:solidFill>
                <a:latin typeface="Calibri" panose="020F0502020204030204" pitchFamily="34" charset="0"/>
              </a:defRPr>
            </a:lvl9pPr>
          </a:lstStyle>
          <a:p>
            <a:r>
              <a:rPr lang="es-CL" altLang="es-CL" sz="1600" b="1" u="sng">
                <a:solidFill>
                  <a:srgbClr val="000000"/>
                </a:solidFill>
              </a:rPr>
              <a:t>Índice Americano de Satisfacción del Consumidor (ACSI)</a:t>
            </a:r>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BB1F0229-BE54-4CD0-B89D-780905972794}"/>
              </a:ext>
            </a:extLst>
          </p:cNvPr>
          <p:cNvSpPr/>
          <p:nvPr/>
        </p:nvSpPr>
        <p:spPr>
          <a:xfrm>
            <a:off x="0" y="127000"/>
            <a:ext cx="5289550"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83F1AD13-CE07-4084-A465-2395640348BB}"/>
              </a:ext>
            </a:extLst>
          </p:cNvPr>
          <p:cNvSpPr txBox="1">
            <a:spLocks noChangeArrowheads="1"/>
          </p:cNvSpPr>
          <p:nvPr/>
        </p:nvSpPr>
        <p:spPr bwMode="auto">
          <a:xfrm>
            <a:off x="0" y="127000"/>
            <a:ext cx="5122863"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Seguimiento de Decisiones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49156" name="Imagen 72">
            <a:extLst>
              <a:ext uri="{FF2B5EF4-FFF2-40B4-BE49-F238E27FC236}">
                <a16:creationId xmlns:a16="http://schemas.microsoft.com/office/drawing/2014/main" id="{61D34906-AA89-4C29-A173-8869A0395D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CuadroTexto 4">
            <a:extLst>
              <a:ext uri="{FF2B5EF4-FFF2-40B4-BE49-F238E27FC236}">
                <a16:creationId xmlns:a16="http://schemas.microsoft.com/office/drawing/2014/main" id="{21294D90-405C-4EC3-B248-43226CD6BFBC}"/>
              </a:ext>
            </a:extLst>
          </p:cNvPr>
          <p:cNvSpPr txBox="1">
            <a:spLocks noChangeArrowheads="1"/>
          </p:cNvSpPr>
          <p:nvPr/>
        </p:nvSpPr>
        <p:spPr bwMode="auto">
          <a:xfrm>
            <a:off x="5632450" y="901700"/>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QUEJAS</a:t>
            </a:r>
          </a:p>
        </p:txBody>
      </p:sp>
      <p:sp>
        <p:nvSpPr>
          <p:cNvPr id="18" name="Flecha: a la derecha 17">
            <a:extLst>
              <a:ext uri="{FF2B5EF4-FFF2-40B4-BE49-F238E27FC236}">
                <a16:creationId xmlns:a16="http://schemas.microsoft.com/office/drawing/2014/main" id="{4EAA2D97-9550-48DF-8A75-D9ED68AA4C99}"/>
              </a:ext>
            </a:extLst>
          </p:cNvPr>
          <p:cNvSpPr/>
          <p:nvPr/>
        </p:nvSpPr>
        <p:spPr>
          <a:xfrm>
            <a:off x="5470525" y="5495925"/>
            <a:ext cx="835025" cy="568325"/>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CL"/>
          </a:p>
        </p:txBody>
      </p:sp>
      <p:graphicFrame>
        <p:nvGraphicFramePr>
          <p:cNvPr id="2" name="Tabla 2">
            <a:extLst>
              <a:ext uri="{FF2B5EF4-FFF2-40B4-BE49-F238E27FC236}">
                <a16:creationId xmlns:a16="http://schemas.microsoft.com/office/drawing/2014/main" id="{6D76EB66-D9D9-4EFF-AFC5-C0D83099ACBC}"/>
              </a:ext>
            </a:extLst>
          </p:cNvPr>
          <p:cNvGraphicFramePr>
            <a:graphicFrameLocks noGrp="1"/>
          </p:cNvGraphicFramePr>
          <p:nvPr>
            <p:extLst>
              <p:ext uri="{D42A27DB-BD31-4B8C-83A1-F6EECF244321}">
                <p14:modId xmlns:p14="http://schemas.microsoft.com/office/powerpoint/2010/main" val="1367968583"/>
              </p:ext>
            </p:extLst>
          </p:nvPr>
        </p:nvGraphicFramePr>
        <p:xfrm>
          <a:off x="6578600" y="4078288"/>
          <a:ext cx="4967288" cy="2382520"/>
        </p:xfrm>
        <a:graphic>
          <a:graphicData uri="http://schemas.openxmlformats.org/drawingml/2006/table">
            <a:tbl>
              <a:tblPr firstRow="1" bandRow="1">
                <a:tableStyleId>{5C22544A-7EE6-4342-B048-85BDC9FD1C3A}</a:tableStyleId>
              </a:tblPr>
              <a:tblGrid>
                <a:gridCol w="4064231">
                  <a:extLst>
                    <a:ext uri="{9D8B030D-6E8A-4147-A177-3AD203B41FA5}">
                      <a16:colId xmlns:a16="http://schemas.microsoft.com/office/drawing/2014/main" val="20000"/>
                    </a:ext>
                  </a:extLst>
                </a:gridCol>
                <a:gridCol w="903057">
                  <a:extLst>
                    <a:ext uri="{9D8B030D-6E8A-4147-A177-3AD203B41FA5}">
                      <a16:colId xmlns:a16="http://schemas.microsoft.com/office/drawing/2014/main" val="20001"/>
                    </a:ext>
                  </a:extLst>
                </a:gridCol>
              </a:tblGrid>
              <a:tr h="370840">
                <a:tc>
                  <a:txBody>
                    <a:bodyPr/>
                    <a:lstStyle/>
                    <a:p>
                      <a:r>
                        <a:rPr lang="es-CL" sz="1200" dirty="0"/>
                        <a:t>Motivo queja</a:t>
                      </a:r>
                    </a:p>
                  </a:txBody>
                  <a:tcPr marL="91445" marR="91445"/>
                </a:tc>
                <a:tc>
                  <a:txBody>
                    <a:bodyPr/>
                    <a:lstStyle/>
                    <a:p>
                      <a:pPr algn="ctr"/>
                      <a:r>
                        <a:rPr lang="es-CL" sz="1200" dirty="0"/>
                        <a:t>N</a:t>
                      </a:r>
                    </a:p>
                  </a:txBody>
                  <a:tcPr marL="91445" marR="91445"/>
                </a:tc>
                <a:extLst>
                  <a:ext uri="{0D108BD9-81ED-4DB2-BD59-A6C34878D82A}">
                    <a16:rowId xmlns:a16="http://schemas.microsoft.com/office/drawing/2014/main" val="10000"/>
                  </a:ext>
                </a:extLst>
              </a:tr>
              <a:tr h="370840">
                <a:tc>
                  <a:txBody>
                    <a:bodyPr/>
                    <a:lstStyle/>
                    <a:p>
                      <a:r>
                        <a:rPr lang="es-ES" sz="1200" dirty="0"/>
                        <a:t>Porque el Consejo Directivo del CPLT no inició una investigación sumaria o sumario administrativo contra la institución reclamada.</a:t>
                      </a:r>
                      <a:endParaRPr lang="es-CL" sz="1200" dirty="0"/>
                    </a:p>
                  </a:txBody>
                  <a:tcPr marL="91445" marR="91445"/>
                </a:tc>
                <a:tc>
                  <a:txBody>
                    <a:bodyPr/>
                    <a:lstStyle/>
                    <a:p>
                      <a:pPr algn="ctr"/>
                      <a:r>
                        <a:rPr lang="es-CL" sz="1200" dirty="0"/>
                        <a:t>4</a:t>
                      </a:r>
                    </a:p>
                  </a:txBody>
                  <a:tcPr marL="91445" marR="91445" anchor="ctr"/>
                </a:tc>
                <a:extLst>
                  <a:ext uri="{0D108BD9-81ED-4DB2-BD59-A6C34878D82A}">
                    <a16:rowId xmlns:a16="http://schemas.microsoft.com/office/drawing/2014/main" val="10001"/>
                  </a:ext>
                </a:extLst>
              </a:tr>
              <a:tr h="251418">
                <a:tc>
                  <a:txBody>
                    <a:bodyPr/>
                    <a:lstStyle/>
                    <a:p>
                      <a:r>
                        <a:rPr lang="es-ES" sz="1200" dirty="0"/>
                        <a:t>Por la demora en el proceso de seguimiento</a:t>
                      </a:r>
                      <a:endParaRPr lang="es-CL" sz="1200" dirty="0"/>
                    </a:p>
                  </a:txBody>
                  <a:tcPr marL="91445" marR="91445"/>
                </a:tc>
                <a:tc>
                  <a:txBody>
                    <a:bodyPr/>
                    <a:lstStyle/>
                    <a:p>
                      <a:pPr algn="ctr"/>
                      <a:r>
                        <a:rPr lang="es-CL" sz="1200" dirty="0"/>
                        <a:t>1</a:t>
                      </a:r>
                    </a:p>
                  </a:txBody>
                  <a:tcPr marL="91445" marR="91445" anchor="ctr"/>
                </a:tc>
                <a:extLst>
                  <a:ext uri="{0D108BD9-81ED-4DB2-BD59-A6C34878D82A}">
                    <a16:rowId xmlns:a16="http://schemas.microsoft.com/office/drawing/2014/main" val="10002"/>
                  </a:ext>
                </a:extLst>
              </a:tr>
              <a:tr h="0">
                <a:tc>
                  <a:txBody>
                    <a:bodyPr/>
                    <a:lstStyle/>
                    <a:p>
                      <a:r>
                        <a:rPr lang="es-ES" sz="1200" dirty="0"/>
                        <a:t>La falta de entrega de información durante el proceso</a:t>
                      </a:r>
                      <a:endParaRPr lang="es-CL" sz="1200" dirty="0"/>
                    </a:p>
                  </a:txBody>
                  <a:tcPr marL="91445" marR="91445"/>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CL" sz="1200" dirty="0"/>
                        <a:t>1</a:t>
                      </a:r>
                    </a:p>
                  </a:txBody>
                  <a:tcPr marL="91445" marR="91445" anchor="ctr"/>
                </a:tc>
                <a:extLst>
                  <a:ext uri="{0D108BD9-81ED-4DB2-BD59-A6C34878D82A}">
                    <a16:rowId xmlns:a16="http://schemas.microsoft.com/office/drawing/2014/main" val="10003"/>
                  </a:ext>
                </a:extLst>
              </a:tr>
              <a:tr h="370840">
                <a:tc>
                  <a:txBody>
                    <a:bodyPr/>
                    <a:lstStyle/>
                    <a:p>
                      <a:r>
                        <a:rPr lang="es-CL" sz="1200" dirty="0"/>
                        <a:t>Otra. ¿Cuál? (Pregunta abierta):</a:t>
                      </a:r>
                    </a:p>
                    <a:p>
                      <a:r>
                        <a:rPr lang="es-CL" sz="1200" i="1" dirty="0"/>
                        <a:t>-No reserva de identidad</a:t>
                      </a:r>
                    </a:p>
                    <a:p>
                      <a:r>
                        <a:rPr lang="es-CL" sz="1200" i="1" dirty="0"/>
                        <a:t>-</a:t>
                      </a:r>
                      <a:r>
                        <a:rPr lang="es-ES" sz="1200" i="1" dirty="0"/>
                        <a:t>No corroboración de la información por parte del CPLT</a:t>
                      </a:r>
                    </a:p>
                    <a:p>
                      <a:r>
                        <a:rPr lang="es-ES" sz="1200" i="1" dirty="0"/>
                        <a:t>-No comprensión de lo que se solicita</a:t>
                      </a:r>
                      <a:endParaRPr lang="es-CL" sz="1200" i="1" dirty="0"/>
                    </a:p>
                  </a:txBody>
                  <a:tcPr marL="91445" marR="91445"/>
                </a:tc>
                <a:tc>
                  <a:txBody>
                    <a:bodyPr/>
                    <a:lstStyle/>
                    <a:p>
                      <a:pPr algn="ctr"/>
                      <a:r>
                        <a:rPr lang="es-CL" sz="1200" dirty="0"/>
                        <a:t>3</a:t>
                      </a:r>
                    </a:p>
                  </a:txBody>
                  <a:tcPr marL="91445" marR="91445" anchor="ctr"/>
                </a:tc>
                <a:extLst>
                  <a:ext uri="{0D108BD9-81ED-4DB2-BD59-A6C34878D82A}">
                    <a16:rowId xmlns:a16="http://schemas.microsoft.com/office/drawing/2014/main" val="10004"/>
                  </a:ext>
                </a:extLst>
              </a:tr>
            </a:tbl>
          </a:graphicData>
        </a:graphic>
      </p:graphicFrame>
      <p:sp>
        <p:nvSpPr>
          <p:cNvPr id="6" name="Bocadillo: rectángulo con esquinas redondeadas 5">
            <a:extLst>
              <a:ext uri="{FF2B5EF4-FFF2-40B4-BE49-F238E27FC236}">
                <a16:creationId xmlns:a16="http://schemas.microsoft.com/office/drawing/2014/main" id="{CBC8E881-F316-4A09-90D7-47CDB185F511}"/>
              </a:ext>
            </a:extLst>
          </p:cNvPr>
          <p:cNvSpPr/>
          <p:nvPr/>
        </p:nvSpPr>
        <p:spPr>
          <a:xfrm>
            <a:off x="2560638" y="5210175"/>
            <a:ext cx="2728912" cy="1258888"/>
          </a:xfrm>
          <a:prstGeom prst="wedgeRoundRectCallout">
            <a:avLst>
              <a:gd name="adj1" fmla="val 40261"/>
              <a:gd name="adj2" fmla="val -90633"/>
              <a:gd name="adj3" fmla="val 16667"/>
            </a:avLst>
          </a:prstGeom>
          <a:solidFill>
            <a:schemeClr val="bg1">
              <a:lumMod val="7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s-CL" sz="1400" b="1" dirty="0">
                <a:solidFill>
                  <a:prstClr val="black"/>
                </a:solidFill>
              </a:rPr>
              <a:t>9 personas indican haber realizado Quejas en 2022</a:t>
            </a:r>
            <a:r>
              <a:rPr lang="es-CL" sz="1400" dirty="0">
                <a:solidFill>
                  <a:prstClr val="black"/>
                </a:solidFill>
              </a:rPr>
              <a:t>, de las cuales 8 fueron realizadas a través de un canal formal (por escrito).</a:t>
            </a:r>
          </a:p>
        </p:txBody>
      </p:sp>
      <p:graphicFrame>
        <p:nvGraphicFramePr>
          <p:cNvPr id="5" name="Gráfico 4">
            <a:extLst>
              <a:ext uri="{FF2B5EF4-FFF2-40B4-BE49-F238E27FC236}">
                <a16:creationId xmlns:a16="http://schemas.microsoft.com/office/drawing/2014/main" id="{113C1586-8C57-C057-B83D-23E6D2129654}"/>
              </a:ext>
            </a:extLst>
          </p:cNvPr>
          <p:cNvGraphicFramePr>
            <a:graphicFrameLocks/>
          </p:cNvGraphicFramePr>
          <p:nvPr>
            <p:extLst>
              <p:ext uri="{D42A27DB-BD31-4B8C-83A1-F6EECF244321}">
                <p14:modId xmlns:p14="http://schemas.microsoft.com/office/powerpoint/2010/main" val="3637316690"/>
              </p:ext>
            </p:extLst>
          </p:nvPr>
        </p:nvGraphicFramePr>
        <p:xfrm>
          <a:off x="535057" y="1362363"/>
          <a:ext cx="5770493" cy="3421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C32A8089-1F5D-55E8-4057-60FDE36FA9B5}"/>
              </a:ext>
            </a:extLst>
          </p:cNvPr>
          <p:cNvGraphicFramePr>
            <a:graphicFrameLocks/>
          </p:cNvGraphicFramePr>
          <p:nvPr>
            <p:extLst>
              <p:ext uri="{D42A27DB-BD31-4B8C-83A1-F6EECF244321}">
                <p14:modId xmlns:p14="http://schemas.microsoft.com/office/powerpoint/2010/main" val="72122704"/>
              </p:ext>
            </p:extLst>
          </p:nvPr>
        </p:nvGraphicFramePr>
        <p:xfrm>
          <a:off x="6578600" y="1355402"/>
          <a:ext cx="4986338" cy="260699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2D12EBEB-B885-4649-B9E2-C1FFD5C0BD64}"/>
              </a:ext>
            </a:extLst>
          </p:cNvPr>
          <p:cNvSpPr/>
          <p:nvPr/>
        </p:nvSpPr>
        <p:spPr>
          <a:xfrm>
            <a:off x="0" y="127000"/>
            <a:ext cx="5416062"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5839EBF2-90A8-4972-ABD4-1FCDA8935EFF}"/>
              </a:ext>
            </a:extLst>
          </p:cNvPr>
          <p:cNvSpPr txBox="1">
            <a:spLocks noChangeArrowheads="1"/>
          </p:cNvSpPr>
          <p:nvPr/>
        </p:nvSpPr>
        <p:spPr bwMode="auto">
          <a:xfrm>
            <a:off x="0" y="127000"/>
            <a:ext cx="5122863"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Seguimiento de Decisiones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50180" name="Imagen 72">
            <a:extLst>
              <a:ext uri="{FF2B5EF4-FFF2-40B4-BE49-F238E27FC236}">
                <a16:creationId xmlns:a16="http://schemas.microsoft.com/office/drawing/2014/main" id="{430B6081-166A-4DAB-ABC1-B682FFD19F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CuadroTexto 4">
            <a:extLst>
              <a:ext uri="{FF2B5EF4-FFF2-40B4-BE49-F238E27FC236}">
                <a16:creationId xmlns:a16="http://schemas.microsoft.com/office/drawing/2014/main" id="{B2D7692A-D88D-4411-B924-DDCA1692ED13}"/>
              </a:ext>
            </a:extLst>
          </p:cNvPr>
          <p:cNvSpPr txBox="1">
            <a:spLocks noChangeArrowheads="1"/>
          </p:cNvSpPr>
          <p:nvPr/>
        </p:nvSpPr>
        <p:spPr bwMode="auto">
          <a:xfrm>
            <a:off x="4478338" y="1027113"/>
            <a:ext cx="3235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EXPERIENCIA V/S EXPECTATIVAS</a:t>
            </a:r>
          </a:p>
        </p:txBody>
      </p:sp>
      <p:sp>
        <p:nvSpPr>
          <p:cNvPr id="14" name="CuadroTexto 13">
            <a:extLst>
              <a:ext uri="{FF2B5EF4-FFF2-40B4-BE49-F238E27FC236}">
                <a16:creationId xmlns:a16="http://schemas.microsoft.com/office/drawing/2014/main" id="{68638DA2-A757-4C6F-9732-FDA3F8587389}"/>
              </a:ext>
            </a:extLst>
          </p:cNvPr>
          <p:cNvSpPr txBox="1"/>
          <p:nvPr/>
        </p:nvSpPr>
        <p:spPr>
          <a:xfrm>
            <a:off x="407944" y="5432282"/>
            <a:ext cx="4005262" cy="254000"/>
          </a:xfrm>
          <a:prstGeom prst="rect">
            <a:avLst/>
          </a:prstGeom>
          <a:noFill/>
        </p:spPr>
        <p:txBody>
          <a:bodyPr wrap="none">
            <a:spAutoFit/>
          </a:bodyPr>
          <a:lstStyle/>
          <a:p>
            <a:pPr defTabSz="457200">
              <a:defRPr/>
            </a:pPr>
            <a:r>
              <a:rPr lang="es-CL" sz="1050" dirty="0">
                <a:solidFill>
                  <a:prstClr val="black"/>
                </a:solidFill>
                <a:latin typeface="Calibri"/>
              </a:rPr>
              <a:t>En los meses no presentados, no hubo despacho de Oficios de Cierre.</a:t>
            </a:r>
          </a:p>
        </p:txBody>
      </p:sp>
      <p:sp>
        <p:nvSpPr>
          <p:cNvPr id="12" name="Rectángulo: esquinas redondeadas 11">
            <a:extLst>
              <a:ext uri="{FF2B5EF4-FFF2-40B4-BE49-F238E27FC236}">
                <a16:creationId xmlns:a16="http://schemas.microsoft.com/office/drawing/2014/main" id="{9C6EF737-B500-491D-B7BA-D6EF3D22EB2B}"/>
              </a:ext>
            </a:extLst>
          </p:cNvPr>
          <p:cNvSpPr/>
          <p:nvPr/>
        </p:nvSpPr>
        <p:spPr>
          <a:xfrm>
            <a:off x="1547019" y="5968073"/>
            <a:ext cx="8928100" cy="452746"/>
          </a:xfrm>
          <a:prstGeom prst="roundRect">
            <a:avLst>
              <a:gd name="adj" fmla="val 8448"/>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pPr>
            <a:r>
              <a:rPr lang="es-CL" sz="1200" dirty="0">
                <a:solidFill>
                  <a:prstClr val="black"/>
                </a:solidFill>
              </a:rPr>
              <a:t>EL 2022, el servicio de resolución de seguimiento de decisiones cumple menos las expectativas de sus usuarios que el 2020 y 2021.</a:t>
            </a:r>
          </a:p>
        </p:txBody>
      </p:sp>
      <p:graphicFrame>
        <p:nvGraphicFramePr>
          <p:cNvPr id="4" name="Gráfico 3">
            <a:extLst>
              <a:ext uri="{FF2B5EF4-FFF2-40B4-BE49-F238E27FC236}">
                <a16:creationId xmlns:a16="http://schemas.microsoft.com/office/drawing/2014/main" id="{B86A935A-6925-68F8-33D7-AFCBC30D4626}"/>
              </a:ext>
            </a:extLst>
          </p:cNvPr>
          <p:cNvGraphicFramePr>
            <a:graphicFrameLocks/>
          </p:cNvGraphicFramePr>
          <p:nvPr>
            <p:extLst>
              <p:ext uri="{D42A27DB-BD31-4B8C-83A1-F6EECF244321}">
                <p14:modId xmlns:p14="http://schemas.microsoft.com/office/powerpoint/2010/main" val="1607109042"/>
              </p:ext>
            </p:extLst>
          </p:nvPr>
        </p:nvGraphicFramePr>
        <p:xfrm>
          <a:off x="450574" y="1407338"/>
          <a:ext cx="7130356" cy="39971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a:extLst>
              <a:ext uri="{FF2B5EF4-FFF2-40B4-BE49-F238E27FC236}">
                <a16:creationId xmlns:a16="http://schemas.microsoft.com/office/drawing/2014/main" id="{1053CE92-A149-6A3C-D773-E56B6BFB085F}"/>
              </a:ext>
            </a:extLst>
          </p:cNvPr>
          <p:cNvGraphicFramePr>
            <a:graphicFrameLocks/>
          </p:cNvGraphicFramePr>
          <p:nvPr>
            <p:extLst>
              <p:ext uri="{D42A27DB-BD31-4B8C-83A1-F6EECF244321}">
                <p14:modId xmlns:p14="http://schemas.microsoft.com/office/powerpoint/2010/main" val="4226078317"/>
              </p:ext>
            </p:extLst>
          </p:nvPr>
        </p:nvGraphicFramePr>
        <p:xfrm>
          <a:off x="7863840" y="1407338"/>
          <a:ext cx="3904982" cy="399715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FE908F2C-1768-4871-9C7B-29B9A7E5835F}"/>
              </a:ext>
            </a:extLst>
          </p:cNvPr>
          <p:cNvSpPr/>
          <p:nvPr/>
        </p:nvSpPr>
        <p:spPr>
          <a:xfrm>
            <a:off x="0" y="127000"/>
            <a:ext cx="5122863"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D9ED0AC8-B66D-4A4A-8BAD-9D444439A94E}"/>
              </a:ext>
            </a:extLst>
          </p:cNvPr>
          <p:cNvSpPr txBox="1">
            <a:spLocks noChangeArrowheads="1"/>
          </p:cNvSpPr>
          <p:nvPr/>
        </p:nvSpPr>
        <p:spPr bwMode="auto">
          <a:xfrm>
            <a:off x="0" y="127000"/>
            <a:ext cx="5122863"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Seguimiento de Decisiones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51204" name="Imagen 72">
            <a:extLst>
              <a:ext uri="{FF2B5EF4-FFF2-40B4-BE49-F238E27FC236}">
                <a16:creationId xmlns:a16="http://schemas.microsoft.com/office/drawing/2014/main" id="{AC774BE3-C232-412F-843C-62B25DAFC0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CuadroTexto 4">
            <a:extLst>
              <a:ext uri="{FF2B5EF4-FFF2-40B4-BE49-F238E27FC236}">
                <a16:creationId xmlns:a16="http://schemas.microsoft.com/office/drawing/2014/main" id="{EAAC5E6D-99DE-42A5-8F50-2732B5691747}"/>
              </a:ext>
            </a:extLst>
          </p:cNvPr>
          <p:cNvSpPr txBox="1">
            <a:spLocks noChangeArrowheads="1"/>
          </p:cNvSpPr>
          <p:nvPr/>
        </p:nvSpPr>
        <p:spPr bwMode="auto">
          <a:xfrm>
            <a:off x="4505325" y="1027113"/>
            <a:ext cx="351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RECURRENCIA Y RECOMENDACIÓN</a:t>
            </a:r>
          </a:p>
        </p:txBody>
      </p:sp>
      <p:sp>
        <p:nvSpPr>
          <p:cNvPr id="12" name="Bocadillo: rectángulo con esquinas redondeadas 11">
            <a:extLst>
              <a:ext uri="{FF2B5EF4-FFF2-40B4-BE49-F238E27FC236}">
                <a16:creationId xmlns:a16="http://schemas.microsoft.com/office/drawing/2014/main" id="{22DC320B-2738-46A5-8A05-8B78F46F1A53}"/>
              </a:ext>
            </a:extLst>
          </p:cNvPr>
          <p:cNvSpPr/>
          <p:nvPr/>
        </p:nvSpPr>
        <p:spPr>
          <a:xfrm>
            <a:off x="2327275" y="5483225"/>
            <a:ext cx="7872413" cy="857754"/>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a:defRPr/>
            </a:pPr>
            <a:r>
              <a:rPr lang="es-CL" sz="1400" dirty="0">
                <a:solidFill>
                  <a:prstClr val="black"/>
                </a:solidFill>
              </a:rPr>
              <a:t>En 2022, un 65% dice que volvería a realizar un reclamo ante el CPLT, mientras que un 47% recomendaría a otras personas que realizaran la misma acción, valores que bajan en 20 y 30 puntos en relación a 2021.</a:t>
            </a:r>
          </a:p>
          <a:p>
            <a:pPr algn="ctr" defTabSz="457200">
              <a:defRPr/>
            </a:pPr>
            <a:r>
              <a:rPr lang="es-CL" sz="1400" dirty="0">
                <a:solidFill>
                  <a:prstClr val="black"/>
                </a:solidFill>
              </a:rPr>
              <a:t>Es importante notar que este año no alcanza a ser la mayoría quienes recomendarían el servicio.</a:t>
            </a:r>
          </a:p>
        </p:txBody>
      </p:sp>
      <p:graphicFrame>
        <p:nvGraphicFramePr>
          <p:cNvPr id="3" name="Gráfico 2">
            <a:extLst>
              <a:ext uri="{FF2B5EF4-FFF2-40B4-BE49-F238E27FC236}">
                <a16:creationId xmlns:a16="http://schemas.microsoft.com/office/drawing/2014/main" id="{1004CCCE-ABC7-F8CA-5411-FAA6282AA17E}"/>
              </a:ext>
            </a:extLst>
          </p:cNvPr>
          <p:cNvGraphicFramePr>
            <a:graphicFrameLocks/>
          </p:cNvGraphicFramePr>
          <p:nvPr>
            <p:extLst>
              <p:ext uri="{D42A27DB-BD31-4B8C-83A1-F6EECF244321}">
                <p14:modId xmlns:p14="http://schemas.microsoft.com/office/powerpoint/2010/main" val="2005729775"/>
              </p:ext>
            </p:extLst>
          </p:nvPr>
        </p:nvGraphicFramePr>
        <p:xfrm>
          <a:off x="3235325" y="1605359"/>
          <a:ext cx="5721350" cy="364728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521123CA-1153-4917-8455-67BAD903B43C}"/>
              </a:ext>
            </a:extLst>
          </p:cNvPr>
          <p:cNvSpPr/>
          <p:nvPr/>
        </p:nvSpPr>
        <p:spPr>
          <a:xfrm>
            <a:off x="0" y="127000"/>
            <a:ext cx="5265738"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EE729956-42A6-417E-98AD-5743534952F3}"/>
              </a:ext>
            </a:extLst>
          </p:cNvPr>
          <p:cNvSpPr txBox="1">
            <a:spLocks noChangeArrowheads="1"/>
          </p:cNvSpPr>
          <p:nvPr/>
        </p:nvSpPr>
        <p:spPr bwMode="auto">
          <a:xfrm>
            <a:off x="0" y="127000"/>
            <a:ext cx="5122863"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Seguimiento de Decisiones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53252" name="Imagen 72">
            <a:extLst>
              <a:ext uri="{FF2B5EF4-FFF2-40B4-BE49-F238E27FC236}">
                <a16:creationId xmlns:a16="http://schemas.microsoft.com/office/drawing/2014/main" id="{25175C71-8D61-4DE3-B975-03D553B2C5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CuadroTexto 5">
            <a:extLst>
              <a:ext uri="{FF2B5EF4-FFF2-40B4-BE49-F238E27FC236}">
                <a16:creationId xmlns:a16="http://schemas.microsoft.com/office/drawing/2014/main" id="{C4D64503-6C50-41B8-9B8A-58ACEF705B8C}"/>
              </a:ext>
            </a:extLst>
          </p:cNvPr>
          <p:cNvSpPr txBox="1">
            <a:spLocks noChangeArrowheads="1"/>
          </p:cNvSpPr>
          <p:nvPr/>
        </p:nvSpPr>
        <p:spPr bwMode="auto">
          <a:xfrm>
            <a:off x="5265738" y="960438"/>
            <a:ext cx="1673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CONCLUSIONES</a:t>
            </a:r>
          </a:p>
        </p:txBody>
      </p:sp>
      <p:sp>
        <p:nvSpPr>
          <p:cNvPr id="7" name="CuadroTexto 6">
            <a:extLst>
              <a:ext uri="{FF2B5EF4-FFF2-40B4-BE49-F238E27FC236}">
                <a16:creationId xmlns:a16="http://schemas.microsoft.com/office/drawing/2014/main" id="{92F88519-A57B-4028-BDD4-15FE74466D72}"/>
              </a:ext>
            </a:extLst>
          </p:cNvPr>
          <p:cNvSpPr txBox="1"/>
          <p:nvPr/>
        </p:nvSpPr>
        <p:spPr>
          <a:xfrm>
            <a:off x="1060174" y="1845395"/>
            <a:ext cx="10023721" cy="4493538"/>
          </a:xfrm>
          <a:prstGeom prst="rect">
            <a:avLst/>
          </a:prstGeom>
          <a:noFill/>
        </p:spPr>
        <p:txBody>
          <a:bodyPr wrap="square">
            <a:spAutoFit/>
          </a:bodyPr>
          <a:lstStyle/>
          <a:p>
            <a:pPr algn="just" defTabSz="457200">
              <a:defRPr/>
            </a:pPr>
            <a:r>
              <a:rPr lang="es-ES_tradnl" sz="1600" dirty="0">
                <a:solidFill>
                  <a:prstClr val="black"/>
                </a:solidFill>
                <a:latin typeface="Calibri"/>
              </a:rPr>
              <a:t>Este usuario/a es un subgrupo de Reclamantes. El tamaño de la muestra es pequeño (64), con una nota de satisfacción general de 4,7.</a:t>
            </a:r>
          </a:p>
          <a:p>
            <a:pPr algn="just" defTabSz="457200">
              <a:defRPr/>
            </a:pPr>
            <a:endParaRPr lang="es-ES_tradnl" sz="1600" dirty="0">
              <a:solidFill>
                <a:prstClr val="black"/>
              </a:solidFill>
              <a:latin typeface="Calibri"/>
            </a:endParaRPr>
          </a:p>
          <a:p>
            <a:pPr algn="just" defTabSz="457200">
              <a:defRPr/>
            </a:pPr>
            <a:r>
              <a:rPr lang="es-ES_tradnl" sz="1600" dirty="0">
                <a:solidFill>
                  <a:prstClr val="black"/>
                </a:solidFill>
                <a:latin typeface="Calibri"/>
              </a:rPr>
              <a:t>Respecto a las evaluaciones específicas:</a:t>
            </a:r>
          </a:p>
          <a:p>
            <a:pPr marL="285750" indent="-285750" algn="just" defTabSz="457200">
              <a:buFont typeface="Arial" panose="020B0604020202020204" pitchFamily="34" charset="0"/>
              <a:buChar char="•"/>
              <a:defRPr/>
            </a:pPr>
            <a:r>
              <a:rPr lang="es-ES_tradnl" sz="1600" b="1" dirty="0">
                <a:solidFill>
                  <a:prstClr val="black"/>
                </a:solidFill>
                <a:latin typeface="Calibri"/>
              </a:rPr>
              <a:t>Correo de conformidad: </a:t>
            </a:r>
            <a:r>
              <a:rPr lang="es-ES_tradnl" sz="1600" dirty="0">
                <a:solidFill>
                  <a:prstClr val="black"/>
                </a:solidFill>
                <a:latin typeface="Calibri"/>
              </a:rPr>
              <a:t>Mejora la evaluación de este correo. Usuarios/as ponen un 5,2 al plazo entregado para pronunciarse, subiendo 1 décima respecto al 2021. La claridad de dicho correo obtiene un 5,9, subiendo 2 décimas.</a:t>
            </a:r>
          </a:p>
          <a:p>
            <a:pPr marL="285750" indent="-285750" algn="just" defTabSz="457200">
              <a:buFont typeface="Arial" panose="020B0604020202020204" pitchFamily="34" charset="0"/>
              <a:buChar char="•"/>
              <a:defRPr/>
            </a:pPr>
            <a:r>
              <a:rPr lang="es-ES_tradnl" sz="1600" b="1" dirty="0">
                <a:solidFill>
                  <a:prstClr val="black"/>
                </a:solidFill>
                <a:latin typeface="Calibri"/>
              </a:rPr>
              <a:t>Tramitación del caso:</a:t>
            </a:r>
            <a:r>
              <a:rPr lang="es-ES_tradnl" sz="1600" dirty="0">
                <a:solidFill>
                  <a:prstClr val="black"/>
                </a:solidFill>
                <a:latin typeface="Calibri"/>
              </a:rPr>
              <a:t> Baja la satisfacción con estos aspectos. La nota más baja es respecto a la utilidad de la información que recibió durante el proceso de seguimiento al cumplimiento del caso (4,6). Un aspecto bien evaluado es la amabilidad del personal del CPLT en la atención. Aunque las calificaciones son regulares, se configura la necesidad de entregar información que haga sentido al reclamante, asimismo, reforzar la claridad con la que se entrega.</a:t>
            </a:r>
          </a:p>
          <a:p>
            <a:pPr marL="285750" indent="-285750" algn="just" defTabSz="457200">
              <a:buFont typeface="Arial" panose="020B0604020202020204" pitchFamily="34" charset="0"/>
              <a:buChar char="•"/>
              <a:defRPr/>
            </a:pPr>
            <a:r>
              <a:rPr lang="es-ES_tradnl" sz="1600" b="1" dirty="0">
                <a:solidFill>
                  <a:prstClr val="black"/>
                </a:solidFill>
                <a:latin typeface="Calibri"/>
              </a:rPr>
              <a:t>Oficio de Cierre: </a:t>
            </a:r>
            <a:r>
              <a:rPr lang="es-ES_tradnl" sz="1600" dirty="0">
                <a:solidFill>
                  <a:prstClr val="black"/>
                </a:solidFill>
                <a:latin typeface="Calibri"/>
              </a:rPr>
              <a:t>Baja la satisfacción con este oficio. El tiempo de entrega del Oficio de Cierre tiene una menor satisfacción (4,8) respecto a la claridad del propio Oficio (5,1).</a:t>
            </a:r>
            <a:endParaRPr lang="es-ES_tradnl" sz="1600" b="1" dirty="0">
              <a:solidFill>
                <a:prstClr val="black"/>
              </a:solidFill>
              <a:latin typeface="Calibri"/>
            </a:endParaRPr>
          </a:p>
          <a:p>
            <a:pPr algn="just" defTabSz="457200">
              <a:defRPr/>
            </a:pPr>
            <a:endParaRPr lang="es-ES_tradnl" sz="1600" dirty="0">
              <a:solidFill>
                <a:prstClr val="black"/>
              </a:solidFill>
              <a:latin typeface="Calibri"/>
            </a:endParaRPr>
          </a:p>
          <a:p>
            <a:pPr algn="just" defTabSz="457200">
              <a:defRPr/>
            </a:pPr>
            <a:r>
              <a:rPr lang="es-ES_tradnl" sz="1600" dirty="0">
                <a:solidFill>
                  <a:prstClr val="black"/>
                </a:solidFill>
                <a:latin typeface="Calibri"/>
              </a:rPr>
              <a:t>Este grupo también ha realizado </a:t>
            </a:r>
            <a:r>
              <a:rPr lang="es-ES_tradnl" sz="1600" b="1" dirty="0">
                <a:solidFill>
                  <a:prstClr val="black"/>
                </a:solidFill>
                <a:latin typeface="Calibri"/>
              </a:rPr>
              <a:t>quejas, los cuales presentan insatisfacción (1,7) ante la respuesta de su queja; </a:t>
            </a:r>
            <a:r>
              <a:rPr lang="es-ES_tradnl" sz="1600" dirty="0">
                <a:solidFill>
                  <a:prstClr val="black"/>
                </a:solidFill>
                <a:latin typeface="Calibri"/>
              </a:rPr>
              <a:t>porque principalmente esperaban una sanción a la institución, por la demora en el proceso de seguimiento y por la falta de información durante el proceso.</a:t>
            </a:r>
          </a:p>
          <a:p>
            <a:pPr algn="just" defTabSz="457200">
              <a:defRPr/>
            </a:pPr>
            <a:endParaRPr lang="es-ES_tradnl" sz="1400" dirty="0">
              <a:solidFill>
                <a:prstClr val="black"/>
              </a:solidFill>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Rectángulo 3">
            <a:extLst>
              <a:ext uri="{FF2B5EF4-FFF2-40B4-BE49-F238E27FC236}">
                <a16:creationId xmlns:a16="http://schemas.microsoft.com/office/drawing/2014/main" id="{266F3300-3341-4923-80AB-243E74A3E98D}"/>
              </a:ext>
            </a:extLst>
          </p:cNvPr>
          <p:cNvSpPr>
            <a:spLocks noChangeArrowheads="1"/>
          </p:cNvSpPr>
          <p:nvPr/>
        </p:nvSpPr>
        <p:spPr bwMode="auto">
          <a:xfrm>
            <a:off x="1090613" y="3028950"/>
            <a:ext cx="10010775" cy="1147763"/>
          </a:xfrm>
          <a:prstGeom prst="rect">
            <a:avLst/>
          </a:prstGeom>
          <a:noFill/>
          <a:ln>
            <a:noFill/>
          </a:ln>
        </p:spPr>
        <p:txBody>
          <a:bodyPr lIns="121899" tIns="60949" rIns="121899" bIns="60949">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algn="ctr" defTabSz="552437" eaLnBrk="1" hangingPunct="1">
              <a:defRPr/>
            </a:pPr>
            <a:r>
              <a:rPr lang="es-ES" altLang="es-CL" sz="3733" dirty="0">
                <a:solidFill>
                  <a:srgbClr val="66CDFF"/>
                </a:solidFill>
              </a:rPr>
              <a:t>3. Consultantes</a:t>
            </a:r>
          </a:p>
          <a:p>
            <a:pPr algn="ctr" defTabSz="552437" eaLnBrk="1" hangingPunct="1">
              <a:defRPr/>
            </a:pPr>
            <a:endParaRPr lang="es-ES" altLang="es-CL" sz="2933" dirty="0">
              <a:solidFill>
                <a:srgbClr val="66CD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E1C195CC-0DD4-4704-9690-FFC387230FC7}"/>
              </a:ext>
            </a:extLst>
          </p:cNvPr>
          <p:cNvSpPr/>
          <p:nvPr/>
        </p:nvSpPr>
        <p:spPr>
          <a:xfrm>
            <a:off x="0" y="-4763"/>
            <a:ext cx="294798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31D52BA0-4C86-4379-827B-41EBF521BA72}"/>
              </a:ext>
            </a:extLst>
          </p:cNvPr>
          <p:cNvSpPr txBox="1">
            <a:spLocks noChangeArrowheads="1"/>
          </p:cNvSpPr>
          <p:nvPr/>
        </p:nvSpPr>
        <p:spPr bwMode="auto">
          <a:xfrm>
            <a:off x="93663" y="68263"/>
            <a:ext cx="260826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Consultantes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55300" name="Imagen 72">
            <a:extLst>
              <a:ext uri="{FF2B5EF4-FFF2-40B4-BE49-F238E27FC236}">
                <a16:creationId xmlns:a16="http://schemas.microsoft.com/office/drawing/2014/main" id="{DD605DD1-45F1-49D3-B8B2-5E6C43F792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CuadroTexto 4">
            <a:extLst>
              <a:ext uri="{FF2B5EF4-FFF2-40B4-BE49-F238E27FC236}">
                <a16:creationId xmlns:a16="http://schemas.microsoft.com/office/drawing/2014/main" id="{F8700F7B-D571-42AC-AFA8-9172B0FB6F58}"/>
              </a:ext>
            </a:extLst>
          </p:cNvPr>
          <p:cNvSpPr txBox="1">
            <a:spLocks noChangeArrowheads="1"/>
          </p:cNvSpPr>
          <p:nvPr/>
        </p:nvSpPr>
        <p:spPr bwMode="auto">
          <a:xfrm>
            <a:off x="1100138" y="957263"/>
            <a:ext cx="2481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SATISFACCIÓN GENERAL</a:t>
            </a:r>
          </a:p>
        </p:txBody>
      </p:sp>
      <p:sp>
        <p:nvSpPr>
          <p:cNvPr id="55346" name="CuadroTexto 6">
            <a:extLst>
              <a:ext uri="{FF2B5EF4-FFF2-40B4-BE49-F238E27FC236}">
                <a16:creationId xmlns:a16="http://schemas.microsoft.com/office/drawing/2014/main" id="{49A7CD3B-FFE4-4981-AC76-AF45653D725D}"/>
              </a:ext>
            </a:extLst>
          </p:cNvPr>
          <p:cNvSpPr txBox="1">
            <a:spLocks noChangeArrowheads="1"/>
          </p:cNvSpPr>
          <p:nvPr/>
        </p:nvSpPr>
        <p:spPr bwMode="auto">
          <a:xfrm>
            <a:off x="1122363" y="5299075"/>
            <a:ext cx="243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CANTIDAD RESPUESTAS</a:t>
            </a:r>
          </a:p>
        </p:txBody>
      </p:sp>
      <p:sp>
        <p:nvSpPr>
          <p:cNvPr id="10" name="Bocadillo: rectángulo con esquinas redondeadas 9">
            <a:extLst>
              <a:ext uri="{FF2B5EF4-FFF2-40B4-BE49-F238E27FC236}">
                <a16:creationId xmlns:a16="http://schemas.microsoft.com/office/drawing/2014/main" id="{BB11BDD0-6B7A-49D7-B9FD-7BEE0E65888F}"/>
              </a:ext>
            </a:extLst>
          </p:cNvPr>
          <p:cNvSpPr/>
          <p:nvPr/>
        </p:nvSpPr>
        <p:spPr>
          <a:xfrm>
            <a:off x="6392253" y="276284"/>
            <a:ext cx="2670843" cy="693738"/>
          </a:xfrm>
          <a:prstGeom prst="wedgeRoundRectCallout">
            <a:avLst>
              <a:gd name="adj1" fmla="val 39775"/>
              <a:gd name="adj2" fmla="val 96901"/>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a:defRPr/>
            </a:pPr>
            <a:r>
              <a:rPr lang="es-CL" sz="1200" dirty="0">
                <a:solidFill>
                  <a:prstClr val="black"/>
                </a:solidFill>
              </a:rPr>
              <a:t>Baja la satisfacción general de consultantes en 4 décimas.</a:t>
            </a:r>
          </a:p>
        </p:txBody>
      </p:sp>
      <p:graphicFrame>
        <p:nvGraphicFramePr>
          <p:cNvPr id="4" name="Gráfico 3">
            <a:extLst>
              <a:ext uri="{FF2B5EF4-FFF2-40B4-BE49-F238E27FC236}">
                <a16:creationId xmlns:a16="http://schemas.microsoft.com/office/drawing/2014/main" id="{CD2E1E52-793C-5E72-3F70-AB61AF11B2CB}"/>
              </a:ext>
            </a:extLst>
          </p:cNvPr>
          <p:cNvGraphicFramePr>
            <a:graphicFrameLocks/>
          </p:cNvGraphicFramePr>
          <p:nvPr>
            <p:extLst>
              <p:ext uri="{D42A27DB-BD31-4B8C-83A1-F6EECF244321}">
                <p14:modId xmlns:p14="http://schemas.microsoft.com/office/powerpoint/2010/main" val="3878660727"/>
              </p:ext>
            </p:extLst>
          </p:nvPr>
        </p:nvGraphicFramePr>
        <p:xfrm>
          <a:off x="1062979" y="1404452"/>
          <a:ext cx="6349551" cy="35616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4A1151E2-A789-1277-9E91-D7CD61E3E2A5}"/>
              </a:ext>
            </a:extLst>
          </p:cNvPr>
          <p:cNvGraphicFramePr>
            <a:graphicFrameLocks/>
          </p:cNvGraphicFramePr>
          <p:nvPr>
            <p:extLst>
              <p:ext uri="{D42A27DB-BD31-4B8C-83A1-F6EECF244321}">
                <p14:modId xmlns:p14="http://schemas.microsoft.com/office/powerpoint/2010/main" val="1188898507"/>
              </p:ext>
            </p:extLst>
          </p:nvPr>
        </p:nvGraphicFramePr>
        <p:xfrm>
          <a:off x="7480664" y="1404452"/>
          <a:ext cx="3909268" cy="35680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a 10">
            <a:extLst>
              <a:ext uri="{FF2B5EF4-FFF2-40B4-BE49-F238E27FC236}">
                <a16:creationId xmlns:a16="http://schemas.microsoft.com/office/drawing/2014/main" id="{4F7F2728-5031-2E50-8CB6-5E95BEEBD7BA}"/>
              </a:ext>
            </a:extLst>
          </p:cNvPr>
          <p:cNvGraphicFramePr>
            <a:graphicFrameLocks noGrp="1"/>
          </p:cNvGraphicFramePr>
          <p:nvPr>
            <p:extLst>
              <p:ext uri="{D42A27DB-BD31-4B8C-83A1-F6EECF244321}">
                <p14:modId xmlns:p14="http://schemas.microsoft.com/office/powerpoint/2010/main" val="1032050175"/>
              </p:ext>
            </p:extLst>
          </p:nvPr>
        </p:nvGraphicFramePr>
        <p:xfrm>
          <a:off x="996088" y="5838823"/>
          <a:ext cx="10350509" cy="547545"/>
        </p:xfrm>
        <a:graphic>
          <a:graphicData uri="http://schemas.openxmlformats.org/drawingml/2006/table">
            <a:tbl>
              <a:tblPr firstRow="1" bandRow="1">
                <a:tableStyleId>{5C22544A-7EE6-4342-B048-85BDC9FD1C3A}</a:tableStyleId>
              </a:tblPr>
              <a:tblGrid>
                <a:gridCol w="796193">
                  <a:extLst>
                    <a:ext uri="{9D8B030D-6E8A-4147-A177-3AD203B41FA5}">
                      <a16:colId xmlns:a16="http://schemas.microsoft.com/office/drawing/2014/main" val="2908121636"/>
                    </a:ext>
                  </a:extLst>
                </a:gridCol>
                <a:gridCol w="796193">
                  <a:extLst>
                    <a:ext uri="{9D8B030D-6E8A-4147-A177-3AD203B41FA5}">
                      <a16:colId xmlns:a16="http://schemas.microsoft.com/office/drawing/2014/main" val="2961464528"/>
                    </a:ext>
                  </a:extLst>
                </a:gridCol>
                <a:gridCol w="796193">
                  <a:extLst>
                    <a:ext uri="{9D8B030D-6E8A-4147-A177-3AD203B41FA5}">
                      <a16:colId xmlns:a16="http://schemas.microsoft.com/office/drawing/2014/main" val="3410595200"/>
                    </a:ext>
                  </a:extLst>
                </a:gridCol>
                <a:gridCol w="796193">
                  <a:extLst>
                    <a:ext uri="{9D8B030D-6E8A-4147-A177-3AD203B41FA5}">
                      <a16:colId xmlns:a16="http://schemas.microsoft.com/office/drawing/2014/main" val="3514612809"/>
                    </a:ext>
                  </a:extLst>
                </a:gridCol>
                <a:gridCol w="796193">
                  <a:extLst>
                    <a:ext uri="{9D8B030D-6E8A-4147-A177-3AD203B41FA5}">
                      <a16:colId xmlns:a16="http://schemas.microsoft.com/office/drawing/2014/main" val="870811443"/>
                    </a:ext>
                  </a:extLst>
                </a:gridCol>
                <a:gridCol w="796193">
                  <a:extLst>
                    <a:ext uri="{9D8B030D-6E8A-4147-A177-3AD203B41FA5}">
                      <a16:colId xmlns:a16="http://schemas.microsoft.com/office/drawing/2014/main" val="3634930149"/>
                    </a:ext>
                  </a:extLst>
                </a:gridCol>
                <a:gridCol w="796193">
                  <a:extLst>
                    <a:ext uri="{9D8B030D-6E8A-4147-A177-3AD203B41FA5}">
                      <a16:colId xmlns:a16="http://schemas.microsoft.com/office/drawing/2014/main" val="2316548764"/>
                    </a:ext>
                  </a:extLst>
                </a:gridCol>
                <a:gridCol w="796193">
                  <a:extLst>
                    <a:ext uri="{9D8B030D-6E8A-4147-A177-3AD203B41FA5}">
                      <a16:colId xmlns:a16="http://schemas.microsoft.com/office/drawing/2014/main" val="1101863812"/>
                    </a:ext>
                  </a:extLst>
                </a:gridCol>
                <a:gridCol w="796193">
                  <a:extLst>
                    <a:ext uri="{9D8B030D-6E8A-4147-A177-3AD203B41FA5}">
                      <a16:colId xmlns:a16="http://schemas.microsoft.com/office/drawing/2014/main" val="2407563878"/>
                    </a:ext>
                  </a:extLst>
                </a:gridCol>
                <a:gridCol w="796193">
                  <a:extLst>
                    <a:ext uri="{9D8B030D-6E8A-4147-A177-3AD203B41FA5}">
                      <a16:colId xmlns:a16="http://schemas.microsoft.com/office/drawing/2014/main" val="387672266"/>
                    </a:ext>
                  </a:extLst>
                </a:gridCol>
                <a:gridCol w="796193">
                  <a:extLst>
                    <a:ext uri="{9D8B030D-6E8A-4147-A177-3AD203B41FA5}">
                      <a16:colId xmlns:a16="http://schemas.microsoft.com/office/drawing/2014/main" val="1927514180"/>
                    </a:ext>
                  </a:extLst>
                </a:gridCol>
                <a:gridCol w="796193">
                  <a:extLst>
                    <a:ext uri="{9D8B030D-6E8A-4147-A177-3AD203B41FA5}">
                      <a16:colId xmlns:a16="http://schemas.microsoft.com/office/drawing/2014/main" val="1007556976"/>
                    </a:ext>
                  </a:extLst>
                </a:gridCol>
                <a:gridCol w="796193">
                  <a:extLst>
                    <a:ext uri="{9D8B030D-6E8A-4147-A177-3AD203B41FA5}">
                      <a16:colId xmlns:a16="http://schemas.microsoft.com/office/drawing/2014/main" val="1833835525"/>
                    </a:ext>
                  </a:extLst>
                </a:gridCol>
              </a:tblGrid>
              <a:tr h="283550">
                <a:tc>
                  <a:txBody>
                    <a:bodyPr/>
                    <a:lstStyle/>
                    <a:p>
                      <a:pPr algn="ctr" fontAlgn="ctr"/>
                      <a:r>
                        <a:rPr lang="es-CL" sz="1600" u="none" strike="noStrike">
                          <a:effectLst/>
                        </a:rPr>
                        <a:t>Ene</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Feb</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Mar</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dirty="0">
                          <a:effectLst/>
                        </a:rPr>
                        <a:t>Abr</a:t>
                      </a:r>
                      <a:endParaRPr lang="es-CL" sz="1600" b="1" i="0" u="none" strike="noStrike" dirty="0">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May</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Jun</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Jul</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Ago</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Sep</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a:effectLst/>
                        </a:rPr>
                        <a:t>Oct</a:t>
                      </a:r>
                      <a:endParaRPr lang="es-CL" sz="1600" b="1" i="0" u="none" strike="noStrike">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u="none" strike="noStrike" dirty="0">
                          <a:effectLst/>
                        </a:rPr>
                        <a:t>Nov</a:t>
                      </a:r>
                      <a:endParaRPr lang="es-CL" sz="1600" b="1" i="0" u="none" strike="noStrike" dirty="0">
                        <a:solidFill>
                          <a:srgbClr val="FFFFFF"/>
                        </a:solidFill>
                        <a:effectLst/>
                        <a:latin typeface="Calibri" panose="020F0502020204030204" pitchFamily="34" charset="0"/>
                      </a:endParaRPr>
                    </a:p>
                  </a:txBody>
                  <a:tcPr marL="4933" marR="4933" marT="4933" marB="0" anchor="ctr"/>
                </a:tc>
                <a:tc>
                  <a:txBody>
                    <a:bodyPr/>
                    <a:lstStyle/>
                    <a:p>
                      <a:pPr algn="ctr" fontAlgn="ctr"/>
                      <a:r>
                        <a:rPr lang="es-CL" sz="1600" b="1" i="0" u="none" strike="noStrike" dirty="0">
                          <a:solidFill>
                            <a:srgbClr val="FFFFFF"/>
                          </a:solidFill>
                          <a:effectLst/>
                          <a:latin typeface="Calibri" panose="020F0502020204030204" pitchFamily="34" charset="0"/>
                        </a:rPr>
                        <a:t>Dic</a:t>
                      </a:r>
                    </a:p>
                  </a:txBody>
                  <a:tcPr marL="4933" marR="4933" marT="4933" marB="0" anchor="ctr"/>
                </a:tc>
                <a:tc>
                  <a:txBody>
                    <a:bodyPr/>
                    <a:lstStyle/>
                    <a:p>
                      <a:pPr algn="ctr" fontAlgn="ctr"/>
                      <a:r>
                        <a:rPr lang="es-CL" sz="1600" u="none" strike="noStrike">
                          <a:effectLst/>
                        </a:rPr>
                        <a:t>TOTAL</a:t>
                      </a:r>
                      <a:endParaRPr lang="es-CL" sz="1600" b="1" i="0" u="none" strike="noStrike">
                        <a:solidFill>
                          <a:srgbClr val="FFFFFF"/>
                        </a:solidFill>
                        <a:effectLst/>
                        <a:latin typeface="Calibri" panose="020F0502020204030204" pitchFamily="34" charset="0"/>
                      </a:endParaRPr>
                    </a:p>
                  </a:txBody>
                  <a:tcPr marL="4933" marR="4933" marT="4933" marB="0" anchor="ctr"/>
                </a:tc>
                <a:extLst>
                  <a:ext uri="{0D108BD9-81ED-4DB2-BD59-A6C34878D82A}">
                    <a16:rowId xmlns:a16="http://schemas.microsoft.com/office/drawing/2014/main" val="258641930"/>
                  </a:ext>
                </a:extLst>
              </a:tr>
              <a:tr h="263995">
                <a:tc>
                  <a:txBody>
                    <a:bodyPr/>
                    <a:lstStyle/>
                    <a:p>
                      <a:pPr algn="ctr" rtl="0" fontAlgn="ctr"/>
                      <a:r>
                        <a:rPr lang="es-CL" sz="1200" u="none" strike="noStrike" dirty="0">
                          <a:effectLst/>
                        </a:rPr>
                        <a:t>110</a:t>
                      </a:r>
                      <a:endParaRPr lang="es-CL" sz="1200" b="0" i="0" u="none" strike="noStrike" dirty="0">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dirty="0">
                          <a:effectLst/>
                        </a:rPr>
                        <a:t>124</a:t>
                      </a:r>
                      <a:endParaRPr lang="es-CL" sz="1200" b="0" i="0" u="none" strike="noStrike" dirty="0">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a:effectLst/>
                        </a:rPr>
                        <a:t>163</a:t>
                      </a:r>
                      <a:endParaRPr lang="es-CL" sz="1200" b="0" i="0" u="none" strike="noStrike">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dirty="0">
                          <a:effectLst/>
                        </a:rPr>
                        <a:t>150</a:t>
                      </a:r>
                      <a:endParaRPr lang="es-CL" sz="1200" b="0" i="0" u="none" strike="noStrike" dirty="0">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a:effectLst/>
                        </a:rPr>
                        <a:t>190</a:t>
                      </a:r>
                      <a:endParaRPr lang="es-CL" sz="1200" b="0" i="0" u="none" strike="noStrike">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a:effectLst/>
                        </a:rPr>
                        <a:t>178</a:t>
                      </a:r>
                      <a:endParaRPr lang="es-CL" sz="1200" b="0" i="0" u="none" strike="noStrike">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dirty="0">
                          <a:effectLst/>
                        </a:rPr>
                        <a:t>197</a:t>
                      </a:r>
                      <a:endParaRPr lang="es-CL" sz="1200" b="0" i="0" u="none" strike="noStrike" dirty="0">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dirty="0">
                          <a:effectLst/>
                        </a:rPr>
                        <a:t>254</a:t>
                      </a:r>
                      <a:endParaRPr lang="es-CL" sz="1200" b="0" i="0" u="none" strike="noStrike" dirty="0">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a:effectLst/>
                        </a:rPr>
                        <a:t>182</a:t>
                      </a:r>
                      <a:endParaRPr lang="es-CL" sz="1200" b="0" i="0" u="none" strike="noStrike">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dirty="0">
                          <a:effectLst/>
                        </a:rPr>
                        <a:t>151</a:t>
                      </a:r>
                      <a:endParaRPr lang="es-CL" sz="1200" b="0" i="0" u="none" strike="noStrike" dirty="0">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u="none" strike="noStrike" dirty="0">
                          <a:effectLst/>
                        </a:rPr>
                        <a:t>190</a:t>
                      </a:r>
                      <a:endParaRPr lang="es-CL" sz="1200" b="0" i="0" u="none" strike="noStrike" dirty="0">
                        <a:solidFill>
                          <a:srgbClr val="000000"/>
                        </a:solidFill>
                        <a:effectLst/>
                        <a:latin typeface="Calibri" panose="020F0502020204030204" pitchFamily="34" charset="0"/>
                      </a:endParaRPr>
                    </a:p>
                  </a:txBody>
                  <a:tcPr marL="4933" marR="4933" marT="4933" marB="0" anchor="ctr"/>
                </a:tc>
                <a:tc>
                  <a:txBody>
                    <a:bodyPr/>
                    <a:lstStyle/>
                    <a:p>
                      <a:pPr algn="ctr" rtl="0" fontAlgn="ctr"/>
                      <a:r>
                        <a:rPr lang="es-CL" sz="1200" b="0" i="0" u="none" strike="noStrike" dirty="0">
                          <a:solidFill>
                            <a:srgbClr val="000000"/>
                          </a:solidFill>
                          <a:effectLst/>
                          <a:latin typeface="Calibri" panose="020F0502020204030204" pitchFamily="34" charset="0"/>
                        </a:rPr>
                        <a:t>156</a:t>
                      </a:r>
                    </a:p>
                  </a:txBody>
                  <a:tcPr marL="4933" marR="4933" marT="4933" marB="0" anchor="ctr"/>
                </a:tc>
                <a:tc>
                  <a:txBody>
                    <a:bodyPr/>
                    <a:lstStyle/>
                    <a:p>
                      <a:pPr algn="ctr" rtl="0" fontAlgn="ctr"/>
                      <a:r>
                        <a:rPr lang="es-CL" sz="1200" u="none" strike="noStrike" dirty="0">
                          <a:effectLst/>
                        </a:rPr>
                        <a:t>2045</a:t>
                      </a:r>
                      <a:endParaRPr lang="es-CL" sz="1200" b="0" i="0" u="none" strike="noStrike" dirty="0">
                        <a:solidFill>
                          <a:srgbClr val="000000"/>
                        </a:solidFill>
                        <a:effectLst/>
                        <a:latin typeface="Calibri" panose="020F0502020204030204" pitchFamily="34" charset="0"/>
                      </a:endParaRPr>
                    </a:p>
                  </a:txBody>
                  <a:tcPr marL="4933" marR="4933" marT="4933" marB="0" anchor="ctr"/>
                </a:tc>
                <a:extLst>
                  <a:ext uri="{0D108BD9-81ED-4DB2-BD59-A6C34878D82A}">
                    <a16:rowId xmlns:a16="http://schemas.microsoft.com/office/drawing/2014/main" val="26056915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4D94FC98-5CE5-4AE1-B72B-9BA0697F2C29}"/>
              </a:ext>
            </a:extLst>
          </p:cNvPr>
          <p:cNvSpPr/>
          <p:nvPr/>
        </p:nvSpPr>
        <p:spPr>
          <a:xfrm>
            <a:off x="0" y="-4763"/>
            <a:ext cx="294798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EBAC8103-88F0-4469-B4D5-BC0AA8B894E7}"/>
              </a:ext>
            </a:extLst>
          </p:cNvPr>
          <p:cNvSpPr txBox="1">
            <a:spLocks noChangeArrowheads="1"/>
          </p:cNvSpPr>
          <p:nvPr/>
        </p:nvSpPr>
        <p:spPr bwMode="auto">
          <a:xfrm>
            <a:off x="93663" y="68263"/>
            <a:ext cx="260826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Consultantes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56324" name="Imagen 72">
            <a:extLst>
              <a:ext uri="{FF2B5EF4-FFF2-40B4-BE49-F238E27FC236}">
                <a16:creationId xmlns:a16="http://schemas.microsoft.com/office/drawing/2014/main" id="{7EB15173-4F4D-4F31-8FEC-896A85CE14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CuadroTexto 4">
            <a:extLst>
              <a:ext uri="{FF2B5EF4-FFF2-40B4-BE49-F238E27FC236}">
                <a16:creationId xmlns:a16="http://schemas.microsoft.com/office/drawing/2014/main" id="{C1730887-3443-4C30-B1C4-B2E499DC3E0F}"/>
              </a:ext>
            </a:extLst>
          </p:cNvPr>
          <p:cNvSpPr txBox="1">
            <a:spLocks noChangeArrowheads="1"/>
          </p:cNvSpPr>
          <p:nvPr/>
        </p:nvSpPr>
        <p:spPr bwMode="auto">
          <a:xfrm>
            <a:off x="3613150" y="834104"/>
            <a:ext cx="438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CALIDAD PERCIBIDA: INGRESO Y RESPUESTA</a:t>
            </a:r>
          </a:p>
        </p:txBody>
      </p:sp>
      <p:graphicFrame>
        <p:nvGraphicFramePr>
          <p:cNvPr id="5" name="Gráfico 4">
            <a:extLst>
              <a:ext uri="{FF2B5EF4-FFF2-40B4-BE49-F238E27FC236}">
                <a16:creationId xmlns:a16="http://schemas.microsoft.com/office/drawing/2014/main" id="{EAB32FBB-770D-FF93-F544-950508BC9F29}"/>
              </a:ext>
            </a:extLst>
          </p:cNvPr>
          <p:cNvGraphicFramePr>
            <a:graphicFrameLocks/>
          </p:cNvGraphicFramePr>
          <p:nvPr>
            <p:extLst>
              <p:ext uri="{D42A27DB-BD31-4B8C-83A1-F6EECF244321}">
                <p14:modId xmlns:p14="http://schemas.microsoft.com/office/powerpoint/2010/main" val="3321269032"/>
              </p:ext>
            </p:extLst>
          </p:nvPr>
        </p:nvGraphicFramePr>
        <p:xfrm>
          <a:off x="1524000" y="1419530"/>
          <a:ext cx="4572000" cy="44860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1421F73A-4065-E18A-9DF2-2E41042D9CF0}"/>
              </a:ext>
            </a:extLst>
          </p:cNvPr>
          <p:cNvGraphicFramePr>
            <a:graphicFrameLocks/>
          </p:cNvGraphicFramePr>
          <p:nvPr>
            <p:extLst>
              <p:ext uri="{D42A27DB-BD31-4B8C-83A1-F6EECF244321}">
                <p14:modId xmlns:p14="http://schemas.microsoft.com/office/powerpoint/2010/main" val="3316268526"/>
              </p:ext>
            </p:extLst>
          </p:nvPr>
        </p:nvGraphicFramePr>
        <p:xfrm>
          <a:off x="6263481" y="1419529"/>
          <a:ext cx="4572000" cy="4486073"/>
        </p:xfrm>
        <a:graphic>
          <a:graphicData uri="http://schemas.openxmlformats.org/drawingml/2006/chart">
            <c:chart xmlns:c="http://schemas.openxmlformats.org/drawingml/2006/chart" xmlns:r="http://schemas.openxmlformats.org/officeDocument/2006/relationships" r:id="rId4"/>
          </a:graphicData>
        </a:graphic>
      </p:graphicFrame>
      <p:sp>
        <p:nvSpPr>
          <p:cNvPr id="10" name="Bocadillo: rectángulo con esquinas redondeadas 9">
            <a:extLst>
              <a:ext uri="{FF2B5EF4-FFF2-40B4-BE49-F238E27FC236}">
                <a16:creationId xmlns:a16="http://schemas.microsoft.com/office/drawing/2014/main" id="{7A712598-CB14-1FC4-AB6F-195658E05013}"/>
              </a:ext>
            </a:extLst>
          </p:cNvPr>
          <p:cNvSpPr/>
          <p:nvPr/>
        </p:nvSpPr>
        <p:spPr>
          <a:xfrm>
            <a:off x="1528330" y="6060926"/>
            <a:ext cx="9307151" cy="594912"/>
          </a:xfrm>
          <a:prstGeom prst="wedgeRoundRectCallout">
            <a:avLst>
              <a:gd name="adj1" fmla="val -26688"/>
              <a:gd name="adj2" fmla="val -21356"/>
              <a:gd name="adj3" fmla="val 16667"/>
            </a:avLst>
          </a:prstGeom>
          <a:solidFill>
            <a:schemeClr val="tx2">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También baja la evaluación que consultantes hacen de todos los aspectos específicos del servicio, siendo lo más bajo la utilidad de la respuesta y la relación entre la consulta y la respuesta, con un 4.6.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FAAA20C7-3354-467E-9459-A89928D59B87}"/>
              </a:ext>
            </a:extLst>
          </p:cNvPr>
          <p:cNvSpPr/>
          <p:nvPr/>
        </p:nvSpPr>
        <p:spPr>
          <a:xfrm>
            <a:off x="0" y="-4763"/>
            <a:ext cx="294798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70B96391-87A8-42E3-953E-30A3CE6ECAD8}"/>
              </a:ext>
            </a:extLst>
          </p:cNvPr>
          <p:cNvSpPr txBox="1">
            <a:spLocks noChangeArrowheads="1"/>
          </p:cNvSpPr>
          <p:nvPr/>
        </p:nvSpPr>
        <p:spPr bwMode="auto">
          <a:xfrm>
            <a:off x="93663" y="68263"/>
            <a:ext cx="260826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Consultantes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57348" name="Imagen 72">
            <a:extLst>
              <a:ext uri="{FF2B5EF4-FFF2-40B4-BE49-F238E27FC236}">
                <a16:creationId xmlns:a16="http://schemas.microsoft.com/office/drawing/2014/main" id="{D2EE407A-75DE-4E75-A94E-1FFD7546F4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CuadroTexto 5">
            <a:extLst>
              <a:ext uri="{FF2B5EF4-FFF2-40B4-BE49-F238E27FC236}">
                <a16:creationId xmlns:a16="http://schemas.microsoft.com/office/drawing/2014/main" id="{13B194C2-B22A-4022-906E-CFF4BDC8EB32}"/>
              </a:ext>
            </a:extLst>
          </p:cNvPr>
          <p:cNvSpPr txBox="1">
            <a:spLocks noChangeArrowheads="1"/>
          </p:cNvSpPr>
          <p:nvPr/>
        </p:nvSpPr>
        <p:spPr bwMode="auto">
          <a:xfrm>
            <a:off x="3133257" y="329968"/>
            <a:ext cx="2116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CANAL DE INGRESO </a:t>
            </a:r>
          </a:p>
        </p:txBody>
      </p:sp>
      <p:sp>
        <p:nvSpPr>
          <p:cNvPr id="9" name="Flecha: a la derecha 8">
            <a:extLst>
              <a:ext uri="{FF2B5EF4-FFF2-40B4-BE49-F238E27FC236}">
                <a16:creationId xmlns:a16="http://schemas.microsoft.com/office/drawing/2014/main" id="{9BC5F6F2-2353-4CF6-BB1A-458A0165AA9B}"/>
              </a:ext>
            </a:extLst>
          </p:cNvPr>
          <p:cNvSpPr/>
          <p:nvPr/>
        </p:nvSpPr>
        <p:spPr>
          <a:xfrm>
            <a:off x="5665788" y="2665413"/>
            <a:ext cx="528637" cy="5238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s-CL" sz="1350">
              <a:solidFill>
                <a:prstClr val="white"/>
              </a:solidFill>
            </a:endParaRPr>
          </a:p>
        </p:txBody>
      </p:sp>
      <p:graphicFrame>
        <p:nvGraphicFramePr>
          <p:cNvPr id="3" name="Gráfico 2">
            <a:extLst>
              <a:ext uri="{FF2B5EF4-FFF2-40B4-BE49-F238E27FC236}">
                <a16:creationId xmlns:a16="http://schemas.microsoft.com/office/drawing/2014/main" id="{924DED06-D2D7-C962-5429-C6FA08F6ADCE}"/>
              </a:ext>
            </a:extLst>
          </p:cNvPr>
          <p:cNvGraphicFramePr>
            <a:graphicFrameLocks/>
          </p:cNvGraphicFramePr>
          <p:nvPr>
            <p:extLst>
              <p:ext uri="{D42A27DB-BD31-4B8C-83A1-F6EECF244321}">
                <p14:modId xmlns:p14="http://schemas.microsoft.com/office/powerpoint/2010/main" val="268351660"/>
              </p:ext>
            </p:extLst>
          </p:nvPr>
        </p:nvGraphicFramePr>
        <p:xfrm>
          <a:off x="1025570" y="828676"/>
          <a:ext cx="4572000" cy="3495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a:extLst>
              <a:ext uri="{FF2B5EF4-FFF2-40B4-BE49-F238E27FC236}">
                <a16:creationId xmlns:a16="http://schemas.microsoft.com/office/drawing/2014/main" id="{3046A680-D7D2-D473-4C1A-F759893FE887}"/>
              </a:ext>
            </a:extLst>
          </p:cNvPr>
          <p:cNvGraphicFramePr>
            <a:graphicFrameLocks/>
          </p:cNvGraphicFramePr>
          <p:nvPr>
            <p:extLst>
              <p:ext uri="{D42A27DB-BD31-4B8C-83A1-F6EECF244321}">
                <p14:modId xmlns:p14="http://schemas.microsoft.com/office/powerpoint/2010/main" val="934701305"/>
              </p:ext>
            </p:extLst>
          </p:nvPr>
        </p:nvGraphicFramePr>
        <p:xfrm>
          <a:off x="6262642" y="828676"/>
          <a:ext cx="5302295" cy="3495495"/>
        </p:xfrm>
        <a:graphic>
          <a:graphicData uri="http://schemas.openxmlformats.org/drawingml/2006/chart">
            <c:chart xmlns:c="http://schemas.openxmlformats.org/drawingml/2006/chart" xmlns:r="http://schemas.openxmlformats.org/officeDocument/2006/relationships" r:id="rId4"/>
          </a:graphicData>
        </a:graphic>
      </p:graphicFrame>
      <p:sp>
        <p:nvSpPr>
          <p:cNvPr id="13" name="Bocadillo: rectángulo con esquinas redondeadas 12">
            <a:extLst>
              <a:ext uri="{FF2B5EF4-FFF2-40B4-BE49-F238E27FC236}">
                <a16:creationId xmlns:a16="http://schemas.microsoft.com/office/drawing/2014/main" id="{C34479B0-D939-EE77-4197-D9B7A0A85C1D}"/>
              </a:ext>
            </a:extLst>
          </p:cNvPr>
          <p:cNvSpPr/>
          <p:nvPr/>
        </p:nvSpPr>
        <p:spPr>
          <a:xfrm>
            <a:off x="7954038" y="4414595"/>
            <a:ext cx="3468949" cy="2151831"/>
          </a:xfrm>
          <a:prstGeom prst="wedgeRoundRectCallout">
            <a:avLst>
              <a:gd name="adj1" fmla="val -26688"/>
              <a:gd name="adj2" fmla="val -21356"/>
              <a:gd name="adj3" fmla="val 16667"/>
            </a:avLst>
          </a:prstGeom>
          <a:solidFill>
            <a:schemeClr val="tx2">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El 2022, al igual que el año anterior, se ingresaron las consultas mayormente a través del formulario del sitio web del CPLT, manteniendo en segundo lugar el correo electrónico y en tercer puesto el teléfono.</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CL"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Se observa una baja en la evaluación de los canales de ingreso, excepto el presencial, sin embargo este canal tiene pocos casos (4%).</a:t>
            </a:r>
          </a:p>
        </p:txBody>
      </p:sp>
      <p:graphicFrame>
        <p:nvGraphicFramePr>
          <p:cNvPr id="2" name="Gráfico 1">
            <a:extLst>
              <a:ext uri="{FF2B5EF4-FFF2-40B4-BE49-F238E27FC236}">
                <a16:creationId xmlns:a16="http://schemas.microsoft.com/office/drawing/2014/main" id="{3AF0B531-3559-B518-0CCA-97E3F85A4F78}"/>
              </a:ext>
            </a:extLst>
          </p:cNvPr>
          <p:cNvGraphicFramePr>
            <a:graphicFrameLocks/>
          </p:cNvGraphicFramePr>
          <p:nvPr>
            <p:extLst>
              <p:ext uri="{D42A27DB-BD31-4B8C-83A1-F6EECF244321}">
                <p14:modId xmlns:p14="http://schemas.microsoft.com/office/powerpoint/2010/main" val="3924265448"/>
              </p:ext>
            </p:extLst>
          </p:nvPr>
        </p:nvGraphicFramePr>
        <p:xfrm>
          <a:off x="1025570" y="4489643"/>
          <a:ext cx="6528912" cy="2151831"/>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5D5A0FAD-0F9E-45FE-A3CC-78455050A5E7}"/>
              </a:ext>
            </a:extLst>
          </p:cNvPr>
          <p:cNvSpPr/>
          <p:nvPr/>
        </p:nvSpPr>
        <p:spPr>
          <a:xfrm>
            <a:off x="0" y="-4763"/>
            <a:ext cx="294798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6823F76A-1B75-43F3-8E87-0FACF9151086}"/>
              </a:ext>
            </a:extLst>
          </p:cNvPr>
          <p:cNvSpPr txBox="1">
            <a:spLocks noChangeArrowheads="1"/>
          </p:cNvSpPr>
          <p:nvPr/>
        </p:nvSpPr>
        <p:spPr bwMode="auto">
          <a:xfrm>
            <a:off x="93663" y="68263"/>
            <a:ext cx="260826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Consultantes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58372" name="Imagen 72">
            <a:extLst>
              <a:ext uri="{FF2B5EF4-FFF2-40B4-BE49-F238E27FC236}">
                <a16:creationId xmlns:a16="http://schemas.microsoft.com/office/drawing/2014/main" id="{EE558053-471E-4015-8825-CDB607866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CuadroTexto 5">
            <a:extLst>
              <a:ext uri="{FF2B5EF4-FFF2-40B4-BE49-F238E27FC236}">
                <a16:creationId xmlns:a16="http://schemas.microsoft.com/office/drawing/2014/main" id="{46EDE6AF-CD69-417B-A612-4BC6507EA92E}"/>
              </a:ext>
            </a:extLst>
          </p:cNvPr>
          <p:cNvSpPr txBox="1">
            <a:spLocks noChangeArrowheads="1"/>
          </p:cNvSpPr>
          <p:nvPr/>
        </p:nvSpPr>
        <p:spPr bwMode="auto">
          <a:xfrm>
            <a:off x="4143398" y="755650"/>
            <a:ext cx="3233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EXPERIENCIA V/S EXPECTATIVAS</a:t>
            </a:r>
          </a:p>
        </p:txBody>
      </p:sp>
      <p:graphicFrame>
        <p:nvGraphicFramePr>
          <p:cNvPr id="4" name="Gráfico 3">
            <a:extLst>
              <a:ext uri="{FF2B5EF4-FFF2-40B4-BE49-F238E27FC236}">
                <a16:creationId xmlns:a16="http://schemas.microsoft.com/office/drawing/2014/main" id="{41E30E25-0D41-B900-F257-BCC54919ACFA}"/>
              </a:ext>
            </a:extLst>
          </p:cNvPr>
          <p:cNvGraphicFramePr>
            <a:graphicFrameLocks/>
          </p:cNvGraphicFramePr>
          <p:nvPr>
            <p:extLst>
              <p:ext uri="{D42A27DB-BD31-4B8C-83A1-F6EECF244321}">
                <p14:modId xmlns:p14="http://schemas.microsoft.com/office/powerpoint/2010/main" val="2787419325"/>
              </p:ext>
            </p:extLst>
          </p:nvPr>
        </p:nvGraphicFramePr>
        <p:xfrm>
          <a:off x="7243674" y="1220670"/>
          <a:ext cx="4321263" cy="35823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A311752C-3386-F551-D03D-EB3992941AFF}"/>
              </a:ext>
            </a:extLst>
          </p:cNvPr>
          <p:cNvGraphicFramePr>
            <a:graphicFrameLocks/>
          </p:cNvGraphicFramePr>
          <p:nvPr>
            <p:extLst>
              <p:ext uri="{D42A27DB-BD31-4B8C-83A1-F6EECF244321}">
                <p14:modId xmlns:p14="http://schemas.microsoft.com/office/powerpoint/2010/main" val="1537759441"/>
              </p:ext>
            </p:extLst>
          </p:nvPr>
        </p:nvGraphicFramePr>
        <p:xfrm>
          <a:off x="833948" y="1220670"/>
          <a:ext cx="6159345" cy="35680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a:extLst>
              <a:ext uri="{FF2B5EF4-FFF2-40B4-BE49-F238E27FC236}">
                <a16:creationId xmlns:a16="http://schemas.microsoft.com/office/drawing/2014/main" id="{C567E78C-3F83-09B3-F6C5-60A0DD44F626}"/>
              </a:ext>
            </a:extLst>
          </p:cNvPr>
          <p:cNvGraphicFramePr>
            <a:graphicFrameLocks/>
          </p:cNvGraphicFramePr>
          <p:nvPr>
            <p:extLst>
              <p:ext uri="{D42A27DB-BD31-4B8C-83A1-F6EECF244321}">
                <p14:modId xmlns:p14="http://schemas.microsoft.com/office/powerpoint/2010/main" val="3593137843"/>
              </p:ext>
            </p:extLst>
          </p:nvPr>
        </p:nvGraphicFramePr>
        <p:xfrm>
          <a:off x="833948" y="4879704"/>
          <a:ext cx="6159345" cy="1765437"/>
        </p:xfrm>
        <a:graphic>
          <a:graphicData uri="http://schemas.openxmlformats.org/drawingml/2006/chart">
            <c:chart xmlns:c="http://schemas.openxmlformats.org/drawingml/2006/chart" xmlns:r="http://schemas.openxmlformats.org/officeDocument/2006/relationships" r:id="rId5"/>
          </a:graphicData>
        </a:graphic>
      </p:graphicFrame>
      <p:sp>
        <p:nvSpPr>
          <p:cNvPr id="11" name="Bocadillo: rectángulo con esquinas redondeadas 10">
            <a:extLst>
              <a:ext uri="{FF2B5EF4-FFF2-40B4-BE49-F238E27FC236}">
                <a16:creationId xmlns:a16="http://schemas.microsoft.com/office/drawing/2014/main" id="{C079F7F1-E654-7532-C86F-39D150366EC8}"/>
              </a:ext>
            </a:extLst>
          </p:cNvPr>
          <p:cNvSpPr/>
          <p:nvPr/>
        </p:nvSpPr>
        <p:spPr>
          <a:xfrm>
            <a:off x="7243524" y="4897061"/>
            <a:ext cx="4321413" cy="1729845"/>
          </a:xfrm>
          <a:prstGeom prst="wedgeRoundRectCallout">
            <a:avLst>
              <a:gd name="adj1" fmla="val -26688"/>
              <a:gd name="adj2" fmla="val -21356"/>
              <a:gd name="adj3" fmla="val 16667"/>
            </a:avLst>
          </a:prstGeom>
          <a:solidFill>
            <a:schemeClr val="tx2">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El 2022 hay una mayor proporción de consultantes cuyas expectativas de servicio no se cumplen respecto a 2021 (34% v/s 29%).</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s-CL"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Puede verse que en los meses de mayor número de consultas tiende a haber un mayor cumplimiento de las expectativas, como en mayo y agosto.</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22DC851B-F45C-4029-98E5-64FB033508D3}"/>
              </a:ext>
            </a:extLst>
          </p:cNvPr>
          <p:cNvSpPr/>
          <p:nvPr/>
        </p:nvSpPr>
        <p:spPr>
          <a:xfrm>
            <a:off x="0" y="-4763"/>
            <a:ext cx="294798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DD6CBD57-7459-49C0-86CD-F319ACD22055}"/>
              </a:ext>
            </a:extLst>
          </p:cNvPr>
          <p:cNvSpPr txBox="1">
            <a:spLocks noChangeArrowheads="1"/>
          </p:cNvSpPr>
          <p:nvPr/>
        </p:nvSpPr>
        <p:spPr bwMode="auto">
          <a:xfrm>
            <a:off x="93663" y="68263"/>
            <a:ext cx="260826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Consultantes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59396" name="Imagen 72">
            <a:extLst>
              <a:ext uri="{FF2B5EF4-FFF2-40B4-BE49-F238E27FC236}">
                <a16:creationId xmlns:a16="http://schemas.microsoft.com/office/drawing/2014/main" id="{400AA625-907C-4C76-9398-9F89BA63B2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CuadroTexto 4">
            <a:extLst>
              <a:ext uri="{FF2B5EF4-FFF2-40B4-BE49-F238E27FC236}">
                <a16:creationId xmlns:a16="http://schemas.microsoft.com/office/drawing/2014/main" id="{0430FBA7-88E4-4CBA-97A2-B37308C3FD01}"/>
              </a:ext>
            </a:extLst>
          </p:cNvPr>
          <p:cNvSpPr txBox="1">
            <a:spLocks noChangeArrowheads="1"/>
          </p:cNvSpPr>
          <p:nvPr/>
        </p:nvSpPr>
        <p:spPr bwMode="auto">
          <a:xfrm>
            <a:off x="4921513" y="845450"/>
            <a:ext cx="3517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RECURRENCIA Y RECOMENDACIÓN</a:t>
            </a:r>
          </a:p>
        </p:txBody>
      </p:sp>
      <p:graphicFrame>
        <p:nvGraphicFramePr>
          <p:cNvPr id="3" name="Gráfico 2">
            <a:extLst>
              <a:ext uri="{FF2B5EF4-FFF2-40B4-BE49-F238E27FC236}">
                <a16:creationId xmlns:a16="http://schemas.microsoft.com/office/drawing/2014/main" id="{780F1A58-898A-D3EA-B8CD-B3C5BB304338}"/>
              </a:ext>
            </a:extLst>
          </p:cNvPr>
          <p:cNvGraphicFramePr>
            <a:graphicFrameLocks/>
          </p:cNvGraphicFramePr>
          <p:nvPr>
            <p:extLst>
              <p:ext uri="{D42A27DB-BD31-4B8C-83A1-F6EECF244321}">
                <p14:modId xmlns:p14="http://schemas.microsoft.com/office/powerpoint/2010/main" val="2595834814"/>
              </p:ext>
            </p:extLst>
          </p:nvPr>
        </p:nvGraphicFramePr>
        <p:xfrm>
          <a:off x="3227966" y="1452753"/>
          <a:ext cx="6110082" cy="3787525"/>
        </p:xfrm>
        <a:graphic>
          <a:graphicData uri="http://schemas.openxmlformats.org/drawingml/2006/chart">
            <c:chart xmlns:c="http://schemas.openxmlformats.org/drawingml/2006/chart" xmlns:r="http://schemas.openxmlformats.org/officeDocument/2006/relationships" r:id="rId3"/>
          </a:graphicData>
        </a:graphic>
      </p:graphicFrame>
      <p:sp>
        <p:nvSpPr>
          <p:cNvPr id="4" name="Bocadillo: rectángulo con esquinas redondeadas 3">
            <a:extLst>
              <a:ext uri="{FF2B5EF4-FFF2-40B4-BE49-F238E27FC236}">
                <a16:creationId xmlns:a16="http://schemas.microsoft.com/office/drawing/2014/main" id="{8D211D63-DED5-E64B-E56B-BE2493A8103C}"/>
              </a:ext>
            </a:extLst>
          </p:cNvPr>
          <p:cNvSpPr/>
          <p:nvPr/>
        </p:nvSpPr>
        <p:spPr>
          <a:xfrm>
            <a:off x="2266123" y="5405247"/>
            <a:ext cx="8254586" cy="693738"/>
          </a:xfrm>
          <a:prstGeom prst="wedgeRoundRectCallout">
            <a:avLst>
              <a:gd name="adj1" fmla="val -26688"/>
              <a:gd name="adj2" fmla="val -21356"/>
              <a:gd name="adj3" fmla="val 16667"/>
            </a:avLst>
          </a:prstGeom>
          <a:solidFill>
            <a:schemeClr val="tx2">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Calibri"/>
                <a:ea typeface="+mn-ea"/>
                <a:cs typeface="+mn-cs"/>
              </a:rPr>
              <a:t>En 2022, continúan disminuyendo los porcentajes de consultantes que volverían a realizar consultas al CPLT o que lo recomendarían a otros, sin embargo, sigue siendo una mayoría importante los que sí lo harían.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545218B2-2135-4431-B740-A6A8F463E651}"/>
              </a:ext>
            </a:extLst>
          </p:cNvPr>
          <p:cNvSpPr/>
          <p:nvPr/>
        </p:nvSpPr>
        <p:spPr>
          <a:xfrm>
            <a:off x="0" y="127000"/>
            <a:ext cx="3684104"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7250CDDC-FC5D-4117-AD46-7986442293F0}"/>
              </a:ext>
            </a:extLst>
          </p:cNvPr>
          <p:cNvSpPr txBox="1">
            <a:spLocks noChangeArrowheads="1"/>
          </p:cNvSpPr>
          <p:nvPr/>
        </p:nvSpPr>
        <p:spPr bwMode="auto">
          <a:xfrm>
            <a:off x="0" y="127000"/>
            <a:ext cx="3571875"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Tasa de Respuesta</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21508" name="Imagen 72">
            <a:extLst>
              <a:ext uri="{FF2B5EF4-FFF2-40B4-BE49-F238E27FC236}">
                <a16:creationId xmlns:a16="http://schemas.microsoft.com/office/drawing/2014/main" id="{5F4D3CAA-D8E1-4318-92CD-323A523C2C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e 2">
            <a:extLst>
              <a:ext uri="{FF2B5EF4-FFF2-40B4-BE49-F238E27FC236}">
                <a16:creationId xmlns:a16="http://schemas.microsoft.com/office/drawing/2014/main" id="{BEFA6C4A-FB9E-4C3D-ACD0-E82395938A7F}"/>
              </a:ext>
            </a:extLst>
          </p:cNvPr>
          <p:cNvGraphicFramePr>
            <a:graphicFrameLocks noGrp="1"/>
          </p:cNvGraphicFramePr>
          <p:nvPr>
            <p:extLst>
              <p:ext uri="{D42A27DB-BD31-4B8C-83A1-F6EECF244321}">
                <p14:modId xmlns:p14="http://schemas.microsoft.com/office/powerpoint/2010/main" val="914502158"/>
              </p:ext>
            </p:extLst>
          </p:nvPr>
        </p:nvGraphicFramePr>
        <p:xfrm>
          <a:off x="279400" y="1817688"/>
          <a:ext cx="11633198" cy="4446480"/>
        </p:xfrm>
        <a:graphic>
          <a:graphicData uri="http://schemas.openxmlformats.org/drawingml/2006/table">
            <a:tbl>
              <a:tblPr firstRow="1" firstCol="1"/>
              <a:tblGrid>
                <a:gridCol w="1630464">
                  <a:extLst>
                    <a:ext uri="{9D8B030D-6E8A-4147-A177-3AD203B41FA5}">
                      <a16:colId xmlns:a16="http://schemas.microsoft.com/office/drawing/2014/main" val="20000"/>
                    </a:ext>
                  </a:extLst>
                </a:gridCol>
                <a:gridCol w="644027">
                  <a:extLst>
                    <a:ext uri="{9D8B030D-6E8A-4147-A177-3AD203B41FA5}">
                      <a16:colId xmlns:a16="http://schemas.microsoft.com/office/drawing/2014/main" val="20001"/>
                    </a:ext>
                  </a:extLst>
                </a:gridCol>
                <a:gridCol w="644027">
                  <a:extLst>
                    <a:ext uri="{9D8B030D-6E8A-4147-A177-3AD203B41FA5}">
                      <a16:colId xmlns:a16="http://schemas.microsoft.com/office/drawing/2014/main" val="20002"/>
                    </a:ext>
                  </a:extLst>
                </a:gridCol>
                <a:gridCol w="644027">
                  <a:extLst>
                    <a:ext uri="{9D8B030D-6E8A-4147-A177-3AD203B41FA5}">
                      <a16:colId xmlns:a16="http://schemas.microsoft.com/office/drawing/2014/main" val="20003"/>
                    </a:ext>
                  </a:extLst>
                </a:gridCol>
                <a:gridCol w="644027">
                  <a:extLst>
                    <a:ext uri="{9D8B030D-6E8A-4147-A177-3AD203B41FA5}">
                      <a16:colId xmlns:a16="http://schemas.microsoft.com/office/drawing/2014/main" val="20004"/>
                    </a:ext>
                  </a:extLst>
                </a:gridCol>
                <a:gridCol w="644027">
                  <a:extLst>
                    <a:ext uri="{9D8B030D-6E8A-4147-A177-3AD203B41FA5}">
                      <a16:colId xmlns:a16="http://schemas.microsoft.com/office/drawing/2014/main" val="20005"/>
                    </a:ext>
                  </a:extLst>
                </a:gridCol>
                <a:gridCol w="644027">
                  <a:extLst>
                    <a:ext uri="{9D8B030D-6E8A-4147-A177-3AD203B41FA5}">
                      <a16:colId xmlns:a16="http://schemas.microsoft.com/office/drawing/2014/main" val="20006"/>
                    </a:ext>
                  </a:extLst>
                </a:gridCol>
                <a:gridCol w="644027">
                  <a:extLst>
                    <a:ext uri="{9D8B030D-6E8A-4147-A177-3AD203B41FA5}">
                      <a16:colId xmlns:a16="http://schemas.microsoft.com/office/drawing/2014/main" val="20007"/>
                    </a:ext>
                  </a:extLst>
                </a:gridCol>
                <a:gridCol w="644027">
                  <a:extLst>
                    <a:ext uri="{9D8B030D-6E8A-4147-A177-3AD203B41FA5}">
                      <a16:colId xmlns:a16="http://schemas.microsoft.com/office/drawing/2014/main" val="20008"/>
                    </a:ext>
                  </a:extLst>
                </a:gridCol>
                <a:gridCol w="644027">
                  <a:extLst>
                    <a:ext uri="{9D8B030D-6E8A-4147-A177-3AD203B41FA5}">
                      <a16:colId xmlns:a16="http://schemas.microsoft.com/office/drawing/2014/main" val="20009"/>
                    </a:ext>
                  </a:extLst>
                </a:gridCol>
                <a:gridCol w="644027">
                  <a:extLst>
                    <a:ext uri="{9D8B030D-6E8A-4147-A177-3AD203B41FA5}">
                      <a16:colId xmlns:a16="http://schemas.microsoft.com/office/drawing/2014/main" val="20010"/>
                    </a:ext>
                  </a:extLst>
                </a:gridCol>
                <a:gridCol w="593744">
                  <a:extLst>
                    <a:ext uri="{9D8B030D-6E8A-4147-A177-3AD203B41FA5}">
                      <a16:colId xmlns:a16="http://schemas.microsoft.com/office/drawing/2014/main" val="20011"/>
                    </a:ext>
                  </a:extLst>
                </a:gridCol>
                <a:gridCol w="593744">
                  <a:extLst>
                    <a:ext uri="{9D8B030D-6E8A-4147-A177-3AD203B41FA5}">
                      <a16:colId xmlns:a16="http://schemas.microsoft.com/office/drawing/2014/main" val="20012"/>
                    </a:ext>
                  </a:extLst>
                </a:gridCol>
                <a:gridCol w="593744">
                  <a:extLst>
                    <a:ext uri="{9D8B030D-6E8A-4147-A177-3AD203B41FA5}">
                      <a16:colId xmlns:a16="http://schemas.microsoft.com/office/drawing/2014/main" val="20013"/>
                    </a:ext>
                  </a:extLst>
                </a:gridCol>
                <a:gridCol w="593744">
                  <a:extLst>
                    <a:ext uri="{9D8B030D-6E8A-4147-A177-3AD203B41FA5}">
                      <a16:colId xmlns:a16="http://schemas.microsoft.com/office/drawing/2014/main" val="20014"/>
                    </a:ext>
                  </a:extLst>
                </a:gridCol>
                <a:gridCol w="593744">
                  <a:extLst>
                    <a:ext uri="{9D8B030D-6E8A-4147-A177-3AD203B41FA5}">
                      <a16:colId xmlns:a16="http://schemas.microsoft.com/office/drawing/2014/main" val="1928119563"/>
                    </a:ext>
                  </a:extLst>
                </a:gridCol>
                <a:gridCol w="593744">
                  <a:extLst>
                    <a:ext uri="{9D8B030D-6E8A-4147-A177-3AD203B41FA5}">
                      <a16:colId xmlns:a16="http://schemas.microsoft.com/office/drawing/2014/main" val="1283016491"/>
                    </a:ext>
                  </a:extLst>
                </a:gridCol>
              </a:tblGrid>
              <a:tr h="400783">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endParaRPr lang="es-CL" sz="1400" b="0" dirty="0">
                        <a:latin typeface="+mn-lt"/>
                      </a:endParaRPr>
                    </a:p>
                  </a:txBody>
                  <a:tcPr marL="68571" marR="68571" marT="9521"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2">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kern="1200" dirty="0">
                          <a:effectLst/>
                        </a:rPr>
                        <a:t>2015</a:t>
                      </a:r>
                      <a:endParaRPr lang="es-CL" sz="1400" b="1" kern="1200" dirty="0">
                        <a:solidFill>
                          <a:schemeClr val="lt1"/>
                        </a:solidFill>
                        <a:effectLst/>
                        <a:latin typeface="+mn-lt"/>
                        <a:ea typeface="+mn-ea"/>
                        <a:cs typeface="+mn-cs"/>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L" sz="1600" b="1" kern="1200" dirty="0">
                        <a:solidFill>
                          <a:schemeClr val="lt1"/>
                        </a:solidFill>
                        <a:effectLst/>
                        <a:latin typeface="+mn-lt"/>
                        <a:ea typeface="+mn-ea"/>
                        <a:cs typeface="+mn-cs"/>
                      </a:endParaRPr>
                    </a:p>
                  </a:txBody>
                  <a:tcPr marL="0" marR="0" marT="0" marB="0" anchor="ctr">
                    <a:solidFill>
                      <a:schemeClr val="accent1">
                        <a:lumMod val="75000"/>
                      </a:schemeClr>
                    </a:solidFill>
                  </a:tcPr>
                </a:tc>
                <a:tc gridSpan="2">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dirty="0">
                          <a:solidFill>
                            <a:schemeClr val="lt1"/>
                          </a:solidFill>
                          <a:effectLst/>
                          <a:latin typeface="+mn-lt"/>
                          <a:ea typeface="+mn-ea"/>
                          <a:cs typeface="+mn-cs"/>
                        </a:rPr>
                        <a:t>2016</a:t>
                      </a:r>
                      <a:r>
                        <a:rPr lang="es-CL" sz="1400" b="1" kern="1200" baseline="0" dirty="0">
                          <a:solidFill>
                            <a:schemeClr val="lt1"/>
                          </a:solidFill>
                          <a:effectLst/>
                          <a:latin typeface="+mn-lt"/>
                          <a:ea typeface="+mn-ea"/>
                          <a:cs typeface="+mn-cs"/>
                        </a:rPr>
                        <a:t>   </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L" sz="1600" b="1" kern="1200" baseline="0" dirty="0">
                        <a:solidFill>
                          <a:schemeClr val="lt1"/>
                        </a:solidFill>
                        <a:effectLst/>
                        <a:latin typeface="+mn-lt"/>
                        <a:ea typeface="+mn-ea"/>
                        <a:cs typeface="+mn-cs"/>
                      </a:endParaRPr>
                    </a:p>
                  </a:txBody>
                  <a:tcPr marL="0" marR="0" marT="0" marB="0" anchor="ctr">
                    <a:solidFill>
                      <a:schemeClr val="accent1">
                        <a:lumMod val="75000"/>
                      </a:schemeClr>
                    </a:solidFill>
                  </a:tcPr>
                </a:tc>
                <a:tc gridSpan="2">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2017</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L" sz="1600" b="1" kern="1200" baseline="0" dirty="0">
                        <a:solidFill>
                          <a:schemeClr val="lt1"/>
                        </a:solidFill>
                        <a:effectLst/>
                        <a:latin typeface="+mn-lt"/>
                        <a:ea typeface="+mn-ea"/>
                        <a:cs typeface="+mn-cs"/>
                      </a:endParaRPr>
                    </a:p>
                  </a:txBody>
                  <a:tcPr marL="0" marR="0" marT="0" marB="0" anchor="ctr">
                    <a:solidFill>
                      <a:schemeClr val="accent1">
                        <a:lumMod val="75000"/>
                      </a:schemeClr>
                    </a:solidFill>
                  </a:tcPr>
                </a:tc>
                <a:tc gridSpan="2">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2018</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L" sz="1600" b="1" kern="1200" baseline="0" dirty="0">
                        <a:solidFill>
                          <a:schemeClr val="lt1"/>
                        </a:solidFill>
                        <a:effectLst/>
                        <a:latin typeface="+mn-lt"/>
                        <a:ea typeface="+mn-ea"/>
                        <a:cs typeface="+mn-cs"/>
                      </a:endParaRPr>
                    </a:p>
                  </a:txBody>
                  <a:tcPr marL="0" marR="0" marT="0" marB="0" anchor="ctr">
                    <a:solidFill>
                      <a:schemeClr val="accent1">
                        <a:lumMod val="75000"/>
                      </a:schemeClr>
                    </a:solidFill>
                  </a:tcPr>
                </a:tc>
                <a:tc gridSpan="2">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lgn="ctr" rtl="0" fontAlgn="ctr"/>
                      <a:r>
                        <a:rPr lang="es-CL" sz="1200" b="1" i="0" u="none" strike="noStrike" dirty="0">
                          <a:solidFill>
                            <a:srgbClr val="FFFFFF"/>
                          </a:solidFill>
                          <a:effectLst/>
                          <a:latin typeface="Calibri" panose="020F0502020204030204" pitchFamily="34" charset="0"/>
                        </a:rPr>
                        <a:t>2019</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hMerge="1">
                  <a:txBody>
                    <a:bodyPr/>
                    <a:lstStyle/>
                    <a:p>
                      <a:endParaRPr lang="es-CL"/>
                    </a:p>
                  </a:txBody>
                  <a:tcPr/>
                </a:tc>
                <a:tc gridSpan="2">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lgn="ctr" rtl="0" fontAlgn="ctr"/>
                      <a:r>
                        <a:rPr lang="es-CL" sz="1200" b="1" i="0" u="none" strike="noStrike" dirty="0">
                          <a:solidFill>
                            <a:srgbClr val="FFFFFF"/>
                          </a:solidFill>
                          <a:effectLst/>
                          <a:latin typeface="Calibri" panose="020F0502020204030204" pitchFamily="34" charset="0"/>
                        </a:rPr>
                        <a:t>2020</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hMerge="1">
                  <a:txBody>
                    <a:bodyPr/>
                    <a:lstStyle/>
                    <a:p>
                      <a:pPr algn="ctr" rtl="0" fontAlgn="ctr"/>
                      <a:endParaRPr lang="es-CL" sz="1400" b="1" i="0" u="none" strike="noStrike" dirty="0">
                        <a:solidFill>
                          <a:srgbClr val="FFFFFF"/>
                        </a:solidFill>
                        <a:effectLst/>
                        <a:latin typeface="Calibri" panose="020F0502020204030204" pitchFamily="34" charset="0"/>
                      </a:endParaRPr>
                    </a:p>
                  </a:txBody>
                  <a:tcPr marL="9352" marR="9352" marT="9356" marB="0" anchor="ctr"/>
                </a:tc>
                <a:tc gridSpan="2">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lgn="ctr" rtl="0" fontAlgn="ctr"/>
                      <a:r>
                        <a:rPr lang="es-CL" sz="1200" b="1" i="0" u="none" strike="noStrike" dirty="0">
                          <a:solidFill>
                            <a:srgbClr val="FFFFFF"/>
                          </a:solidFill>
                          <a:effectLst/>
                          <a:latin typeface="Calibri" panose="020F0502020204030204" pitchFamily="34" charset="0"/>
                        </a:rPr>
                        <a:t>2021</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75000"/>
                      </a:srgbClr>
                    </a:solidFill>
                  </a:tcPr>
                </a:tc>
                <a:tc hMerge="1">
                  <a:txBody>
                    <a:bodyPr/>
                    <a:lstStyle/>
                    <a:p>
                      <a:pPr algn="ctr" rtl="0" fontAlgn="ctr"/>
                      <a:endParaRPr lang="es-CL" sz="1400" b="1" i="0" u="none" strike="noStrike" dirty="0">
                        <a:solidFill>
                          <a:srgbClr val="FFFFFF"/>
                        </a:solidFill>
                        <a:effectLst/>
                        <a:latin typeface="Calibri" panose="020F0502020204030204" pitchFamily="34" charset="0"/>
                      </a:endParaRPr>
                    </a:p>
                  </a:txBody>
                  <a:tcPr marL="9352" marR="9352" marT="9356" marB="0" anchor="ctr">
                    <a:solidFill>
                      <a:schemeClr val="accent1">
                        <a:lumMod val="75000"/>
                      </a:schemeClr>
                    </a:solidFill>
                  </a:tcPr>
                </a:tc>
                <a:tc gridSpan="2">
                  <a:txBody>
                    <a:bodyPr/>
                    <a:lstStyle/>
                    <a:p>
                      <a:pPr algn="ctr" rtl="0" fontAlgn="ctr"/>
                      <a:r>
                        <a:rPr lang="es-CL" sz="1200" b="1" i="0" u="none" strike="noStrike" dirty="0">
                          <a:solidFill>
                            <a:srgbClr val="FFFFFF"/>
                          </a:solidFill>
                          <a:effectLst/>
                          <a:latin typeface="Calibri" panose="020F0502020204030204" pitchFamily="34" charset="0"/>
                        </a:rPr>
                        <a:t>2022</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tc hMerge="1">
                  <a:txBody>
                    <a:bodyPr/>
                    <a:lstStyle/>
                    <a:p>
                      <a:pPr algn="ctr" rtl="0" fontAlgn="ctr"/>
                      <a:endParaRPr lang="es-CL" sz="1200" b="1" i="0" u="none" strike="noStrike" dirty="0">
                        <a:solidFill>
                          <a:srgbClr val="FFFFFF"/>
                        </a:solidFill>
                        <a:effectLst/>
                        <a:latin typeface="Calibri" panose="020F0502020204030204" pitchFamily="34" charset="0"/>
                      </a:endParaRP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extLst>
                  <a:ext uri="{0D108BD9-81ED-4DB2-BD59-A6C34878D82A}">
                    <a16:rowId xmlns:a16="http://schemas.microsoft.com/office/drawing/2014/main" val="10000"/>
                  </a:ext>
                </a:extLst>
              </a:tr>
              <a:tr h="400783">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endParaRPr lang="es-CL" sz="1400" b="0" dirty="0">
                        <a:latin typeface="+mn-lt"/>
                      </a:endParaRPr>
                    </a:p>
                  </a:txBody>
                  <a:tcPr marL="68571" marR="68571" marT="9521"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n</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n</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n</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CL" sz="1400" b="1" kern="1200" baseline="0" dirty="0">
                          <a:solidFill>
                            <a:schemeClr val="lt1"/>
                          </a:solidFill>
                          <a:effectLst/>
                          <a:latin typeface="+mn-lt"/>
                          <a:ea typeface="+mn-ea"/>
                          <a:cs typeface="+mn-cs"/>
                        </a:rPr>
                        <a:t>n</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1" i="0" u="none" strike="noStrike" dirty="0">
                          <a:solidFill>
                            <a:srgbClr val="FFFFFF"/>
                          </a:solidFill>
                          <a:effectLst/>
                          <a:latin typeface="Calibri" panose="020F0502020204030204" pitchFamily="34" charset="0"/>
                        </a:rPr>
                        <a:t>%</a:t>
                      </a:r>
                    </a:p>
                  </a:txBody>
                  <a:tcPr marL="9353" marR="9353" marT="9356"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1" i="0" u="none" strike="noStrike" dirty="0">
                          <a:solidFill>
                            <a:srgbClr val="FFFFFF"/>
                          </a:solidFill>
                          <a:effectLst/>
                          <a:latin typeface="Calibri" panose="020F0502020204030204" pitchFamily="34" charset="0"/>
                        </a:rPr>
                        <a:t>n</a:t>
                      </a:r>
                    </a:p>
                  </a:txBody>
                  <a:tcPr marL="9353" marR="9353" marT="9356"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1" i="0" u="none" strike="noStrike" dirty="0">
                          <a:solidFill>
                            <a:srgbClr val="FFFFFF"/>
                          </a:solidFill>
                          <a:effectLst/>
                          <a:latin typeface="Calibri" panose="020F0502020204030204" pitchFamily="34" charset="0"/>
                        </a:rPr>
                        <a:t>%</a:t>
                      </a:r>
                    </a:p>
                  </a:txBody>
                  <a:tcPr marL="9353" marR="9353" marT="9356"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1" i="0" u="none" strike="noStrike" dirty="0">
                          <a:solidFill>
                            <a:srgbClr val="FFFFFF"/>
                          </a:solidFill>
                          <a:effectLst/>
                          <a:latin typeface="Calibri" panose="020F0502020204030204" pitchFamily="34" charset="0"/>
                        </a:rPr>
                        <a:t>n</a:t>
                      </a:r>
                    </a:p>
                  </a:txBody>
                  <a:tcPr marL="9353" marR="9353" marT="9356"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1" i="0" u="none" strike="noStrike" dirty="0">
                          <a:solidFill>
                            <a:srgbClr val="FFFFFF"/>
                          </a:solidFill>
                          <a:effectLst/>
                          <a:latin typeface="Calibri" panose="020F0502020204030204" pitchFamily="34" charset="0"/>
                        </a:rPr>
                        <a:t>%</a:t>
                      </a:r>
                    </a:p>
                  </a:txBody>
                  <a:tcPr marL="9353" marR="9353" marT="9356"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1" i="0" u="none" strike="noStrike" dirty="0">
                          <a:solidFill>
                            <a:srgbClr val="FFFFFF"/>
                          </a:solidFill>
                          <a:effectLst/>
                          <a:latin typeface="Calibri" panose="020F0502020204030204" pitchFamily="34" charset="0"/>
                        </a:rPr>
                        <a:t>n</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75000"/>
                      </a:srgbClr>
                    </a:solidFill>
                  </a:tcPr>
                </a:tc>
                <a:tc>
                  <a:txBody>
                    <a:bodyPr/>
                    <a:lstStyle/>
                    <a:p>
                      <a:pPr algn="ctr" rtl="0" fontAlgn="ctr"/>
                      <a:r>
                        <a:rPr lang="es-CL" sz="1200" b="1" i="0" u="none" strike="noStrike" dirty="0">
                          <a:solidFill>
                            <a:srgbClr val="FFFFFF"/>
                          </a:solidFill>
                          <a:effectLst/>
                          <a:latin typeface="Calibri" panose="020F0502020204030204" pitchFamily="34" charset="0"/>
                        </a:rPr>
                        <a:t>%</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tc>
                  <a:txBody>
                    <a:bodyPr/>
                    <a:lstStyle/>
                    <a:p>
                      <a:pPr algn="ctr" rtl="0" fontAlgn="ctr"/>
                      <a:r>
                        <a:rPr lang="es-CL" sz="1200" b="1" i="0" u="none" strike="noStrike" dirty="0">
                          <a:solidFill>
                            <a:srgbClr val="FFFFFF"/>
                          </a:solidFill>
                          <a:effectLst/>
                          <a:latin typeface="Calibri" panose="020F0502020204030204" pitchFamily="34" charset="0"/>
                        </a:rPr>
                        <a:t>n</a:t>
                      </a:r>
                    </a:p>
                  </a:txBody>
                  <a:tcPr marL="9353" marR="9353" marT="9356" marB="0"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extLst>
                  <a:ext uri="{0D108BD9-81ED-4DB2-BD59-A6C34878D82A}">
                    <a16:rowId xmlns:a16="http://schemas.microsoft.com/office/drawing/2014/main" val="10001"/>
                  </a:ext>
                </a:extLst>
              </a:tr>
              <a:tr h="358884">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spcAft>
                          <a:spcPts val="0"/>
                        </a:spcAft>
                      </a:pPr>
                      <a:r>
                        <a:rPr lang="es-CL" sz="1400" dirty="0">
                          <a:effectLst/>
                        </a:rPr>
                        <a:t>Reclamantes</a:t>
                      </a:r>
                      <a:endParaRPr lang="es-CL" sz="1400" b="0" dirty="0">
                        <a:effectLst/>
                        <a:latin typeface="+mn-lt"/>
                      </a:endParaRPr>
                    </a:p>
                  </a:txBody>
                  <a:tcPr marL="68571" marR="68571" marT="9521"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200" b="0" u="none" strike="noStrike" kern="1200" cap="none" normalizeH="0" baseline="0" dirty="0">
                          <a:ln>
                            <a:noFill/>
                          </a:ln>
                          <a:effectLst/>
                        </a:rPr>
                        <a:t>22%</a:t>
                      </a: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369</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21%</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427</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22%</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530</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tx1"/>
                          </a:solidFill>
                          <a:effectLst/>
                          <a:latin typeface="+mn-lt"/>
                          <a:ea typeface="+mn-ea"/>
                          <a:cs typeface="+mn-cs"/>
                        </a:rPr>
                        <a:t>23%</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567</a:t>
                      </a:r>
                    </a:p>
                  </a:txBody>
                  <a:tcPr marL="9525" marR="9525" marT="95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17%</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404</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24%</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1.064</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22%</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1.241</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22%</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1.507</a:t>
                      </a:r>
                    </a:p>
                  </a:txBody>
                  <a:tcPr marL="9353" marR="9353" marT="9356"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2"/>
                  </a:ext>
                </a:extLst>
              </a:tr>
              <a:tr h="358884">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spcAft>
                          <a:spcPts val="0"/>
                        </a:spcAft>
                      </a:pPr>
                      <a:r>
                        <a:rPr lang="es-CL" sz="1400" b="1" dirty="0">
                          <a:effectLst/>
                        </a:rPr>
                        <a:t>Solicitantes CPLT</a:t>
                      </a:r>
                      <a:endParaRPr lang="es-CL" sz="1400" b="1" dirty="0">
                        <a:effectLst/>
                        <a:latin typeface="+mn-lt"/>
                      </a:endParaRPr>
                    </a:p>
                  </a:txBody>
                  <a:tcPr marL="68571" marR="68571" marT="9521"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200" b="0" u="none" strike="noStrike" kern="1200" cap="none" normalizeH="0" baseline="0" dirty="0">
                          <a:ln>
                            <a:noFill/>
                          </a:ln>
                          <a:effectLst/>
                        </a:rPr>
                        <a:t>16%</a:t>
                      </a: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rowSpan="2">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58</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rowSpan="2">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16%</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rowSpan="2">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73</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19%</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11</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tx1"/>
                          </a:solidFill>
                          <a:effectLst/>
                          <a:latin typeface="+mn-lt"/>
                          <a:ea typeface="+mn-ea"/>
                          <a:cs typeface="+mn-cs"/>
                        </a:rPr>
                        <a:t>14%</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43</a:t>
                      </a:r>
                    </a:p>
                  </a:txBody>
                  <a:tcPr marL="9525" marR="9525" marT="95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15%</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45</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32%</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44</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28%</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35</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23%</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25</a:t>
                      </a:r>
                    </a:p>
                  </a:txBody>
                  <a:tcPr marL="9353" marR="9353" marT="9356"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3"/>
                  </a:ext>
                </a:extLst>
              </a:tr>
              <a:tr h="497204">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spcAft>
                          <a:spcPts val="0"/>
                        </a:spcAft>
                      </a:pPr>
                      <a:r>
                        <a:rPr lang="es-CL" sz="1400" b="1" dirty="0">
                          <a:effectLst/>
                          <a:latin typeface="+mn-lt"/>
                        </a:rPr>
                        <a:t>Solicitantes derivados</a:t>
                      </a:r>
                    </a:p>
                  </a:txBody>
                  <a:tcPr marL="68571" marR="68571" marT="9521"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4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solidFill>
                      <a:schemeClr val="accent1">
                        <a:lumMod val="40000"/>
                        <a:lumOff val="60000"/>
                      </a:schemeClr>
                    </a:solidFill>
                  </a:tcPr>
                </a:tc>
                <a:tc vMerge="1">
                  <a:txBody>
                    <a:bodyPr/>
                    <a:lstStyle/>
                    <a:p>
                      <a:endParaRPr lang="es-CL"/>
                    </a:p>
                  </a:txBody>
                  <a:tcPr>
                    <a:solidFill>
                      <a:schemeClr val="accent1">
                        <a:lumMod val="40000"/>
                        <a:lumOff val="6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400" b="0" u="none" strike="noStrike" kern="1200" cap="none" normalizeH="0" baseline="0" dirty="0">
                        <a:ln>
                          <a:noFill/>
                        </a:ln>
                        <a:solidFill>
                          <a:schemeClr val="dk1"/>
                        </a:solidFill>
                        <a:effectLst/>
                        <a:latin typeface="+mn-lt"/>
                        <a:ea typeface="+mn-ea"/>
                        <a:cs typeface="+mn-cs"/>
                      </a:endParaRPr>
                    </a:p>
                  </a:txBody>
                  <a:tcPr marL="9524" marR="9524" marT="9523" marB="0" anchor="ctr">
                    <a:solidFill>
                      <a:schemeClr val="accent1">
                        <a:lumMod val="40000"/>
                        <a:lumOff val="60000"/>
                      </a:schemeClr>
                    </a:solidFill>
                  </a:tcPr>
                </a:tc>
                <a:tc vMerge="1">
                  <a:txBody>
                    <a:bodyPr/>
                    <a:lstStyle/>
                    <a:p>
                      <a:endParaRPr lang="es-CL"/>
                    </a:p>
                  </a:txBody>
                  <a:tcPr>
                    <a:solidFill>
                      <a:schemeClr val="accent1">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19%</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168</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tx1"/>
                          </a:solidFill>
                          <a:effectLst/>
                          <a:latin typeface="+mn-lt"/>
                          <a:ea typeface="+mn-ea"/>
                          <a:cs typeface="+mn-cs"/>
                        </a:rPr>
                        <a:t>21%</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299</a:t>
                      </a:r>
                    </a:p>
                  </a:txBody>
                  <a:tcPr marL="9525" marR="9525" marT="95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0" i="0" u="none" strike="noStrike" dirty="0">
                          <a:solidFill>
                            <a:srgbClr val="000000"/>
                          </a:solidFill>
                          <a:effectLst/>
                          <a:latin typeface="+mj-lt"/>
                        </a:rPr>
                        <a:t>13%</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0" i="0" u="none" strike="noStrike" dirty="0">
                          <a:solidFill>
                            <a:srgbClr val="000000"/>
                          </a:solidFill>
                          <a:effectLst/>
                          <a:latin typeface="+mj-lt"/>
                        </a:rPr>
                        <a:t>241</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0" i="0" u="none" strike="noStrike" dirty="0">
                          <a:solidFill>
                            <a:srgbClr val="000000"/>
                          </a:solidFill>
                          <a:effectLst/>
                          <a:latin typeface="+mj-lt"/>
                        </a:rPr>
                        <a:t>26%</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0" i="0" u="none" strike="noStrike" dirty="0">
                          <a:solidFill>
                            <a:srgbClr val="000000"/>
                          </a:solidFill>
                          <a:effectLst/>
                          <a:latin typeface="+mj-lt"/>
                        </a:rPr>
                        <a:t>443</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31%</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274</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p>
                      <a:pPr algn="ctr" rtl="0" fontAlgn="ctr"/>
                      <a:r>
                        <a:rPr lang="es-CL" sz="1200" b="1" i="0" u="none" strike="noStrike" dirty="0">
                          <a:solidFill>
                            <a:srgbClr val="000000"/>
                          </a:solidFill>
                          <a:effectLst/>
                          <a:latin typeface="+mj-lt"/>
                        </a:rPr>
                        <a:t>32%</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p>
                      <a:pPr algn="ctr" rtl="0" fontAlgn="ctr"/>
                      <a:r>
                        <a:rPr lang="es-CL" sz="1200" b="1" i="0" u="none" strike="noStrike" dirty="0">
                          <a:solidFill>
                            <a:srgbClr val="000000"/>
                          </a:solidFill>
                          <a:effectLst/>
                          <a:latin typeface="+mj-lt"/>
                        </a:rPr>
                        <a:t>195</a:t>
                      </a:r>
                    </a:p>
                  </a:txBody>
                  <a:tcPr marL="9353" marR="9353" marT="9356"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4"/>
                  </a:ext>
                </a:extLst>
              </a:tr>
              <a:tr h="358884">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spcAft>
                          <a:spcPts val="0"/>
                        </a:spcAft>
                      </a:pPr>
                      <a:r>
                        <a:rPr lang="es-CL" sz="1400" dirty="0">
                          <a:effectLst/>
                        </a:rPr>
                        <a:t>Consultantes</a:t>
                      </a:r>
                      <a:endParaRPr lang="es-CL" sz="1400" b="0" dirty="0">
                        <a:effectLst/>
                        <a:latin typeface="+mn-lt"/>
                      </a:endParaRPr>
                    </a:p>
                  </a:txBody>
                  <a:tcPr marL="68571" marR="68571" marT="9521"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200" b="0" u="none" strike="noStrike" kern="1200" cap="none" normalizeH="0" baseline="0" dirty="0">
                          <a:ln>
                            <a:noFill/>
                          </a:ln>
                          <a:effectLst/>
                        </a:rPr>
                        <a:t>26%</a:t>
                      </a: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463</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25%</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526</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25%</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494</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tx1"/>
                          </a:solidFill>
                          <a:effectLst/>
                          <a:latin typeface="+mn-lt"/>
                          <a:ea typeface="+mn-ea"/>
                          <a:cs typeface="+mn-cs"/>
                        </a:rPr>
                        <a:t>30%</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531</a:t>
                      </a:r>
                    </a:p>
                  </a:txBody>
                  <a:tcPr marL="9525" marR="9525" marT="95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0" i="0" u="none" strike="noStrike" dirty="0">
                          <a:solidFill>
                            <a:srgbClr val="000000"/>
                          </a:solidFill>
                          <a:effectLst/>
                          <a:latin typeface="+mj-lt"/>
                        </a:rPr>
                        <a:t>22%</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0" i="0" u="none" strike="noStrike" dirty="0">
                          <a:solidFill>
                            <a:srgbClr val="000000"/>
                          </a:solidFill>
                          <a:effectLst/>
                          <a:latin typeface="+mj-lt"/>
                        </a:rPr>
                        <a:t>584</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26%</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1.011</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25%</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1.604</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25%</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2.045</a:t>
                      </a:r>
                    </a:p>
                  </a:txBody>
                  <a:tcPr marL="9353" marR="9353" marT="9356"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5"/>
                  </a:ext>
                </a:extLst>
              </a:tr>
              <a:tr h="497203">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spcAft>
                          <a:spcPts val="0"/>
                        </a:spcAft>
                      </a:pPr>
                      <a:r>
                        <a:rPr lang="es-CL" sz="1400" b="1" dirty="0">
                          <a:effectLst/>
                          <a:latin typeface="+mn-lt"/>
                        </a:rPr>
                        <a:t>Seguimiento Decisiones</a:t>
                      </a:r>
                    </a:p>
                  </a:txBody>
                  <a:tcPr marL="68571" marR="68571" marT="9521"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19%</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62</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ES" sz="1200" b="0" i="0" u="none" strike="noStrike" kern="1200" dirty="0">
                          <a:solidFill>
                            <a:srgbClr val="000000"/>
                          </a:solidFill>
                          <a:effectLst/>
                          <a:latin typeface="+mj-lt"/>
                          <a:ea typeface="+mn-ea"/>
                          <a:cs typeface="+mn-cs"/>
                        </a:rPr>
                        <a:t>19%</a:t>
                      </a:r>
                      <a:endParaRPr lang="es-CL" sz="1200" b="0" i="0" u="none" strike="noStrike" kern="1200" dirty="0">
                        <a:solidFill>
                          <a:srgbClr val="000000"/>
                        </a:solidFill>
                        <a:effectLst/>
                        <a:latin typeface="+mj-lt"/>
                        <a:ea typeface="+mn-ea"/>
                        <a:cs typeface="+mn-cs"/>
                      </a:endParaRP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44</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14%</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64</a:t>
                      </a:r>
                    </a:p>
                  </a:txBody>
                  <a:tcPr marL="9353" marR="9353" marT="9356"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6"/>
                  </a:ext>
                </a:extLst>
              </a:tr>
              <a:tr h="358884">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spcAft>
                          <a:spcPts val="0"/>
                        </a:spcAft>
                      </a:pPr>
                      <a:r>
                        <a:rPr lang="es-CL" sz="1400" b="1" dirty="0">
                          <a:effectLst/>
                          <a:latin typeface="+mn-lt"/>
                        </a:rPr>
                        <a:t>Defensoría y OP</a:t>
                      </a:r>
                    </a:p>
                  </a:txBody>
                  <a:tcPr marL="68571" marR="68571" marT="9521"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0" i="0" u="none" strike="noStrike" dirty="0">
                          <a:solidFill>
                            <a:srgbClr val="000000"/>
                          </a:solidFill>
                          <a:effectLst/>
                          <a:latin typeface="+mj-lt"/>
                        </a:rPr>
                        <a:t>19%</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rtl="0" fontAlgn="ctr"/>
                      <a:r>
                        <a:rPr lang="es-CL" sz="1200" b="0" i="0" u="none" strike="noStrike" dirty="0">
                          <a:solidFill>
                            <a:srgbClr val="000000"/>
                          </a:solidFill>
                          <a:effectLst/>
                          <a:latin typeface="+mj-lt"/>
                        </a:rPr>
                        <a:t>134</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26%</a:t>
                      </a:r>
                    </a:p>
                  </a:txBody>
                  <a:tcPr marL="9353" marR="9353" marT="9356"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478</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rtl="0" fontAlgn="ctr"/>
                      <a:r>
                        <a:rPr lang="es-CL" sz="1200" b="1" i="0" u="none" strike="noStrike" dirty="0">
                          <a:solidFill>
                            <a:srgbClr val="000000"/>
                          </a:solidFill>
                          <a:effectLst/>
                          <a:latin typeface="+mj-lt"/>
                        </a:rPr>
                        <a:t>30%</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p>
                      <a:pPr algn="ctr" rtl="0" fontAlgn="ctr"/>
                      <a:r>
                        <a:rPr lang="es-CL" sz="1200" b="1" i="0" u="none" strike="noStrike" dirty="0">
                          <a:solidFill>
                            <a:srgbClr val="000000"/>
                          </a:solidFill>
                          <a:effectLst/>
                          <a:latin typeface="+mj-lt"/>
                        </a:rPr>
                        <a:t>132</a:t>
                      </a:r>
                    </a:p>
                  </a:txBody>
                  <a:tcPr marL="9353" marR="9353" marT="9356"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7"/>
                  </a:ext>
                </a:extLst>
              </a:tr>
              <a:tr h="497203">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spcAft>
                          <a:spcPts val="0"/>
                        </a:spcAft>
                      </a:pPr>
                      <a:r>
                        <a:rPr lang="es-CL" sz="1400" dirty="0">
                          <a:effectLst/>
                        </a:rPr>
                        <a:t>Capacitados funcionarios</a:t>
                      </a:r>
                      <a:endParaRPr lang="es-CL" sz="1400" b="0" dirty="0">
                        <a:effectLst/>
                        <a:latin typeface="+mn-lt"/>
                      </a:endParaRPr>
                    </a:p>
                  </a:txBody>
                  <a:tcPr marL="68571" marR="68571" marT="9521"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effectLst/>
                        </a:rPr>
                        <a:t>27%</a:t>
                      </a: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422</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22%</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359</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29%</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656</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tx1"/>
                          </a:solidFill>
                          <a:effectLst/>
                          <a:latin typeface="+mn-lt"/>
                          <a:ea typeface="+mn-ea"/>
                          <a:cs typeface="+mn-cs"/>
                        </a:rPr>
                        <a:t>37%</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395</a:t>
                      </a:r>
                    </a:p>
                  </a:txBody>
                  <a:tcPr marL="9525" marR="9525" marT="95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a:spcAft>
                          <a:spcPts val="0"/>
                        </a:spcAft>
                      </a:pPr>
                      <a:r>
                        <a:rPr lang="es-CL" sz="1200" b="0" dirty="0">
                          <a:effectLst/>
                          <a:latin typeface="+mj-lt"/>
                          <a:ea typeface="Calibri" panose="020F0502020204030204" pitchFamily="34" charset="0"/>
                          <a:cs typeface="Times New Roman" panose="02020603050405020304" pitchFamily="18" charset="0"/>
                        </a:rPr>
                        <a:t>27%</a:t>
                      </a:r>
                    </a:p>
                  </a:txBody>
                  <a:tcPr marL="9526" marR="9526" marT="953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a:spcAft>
                          <a:spcPts val="0"/>
                        </a:spcAft>
                      </a:pPr>
                      <a:r>
                        <a:rPr lang="es-CL" sz="1200" b="0" dirty="0">
                          <a:effectLst/>
                          <a:latin typeface="+mj-lt"/>
                        </a:rPr>
                        <a:t>268</a:t>
                      </a:r>
                    </a:p>
                  </a:txBody>
                  <a:tcPr marL="9526" marR="9526" marT="953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spcAft>
                          <a:spcPts val="0"/>
                        </a:spcAft>
                      </a:pPr>
                      <a:r>
                        <a:rPr lang="es-CL" sz="1200" b="0" i="0" u="none" strike="noStrike" kern="1200" dirty="0">
                          <a:solidFill>
                            <a:srgbClr val="000000"/>
                          </a:solidFill>
                          <a:effectLst/>
                          <a:latin typeface="+mj-lt"/>
                          <a:ea typeface="+mn-ea"/>
                          <a:cs typeface="+mn-cs"/>
                        </a:rPr>
                        <a:t>38%</a:t>
                      </a:r>
                    </a:p>
                  </a:txBody>
                  <a:tcPr marL="9526" marR="9526" marT="953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spcAft>
                          <a:spcPts val="0"/>
                        </a:spcAft>
                      </a:pPr>
                      <a:r>
                        <a:rPr lang="es-CL" sz="1200" b="0" i="0" u="none" strike="noStrike" kern="1200" dirty="0">
                          <a:solidFill>
                            <a:srgbClr val="000000"/>
                          </a:solidFill>
                          <a:effectLst/>
                          <a:latin typeface="+mj-lt"/>
                          <a:ea typeface="+mn-ea"/>
                          <a:cs typeface="+mn-cs"/>
                        </a:rPr>
                        <a:t>866</a:t>
                      </a:r>
                    </a:p>
                  </a:txBody>
                  <a:tcPr marL="9526" marR="9526" marT="9539"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spcAft>
                          <a:spcPts val="0"/>
                        </a:spcAft>
                      </a:pPr>
                      <a:r>
                        <a:rPr lang="es-ES" sz="1200" b="0" i="0" u="none" strike="noStrike" kern="1200" dirty="0">
                          <a:solidFill>
                            <a:srgbClr val="000000"/>
                          </a:solidFill>
                          <a:effectLst/>
                          <a:latin typeface="+mj-lt"/>
                          <a:ea typeface="+mn-ea"/>
                          <a:cs typeface="+mn-cs"/>
                        </a:rPr>
                        <a:t>18%</a:t>
                      </a:r>
                      <a:endParaRPr lang="es-CL" sz="1200" b="0" i="0" u="none" strike="noStrike" kern="1200" dirty="0">
                        <a:solidFill>
                          <a:srgbClr val="000000"/>
                        </a:solidFill>
                        <a:effectLst/>
                        <a:latin typeface="+mj-lt"/>
                        <a:ea typeface="+mn-ea"/>
                        <a:cs typeface="+mn-cs"/>
                      </a:endParaRPr>
                    </a:p>
                  </a:txBody>
                  <a:tcPr marL="9526" marR="9526" marT="953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spcAft>
                          <a:spcPts val="0"/>
                        </a:spcAft>
                      </a:pPr>
                      <a:r>
                        <a:rPr lang="es-CL" sz="1200" b="0" i="0" u="none" strike="noStrike" kern="1200" dirty="0">
                          <a:solidFill>
                            <a:srgbClr val="000000"/>
                          </a:solidFill>
                          <a:effectLst/>
                          <a:latin typeface="+mj-lt"/>
                          <a:ea typeface="+mn-ea"/>
                          <a:cs typeface="+mn-cs"/>
                        </a:rPr>
                        <a:t>1.233</a:t>
                      </a:r>
                    </a:p>
                  </a:txBody>
                  <a:tcPr marL="9526" marR="9526" marT="9539"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p>
                      <a:pPr marL="0" algn="ctr" defTabSz="457200" rtl="0" eaLnBrk="1" fontAlgn="ctr" latinLnBrk="0" hangingPunct="1">
                        <a:spcAft>
                          <a:spcPts val="0"/>
                        </a:spcAft>
                      </a:pPr>
                      <a:r>
                        <a:rPr lang="es-CL" sz="1200" b="1" i="0" u="none" strike="noStrike" kern="1200" dirty="0">
                          <a:solidFill>
                            <a:srgbClr val="000000"/>
                          </a:solidFill>
                          <a:effectLst/>
                          <a:latin typeface="+mj-lt"/>
                          <a:ea typeface="+mn-ea"/>
                          <a:cs typeface="+mn-cs"/>
                        </a:rPr>
                        <a:t>25%</a:t>
                      </a:r>
                    </a:p>
                  </a:txBody>
                  <a:tcPr marL="9526" marR="9526" marT="9539"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p>
                      <a:pPr marL="0" algn="ctr" defTabSz="457200" rtl="0" eaLnBrk="1" fontAlgn="ctr" latinLnBrk="0" hangingPunct="1">
                        <a:spcAft>
                          <a:spcPts val="0"/>
                        </a:spcAft>
                      </a:pPr>
                      <a:r>
                        <a:rPr lang="es-CL" sz="1200" b="1" i="0" u="none" strike="noStrike" kern="1200" dirty="0">
                          <a:solidFill>
                            <a:srgbClr val="000000"/>
                          </a:solidFill>
                          <a:effectLst/>
                          <a:latin typeface="+mj-lt"/>
                          <a:ea typeface="+mn-ea"/>
                          <a:cs typeface="+mn-cs"/>
                        </a:rPr>
                        <a:t>484</a:t>
                      </a:r>
                    </a:p>
                  </a:txBody>
                  <a:tcPr marL="9526" marR="9526" marT="9539"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8"/>
                  </a:ext>
                </a:extLst>
              </a:tr>
              <a:tr h="358884">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spcAft>
                          <a:spcPts val="0"/>
                        </a:spcAft>
                      </a:pPr>
                      <a:r>
                        <a:rPr lang="es-CL" sz="1400" b="1" dirty="0">
                          <a:effectLst/>
                          <a:latin typeface="+mn-lt"/>
                        </a:rPr>
                        <a:t>Sensibilización</a:t>
                      </a:r>
                    </a:p>
                  </a:txBody>
                  <a:tcPr marL="68571" marR="68571" marT="9521"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tx1"/>
                          </a:solidFill>
                          <a:effectLst/>
                        </a:rPr>
                        <a:t>23%</a:t>
                      </a: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rPr>
                        <a:t>105</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tx1"/>
                          </a:solidFill>
                          <a:effectLst/>
                          <a:latin typeface="+mn-lt"/>
                          <a:ea typeface="+mn-ea"/>
                          <a:cs typeface="+mn-cs"/>
                        </a:rPr>
                        <a:t>14%</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tx1"/>
                          </a:solidFill>
                          <a:effectLst/>
                          <a:latin typeface="+mn-lt"/>
                          <a:ea typeface="+mn-ea"/>
                          <a:cs typeface="+mn-cs"/>
                        </a:rPr>
                        <a:t>67</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15%</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u="none" strike="noStrike" kern="1200" cap="none" normalizeH="0" baseline="0" dirty="0">
                          <a:ln>
                            <a:noFill/>
                          </a:ln>
                          <a:solidFill>
                            <a:schemeClr val="dk1"/>
                          </a:solidFill>
                          <a:effectLst/>
                          <a:latin typeface="+mn-lt"/>
                          <a:ea typeface="+mn-ea"/>
                          <a:cs typeface="+mn-cs"/>
                        </a:rPr>
                        <a:t>100</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tx1"/>
                          </a:solidFill>
                          <a:effectLst/>
                          <a:latin typeface="+mn-lt"/>
                          <a:ea typeface="+mn-ea"/>
                          <a:cs typeface="+mn-cs"/>
                        </a:rPr>
                        <a:t>17%</a:t>
                      </a:r>
                    </a:p>
                  </a:txBody>
                  <a:tcPr marL="9524" marR="9524" marT="9523"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L" sz="1200" b="0" u="none" strike="noStrike" kern="1200" cap="none" normalizeH="0" baseline="0" dirty="0">
                          <a:ln>
                            <a:noFill/>
                          </a:ln>
                          <a:solidFill>
                            <a:schemeClr val="dk1"/>
                          </a:solidFill>
                          <a:effectLst/>
                          <a:latin typeface="+mn-lt"/>
                          <a:ea typeface="+mn-ea"/>
                          <a:cs typeface="+mn-cs"/>
                        </a:rPr>
                        <a:t>100</a:t>
                      </a:r>
                    </a:p>
                  </a:txBody>
                  <a:tcPr marL="9525" marR="9525" marT="952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a:spcAft>
                          <a:spcPts val="0"/>
                        </a:spcAft>
                      </a:pPr>
                      <a:r>
                        <a:rPr lang="es-CL" sz="1200" b="0" dirty="0">
                          <a:effectLst/>
                          <a:latin typeface="+mj-lt"/>
                          <a:ea typeface="Calibri" panose="020F0502020204030204" pitchFamily="34" charset="0"/>
                          <a:cs typeface="Times New Roman" panose="02020603050405020304" pitchFamily="18" charset="0"/>
                        </a:rPr>
                        <a:t>12%</a:t>
                      </a:r>
                    </a:p>
                  </a:txBody>
                  <a:tcPr marL="9526" marR="9526" marT="953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a:spcAft>
                          <a:spcPts val="0"/>
                        </a:spcAft>
                      </a:pPr>
                      <a:r>
                        <a:rPr lang="es-CL" sz="1200" b="0" dirty="0">
                          <a:effectLst/>
                          <a:latin typeface="+mj-lt"/>
                          <a:ea typeface="Calibri" panose="020F0502020204030204" pitchFamily="34" charset="0"/>
                          <a:cs typeface="Times New Roman" panose="02020603050405020304" pitchFamily="18" charset="0"/>
                        </a:rPr>
                        <a:t>67</a:t>
                      </a:r>
                    </a:p>
                  </a:txBody>
                  <a:tcPr marL="9526" marR="9526" marT="953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48%</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114</a:t>
                      </a:r>
                    </a:p>
                  </a:txBody>
                  <a:tcPr marL="9353" marR="9353" marT="9356"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28%</a:t>
                      </a:r>
                    </a:p>
                  </a:txBody>
                  <a:tcPr marL="9353" marR="9353" marT="9356"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290</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20%</a:t>
                      </a:r>
                    </a:p>
                  </a:txBody>
                  <a:tcPr marL="9353" marR="9353" marT="9356"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129</a:t>
                      </a:r>
                    </a:p>
                  </a:txBody>
                  <a:tcPr marL="9353" marR="9353" marT="9356"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9"/>
                  </a:ext>
                </a:extLst>
              </a:tr>
              <a:tr h="358884">
                <a:tc>
                  <a:txBody>
                    <a:bodyPr/>
                    <a:lstStyle>
                      <a:lvl1pPr marL="0" eaLnBrk="1" hangingPunct="1">
                        <a:defRPr b="1">
                          <a:solidFill>
                            <a:schemeClr val="lt1"/>
                          </a:solidFill>
                          <a:latin typeface="Calibri"/>
                        </a:defRPr>
                      </a:lvl1pPr>
                      <a:lvl2pPr marL="277157" eaLnBrk="1" hangingPunct="1">
                        <a:defRPr b="1">
                          <a:solidFill>
                            <a:schemeClr val="lt1"/>
                          </a:solidFill>
                          <a:latin typeface="Calibri"/>
                        </a:defRPr>
                      </a:lvl2pPr>
                      <a:lvl3pPr marL="554311" eaLnBrk="1" hangingPunct="1">
                        <a:defRPr b="1">
                          <a:solidFill>
                            <a:schemeClr val="lt1"/>
                          </a:solidFill>
                          <a:latin typeface="Calibri"/>
                        </a:defRPr>
                      </a:lvl3pPr>
                      <a:lvl4pPr marL="831473" eaLnBrk="1" hangingPunct="1">
                        <a:defRPr b="1">
                          <a:solidFill>
                            <a:schemeClr val="lt1"/>
                          </a:solidFill>
                          <a:latin typeface="Calibri"/>
                        </a:defRPr>
                      </a:lvl4pPr>
                      <a:lvl5pPr marL="1108620" eaLnBrk="1" hangingPunct="1">
                        <a:defRPr b="1">
                          <a:solidFill>
                            <a:schemeClr val="lt1"/>
                          </a:solidFill>
                          <a:latin typeface="Calibri"/>
                        </a:defRPr>
                      </a:lvl5pPr>
                      <a:lvl6pPr marL="1385777" eaLnBrk="1" hangingPunct="1">
                        <a:defRPr b="1">
                          <a:solidFill>
                            <a:schemeClr val="lt1"/>
                          </a:solidFill>
                          <a:latin typeface="Calibri"/>
                        </a:defRPr>
                      </a:lvl6pPr>
                      <a:lvl7pPr marL="1662933" eaLnBrk="1" hangingPunct="1">
                        <a:defRPr b="1">
                          <a:solidFill>
                            <a:schemeClr val="lt1"/>
                          </a:solidFill>
                          <a:latin typeface="Calibri"/>
                        </a:defRPr>
                      </a:lvl7pPr>
                      <a:lvl8pPr marL="1940093" eaLnBrk="1" hangingPunct="1">
                        <a:defRPr b="1">
                          <a:solidFill>
                            <a:schemeClr val="lt1"/>
                          </a:solidFill>
                          <a:latin typeface="Calibri"/>
                        </a:defRPr>
                      </a:lvl8pPr>
                      <a:lvl9pPr marL="2217239" eaLnBrk="1" hangingPunct="1">
                        <a:defRPr b="1">
                          <a:solidFill>
                            <a:schemeClr val="lt1"/>
                          </a:solidFill>
                          <a:latin typeface="Calibri"/>
                        </a:defRPr>
                      </a:lvl9pPr>
                    </a:lstStyle>
                    <a:p>
                      <a:pPr>
                        <a:spcAft>
                          <a:spcPts val="0"/>
                        </a:spcAft>
                      </a:pPr>
                      <a:r>
                        <a:rPr lang="es-CL" sz="1400" b="1" dirty="0">
                          <a:effectLst/>
                          <a:latin typeface="+mn-lt"/>
                        </a:rPr>
                        <a:t>Docentes</a:t>
                      </a:r>
                    </a:p>
                  </a:txBody>
                  <a:tcPr marL="68571" marR="68571" marT="9521"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200" b="0" i="0" u="none" strike="noStrike" kern="1200" cap="none" normalizeH="0" baseline="0" dirty="0">
                        <a:ln>
                          <a:noFill/>
                        </a:ln>
                        <a:solidFill>
                          <a:schemeClr val="tx1"/>
                        </a:solidFill>
                        <a:effectLst/>
                        <a:latin typeface="Calibri" pitchFamily="34" charset="0"/>
                        <a:ea typeface="Calibri" pitchFamily="34" charset="0"/>
                        <a:cs typeface="Times New Roman" pitchFamily="18" charset="0"/>
                      </a:endParaRPr>
                    </a:p>
                  </a:txBody>
                  <a:tcPr marL="9524" marR="9524" marT="9523"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200" b="0" u="none" strike="noStrike" kern="1200" cap="none" normalizeH="0" baseline="0" dirty="0">
                        <a:ln>
                          <a:noFill/>
                        </a:ln>
                        <a:solidFill>
                          <a:schemeClr val="tx1"/>
                        </a:solidFill>
                        <a:effectLst/>
                        <a:latin typeface="+mn-lt"/>
                        <a:ea typeface="+mn-ea"/>
                        <a:cs typeface="+mn-cs"/>
                      </a:endParaRPr>
                    </a:p>
                  </a:txBody>
                  <a:tcPr marL="9524" marR="9524" marT="9523"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200" b="0" u="none" strike="noStrike" kern="1200" cap="none" normalizeH="0" baseline="0" dirty="0">
                        <a:ln>
                          <a:noFill/>
                        </a:ln>
                        <a:solidFill>
                          <a:schemeClr val="tx1"/>
                        </a:solidFill>
                        <a:effectLst/>
                        <a:latin typeface="+mn-lt"/>
                        <a:ea typeface="+mn-ea"/>
                        <a:cs typeface="+mn-cs"/>
                      </a:endParaRPr>
                    </a:p>
                  </a:txBody>
                  <a:tcPr marL="9524" marR="9524" marT="9523"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200" u="none" strike="noStrike" kern="1200" cap="none" normalizeH="0" baseline="0" dirty="0">
                        <a:ln>
                          <a:noFill/>
                        </a:ln>
                        <a:solidFill>
                          <a:schemeClr val="dk1"/>
                        </a:solidFill>
                        <a:effectLst/>
                        <a:latin typeface="+mn-lt"/>
                        <a:ea typeface="+mn-ea"/>
                        <a:cs typeface="+mn-cs"/>
                      </a:endParaRPr>
                    </a:p>
                  </a:txBody>
                  <a:tcPr marL="9524" marR="9524" marT="9523"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200" u="none" strike="noStrike" kern="1200" cap="none" normalizeH="0" baseline="0" dirty="0">
                        <a:ln>
                          <a:noFill/>
                        </a:ln>
                        <a:solidFill>
                          <a:schemeClr val="dk1"/>
                        </a:solidFill>
                        <a:effectLst/>
                        <a:latin typeface="+mn-lt"/>
                        <a:ea typeface="+mn-ea"/>
                        <a:cs typeface="+mn-cs"/>
                      </a:endParaRPr>
                    </a:p>
                  </a:txBody>
                  <a:tcPr marL="9524" marR="9524" marT="9523"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200" b="0" u="none" strike="noStrike" kern="1200" cap="none" normalizeH="0" baseline="0" dirty="0">
                        <a:ln>
                          <a:noFill/>
                        </a:ln>
                        <a:solidFill>
                          <a:schemeClr val="tx1"/>
                        </a:solidFill>
                        <a:effectLst/>
                        <a:latin typeface="+mn-lt"/>
                        <a:ea typeface="+mn-ea"/>
                        <a:cs typeface="+mn-cs"/>
                      </a:endParaRPr>
                    </a:p>
                  </a:txBody>
                  <a:tcPr marL="9524" marR="9524" marT="9523"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1200" b="0" u="none" strike="noStrike" kern="1200" cap="none" normalizeH="0" baseline="0" dirty="0">
                        <a:ln>
                          <a:noFill/>
                        </a:ln>
                        <a:solidFill>
                          <a:schemeClr val="dk1"/>
                        </a:solidFill>
                        <a:effectLst/>
                        <a:latin typeface="+mn-lt"/>
                        <a:ea typeface="+mn-ea"/>
                        <a:cs typeface="+mn-cs"/>
                      </a:endParaRPr>
                    </a:p>
                  </a:txBody>
                  <a:tcPr marL="9525" marR="9525" marT="9526"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a:spcAft>
                          <a:spcPts val="0"/>
                        </a:spcAft>
                      </a:pPr>
                      <a:endParaRPr lang="es-CL" sz="1200" b="0" dirty="0">
                        <a:effectLst/>
                        <a:latin typeface="+mj-lt"/>
                        <a:ea typeface="Calibri" panose="020F0502020204030204" pitchFamily="34" charset="0"/>
                        <a:cs typeface="Times New Roman" panose="02020603050405020304" pitchFamily="18" charset="0"/>
                      </a:endParaRPr>
                    </a:p>
                  </a:txBody>
                  <a:tcPr marL="9526" marR="9526" marT="9539"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algn="ctr">
                        <a:spcAft>
                          <a:spcPts val="0"/>
                        </a:spcAft>
                      </a:pPr>
                      <a:endParaRPr lang="es-CL" sz="1200" b="0" dirty="0">
                        <a:effectLst/>
                        <a:latin typeface="+mj-lt"/>
                        <a:ea typeface="Calibri" panose="020F0502020204030204" pitchFamily="34" charset="0"/>
                        <a:cs typeface="Times New Roman" panose="02020603050405020304" pitchFamily="18" charset="0"/>
                      </a:endParaRPr>
                    </a:p>
                  </a:txBody>
                  <a:tcPr marL="9526" marR="9526" marT="9539"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36%</a:t>
                      </a:r>
                    </a:p>
                  </a:txBody>
                  <a:tcPr marL="9353" marR="9353" marT="9356"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5</a:t>
                      </a:r>
                    </a:p>
                  </a:txBody>
                  <a:tcPr marL="9353" marR="9353" marT="9356"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ES" sz="1200" b="0" i="0" u="none" strike="noStrike" kern="1200" dirty="0">
                          <a:solidFill>
                            <a:srgbClr val="000000"/>
                          </a:solidFill>
                          <a:effectLst/>
                          <a:latin typeface="+mj-lt"/>
                          <a:ea typeface="+mn-ea"/>
                          <a:cs typeface="+mn-cs"/>
                        </a:rPr>
                        <a:t>29%</a:t>
                      </a:r>
                      <a:endParaRPr lang="es-CL" sz="1200" b="0" i="0" u="none" strike="noStrike" kern="1200" dirty="0">
                        <a:solidFill>
                          <a:srgbClr val="000000"/>
                        </a:solidFill>
                        <a:effectLst/>
                        <a:latin typeface="+mj-lt"/>
                        <a:ea typeface="+mn-ea"/>
                        <a:cs typeface="+mn-cs"/>
                      </a:endParaRPr>
                    </a:p>
                  </a:txBody>
                  <a:tcPr marL="9353" marR="9353" marT="9356"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lvl1pPr marL="0" eaLnBrk="1" hangingPunct="1">
                        <a:defRPr>
                          <a:solidFill>
                            <a:schemeClr val="dk1"/>
                          </a:solidFill>
                          <a:latin typeface="Calibri"/>
                        </a:defRPr>
                      </a:lvl1pPr>
                      <a:lvl2pPr marL="277157" eaLnBrk="1" hangingPunct="1">
                        <a:defRPr>
                          <a:solidFill>
                            <a:schemeClr val="dk1"/>
                          </a:solidFill>
                          <a:latin typeface="Calibri"/>
                        </a:defRPr>
                      </a:lvl2pPr>
                      <a:lvl3pPr marL="554311" eaLnBrk="1" hangingPunct="1">
                        <a:defRPr>
                          <a:solidFill>
                            <a:schemeClr val="dk1"/>
                          </a:solidFill>
                          <a:latin typeface="Calibri"/>
                        </a:defRPr>
                      </a:lvl3pPr>
                      <a:lvl4pPr marL="831473" eaLnBrk="1" hangingPunct="1">
                        <a:defRPr>
                          <a:solidFill>
                            <a:schemeClr val="dk1"/>
                          </a:solidFill>
                          <a:latin typeface="Calibri"/>
                        </a:defRPr>
                      </a:lvl4pPr>
                      <a:lvl5pPr marL="1108620" eaLnBrk="1" hangingPunct="1">
                        <a:defRPr>
                          <a:solidFill>
                            <a:schemeClr val="dk1"/>
                          </a:solidFill>
                          <a:latin typeface="Calibri"/>
                        </a:defRPr>
                      </a:lvl5pPr>
                      <a:lvl6pPr marL="1385777" eaLnBrk="1" hangingPunct="1">
                        <a:defRPr>
                          <a:solidFill>
                            <a:schemeClr val="dk1"/>
                          </a:solidFill>
                          <a:latin typeface="Calibri"/>
                        </a:defRPr>
                      </a:lvl6pPr>
                      <a:lvl7pPr marL="1662933" eaLnBrk="1" hangingPunct="1">
                        <a:defRPr>
                          <a:solidFill>
                            <a:schemeClr val="dk1"/>
                          </a:solidFill>
                          <a:latin typeface="Calibri"/>
                        </a:defRPr>
                      </a:lvl7pPr>
                      <a:lvl8pPr marL="1940093" eaLnBrk="1" hangingPunct="1">
                        <a:defRPr>
                          <a:solidFill>
                            <a:schemeClr val="dk1"/>
                          </a:solidFill>
                          <a:latin typeface="Calibri"/>
                        </a:defRPr>
                      </a:lvl8pPr>
                      <a:lvl9pPr marL="2217239" eaLnBrk="1" hangingPunct="1">
                        <a:defRPr>
                          <a:solidFill>
                            <a:schemeClr val="dk1"/>
                          </a:solidFill>
                          <a:latin typeface="Calibri"/>
                        </a:defRPr>
                      </a:lvl9pPr>
                    </a:lstStyle>
                    <a:p>
                      <a:pPr marL="0" algn="ctr" defTabSz="457200" rtl="0" eaLnBrk="1" fontAlgn="ctr" latinLnBrk="0" hangingPunct="1"/>
                      <a:r>
                        <a:rPr lang="es-CL" sz="1200" b="0" i="0" u="none" strike="noStrike" kern="1200" dirty="0">
                          <a:solidFill>
                            <a:srgbClr val="000000"/>
                          </a:solidFill>
                          <a:effectLst/>
                          <a:latin typeface="+mj-lt"/>
                          <a:ea typeface="+mn-ea"/>
                          <a:cs typeface="+mn-cs"/>
                        </a:rPr>
                        <a:t>4</a:t>
                      </a:r>
                    </a:p>
                  </a:txBody>
                  <a:tcPr marL="9353" marR="9353" marT="9356"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tx2">
                        <a:lumMod val="40000"/>
                        <a:lumOff val="60000"/>
                      </a:scheme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43%</a:t>
                      </a:r>
                    </a:p>
                  </a:txBody>
                  <a:tcPr marL="9353" marR="9353" marT="9356"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p>
                      <a:pPr marL="0" algn="ctr" defTabSz="457200" rtl="0" eaLnBrk="1" fontAlgn="ctr" latinLnBrk="0" hangingPunct="1"/>
                      <a:r>
                        <a:rPr lang="es-CL" sz="1200" b="1" i="0" u="none" strike="noStrike" kern="1200" dirty="0">
                          <a:solidFill>
                            <a:srgbClr val="000000"/>
                          </a:solidFill>
                          <a:effectLst/>
                          <a:latin typeface="+mj-lt"/>
                          <a:ea typeface="+mn-ea"/>
                          <a:cs typeface="+mn-cs"/>
                        </a:rPr>
                        <a:t>6</a:t>
                      </a:r>
                    </a:p>
                  </a:txBody>
                  <a:tcPr marL="9353" marR="9353" marT="9356"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11"/>
                  </a:ext>
                </a:extLst>
              </a:tr>
            </a:tbl>
          </a:graphicData>
        </a:graphic>
      </p:graphicFrame>
      <p:sp>
        <p:nvSpPr>
          <p:cNvPr id="19" name="Bocadillo: rectángulo con esquinas redondeadas 18">
            <a:extLst>
              <a:ext uri="{FF2B5EF4-FFF2-40B4-BE49-F238E27FC236}">
                <a16:creationId xmlns:a16="http://schemas.microsoft.com/office/drawing/2014/main" id="{9F825FB8-51FF-4ACE-9384-B5EB179D4B4B}"/>
              </a:ext>
            </a:extLst>
          </p:cNvPr>
          <p:cNvSpPr/>
          <p:nvPr/>
        </p:nvSpPr>
        <p:spPr>
          <a:xfrm>
            <a:off x="9132888" y="896938"/>
            <a:ext cx="2190750" cy="585787"/>
          </a:xfrm>
          <a:prstGeom prst="wedgeRoundRectCallout">
            <a:avLst>
              <a:gd name="adj1" fmla="val 33589"/>
              <a:gd name="adj2" fmla="val 80630"/>
              <a:gd name="adj3" fmla="val 16667"/>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s-CL" b="1" kern="0" dirty="0">
                <a:solidFill>
                  <a:prstClr val="black"/>
                </a:solidFill>
                <a:latin typeface="Calibri"/>
              </a:rPr>
              <a:t>Total respuestas 2022: 4.587</a:t>
            </a:r>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DF95E79F-A051-4136-AF20-C7DDBD56FCF2}"/>
              </a:ext>
            </a:extLst>
          </p:cNvPr>
          <p:cNvSpPr/>
          <p:nvPr/>
        </p:nvSpPr>
        <p:spPr>
          <a:xfrm>
            <a:off x="0" y="-4763"/>
            <a:ext cx="2947988"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5827D223-0CC3-4307-9B62-5C1AB5E27472}"/>
              </a:ext>
            </a:extLst>
          </p:cNvPr>
          <p:cNvSpPr txBox="1">
            <a:spLocks noChangeArrowheads="1"/>
          </p:cNvSpPr>
          <p:nvPr/>
        </p:nvSpPr>
        <p:spPr bwMode="auto">
          <a:xfrm>
            <a:off x="93663" y="68263"/>
            <a:ext cx="260826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Consultantes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61444" name="Imagen 72">
            <a:extLst>
              <a:ext uri="{FF2B5EF4-FFF2-40B4-BE49-F238E27FC236}">
                <a16:creationId xmlns:a16="http://schemas.microsoft.com/office/drawing/2014/main" id="{102CE6B0-965C-45BE-830A-A4124E7AF4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CuadroTexto 4">
            <a:extLst>
              <a:ext uri="{FF2B5EF4-FFF2-40B4-BE49-F238E27FC236}">
                <a16:creationId xmlns:a16="http://schemas.microsoft.com/office/drawing/2014/main" id="{F8E6F25D-E1BF-4295-9D42-4E015E239C5D}"/>
              </a:ext>
            </a:extLst>
          </p:cNvPr>
          <p:cNvSpPr txBox="1">
            <a:spLocks noChangeArrowheads="1"/>
          </p:cNvSpPr>
          <p:nvPr/>
        </p:nvSpPr>
        <p:spPr bwMode="auto">
          <a:xfrm>
            <a:off x="5330825" y="1030288"/>
            <a:ext cx="167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CONCLUSIONES</a:t>
            </a:r>
          </a:p>
        </p:txBody>
      </p:sp>
      <p:sp>
        <p:nvSpPr>
          <p:cNvPr id="3" name="CuadroTexto 2">
            <a:extLst>
              <a:ext uri="{FF2B5EF4-FFF2-40B4-BE49-F238E27FC236}">
                <a16:creationId xmlns:a16="http://schemas.microsoft.com/office/drawing/2014/main" id="{497BFEF4-83EF-E09A-3AF1-9272169B66A7}"/>
              </a:ext>
            </a:extLst>
          </p:cNvPr>
          <p:cNvSpPr txBox="1"/>
          <p:nvPr/>
        </p:nvSpPr>
        <p:spPr>
          <a:xfrm>
            <a:off x="1013481" y="1616224"/>
            <a:ext cx="9930213" cy="2800767"/>
          </a:xfrm>
          <a:prstGeom prst="rect">
            <a:avLst/>
          </a:prstGeom>
          <a:noFill/>
        </p:spPr>
        <p:txBody>
          <a:bodyPr wrap="square" rtlCol="0">
            <a:sp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a:noFill/>
                </a:ln>
                <a:effectLst/>
                <a:uLnTx/>
                <a:uFillTx/>
                <a:latin typeface="Calibri"/>
                <a:ea typeface="+mn-ea"/>
                <a:cs typeface="+mn-cs"/>
              </a:rPr>
              <a:t>Consultantes presentan una baja en su evaluación </a:t>
            </a:r>
            <a:r>
              <a:rPr lang="es-ES" sz="1600" dirty="0">
                <a:latin typeface="Calibri"/>
              </a:rPr>
              <a:t>2022</a:t>
            </a:r>
            <a:r>
              <a:rPr kumimoji="0" lang="es-ES" sz="1600" b="0" i="0" u="none" strike="noStrike" kern="1200" cap="none" spc="0" normalizeH="0" baseline="0" noProof="0" dirty="0">
                <a:ln>
                  <a:noFill/>
                </a:ln>
                <a:effectLst/>
                <a:uLnTx/>
                <a:uFillTx/>
                <a:latin typeface="Calibri"/>
                <a:ea typeface="+mn-ea"/>
                <a:cs typeface="+mn-cs"/>
              </a:rPr>
              <a:t>. El promedio en la satisfacción general baja 4 décimas: de 5.0 a 4.6.</a:t>
            </a:r>
          </a:p>
          <a:p>
            <a:pPr marL="0" marR="0" lvl="0" indent="0" algn="just" defTabSz="457200" rtl="0" eaLnBrk="0" fontAlgn="base" latinLnBrk="0" hangingPunct="0">
              <a:lnSpc>
                <a:spcPct val="100000"/>
              </a:lnSpc>
              <a:spcBef>
                <a:spcPct val="0"/>
              </a:spcBef>
              <a:spcAft>
                <a:spcPct val="0"/>
              </a:spcAft>
              <a:buClrTx/>
              <a:buSzTx/>
              <a:buFontTx/>
              <a:buNone/>
              <a:tabLst/>
              <a:defRPr/>
            </a:pPr>
            <a:endParaRPr kumimoji="0" lang="es-ES" sz="1600" b="0" i="0" u="none" strike="noStrike" kern="1200" cap="none" spc="0" normalizeH="0" baseline="0" noProof="0" dirty="0">
              <a:ln>
                <a:noFill/>
              </a:ln>
              <a:effectLst/>
              <a:uLnTx/>
              <a:uFillTx/>
              <a:latin typeface="Calibri"/>
              <a:ea typeface="+mn-ea"/>
              <a:cs typeface="+mn-cs"/>
            </a:endParaRPr>
          </a:p>
          <a:p>
            <a:pPr marL="0" marR="0" lvl="0" indent="0" algn="just" defTabSz="4572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a:noFill/>
                </a:ln>
                <a:effectLst/>
                <a:uLnTx/>
                <a:uFillTx/>
                <a:latin typeface="Calibri"/>
                <a:ea typeface="+mn-ea"/>
                <a:cs typeface="+mn-cs"/>
              </a:rPr>
              <a:t>La mayoría ingresó su consulta </a:t>
            </a:r>
            <a:r>
              <a:rPr kumimoji="0" lang="es-CL" sz="1600" b="0" i="0" u="none" strike="noStrike" kern="1200" cap="none" spc="0" normalizeH="0" baseline="0" noProof="0" dirty="0">
                <a:ln>
                  <a:noFill/>
                </a:ln>
                <a:effectLst/>
                <a:uLnTx/>
                <a:uFillTx/>
                <a:latin typeface="Calibri" panose="020F0502020204030204" pitchFamily="34" charset="0"/>
                <a:ea typeface="+mn-ea"/>
                <a:cs typeface="+mn-cs"/>
              </a:rPr>
              <a:t>a través del sitio web del CPLT, manteniendo al correo electrónico y al teléfono en segundo y tercer lugar</a:t>
            </a:r>
            <a:r>
              <a:rPr kumimoji="0" lang="es-ES" sz="1600" b="0" i="0" u="none" strike="noStrike" kern="1200" cap="none" spc="0" normalizeH="0" baseline="0" noProof="0" dirty="0">
                <a:ln>
                  <a:noFill/>
                </a:ln>
                <a:effectLst/>
                <a:uLnTx/>
                <a:uFillTx/>
                <a:latin typeface="Calibri"/>
                <a:ea typeface="+mn-ea"/>
                <a:cs typeface="+mn-cs"/>
              </a:rPr>
              <a:t>, sin embargo, el canal mejor evaluado es el presencial. Consultantes que asisten de manera presencial están más satisfechos con el servicio y consideran que el contacto es más fácil, sin embargo hay que considerar que representan sólo un 5%. El Chat virtual está de a poco empezando a usarse, con un 4% y una relativamente buena evaluación.</a:t>
            </a:r>
          </a:p>
          <a:p>
            <a:pPr marR="0" lvl="0" algn="just" defTabSz="457200" rtl="0" eaLnBrk="1" fontAlgn="auto" latinLnBrk="0" hangingPunct="1">
              <a:lnSpc>
                <a:spcPct val="100000"/>
              </a:lnSpc>
              <a:spcBef>
                <a:spcPts val="0"/>
              </a:spcBef>
              <a:spcAft>
                <a:spcPts val="0"/>
              </a:spcAft>
              <a:buClrTx/>
              <a:buSzTx/>
              <a:tabLst/>
              <a:defRPr/>
            </a:pPr>
            <a:endParaRPr kumimoji="0" lang="es-CL" sz="1600" b="0" i="0" u="none" strike="noStrike" kern="1200" cap="none" spc="0" normalizeH="0" baseline="0" noProof="0" dirty="0">
              <a:ln>
                <a:noFill/>
              </a:ln>
              <a:effectLs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dirty="0">
                <a:ln>
                  <a:noFill/>
                </a:ln>
                <a:effectLst/>
                <a:uLnTx/>
                <a:uFillTx/>
                <a:latin typeface="Calibri"/>
                <a:ea typeface="+mn-ea"/>
                <a:cs typeface="+mn-cs"/>
              </a:rPr>
              <a:t>Los aspectos peor evaluados de la respuesta son su utilidad, la relación entre la consulta y la respuesta que recibió (ambos con un 4,6).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Rectángulo 3">
            <a:extLst>
              <a:ext uri="{FF2B5EF4-FFF2-40B4-BE49-F238E27FC236}">
                <a16:creationId xmlns:a16="http://schemas.microsoft.com/office/drawing/2014/main" id="{838F13C2-F16D-4A23-86B8-9DA1C72845EE}"/>
              </a:ext>
            </a:extLst>
          </p:cNvPr>
          <p:cNvSpPr>
            <a:spLocks noChangeArrowheads="1"/>
          </p:cNvSpPr>
          <p:nvPr/>
        </p:nvSpPr>
        <p:spPr bwMode="auto">
          <a:xfrm>
            <a:off x="1090613" y="2566988"/>
            <a:ext cx="10010775" cy="1271587"/>
          </a:xfrm>
          <a:prstGeom prst="rect">
            <a:avLst/>
          </a:prstGeom>
          <a:noFill/>
          <a:ln>
            <a:noFill/>
          </a:ln>
        </p:spPr>
        <p:txBody>
          <a:bodyPr lIns="121899" tIns="60949" rIns="121899" bIns="60949">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algn="ctr" defTabSz="552437" eaLnBrk="1" hangingPunct="1">
              <a:defRPr/>
            </a:pPr>
            <a:r>
              <a:rPr lang="es-ES" altLang="es-CL" sz="3733" dirty="0">
                <a:solidFill>
                  <a:srgbClr val="66CDFF"/>
                </a:solidFill>
              </a:rPr>
              <a:t>4. Solicitantes </a:t>
            </a:r>
          </a:p>
          <a:p>
            <a:pPr algn="ctr" defTabSz="552437" eaLnBrk="1" hangingPunct="1">
              <a:defRPr/>
            </a:pPr>
            <a:r>
              <a:rPr lang="es-ES" altLang="es-CL" sz="3733" dirty="0">
                <a:solidFill>
                  <a:srgbClr val="66CDFF"/>
                </a:solidFill>
              </a:rPr>
              <a:t>(CPLT y Derivados)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BE1446B8-97B2-49E8-A9EC-45EAC6DE86BD}"/>
              </a:ext>
            </a:extLst>
          </p:cNvPr>
          <p:cNvSpPr/>
          <p:nvPr/>
        </p:nvSpPr>
        <p:spPr>
          <a:xfrm>
            <a:off x="0" y="-4763"/>
            <a:ext cx="434181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5B9DA414-F445-4FA9-ABF2-52208A124F35}"/>
              </a:ext>
            </a:extLst>
          </p:cNvPr>
          <p:cNvSpPr txBox="1">
            <a:spLocks noChangeArrowheads="1"/>
          </p:cNvSpPr>
          <p:nvPr/>
        </p:nvSpPr>
        <p:spPr bwMode="auto">
          <a:xfrm>
            <a:off x="93663" y="68263"/>
            <a:ext cx="40830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del CPLT</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63492" name="Imagen 72">
            <a:extLst>
              <a:ext uri="{FF2B5EF4-FFF2-40B4-BE49-F238E27FC236}">
                <a16:creationId xmlns:a16="http://schemas.microsoft.com/office/drawing/2014/main" id="{732155F6-AB4B-4271-87B7-0DB19D3B3D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CuadroTexto 4">
            <a:extLst>
              <a:ext uri="{FF2B5EF4-FFF2-40B4-BE49-F238E27FC236}">
                <a16:creationId xmlns:a16="http://schemas.microsoft.com/office/drawing/2014/main" id="{5A004E38-B07A-46B4-AE85-BF49ABEDC7DF}"/>
              </a:ext>
            </a:extLst>
          </p:cNvPr>
          <p:cNvSpPr txBox="1">
            <a:spLocks noChangeArrowheads="1"/>
          </p:cNvSpPr>
          <p:nvPr/>
        </p:nvSpPr>
        <p:spPr bwMode="auto">
          <a:xfrm>
            <a:off x="452438" y="1004888"/>
            <a:ext cx="2481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SATISFACCIÓN GENERAL</a:t>
            </a:r>
          </a:p>
        </p:txBody>
      </p:sp>
      <p:graphicFrame>
        <p:nvGraphicFramePr>
          <p:cNvPr id="6" name="Tabla 2">
            <a:extLst>
              <a:ext uri="{FF2B5EF4-FFF2-40B4-BE49-F238E27FC236}">
                <a16:creationId xmlns:a16="http://schemas.microsoft.com/office/drawing/2014/main" id="{65DF7CB0-7387-46DC-9903-E9145A5731FD}"/>
              </a:ext>
            </a:extLst>
          </p:cNvPr>
          <p:cNvGraphicFramePr>
            <a:graphicFrameLocks noGrp="1"/>
          </p:cNvGraphicFramePr>
          <p:nvPr>
            <p:extLst>
              <p:ext uri="{D42A27DB-BD31-4B8C-83A1-F6EECF244321}">
                <p14:modId xmlns:p14="http://schemas.microsoft.com/office/powerpoint/2010/main" val="745809047"/>
              </p:ext>
            </p:extLst>
          </p:nvPr>
        </p:nvGraphicFramePr>
        <p:xfrm>
          <a:off x="452438" y="5754179"/>
          <a:ext cx="8589012" cy="741364"/>
        </p:xfrm>
        <a:graphic>
          <a:graphicData uri="http://schemas.openxmlformats.org/drawingml/2006/table">
            <a:tbl>
              <a:tblPr firstRow="1" bandRow="1">
                <a:tableStyleId>{5C22544A-7EE6-4342-B048-85BDC9FD1C3A}</a:tableStyleId>
              </a:tblPr>
              <a:tblGrid>
                <a:gridCol w="604204">
                  <a:extLst>
                    <a:ext uri="{9D8B030D-6E8A-4147-A177-3AD203B41FA5}">
                      <a16:colId xmlns:a16="http://schemas.microsoft.com/office/drawing/2014/main" val="20001"/>
                    </a:ext>
                  </a:extLst>
                </a:gridCol>
                <a:gridCol w="661906">
                  <a:extLst>
                    <a:ext uri="{9D8B030D-6E8A-4147-A177-3AD203B41FA5}">
                      <a16:colId xmlns:a16="http://schemas.microsoft.com/office/drawing/2014/main" val="20002"/>
                    </a:ext>
                  </a:extLst>
                </a:gridCol>
                <a:gridCol w="661906">
                  <a:extLst>
                    <a:ext uri="{9D8B030D-6E8A-4147-A177-3AD203B41FA5}">
                      <a16:colId xmlns:a16="http://schemas.microsoft.com/office/drawing/2014/main" val="20003"/>
                    </a:ext>
                  </a:extLst>
                </a:gridCol>
                <a:gridCol w="661906">
                  <a:extLst>
                    <a:ext uri="{9D8B030D-6E8A-4147-A177-3AD203B41FA5}">
                      <a16:colId xmlns:a16="http://schemas.microsoft.com/office/drawing/2014/main" val="20004"/>
                    </a:ext>
                  </a:extLst>
                </a:gridCol>
                <a:gridCol w="661906">
                  <a:extLst>
                    <a:ext uri="{9D8B030D-6E8A-4147-A177-3AD203B41FA5}">
                      <a16:colId xmlns:a16="http://schemas.microsoft.com/office/drawing/2014/main" val="20005"/>
                    </a:ext>
                  </a:extLst>
                </a:gridCol>
                <a:gridCol w="661906">
                  <a:extLst>
                    <a:ext uri="{9D8B030D-6E8A-4147-A177-3AD203B41FA5}">
                      <a16:colId xmlns:a16="http://schemas.microsoft.com/office/drawing/2014/main" val="20006"/>
                    </a:ext>
                  </a:extLst>
                </a:gridCol>
                <a:gridCol w="661906">
                  <a:extLst>
                    <a:ext uri="{9D8B030D-6E8A-4147-A177-3AD203B41FA5}">
                      <a16:colId xmlns:a16="http://schemas.microsoft.com/office/drawing/2014/main" val="20007"/>
                    </a:ext>
                  </a:extLst>
                </a:gridCol>
                <a:gridCol w="661906">
                  <a:extLst>
                    <a:ext uri="{9D8B030D-6E8A-4147-A177-3AD203B41FA5}">
                      <a16:colId xmlns:a16="http://schemas.microsoft.com/office/drawing/2014/main" val="20008"/>
                    </a:ext>
                  </a:extLst>
                </a:gridCol>
                <a:gridCol w="661906">
                  <a:extLst>
                    <a:ext uri="{9D8B030D-6E8A-4147-A177-3AD203B41FA5}">
                      <a16:colId xmlns:a16="http://schemas.microsoft.com/office/drawing/2014/main" val="20009"/>
                    </a:ext>
                  </a:extLst>
                </a:gridCol>
                <a:gridCol w="661906">
                  <a:extLst>
                    <a:ext uri="{9D8B030D-6E8A-4147-A177-3AD203B41FA5}">
                      <a16:colId xmlns:a16="http://schemas.microsoft.com/office/drawing/2014/main" val="20010"/>
                    </a:ext>
                  </a:extLst>
                </a:gridCol>
                <a:gridCol w="609843">
                  <a:extLst>
                    <a:ext uri="{9D8B030D-6E8A-4147-A177-3AD203B41FA5}">
                      <a16:colId xmlns:a16="http://schemas.microsoft.com/office/drawing/2014/main" val="20011"/>
                    </a:ext>
                  </a:extLst>
                </a:gridCol>
                <a:gridCol w="609843">
                  <a:extLst>
                    <a:ext uri="{9D8B030D-6E8A-4147-A177-3AD203B41FA5}">
                      <a16:colId xmlns:a16="http://schemas.microsoft.com/office/drawing/2014/main" val="2128857961"/>
                    </a:ext>
                  </a:extLst>
                </a:gridCol>
                <a:gridCol w="807968">
                  <a:extLst>
                    <a:ext uri="{9D8B030D-6E8A-4147-A177-3AD203B41FA5}">
                      <a16:colId xmlns:a16="http://schemas.microsoft.com/office/drawing/2014/main" val="20012"/>
                    </a:ext>
                  </a:extLst>
                </a:gridCol>
              </a:tblGrid>
              <a:tr h="370682">
                <a:tc>
                  <a:txBody>
                    <a:bodyPr/>
                    <a:lstStyle/>
                    <a:p>
                      <a:pPr algn="ctr"/>
                      <a:r>
                        <a:rPr lang="es-CL" sz="1600" dirty="0"/>
                        <a:t>Ene</a:t>
                      </a:r>
                    </a:p>
                  </a:txBody>
                  <a:tcPr marL="91434" marR="91434" marT="45700" marB="45700"/>
                </a:tc>
                <a:tc>
                  <a:txBody>
                    <a:bodyPr/>
                    <a:lstStyle/>
                    <a:p>
                      <a:pPr algn="ctr"/>
                      <a:r>
                        <a:rPr lang="es-CL" sz="1600" dirty="0"/>
                        <a:t>Feb</a:t>
                      </a:r>
                    </a:p>
                  </a:txBody>
                  <a:tcPr marL="91434" marR="91434" marT="45700" marB="45700"/>
                </a:tc>
                <a:tc>
                  <a:txBody>
                    <a:bodyPr/>
                    <a:lstStyle/>
                    <a:p>
                      <a:pPr algn="ctr"/>
                      <a:r>
                        <a:rPr lang="es-CL" sz="1600" dirty="0"/>
                        <a:t>Mar</a:t>
                      </a:r>
                    </a:p>
                  </a:txBody>
                  <a:tcPr marL="91434" marR="91434" marT="45700" marB="45700"/>
                </a:tc>
                <a:tc>
                  <a:txBody>
                    <a:bodyPr/>
                    <a:lstStyle/>
                    <a:p>
                      <a:pPr algn="ctr"/>
                      <a:r>
                        <a:rPr lang="es-CL" sz="1600" dirty="0"/>
                        <a:t>Abr</a:t>
                      </a:r>
                    </a:p>
                  </a:txBody>
                  <a:tcPr marL="91434" marR="91434" marT="45700" marB="45700"/>
                </a:tc>
                <a:tc>
                  <a:txBody>
                    <a:bodyPr/>
                    <a:lstStyle/>
                    <a:p>
                      <a:pPr algn="ctr"/>
                      <a:r>
                        <a:rPr lang="es-CL" sz="1600" dirty="0"/>
                        <a:t>May</a:t>
                      </a:r>
                    </a:p>
                  </a:txBody>
                  <a:tcPr marL="91434" marR="91434" marT="45700" marB="45700"/>
                </a:tc>
                <a:tc>
                  <a:txBody>
                    <a:bodyPr/>
                    <a:lstStyle/>
                    <a:p>
                      <a:pPr algn="ctr"/>
                      <a:r>
                        <a:rPr lang="es-CL" sz="1600" dirty="0"/>
                        <a:t>Jun</a:t>
                      </a:r>
                    </a:p>
                  </a:txBody>
                  <a:tcPr marL="91434" marR="91434" marT="45700" marB="45700"/>
                </a:tc>
                <a:tc>
                  <a:txBody>
                    <a:bodyPr/>
                    <a:lstStyle/>
                    <a:p>
                      <a:pPr algn="ctr"/>
                      <a:r>
                        <a:rPr lang="es-CL" sz="1600" dirty="0"/>
                        <a:t>Jul</a:t>
                      </a:r>
                    </a:p>
                  </a:txBody>
                  <a:tcPr marL="91434" marR="91434" marT="45700" marB="45700"/>
                </a:tc>
                <a:tc>
                  <a:txBody>
                    <a:bodyPr/>
                    <a:lstStyle/>
                    <a:p>
                      <a:pPr algn="ctr"/>
                      <a:r>
                        <a:rPr lang="es-CL" sz="1600" dirty="0" err="1"/>
                        <a:t>Ago</a:t>
                      </a:r>
                      <a:endParaRPr lang="es-CL" sz="1600" dirty="0"/>
                    </a:p>
                  </a:txBody>
                  <a:tcPr marL="91434" marR="91434" marT="45700" marB="45700"/>
                </a:tc>
                <a:tc>
                  <a:txBody>
                    <a:bodyPr/>
                    <a:lstStyle/>
                    <a:p>
                      <a:pPr algn="ctr"/>
                      <a:r>
                        <a:rPr lang="es-CL" sz="1600" dirty="0" err="1"/>
                        <a:t>Sep</a:t>
                      </a:r>
                      <a:endParaRPr lang="es-CL" sz="1600" dirty="0"/>
                    </a:p>
                  </a:txBody>
                  <a:tcPr marL="91434" marR="91434" marT="45700" marB="45700"/>
                </a:tc>
                <a:tc>
                  <a:txBody>
                    <a:bodyPr/>
                    <a:lstStyle/>
                    <a:p>
                      <a:pPr algn="ctr"/>
                      <a:r>
                        <a:rPr lang="es-CL" sz="1600" dirty="0"/>
                        <a:t>Oct</a:t>
                      </a:r>
                    </a:p>
                  </a:txBody>
                  <a:tcPr marL="91434" marR="91434" marT="45700" marB="45700"/>
                </a:tc>
                <a:tc>
                  <a:txBody>
                    <a:bodyPr/>
                    <a:lstStyle/>
                    <a:p>
                      <a:pPr algn="ctr"/>
                      <a:r>
                        <a:rPr lang="es-CL" sz="1600" dirty="0"/>
                        <a:t>Nov</a:t>
                      </a:r>
                    </a:p>
                  </a:txBody>
                  <a:tcPr marL="91434" marR="91434" marT="45700" marB="45700"/>
                </a:tc>
                <a:tc>
                  <a:txBody>
                    <a:bodyPr/>
                    <a:lstStyle/>
                    <a:p>
                      <a:pPr algn="ctr"/>
                      <a:r>
                        <a:rPr lang="es-CL" sz="1600" dirty="0"/>
                        <a:t>Dic</a:t>
                      </a:r>
                    </a:p>
                  </a:txBody>
                  <a:tcPr marL="91434" marR="91434" marT="45700" marB="45700"/>
                </a:tc>
                <a:tc>
                  <a:txBody>
                    <a:bodyPr/>
                    <a:lstStyle/>
                    <a:p>
                      <a:pPr algn="ctr"/>
                      <a:r>
                        <a:rPr lang="es-CL" sz="1600" dirty="0"/>
                        <a:t>TOTAL</a:t>
                      </a:r>
                    </a:p>
                  </a:txBody>
                  <a:tcPr marL="91434" marR="91434" marT="45700" marB="45700"/>
                </a:tc>
                <a:extLst>
                  <a:ext uri="{0D108BD9-81ED-4DB2-BD59-A6C34878D82A}">
                    <a16:rowId xmlns:a16="http://schemas.microsoft.com/office/drawing/2014/main" val="10000"/>
                  </a:ext>
                </a:extLst>
              </a:tr>
              <a:tr h="370682">
                <a:tc>
                  <a:txBody>
                    <a:bodyPr/>
                    <a:lstStyle/>
                    <a:p>
                      <a:pPr marL="0" algn="ctr" eaLnBrk="1" fontAlgn="t" hangingPunct="1"/>
                      <a:r>
                        <a:rPr lang="es-CL" sz="1600">
                          <a:solidFill>
                            <a:schemeClr val="dk1"/>
                          </a:solidFill>
                          <a:latin typeface="+mn-lt"/>
                          <a:ea typeface="+mn-ea"/>
                          <a:cs typeface="+mn-cs"/>
                        </a:rPr>
                        <a:t>0</a:t>
                      </a:r>
                    </a:p>
                  </a:txBody>
                  <a:tcPr marL="9525" marR="9525" marT="9525" marB="0"/>
                </a:tc>
                <a:tc>
                  <a:txBody>
                    <a:bodyPr/>
                    <a:lstStyle/>
                    <a:p>
                      <a:pPr marL="0" algn="ctr" eaLnBrk="1" fontAlgn="t" hangingPunct="1"/>
                      <a:r>
                        <a:rPr lang="es-CL" sz="1600">
                          <a:solidFill>
                            <a:schemeClr val="dk1"/>
                          </a:solidFill>
                          <a:latin typeface="+mn-lt"/>
                          <a:ea typeface="+mn-ea"/>
                          <a:cs typeface="+mn-cs"/>
                        </a:rPr>
                        <a:t>1</a:t>
                      </a:r>
                    </a:p>
                  </a:txBody>
                  <a:tcPr marL="9525" marR="9525" marT="9525" marB="0"/>
                </a:tc>
                <a:tc>
                  <a:txBody>
                    <a:bodyPr/>
                    <a:lstStyle/>
                    <a:p>
                      <a:pPr marL="0" algn="ctr" eaLnBrk="1" fontAlgn="t" hangingPunct="1"/>
                      <a:r>
                        <a:rPr lang="es-CL" sz="1600">
                          <a:solidFill>
                            <a:schemeClr val="dk1"/>
                          </a:solidFill>
                          <a:latin typeface="+mn-lt"/>
                          <a:ea typeface="+mn-ea"/>
                          <a:cs typeface="+mn-cs"/>
                        </a:rPr>
                        <a:t>4</a:t>
                      </a:r>
                    </a:p>
                  </a:txBody>
                  <a:tcPr marL="9525" marR="9525" marT="9525" marB="0"/>
                </a:tc>
                <a:tc>
                  <a:txBody>
                    <a:bodyPr/>
                    <a:lstStyle/>
                    <a:p>
                      <a:pPr marL="0" algn="ctr" eaLnBrk="1" fontAlgn="t" hangingPunct="1"/>
                      <a:r>
                        <a:rPr lang="es-CL" sz="1600">
                          <a:solidFill>
                            <a:schemeClr val="dk1"/>
                          </a:solidFill>
                          <a:latin typeface="+mn-lt"/>
                          <a:ea typeface="+mn-ea"/>
                          <a:cs typeface="+mn-cs"/>
                        </a:rPr>
                        <a:t>3</a:t>
                      </a:r>
                    </a:p>
                  </a:txBody>
                  <a:tcPr marL="9525" marR="9525" marT="9525" marB="0"/>
                </a:tc>
                <a:tc>
                  <a:txBody>
                    <a:bodyPr/>
                    <a:lstStyle/>
                    <a:p>
                      <a:pPr marL="0" algn="ctr" eaLnBrk="1" fontAlgn="t" hangingPunct="1"/>
                      <a:r>
                        <a:rPr lang="es-CL" sz="1600">
                          <a:solidFill>
                            <a:schemeClr val="dk1"/>
                          </a:solidFill>
                          <a:latin typeface="+mn-lt"/>
                          <a:ea typeface="+mn-ea"/>
                          <a:cs typeface="+mn-cs"/>
                        </a:rPr>
                        <a:t>0</a:t>
                      </a:r>
                    </a:p>
                  </a:txBody>
                  <a:tcPr marL="9525" marR="9525" marT="9525" marB="0"/>
                </a:tc>
                <a:tc>
                  <a:txBody>
                    <a:bodyPr/>
                    <a:lstStyle/>
                    <a:p>
                      <a:pPr marL="0" algn="ctr" eaLnBrk="1" fontAlgn="t" hangingPunct="1"/>
                      <a:r>
                        <a:rPr lang="es-CL" sz="1600">
                          <a:solidFill>
                            <a:schemeClr val="dk1"/>
                          </a:solidFill>
                          <a:latin typeface="+mn-lt"/>
                          <a:ea typeface="+mn-ea"/>
                          <a:cs typeface="+mn-cs"/>
                        </a:rPr>
                        <a:t>2</a:t>
                      </a:r>
                    </a:p>
                  </a:txBody>
                  <a:tcPr marL="9525" marR="9525" marT="9525" marB="0"/>
                </a:tc>
                <a:tc>
                  <a:txBody>
                    <a:bodyPr/>
                    <a:lstStyle/>
                    <a:p>
                      <a:pPr marL="0" algn="ctr" eaLnBrk="1" fontAlgn="t" hangingPunct="1"/>
                      <a:r>
                        <a:rPr lang="es-CL" sz="1600">
                          <a:solidFill>
                            <a:schemeClr val="dk1"/>
                          </a:solidFill>
                          <a:latin typeface="+mn-lt"/>
                          <a:ea typeface="+mn-ea"/>
                          <a:cs typeface="+mn-cs"/>
                        </a:rPr>
                        <a:t>2</a:t>
                      </a:r>
                    </a:p>
                  </a:txBody>
                  <a:tcPr marL="9525" marR="9525" marT="9525" marB="0"/>
                </a:tc>
                <a:tc>
                  <a:txBody>
                    <a:bodyPr/>
                    <a:lstStyle/>
                    <a:p>
                      <a:pPr marL="0" algn="ctr" eaLnBrk="1" fontAlgn="t" hangingPunct="1"/>
                      <a:r>
                        <a:rPr lang="es-CL" sz="1600">
                          <a:solidFill>
                            <a:schemeClr val="dk1"/>
                          </a:solidFill>
                          <a:latin typeface="+mn-lt"/>
                          <a:ea typeface="+mn-ea"/>
                          <a:cs typeface="+mn-cs"/>
                        </a:rPr>
                        <a:t>2</a:t>
                      </a:r>
                    </a:p>
                  </a:txBody>
                  <a:tcPr marL="9525" marR="9525" marT="9525" marB="0"/>
                </a:tc>
                <a:tc>
                  <a:txBody>
                    <a:bodyPr/>
                    <a:lstStyle/>
                    <a:p>
                      <a:pPr marL="0" algn="ctr" eaLnBrk="1" fontAlgn="t" hangingPunct="1"/>
                      <a:r>
                        <a:rPr lang="es-CL" sz="1600">
                          <a:solidFill>
                            <a:schemeClr val="dk1"/>
                          </a:solidFill>
                          <a:latin typeface="+mn-lt"/>
                          <a:ea typeface="+mn-ea"/>
                          <a:cs typeface="+mn-cs"/>
                        </a:rPr>
                        <a:t>4</a:t>
                      </a:r>
                    </a:p>
                  </a:txBody>
                  <a:tcPr marL="9525" marR="9525" marT="9525" marB="0"/>
                </a:tc>
                <a:tc>
                  <a:txBody>
                    <a:bodyPr/>
                    <a:lstStyle/>
                    <a:p>
                      <a:pPr marL="0" algn="ctr" eaLnBrk="1" fontAlgn="t" hangingPunct="1"/>
                      <a:r>
                        <a:rPr lang="es-CL" sz="1600">
                          <a:solidFill>
                            <a:schemeClr val="dk1"/>
                          </a:solidFill>
                          <a:latin typeface="+mn-lt"/>
                          <a:ea typeface="+mn-ea"/>
                          <a:cs typeface="+mn-cs"/>
                        </a:rPr>
                        <a:t>1</a:t>
                      </a:r>
                    </a:p>
                  </a:txBody>
                  <a:tcPr marL="9525" marR="9525" marT="9525" marB="0"/>
                </a:tc>
                <a:tc>
                  <a:txBody>
                    <a:bodyPr/>
                    <a:lstStyle/>
                    <a:p>
                      <a:pPr marL="0" algn="ctr" eaLnBrk="1" fontAlgn="t" hangingPunct="1"/>
                      <a:r>
                        <a:rPr lang="es-CL" sz="1600">
                          <a:solidFill>
                            <a:schemeClr val="dk1"/>
                          </a:solidFill>
                          <a:latin typeface="+mn-lt"/>
                          <a:ea typeface="+mn-ea"/>
                          <a:cs typeface="+mn-cs"/>
                        </a:rPr>
                        <a:t>3</a:t>
                      </a:r>
                    </a:p>
                  </a:txBody>
                  <a:tcPr marL="9525" marR="9525" marT="9525" marB="0"/>
                </a:tc>
                <a:tc>
                  <a:txBody>
                    <a:bodyPr/>
                    <a:lstStyle/>
                    <a:p>
                      <a:pPr marL="0" algn="ctr" eaLnBrk="1" fontAlgn="t" hangingPunct="1"/>
                      <a:r>
                        <a:rPr lang="es-CL" sz="1600" dirty="0">
                          <a:solidFill>
                            <a:schemeClr val="dk1"/>
                          </a:solidFill>
                          <a:latin typeface="+mn-lt"/>
                          <a:ea typeface="+mn-ea"/>
                          <a:cs typeface="+mn-cs"/>
                        </a:rPr>
                        <a:t>3</a:t>
                      </a:r>
                    </a:p>
                  </a:txBody>
                  <a:tcPr marL="9525" marR="9525" marT="9525" marB="0"/>
                </a:tc>
                <a:tc>
                  <a:txBody>
                    <a:bodyPr/>
                    <a:lstStyle/>
                    <a:p>
                      <a:pPr algn="ctr"/>
                      <a:r>
                        <a:rPr lang="es-CL" sz="1600" dirty="0"/>
                        <a:t>25</a:t>
                      </a:r>
                    </a:p>
                  </a:txBody>
                  <a:tcPr marL="91434" marR="91434" marT="45700" marB="45700"/>
                </a:tc>
                <a:extLst>
                  <a:ext uri="{0D108BD9-81ED-4DB2-BD59-A6C34878D82A}">
                    <a16:rowId xmlns:a16="http://schemas.microsoft.com/office/drawing/2014/main" val="10001"/>
                  </a:ext>
                </a:extLst>
              </a:tr>
            </a:tbl>
          </a:graphicData>
        </a:graphic>
      </p:graphicFrame>
      <p:sp>
        <p:nvSpPr>
          <p:cNvPr id="63538" name="CuadroTexto 6">
            <a:extLst>
              <a:ext uri="{FF2B5EF4-FFF2-40B4-BE49-F238E27FC236}">
                <a16:creationId xmlns:a16="http://schemas.microsoft.com/office/drawing/2014/main" id="{E017D201-87C8-484C-A214-4ED66634207E}"/>
              </a:ext>
            </a:extLst>
          </p:cNvPr>
          <p:cNvSpPr txBox="1">
            <a:spLocks noChangeArrowheads="1"/>
          </p:cNvSpPr>
          <p:nvPr/>
        </p:nvSpPr>
        <p:spPr bwMode="auto">
          <a:xfrm>
            <a:off x="1179513" y="5365750"/>
            <a:ext cx="295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CANTIDAD RESPUESTAS 2022</a:t>
            </a:r>
          </a:p>
        </p:txBody>
      </p:sp>
      <p:sp>
        <p:nvSpPr>
          <p:cNvPr id="10" name="Bocadillo: rectángulo con esquinas redondeadas 9">
            <a:extLst>
              <a:ext uri="{FF2B5EF4-FFF2-40B4-BE49-F238E27FC236}">
                <a16:creationId xmlns:a16="http://schemas.microsoft.com/office/drawing/2014/main" id="{F5BB83A7-2E54-40DD-8156-015E3E16A014}"/>
              </a:ext>
            </a:extLst>
          </p:cNvPr>
          <p:cNvSpPr/>
          <p:nvPr/>
        </p:nvSpPr>
        <p:spPr>
          <a:xfrm>
            <a:off x="7199312" y="339365"/>
            <a:ext cx="2162175" cy="916070"/>
          </a:xfrm>
          <a:prstGeom prst="wedgeRoundRectCallout">
            <a:avLst>
              <a:gd name="adj1" fmla="val 24758"/>
              <a:gd name="adj2" fmla="val 68294"/>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400" dirty="0">
                <a:solidFill>
                  <a:prstClr val="black"/>
                </a:solidFill>
              </a:rPr>
              <a:t>Baja la satisfacción general de solicitantes del CPLT en 8 décimas.</a:t>
            </a:r>
          </a:p>
        </p:txBody>
      </p:sp>
      <p:graphicFrame>
        <p:nvGraphicFramePr>
          <p:cNvPr id="3" name="Gráfico 2">
            <a:extLst>
              <a:ext uri="{FF2B5EF4-FFF2-40B4-BE49-F238E27FC236}">
                <a16:creationId xmlns:a16="http://schemas.microsoft.com/office/drawing/2014/main" id="{FFCE4614-53C8-90A9-30AD-C850ACCCA8DF}"/>
              </a:ext>
            </a:extLst>
          </p:cNvPr>
          <p:cNvGraphicFramePr>
            <a:graphicFrameLocks/>
          </p:cNvGraphicFramePr>
          <p:nvPr>
            <p:extLst>
              <p:ext uri="{D42A27DB-BD31-4B8C-83A1-F6EECF244321}">
                <p14:modId xmlns:p14="http://schemas.microsoft.com/office/powerpoint/2010/main" val="906414749"/>
              </p:ext>
            </p:extLst>
          </p:nvPr>
        </p:nvGraphicFramePr>
        <p:xfrm>
          <a:off x="452437" y="1478873"/>
          <a:ext cx="6999495" cy="37024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BA6A874B-163C-355A-371E-59CAD8A05CD6}"/>
              </a:ext>
            </a:extLst>
          </p:cNvPr>
          <p:cNvGraphicFramePr>
            <a:graphicFrameLocks/>
          </p:cNvGraphicFramePr>
          <p:nvPr>
            <p:extLst>
              <p:ext uri="{D42A27DB-BD31-4B8C-83A1-F6EECF244321}">
                <p14:modId xmlns:p14="http://schemas.microsoft.com/office/powerpoint/2010/main" val="325590106"/>
              </p:ext>
            </p:extLst>
          </p:nvPr>
        </p:nvGraphicFramePr>
        <p:xfrm>
          <a:off x="7819402" y="1478873"/>
          <a:ext cx="3920161" cy="370249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agen 72">
            <a:extLst>
              <a:ext uri="{FF2B5EF4-FFF2-40B4-BE49-F238E27FC236}">
                <a16:creationId xmlns:a16="http://schemas.microsoft.com/office/drawing/2014/main" id="{0BCFBF60-DBE5-43A5-9C25-3C5A268B6E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CuadroTexto 5">
            <a:extLst>
              <a:ext uri="{FF2B5EF4-FFF2-40B4-BE49-F238E27FC236}">
                <a16:creationId xmlns:a16="http://schemas.microsoft.com/office/drawing/2014/main" id="{588F5B32-2D6E-4053-AB54-C7DE2488D1B1}"/>
              </a:ext>
            </a:extLst>
          </p:cNvPr>
          <p:cNvSpPr txBox="1">
            <a:spLocks noChangeArrowheads="1"/>
          </p:cNvSpPr>
          <p:nvPr/>
        </p:nvSpPr>
        <p:spPr bwMode="auto">
          <a:xfrm>
            <a:off x="5283200" y="877888"/>
            <a:ext cx="2117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CANAL DE INGRESO </a:t>
            </a:r>
          </a:p>
        </p:txBody>
      </p:sp>
      <p:sp>
        <p:nvSpPr>
          <p:cNvPr id="11" name="Rectángulo 10">
            <a:extLst>
              <a:ext uri="{FF2B5EF4-FFF2-40B4-BE49-F238E27FC236}">
                <a16:creationId xmlns:a16="http://schemas.microsoft.com/office/drawing/2014/main" id="{70DBEB0B-ABAB-4860-86C3-9B5F62E131B2}"/>
              </a:ext>
            </a:extLst>
          </p:cNvPr>
          <p:cNvSpPr/>
          <p:nvPr/>
        </p:nvSpPr>
        <p:spPr>
          <a:xfrm>
            <a:off x="0" y="-4763"/>
            <a:ext cx="434181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12" name="3 CuadroTexto">
            <a:extLst>
              <a:ext uri="{FF2B5EF4-FFF2-40B4-BE49-F238E27FC236}">
                <a16:creationId xmlns:a16="http://schemas.microsoft.com/office/drawing/2014/main" id="{D5E40442-079B-4142-A2CA-7AD56C62B00B}"/>
              </a:ext>
            </a:extLst>
          </p:cNvPr>
          <p:cNvSpPr txBox="1">
            <a:spLocks noChangeArrowheads="1"/>
          </p:cNvSpPr>
          <p:nvPr/>
        </p:nvSpPr>
        <p:spPr bwMode="auto">
          <a:xfrm>
            <a:off x="93663" y="68263"/>
            <a:ext cx="40830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del CPLT</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13" name="Bocadillo: rectángulo con esquinas redondeadas 12">
            <a:extLst>
              <a:ext uri="{FF2B5EF4-FFF2-40B4-BE49-F238E27FC236}">
                <a16:creationId xmlns:a16="http://schemas.microsoft.com/office/drawing/2014/main" id="{40467C8F-4EB6-4A83-BC73-643AC9133536}"/>
              </a:ext>
            </a:extLst>
          </p:cNvPr>
          <p:cNvSpPr/>
          <p:nvPr/>
        </p:nvSpPr>
        <p:spPr>
          <a:xfrm>
            <a:off x="8990177" y="4632620"/>
            <a:ext cx="2574762" cy="1878013"/>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El principal canal de ingreso sigue siendo el sitio web del CPLT, aunque presenta una leve baja, subiendo los ingresos por el Portal. </a:t>
            </a:r>
          </a:p>
          <a:p>
            <a:pPr algn="ctr" defTabSz="457200" eaLnBrk="1" fontAlgn="auto" hangingPunct="1">
              <a:spcBef>
                <a:spcPts val="0"/>
              </a:spcBef>
              <a:spcAft>
                <a:spcPts val="0"/>
              </a:spcAft>
              <a:defRPr/>
            </a:pPr>
            <a:endParaRPr lang="es-CL" sz="1200" dirty="0">
              <a:solidFill>
                <a:prstClr val="black"/>
              </a:solidFill>
            </a:endParaRPr>
          </a:p>
          <a:p>
            <a:pPr algn="ctr" defTabSz="457200" eaLnBrk="1" fontAlgn="auto" hangingPunct="1">
              <a:spcBef>
                <a:spcPts val="0"/>
              </a:spcBef>
              <a:spcAft>
                <a:spcPts val="0"/>
              </a:spcAft>
              <a:defRPr/>
            </a:pPr>
            <a:r>
              <a:rPr lang="es-CL" sz="1200" dirty="0">
                <a:solidFill>
                  <a:prstClr val="black"/>
                </a:solidFill>
              </a:rPr>
              <a:t>El Portal es el canal con la mejor evaluación, pero pocos ingresan la SAI por ahí.</a:t>
            </a:r>
          </a:p>
        </p:txBody>
      </p:sp>
      <p:graphicFrame>
        <p:nvGraphicFramePr>
          <p:cNvPr id="3" name="Gráfico 2">
            <a:extLst>
              <a:ext uri="{FF2B5EF4-FFF2-40B4-BE49-F238E27FC236}">
                <a16:creationId xmlns:a16="http://schemas.microsoft.com/office/drawing/2014/main" id="{A24835E4-8616-A6E2-E06B-57B719D4E716}"/>
              </a:ext>
            </a:extLst>
          </p:cNvPr>
          <p:cNvGraphicFramePr>
            <a:graphicFrameLocks/>
          </p:cNvGraphicFramePr>
          <p:nvPr>
            <p:extLst>
              <p:ext uri="{D42A27DB-BD31-4B8C-83A1-F6EECF244321}">
                <p14:modId xmlns:p14="http://schemas.microsoft.com/office/powerpoint/2010/main" val="1257804167"/>
              </p:ext>
            </p:extLst>
          </p:nvPr>
        </p:nvGraphicFramePr>
        <p:xfrm>
          <a:off x="461818" y="1368479"/>
          <a:ext cx="5440214" cy="28248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2CA82C65-8191-9842-0AD1-E0FB85E9E192}"/>
              </a:ext>
            </a:extLst>
          </p:cNvPr>
          <p:cNvGraphicFramePr>
            <a:graphicFrameLocks/>
          </p:cNvGraphicFramePr>
          <p:nvPr>
            <p:extLst>
              <p:ext uri="{D42A27DB-BD31-4B8C-83A1-F6EECF244321}">
                <p14:modId xmlns:p14="http://schemas.microsoft.com/office/powerpoint/2010/main" val="4040103570"/>
              </p:ext>
            </p:extLst>
          </p:nvPr>
        </p:nvGraphicFramePr>
        <p:xfrm>
          <a:off x="6253862" y="1368479"/>
          <a:ext cx="5440214" cy="2824830"/>
        </p:xfrm>
        <a:graphic>
          <a:graphicData uri="http://schemas.openxmlformats.org/drawingml/2006/chart">
            <c:chart xmlns:c="http://schemas.openxmlformats.org/drawingml/2006/chart" xmlns:r="http://schemas.openxmlformats.org/officeDocument/2006/relationships" r:id="rId4"/>
          </a:graphicData>
        </a:graphic>
      </p:graphicFrame>
      <p:sp>
        <p:nvSpPr>
          <p:cNvPr id="9" name="Flecha: a la derecha 8">
            <a:extLst>
              <a:ext uri="{FF2B5EF4-FFF2-40B4-BE49-F238E27FC236}">
                <a16:creationId xmlns:a16="http://schemas.microsoft.com/office/drawing/2014/main" id="{18279687-FE8D-4E3D-98DE-6460AE327616}"/>
              </a:ext>
            </a:extLst>
          </p:cNvPr>
          <p:cNvSpPr/>
          <p:nvPr/>
        </p:nvSpPr>
        <p:spPr>
          <a:xfrm>
            <a:off x="5727700" y="2350093"/>
            <a:ext cx="698737" cy="524870"/>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CL" dirty="0"/>
          </a:p>
        </p:txBody>
      </p:sp>
      <p:graphicFrame>
        <p:nvGraphicFramePr>
          <p:cNvPr id="6" name="Gráfico 5">
            <a:extLst>
              <a:ext uri="{FF2B5EF4-FFF2-40B4-BE49-F238E27FC236}">
                <a16:creationId xmlns:a16="http://schemas.microsoft.com/office/drawing/2014/main" id="{89C9BF8E-9C6C-9C14-24CB-72415CE4D4EA}"/>
              </a:ext>
            </a:extLst>
          </p:cNvPr>
          <p:cNvGraphicFramePr>
            <a:graphicFrameLocks/>
          </p:cNvGraphicFramePr>
          <p:nvPr>
            <p:extLst>
              <p:ext uri="{D42A27DB-BD31-4B8C-83A1-F6EECF244321}">
                <p14:modId xmlns:p14="http://schemas.microsoft.com/office/powerpoint/2010/main" val="1108510319"/>
              </p:ext>
            </p:extLst>
          </p:nvPr>
        </p:nvGraphicFramePr>
        <p:xfrm>
          <a:off x="1717379" y="4523032"/>
          <a:ext cx="6811324" cy="210536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magen 72">
            <a:extLst>
              <a:ext uri="{FF2B5EF4-FFF2-40B4-BE49-F238E27FC236}">
                <a16:creationId xmlns:a16="http://schemas.microsoft.com/office/drawing/2014/main" id="{44303B9E-DBE6-4A24-9B6D-D23BE14CBD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CuadroTexto 8">
            <a:extLst>
              <a:ext uri="{FF2B5EF4-FFF2-40B4-BE49-F238E27FC236}">
                <a16:creationId xmlns:a16="http://schemas.microsoft.com/office/drawing/2014/main" id="{1C4538D5-39EC-4654-A550-00EF8B1C758F}"/>
              </a:ext>
            </a:extLst>
          </p:cNvPr>
          <p:cNvSpPr txBox="1">
            <a:spLocks noChangeArrowheads="1"/>
          </p:cNvSpPr>
          <p:nvPr/>
        </p:nvSpPr>
        <p:spPr bwMode="auto">
          <a:xfrm>
            <a:off x="3887788" y="1023938"/>
            <a:ext cx="3082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CALIDAD PERCIBIDA: INGRESO</a:t>
            </a:r>
          </a:p>
        </p:txBody>
      </p:sp>
      <p:sp>
        <p:nvSpPr>
          <p:cNvPr id="10" name="Rectángulo 9">
            <a:extLst>
              <a:ext uri="{FF2B5EF4-FFF2-40B4-BE49-F238E27FC236}">
                <a16:creationId xmlns:a16="http://schemas.microsoft.com/office/drawing/2014/main" id="{7EAC0B62-1DDC-4393-A78E-C54727C669A2}"/>
              </a:ext>
            </a:extLst>
          </p:cNvPr>
          <p:cNvSpPr/>
          <p:nvPr/>
        </p:nvSpPr>
        <p:spPr>
          <a:xfrm>
            <a:off x="0" y="-4763"/>
            <a:ext cx="434181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11" name="3 CuadroTexto">
            <a:extLst>
              <a:ext uri="{FF2B5EF4-FFF2-40B4-BE49-F238E27FC236}">
                <a16:creationId xmlns:a16="http://schemas.microsoft.com/office/drawing/2014/main" id="{8F8179B5-1464-42E2-86D9-3EB654BB294A}"/>
              </a:ext>
            </a:extLst>
          </p:cNvPr>
          <p:cNvSpPr txBox="1">
            <a:spLocks noChangeArrowheads="1"/>
          </p:cNvSpPr>
          <p:nvPr/>
        </p:nvSpPr>
        <p:spPr bwMode="auto">
          <a:xfrm>
            <a:off x="93663" y="68263"/>
            <a:ext cx="40830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del CPLT</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7" name="Bocadillo: rectángulo con esquinas redondeadas 6">
            <a:extLst>
              <a:ext uri="{FF2B5EF4-FFF2-40B4-BE49-F238E27FC236}">
                <a16:creationId xmlns:a16="http://schemas.microsoft.com/office/drawing/2014/main" id="{84AD2F3C-7E98-4C36-B169-E5156CB43344}"/>
              </a:ext>
            </a:extLst>
          </p:cNvPr>
          <p:cNvSpPr/>
          <p:nvPr/>
        </p:nvSpPr>
        <p:spPr>
          <a:xfrm>
            <a:off x="9402763" y="2579688"/>
            <a:ext cx="2162175" cy="3137448"/>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Este año mejora la evaluación del formulario al tiempo que baja la evaluación del funcionario/a del CPLT que le asistió.</a:t>
            </a:r>
          </a:p>
          <a:p>
            <a:pPr algn="ctr" defTabSz="457200" eaLnBrk="1" fontAlgn="auto" hangingPunct="1">
              <a:spcBef>
                <a:spcPts val="0"/>
              </a:spcBef>
              <a:spcAft>
                <a:spcPts val="0"/>
              </a:spcAft>
              <a:defRPr/>
            </a:pPr>
            <a:endParaRPr lang="es-CL" sz="1200" dirty="0">
              <a:solidFill>
                <a:prstClr val="black"/>
              </a:solidFill>
            </a:endParaRPr>
          </a:p>
          <a:p>
            <a:pPr algn="ctr" defTabSz="457200" eaLnBrk="1" fontAlgn="auto" hangingPunct="1">
              <a:spcBef>
                <a:spcPts val="0"/>
              </a:spcBef>
              <a:spcAft>
                <a:spcPts val="0"/>
              </a:spcAft>
              <a:defRPr/>
            </a:pPr>
            <a:r>
              <a:rPr lang="es-CL" sz="1200" dirty="0">
                <a:solidFill>
                  <a:prstClr val="black"/>
                </a:solidFill>
              </a:rPr>
              <a:t>No todos contestan las preguntas del funcionario. Esta cuenta con varios “No aplica”.</a:t>
            </a:r>
          </a:p>
        </p:txBody>
      </p:sp>
      <p:graphicFrame>
        <p:nvGraphicFramePr>
          <p:cNvPr id="3" name="Gráfico 2">
            <a:extLst>
              <a:ext uri="{FF2B5EF4-FFF2-40B4-BE49-F238E27FC236}">
                <a16:creationId xmlns:a16="http://schemas.microsoft.com/office/drawing/2014/main" id="{D8FCB233-4615-4A6B-BEDD-34CA963F3E95}"/>
              </a:ext>
            </a:extLst>
          </p:cNvPr>
          <p:cNvGraphicFramePr>
            <a:graphicFrameLocks/>
          </p:cNvGraphicFramePr>
          <p:nvPr>
            <p:extLst>
              <p:ext uri="{D42A27DB-BD31-4B8C-83A1-F6EECF244321}">
                <p14:modId xmlns:p14="http://schemas.microsoft.com/office/powerpoint/2010/main" val="359120160"/>
              </p:ext>
            </p:extLst>
          </p:nvPr>
        </p:nvGraphicFramePr>
        <p:xfrm>
          <a:off x="2348670" y="1523079"/>
          <a:ext cx="6239854" cy="500590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n 72">
            <a:extLst>
              <a:ext uri="{FF2B5EF4-FFF2-40B4-BE49-F238E27FC236}">
                <a16:creationId xmlns:a16="http://schemas.microsoft.com/office/drawing/2014/main" id="{2E404021-2BA2-4E6E-83C3-714172D668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uadroTexto 8">
            <a:extLst>
              <a:ext uri="{FF2B5EF4-FFF2-40B4-BE49-F238E27FC236}">
                <a16:creationId xmlns:a16="http://schemas.microsoft.com/office/drawing/2014/main" id="{4669FFF3-E193-4A49-A030-2A6C638FF88A}"/>
              </a:ext>
            </a:extLst>
          </p:cNvPr>
          <p:cNvSpPr txBox="1">
            <a:spLocks noChangeArrowheads="1"/>
          </p:cNvSpPr>
          <p:nvPr/>
        </p:nvSpPr>
        <p:spPr bwMode="auto">
          <a:xfrm>
            <a:off x="4554538" y="1023938"/>
            <a:ext cx="363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CALIDAD PERCIBIDA: SUBSANACIÓN</a:t>
            </a:r>
          </a:p>
        </p:txBody>
      </p:sp>
      <p:sp>
        <p:nvSpPr>
          <p:cNvPr id="7" name="Rectángulo 6">
            <a:extLst>
              <a:ext uri="{FF2B5EF4-FFF2-40B4-BE49-F238E27FC236}">
                <a16:creationId xmlns:a16="http://schemas.microsoft.com/office/drawing/2014/main" id="{3E4D4136-A2E5-4F30-A82F-8F9A7C74918E}"/>
              </a:ext>
            </a:extLst>
          </p:cNvPr>
          <p:cNvSpPr/>
          <p:nvPr/>
        </p:nvSpPr>
        <p:spPr>
          <a:xfrm>
            <a:off x="0" y="-4763"/>
            <a:ext cx="434181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10" name="3 CuadroTexto">
            <a:extLst>
              <a:ext uri="{FF2B5EF4-FFF2-40B4-BE49-F238E27FC236}">
                <a16:creationId xmlns:a16="http://schemas.microsoft.com/office/drawing/2014/main" id="{25C53514-97F2-40FD-B0FE-9102C2E5A7FF}"/>
              </a:ext>
            </a:extLst>
          </p:cNvPr>
          <p:cNvSpPr txBox="1">
            <a:spLocks noChangeArrowheads="1"/>
          </p:cNvSpPr>
          <p:nvPr/>
        </p:nvSpPr>
        <p:spPr bwMode="auto">
          <a:xfrm>
            <a:off x="93663" y="68263"/>
            <a:ext cx="40830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del CPLT</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12" name="Flecha: a la derecha 11">
            <a:extLst>
              <a:ext uri="{FF2B5EF4-FFF2-40B4-BE49-F238E27FC236}">
                <a16:creationId xmlns:a16="http://schemas.microsoft.com/office/drawing/2014/main" id="{942EA9D8-C4EA-4B13-8D02-73E74E42506B}"/>
              </a:ext>
            </a:extLst>
          </p:cNvPr>
          <p:cNvSpPr/>
          <p:nvPr/>
        </p:nvSpPr>
        <p:spPr>
          <a:xfrm>
            <a:off x="5690501" y="2335606"/>
            <a:ext cx="835025" cy="623887"/>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CL"/>
          </a:p>
        </p:txBody>
      </p:sp>
      <p:sp>
        <p:nvSpPr>
          <p:cNvPr id="13" name="Bocadillo: rectángulo con esquinas redondeadas 12">
            <a:extLst>
              <a:ext uri="{FF2B5EF4-FFF2-40B4-BE49-F238E27FC236}">
                <a16:creationId xmlns:a16="http://schemas.microsoft.com/office/drawing/2014/main" id="{3BC69A54-B7A0-4E4D-A5A3-B22FC55E3956}"/>
              </a:ext>
            </a:extLst>
          </p:cNvPr>
          <p:cNvSpPr/>
          <p:nvPr/>
        </p:nvSpPr>
        <p:spPr>
          <a:xfrm>
            <a:off x="7239787" y="5363852"/>
            <a:ext cx="4194926" cy="1197040"/>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El 2022 sólo 3 solicitantes indican que les requirieron subsanar su solicitud. Si </a:t>
            </a:r>
            <a:r>
              <a:rPr lang="es-CL" sz="1200" dirty="0">
                <a:solidFill>
                  <a:prstClr val="black"/>
                </a:solidFill>
                <a:latin typeface="Calibri"/>
              </a:rPr>
              <a:t>bien el 2020 su satisfacción era mayor que el resto, ésta ha ido bajando. De todas maneras, los casos son muy pocos. 5 el 2020, 4 el 2021 y 3 el 2022. </a:t>
            </a:r>
            <a:endParaRPr kumimoji="0" lang="es-CL"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Gráfico 2">
            <a:extLst>
              <a:ext uri="{FF2B5EF4-FFF2-40B4-BE49-F238E27FC236}">
                <a16:creationId xmlns:a16="http://schemas.microsoft.com/office/drawing/2014/main" id="{1EF64BD4-EA19-8AB8-35CA-2C157701070E}"/>
              </a:ext>
            </a:extLst>
          </p:cNvPr>
          <p:cNvGraphicFramePr>
            <a:graphicFrameLocks/>
          </p:cNvGraphicFramePr>
          <p:nvPr>
            <p:extLst>
              <p:ext uri="{D42A27DB-BD31-4B8C-83A1-F6EECF244321}">
                <p14:modId xmlns:p14="http://schemas.microsoft.com/office/powerpoint/2010/main" val="3170739912"/>
              </p:ext>
            </p:extLst>
          </p:nvPr>
        </p:nvGraphicFramePr>
        <p:xfrm>
          <a:off x="784781" y="1764436"/>
          <a:ext cx="4717287" cy="31408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7E513506-80CD-5127-9084-97314F13EF15}"/>
              </a:ext>
            </a:extLst>
          </p:cNvPr>
          <p:cNvGraphicFramePr>
            <a:graphicFrameLocks/>
          </p:cNvGraphicFramePr>
          <p:nvPr>
            <p:extLst>
              <p:ext uri="{D42A27DB-BD31-4B8C-83A1-F6EECF244321}">
                <p14:modId xmlns:p14="http://schemas.microsoft.com/office/powerpoint/2010/main" val="2444974462"/>
              </p:ext>
            </p:extLst>
          </p:nvPr>
        </p:nvGraphicFramePr>
        <p:xfrm>
          <a:off x="6689933" y="1764435"/>
          <a:ext cx="4572000" cy="314084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Imagen 72">
            <a:extLst>
              <a:ext uri="{FF2B5EF4-FFF2-40B4-BE49-F238E27FC236}">
                <a16:creationId xmlns:a16="http://schemas.microsoft.com/office/drawing/2014/main" id="{8E9CB230-1179-4D6B-864E-4EC036D18F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CuadroTexto 4">
            <a:extLst>
              <a:ext uri="{FF2B5EF4-FFF2-40B4-BE49-F238E27FC236}">
                <a16:creationId xmlns:a16="http://schemas.microsoft.com/office/drawing/2014/main" id="{4EDD8F58-F23C-4256-B7D2-93698A501A3E}"/>
              </a:ext>
            </a:extLst>
          </p:cNvPr>
          <p:cNvSpPr txBox="1">
            <a:spLocks noChangeArrowheads="1"/>
          </p:cNvSpPr>
          <p:nvPr/>
        </p:nvSpPr>
        <p:spPr bwMode="auto">
          <a:xfrm>
            <a:off x="4429125" y="998538"/>
            <a:ext cx="333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CALIDAD PERCIBIDA: RESULTADO</a:t>
            </a:r>
          </a:p>
        </p:txBody>
      </p:sp>
      <p:sp>
        <p:nvSpPr>
          <p:cNvPr id="8" name="Flecha: a la derecha 7">
            <a:extLst>
              <a:ext uri="{FF2B5EF4-FFF2-40B4-BE49-F238E27FC236}">
                <a16:creationId xmlns:a16="http://schemas.microsoft.com/office/drawing/2014/main" id="{3DB29947-9F37-4454-A8E2-7298880CE329}"/>
              </a:ext>
            </a:extLst>
          </p:cNvPr>
          <p:cNvSpPr/>
          <p:nvPr/>
        </p:nvSpPr>
        <p:spPr>
          <a:xfrm>
            <a:off x="5730875" y="3560763"/>
            <a:ext cx="835025" cy="623887"/>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CL"/>
          </a:p>
        </p:txBody>
      </p:sp>
      <p:sp>
        <p:nvSpPr>
          <p:cNvPr id="9" name="Rectángulo 8">
            <a:extLst>
              <a:ext uri="{FF2B5EF4-FFF2-40B4-BE49-F238E27FC236}">
                <a16:creationId xmlns:a16="http://schemas.microsoft.com/office/drawing/2014/main" id="{8EE768BC-28B8-4874-A21E-27895CA2968B}"/>
              </a:ext>
            </a:extLst>
          </p:cNvPr>
          <p:cNvSpPr/>
          <p:nvPr/>
        </p:nvSpPr>
        <p:spPr>
          <a:xfrm>
            <a:off x="0" y="-4763"/>
            <a:ext cx="434181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10" name="3 CuadroTexto">
            <a:extLst>
              <a:ext uri="{FF2B5EF4-FFF2-40B4-BE49-F238E27FC236}">
                <a16:creationId xmlns:a16="http://schemas.microsoft.com/office/drawing/2014/main" id="{295E986B-91AF-4121-A557-034C6655BEC1}"/>
              </a:ext>
            </a:extLst>
          </p:cNvPr>
          <p:cNvSpPr txBox="1">
            <a:spLocks noChangeArrowheads="1"/>
          </p:cNvSpPr>
          <p:nvPr/>
        </p:nvSpPr>
        <p:spPr bwMode="auto">
          <a:xfrm>
            <a:off x="93663" y="68263"/>
            <a:ext cx="40830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del CPLT</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11" name="Bocadillo: rectángulo con esquinas redondeadas 10">
            <a:extLst>
              <a:ext uri="{FF2B5EF4-FFF2-40B4-BE49-F238E27FC236}">
                <a16:creationId xmlns:a16="http://schemas.microsoft.com/office/drawing/2014/main" id="{172215D6-B8CD-4339-9D27-57CC93272041}"/>
              </a:ext>
            </a:extLst>
          </p:cNvPr>
          <p:cNvSpPr/>
          <p:nvPr/>
        </p:nvSpPr>
        <p:spPr>
          <a:xfrm>
            <a:off x="1987550" y="5757863"/>
            <a:ext cx="8259386" cy="825500"/>
          </a:xfrm>
          <a:prstGeom prst="wedgeRoundRectCallout">
            <a:avLst>
              <a:gd name="adj1" fmla="val -26688"/>
              <a:gd name="adj2" fmla="val -33779"/>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El 2022 baja la proporción de solicitantes cuya solicitud es acogida totalmente, pero sigue siendo el principal resultado. Se mantiene la satisfacción de los acogidos total con una nota de 6,5, pero disminuye la de los acogidos parcial.</a:t>
            </a:r>
          </a:p>
        </p:txBody>
      </p:sp>
      <p:graphicFrame>
        <p:nvGraphicFramePr>
          <p:cNvPr id="3" name="Gráfico 2">
            <a:extLst>
              <a:ext uri="{FF2B5EF4-FFF2-40B4-BE49-F238E27FC236}">
                <a16:creationId xmlns:a16="http://schemas.microsoft.com/office/drawing/2014/main" id="{37B98262-BF0E-41C8-05D5-B1A29081BF84}"/>
              </a:ext>
            </a:extLst>
          </p:cNvPr>
          <p:cNvGraphicFramePr>
            <a:graphicFrameLocks/>
          </p:cNvGraphicFramePr>
          <p:nvPr>
            <p:extLst>
              <p:ext uri="{D42A27DB-BD31-4B8C-83A1-F6EECF244321}">
                <p14:modId xmlns:p14="http://schemas.microsoft.com/office/powerpoint/2010/main" val="2653569785"/>
              </p:ext>
            </p:extLst>
          </p:nvPr>
        </p:nvGraphicFramePr>
        <p:xfrm>
          <a:off x="878795" y="1612236"/>
          <a:ext cx="4572000" cy="39781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199D8062-5953-89FF-F4BF-70728117E06B}"/>
              </a:ext>
            </a:extLst>
          </p:cNvPr>
          <p:cNvGraphicFramePr>
            <a:graphicFrameLocks/>
          </p:cNvGraphicFramePr>
          <p:nvPr>
            <p:extLst>
              <p:ext uri="{D42A27DB-BD31-4B8C-83A1-F6EECF244321}">
                <p14:modId xmlns:p14="http://schemas.microsoft.com/office/powerpoint/2010/main" val="4049807530"/>
              </p:ext>
            </p:extLst>
          </p:nvPr>
        </p:nvGraphicFramePr>
        <p:xfrm>
          <a:off x="6741206" y="1598486"/>
          <a:ext cx="5000219" cy="397814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agen 72">
            <a:extLst>
              <a:ext uri="{FF2B5EF4-FFF2-40B4-BE49-F238E27FC236}">
                <a16:creationId xmlns:a16="http://schemas.microsoft.com/office/drawing/2014/main" id="{CA46B2E7-01DC-4B26-88F4-14738FAFC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0B676303-D5B5-4079-AA4A-DA74A667A964}"/>
              </a:ext>
            </a:extLst>
          </p:cNvPr>
          <p:cNvSpPr/>
          <p:nvPr/>
        </p:nvSpPr>
        <p:spPr>
          <a:xfrm>
            <a:off x="0" y="-4763"/>
            <a:ext cx="434181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10" name="3 CuadroTexto">
            <a:extLst>
              <a:ext uri="{FF2B5EF4-FFF2-40B4-BE49-F238E27FC236}">
                <a16:creationId xmlns:a16="http://schemas.microsoft.com/office/drawing/2014/main" id="{BE2225AE-1120-4836-A33E-F4CBFA247B0E}"/>
              </a:ext>
            </a:extLst>
          </p:cNvPr>
          <p:cNvSpPr txBox="1">
            <a:spLocks noChangeArrowheads="1"/>
          </p:cNvSpPr>
          <p:nvPr/>
        </p:nvSpPr>
        <p:spPr bwMode="auto">
          <a:xfrm>
            <a:off x="93663" y="68263"/>
            <a:ext cx="40830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del CPLT</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69637" name="CuadroTexto 10">
            <a:extLst>
              <a:ext uri="{FF2B5EF4-FFF2-40B4-BE49-F238E27FC236}">
                <a16:creationId xmlns:a16="http://schemas.microsoft.com/office/drawing/2014/main" id="{0560DFE4-5102-4EB5-84EB-EE4BF6200BA5}"/>
              </a:ext>
            </a:extLst>
          </p:cNvPr>
          <p:cNvSpPr txBox="1">
            <a:spLocks noChangeArrowheads="1"/>
          </p:cNvSpPr>
          <p:nvPr/>
        </p:nvSpPr>
        <p:spPr bwMode="auto">
          <a:xfrm>
            <a:off x="1306513" y="1106488"/>
            <a:ext cx="329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dirty="0">
                <a:solidFill>
                  <a:srgbClr val="0070C0"/>
                </a:solidFill>
              </a:rPr>
              <a:t>CALIDAD PERCIBIDA: RESPUESTA</a:t>
            </a:r>
          </a:p>
        </p:txBody>
      </p:sp>
      <p:sp>
        <p:nvSpPr>
          <p:cNvPr id="12" name="Bocadillo: rectángulo con esquinas redondeadas 11">
            <a:extLst>
              <a:ext uri="{FF2B5EF4-FFF2-40B4-BE49-F238E27FC236}">
                <a16:creationId xmlns:a16="http://schemas.microsoft.com/office/drawing/2014/main" id="{F9944265-1FF4-4CB6-ADDB-55C9879CB052}"/>
              </a:ext>
            </a:extLst>
          </p:cNvPr>
          <p:cNvSpPr/>
          <p:nvPr/>
        </p:nvSpPr>
        <p:spPr>
          <a:xfrm>
            <a:off x="9402763" y="2579688"/>
            <a:ext cx="2162175" cy="2393964"/>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Bajan las notas entregadas a los aspectos de la respuesta. Sólo se mantiene la </a:t>
            </a:r>
            <a:r>
              <a:rPr lang="es-CL" sz="1200" b="1" dirty="0">
                <a:solidFill>
                  <a:prstClr val="black"/>
                </a:solidFill>
              </a:rPr>
              <a:t>claridad del lenguaje</a:t>
            </a:r>
            <a:r>
              <a:rPr lang="es-CL" sz="1200" dirty="0">
                <a:solidFill>
                  <a:prstClr val="black"/>
                </a:solidFill>
              </a:rPr>
              <a:t> con un 6,4.</a:t>
            </a:r>
          </a:p>
          <a:p>
            <a:pPr algn="ctr" defTabSz="457200" eaLnBrk="1" fontAlgn="auto" hangingPunct="1">
              <a:spcBef>
                <a:spcPts val="0"/>
              </a:spcBef>
              <a:spcAft>
                <a:spcPts val="0"/>
              </a:spcAft>
              <a:defRPr/>
            </a:pPr>
            <a:endParaRPr lang="es-CL" sz="1200" dirty="0">
              <a:solidFill>
                <a:prstClr val="black"/>
              </a:solidFill>
            </a:endParaRPr>
          </a:p>
          <a:p>
            <a:pPr algn="ctr" defTabSz="457200" eaLnBrk="1" fontAlgn="auto" hangingPunct="1">
              <a:spcBef>
                <a:spcPts val="0"/>
              </a:spcBef>
              <a:spcAft>
                <a:spcPts val="0"/>
              </a:spcAft>
              <a:defRPr/>
            </a:pPr>
            <a:r>
              <a:rPr lang="es-CL" sz="1200" dirty="0">
                <a:solidFill>
                  <a:prstClr val="black"/>
                </a:solidFill>
              </a:rPr>
              <a:t>El aspecto que más baja es </a:t>
            </a:r>
            <a:r>
              <a:rPr lang="es-CL" sz="1200" b="1" dirty="0">
                <a:solidFill>
                  <a:prstClr val="black"/>
                </a:solidFill>
              </a:rPr>
              <a:t>la relación entre lo solicitado y lo obtenido</a:t>
            </a:r>
            <a:r>
              <a:rPr lang="es-CL" sz="1200" dirty="0">
                <a:solidFill>
                  <a:prstClr val="black"/>
                </a:solidFill>
              </a:rPr>
              <a:t>, con una nota de 5,3.</a:t>
            </a:r>
          </a:p>
        </p:txBody>
      </p:sp>
      <p:graphicFrame>
        <p:nvGraphicFramePr>
          <p:cNvPr id="3" name="Gráfico 2">
            <a:extLst>
              <a:ext uri="{FF2B5EF4-FFF2-40B4-BE49-F238E27FC236}">
                <a16:creationId xmlns:a16="http://schemas.microsoft.com/office/drawing/2014/main" id="{9BF64028-308B-EB6A-D649-C70C02DD128D}"/>
              </a:ext>
            </a:extLst>
          </p:cNvPr>
          <p:cNvGraphicFramePr>
            <a:graphicFrameLocks/>
          </p:cNvGraphicFramePr>
          <p:nvPr>
            <p:extLst>
              <p:ext uri="{D42A27DB-BD31-4B8C-83A1-F6EECF244321}">
                <p14:modId xmlns:p14="http://schemas.microsoft.com/office/powerpoint/2010/main" val="1714434570"/>
              </p:ext>
            </p:extLst>
          </p:nvPr>
        </p:nvGraphicFramePr>
        <p:xfrm>
          <a:off x="627062" y="1715569"/>
          <a:ext cx="8217835" cy="448867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agen 72">
            <a:extLst>
              <a:ext uri="{FF2B5EF4-FFF2-40B4-BE49-F238E27FC236}">
                <a16:creationId xmlns:a16="http://schemas.microsoft.com/office/drawing/2014/main" id="{75D173F9-4A5F-4974-A3EF-6E35A5D6BA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F2B04BAD-FD43-4892-91B9-3AE31A40DED4}"/>
              </a:ext>
            </a:extLst>
          </p:cNvPr>
          <p:cNvSpPr/>
          <p:nvPr/>
        </p:nvSpPr>
        <p:spPr>
          <a:xfrm>
            <a:off x="0" y="-4763"/>
            <a:ext cx="434181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10" name="3 CuadroTexto">
            <a:extLst>
              <a:ext uri="{FF2B5EF4-FFF2-40B4-BE49-F238E27FC236}">
                <a16:creationId xmlns:a16="http://schemas.microsoft.com/office/drawing/2014/main" id="{78F202EF-2AD2-4246-A61A-E610D28E3BF2}"/>
              </a:ext>
            </a:extLst>
          </p:cNvPr>
          <p:cNvSpPr txBox="1">
            <a:spLocks noChangeArrowheads="1"/>
          </p:cNvSpPr>
          <p:nvPr/>
        </p:nvSpPr>
        <p:spPr bwMode="auto">
          <a:xfrm>
            <a:off x="93663" y="68263"/>
            <a:ext cx="40830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del CPLT</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70661" name="CuadroTexto 12">
            <a:extLst>
              <a:ext uri="{FF2B5EF4-FFF2-40B4-BE49-F238E27FC236}">
                <a16:creationId xmlns:a16="http://schemas.microsoft.com/office/drawing/2014/main" id="{D21E69E1-2747-41BF-8E31-3169AA38767F}"/>
              </a:ext>
            </a:extLst>
          </p:cNvPr>
          <p:cNvSpPr txBox="1">
            <a:spLocks noChangeArrowheads="1"/>
          </p:cNvSpPr>
          <p:nvPr/>
        </p:nvSpPr>
        <p:spPr bwMode="auto">
          <a:xfrm>
            <a:off x="3394150" y="992981"/>
            <a:ext cx="3125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dirty="0">
                <a:solidFill>
                  <a:srgbClr val="0070C0"/>
                </a:solidFill>
              </a:rPr>
              <a:t>EXPERIENCIA V/S EXPECTATIVA</a:t>
            </a:r>
          </a:p>
        </p:txBody>
      </p:sp>
      <p:sp>
        <p:nvSpPr>
          <p:cNvPr id="11" name="Bocadillo: rectángulo con esquinas redondeadas 10">
            <a:extLst>
              <a:ext uri="{FF2B5EF4-FFF2-40B4-BE49-F238E27FC236}">
                <a16:creationId xmlns:a16="http://schemas.microsoft.com/office/drawing/2014/main" id="{CD305C78-761C-42D4-8818-D78B596AF1FD}"/>
              </a:ext>
            </a:extLst>
          </p:cNvPr>
          <p:cNvSpPr/>
          <p:nvPr/>
        </p:nvSpPr>
        <p:spPr>
          <a:xfrm>
            <a:off x="6016240" y="5779561"/>
            <a:ext cx="5278485" cy="868608"/>
          </a:xfrm>
          <a:prstGeom prst="wedgeRoundRectCallout">
            <a:avLst>
              <a:gd name="adj1" fmla="val 38742"/>
              <a:gd name="adj2" fmla="val -84080"/>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Por lo general, el servicio cumple con las expectativas de sus usuarios, ya que la mayoría indica es que igual o mejor de lo que esperaba, pero este año esas expectativas se ven menos superadas.</a:t>
            </a:r>
          </a:p>
        </p:txBody>
      </p:sp>
      <p:graphicFrame>
        <p:nvGraphicFramePr>
          <p:cNvPr id="3" name="Gráfico 2">
            <a:extLst>
              <a:ext uri="{FF2B5EF4-FFF2-40B4-BE49-F238E27FC236}">
                <a16:creationId xmlns:a16="http://schemas.microsoft.com/office/drawing/2014/main" id="{0A0ECFF3-943B-63FA-D048-D6347982E4D3}"/>
              </a:ext>
            </a:extLst>
          </p:cNvPr>
          <p:cNvGraphicFramePr>
            <a:graphicFrameLocks/>
          </p:cNvGraphicFramePr>
          <p:nvPr>
            <p:extLst>
              <p:ext uri="{D42A27DB-BD31-4B8C-83A1-F6EECF244321}">
                <p14:modId xmlns:p14="http://schemas.microsoft.com/office/powerpoint/2010/main" val="294675331"/>
              </p:ext>
            </p:extLst>
          </p:nvPr>
        </p:nvGraphicFramePr>
        <p:xfrm>
          <a:off x="7058826" y="1513674"/>
          <a:ext cx="4748646" cy="38306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áfico 1">
            <a:extLst>
              <a:ext uri="{FF2B5EF4-FFF2-40B4-BE49-F238E27FC236}">
                <a16:creationId xmlns:a16="http://schemas.microsoft.com/office/drawing/2014/main" id="{A1C4847B-7475-F50F-AF3C-FBFEF7703D88}"/>
              </a:ext>
            </a:extLst>
          </p:cNvPr>
          <p:cNvGraphicFramePr>
            <a:graphicFrameLocks/>
          </p:cNvGraphicFramePr>
          <p:nvPr>
            <p:extLst>
              <p:ext uri="{D42A27DB-BD31-4B8C-83A1-F6EECF244321}">
                <p14:modId xmlns:p14="http://schemas.microsoft.com/office/powerpoint/2010/main" val="87842754"/>
              </p:ext>
            </p:extLst>
          </p:nvPr>
        </p:nvGraphicFramePr>
        <p:xfrm>
          <a:off x="561174" y="1513674"/>
          <a:ext cx="6249823" cy="383065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agen 72">
            <a:extLst>
              <a:ext uri="{FF2B5EF4-FFF2-40B4-BE49-F238E27FC236}">
                <a16:creationId xmlns:a16="http://schemas.microsoft.com/office/drawing/2014/main" id="{5AB92D77-FF99-4EB0-B784-26DCBBD61B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98F0863C-4F81-4B56-8EF6-C4F45D7DB4DD}"/>
              </a:ext>
            </a:extLst>
          </p:cNvPr>
          <p:cNvSpPr/>
          <p:nvPr/>
        </p:nvSpPr>
        <p:spPr>
          <a:xfrm>
            <a:off x="0" y="-4763"/>
            <a:ext cx="434181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10" name="3 CuadroTexto">
            <a:extLst>
              <a:ext uri="{FF2B5EF4-FFF2-40B4-BE49-F238E27FC236}">
                <a16:creationId xmlns:a16="http://schemas.microsoft.com/office/drawing/2014/main" id="{A801161C-D57C-4C04-BA0D-D5D86433C238}"/>
              </a:ext>
            </a:extLst>
          </p:cNvPr>
          <p:cNvSpPr txBox="1">
            <a:spLocks noChangeArrowheads="1"/>
          </p:cNvSpPr>
          <p:nvPr/>
        </p:nvSpPr>
        <p:spPr bwMode="auto">
          <a:xfrm>
            <a:off x="93663" y="68263"/>
            <a:ext cx="4083050"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del CPLT</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sp>
        <p:nvSpPr>
          <p:cNvPr id="71685" name="CuadroTexto 10">
            <a:extLst>
              <a:ext uri="{FF2B5EF4-FFF2-40B4-BE49-F238E27FC236}">
                <a16:creationId xmlns:a16="http://schemas.microsoft.com/office/drawing/2014/main" id="{77B25FFD-2EA6-40AC-818E-EB44809D6EC6}"/>
              </a:ext>
            </a:extLst>
          </p:cNvPr>
          <p:cNvSpPr txBox="1">
            <a:spLocks noChangeArrowheads="1"/>
          </p:cNvSpPr>
          <p:nvPr/>
        </p:nvSpPr>
        <p:spPr bwMode="auto">
          <a:xfrm>
            <a:off x="4341813" y="1052513"/>
            <a:ext cx="3516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RECURRENCIA Y RECOMENDACIÓN</a:t>
            </a:r>
          </a:p>
        </p:txBody>
      </p:sp>
      <p:sp>
        <p:nvSpPr>
          <p:cNvPr id="8" name="Bocadillo: rectángulo con esquinas redondeadas 7">
            <a:extLst>
              <a:ext uri="{FF2B5EF4-FFF2-40B4-BE49-F238E27FC236}">
                <a16:creationId xmlns:a16="http://schemas.microsoft.com/office/drawing/2014/main" id="{C3583C73-92FD-4461-B915-86D87753C875}"/>
              </a:ext>
            </a:extLst>
          </p:cNvPr>
          <p:cNvSpPr/>
          <p:nvPr/>
        </p:nvSpPr>
        <p:spPr>
          <a:xfrm>
            <a:off x="2767576" y="5390364"/>
            <a:ext cx="6784975" cy="825500"/>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Aumenta quienes dicen que volverían a solicitar información al CPLT de necesitarlo, así como también quienes lo recomendarían a otras personas.</a:t>
            </a:r>
          </a:p>
        </p:txBody>
      </p:sp>
      <p:graphicFrame>
        <p:nvGraphicFramePr>
          <p:cNvPr id="3" name="Gráfico 2">
            <a:extLst>
              <a:ext uri="{FF2B5EF4-FFF2-40B4-BE49-F238E27FC236}">
                <a16:creationId xmlns:a16="http://schemas.microsoft.com/office/drawing/2014/main" id="{6F2A1214-21BA-83B3-A8F8-93881C6A167C}"/>
              </a:ext>
            </a:extLst>
          </p:cNvPr>
          <p:cNvGraphicFramePr>
            <a:graphicFrameLocks/>
          </p:cNvGraphicFramePr>
          <p:nvPr>
            <p:extLst>
              <p:ext uri="{D42A27DB-BD31-4B8C-83A1-F6EECF244321}">
                <p14:modId xmlns:p14="http://schemas.microsoft.com/office/powerpoint/2010/main" val="1084304614"/>
              </p:ext>
            </p:extLst>
          </p:nvPr>
        </p:nvGraphicFramePr>
        <p:xfrm>
          <a:off x="2459763" y="1693107"/>
          <a:ext cx="7316625" cy="34846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Rectángulo 3">
            <a:extLst>
              <a:ext uri="{FF2B5EF4-FFF2-40B4-BE49-F238E27FC236}">
                <a16:creationId xmlns:a16="http://schemas.microsoft.com/office/drawing/2014/main" id="{5C4C7B3A-1A9B-49EC-8EB9-287EF3E2726C}"/>
              </a:ext>
            </a:extLst>
          </p:cNvPr>
          <p:cNvSpPr>
            <a:spLocks noChangeArrowheads="1"/>
          </p:cNvSpPr>
          <p:nvPr/>
        </p:nvSpPr>
        <p:spPr bwMode="auto">
          <a:xfrm>
            <a:off x="1090613" y="2566988"/>
            <a:ext cx="10010775" cy="2297112"/>
          </a:xfrm>
          <a:prstGeom prst="rect">
            <a:avLst/>
          </a:prstGeom>
          <a:noFill/>
          <a:ln>
            <a:noFill/>
          </a:ln>
        </p:spPr>
        <p:txBody>
          <a:bodyPr lIns="121899" tIns="60949" rIns="121899" bIns="60949">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algn="ctr" defTabSz="552437" eaLnBrk="1" hangingPunct="1">
              <a:defRPr/>
            </a:pPr>
            <a:r>
              <a:rPr lang="es-ES" altLang="es-CL" sz="3733" dirty="0">
                <a:solidFill>
                  <a:srgbClr val="66CDFF"/>
                </a:solidFill>
              </a:rPr>
              <a:t>Principales Resultados </a:t>
            </a:r>
          </a:p>
          <a:p>
            <a:pPr algn="ctr" defTabSz="552437" eaLnBrk="1" hangingPunct="1">
              <a:defRPr/>
            </a:pPr>
            <a:r>
              <a:rPr lang="es-ES" altLang="es-CL" sz="3733" dirty="0">
                <a:solidFill>
                  <a:srgbClr val="66CDFF"/>
                </a:solidFill>
              </a:rPr>
              <a:t>e </a:t>
            </a:r>
          </a:p>
          <a:p>
            <a:pPr algn="ctr" defTabSz="552437" eaLnBrk="1" hangingPunct="1">
              <a:defRPr/>
            </a:pPr>
            <a:r>
              <a:rPr lang="es-ES" altLang="es-CL" sz="3733" dirty="0">
                <a:solidFill>
                  <a:srgbClr val="66CDFF"/>
                </a:solidFill>
              </a:rPr>
              <a:t>Indicadores Estratégicos</a:t>
            </a:r>
          </a:p>
          <a:p>
            <a:pPr algn="ctr" defTabSz="552437" eaLnBrk="1" hangingPunct="1">
              <a:defRPr/>
            </a:pPr>
            <a:endParaRPr lang="es-ES" altLang="es-CL" sz="2933" dirty="0">
              <a:solidFill>
                <a:srgbClr val="66CD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2A0F2CE9-F2FC-40E3-BC6D-851B976CED06}"/>
              </a:ext>
            </a:extLst>
          </p:cNvPr>
          <p:cNvSpPr/>
          <p:nvPr/>
        </p:nvSpPr>
        <p:spPr>
          <a:xfrm>
            <a:off x="0" y="-4763"/>
            <a:ext cx="521652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AFD7B94E-C7E9-4E06-993D-7CE53F8B2E5F}"/>
              </a:ext>
            </a:extLst>
          </p:cNvPr>
          <p:cNvSpPr txBox="1">
            <a:spLocks noChangeArrowheads="1"/>
          </p:cNvSpPr>
          <p:nvPr/>
        </p:nvSpPr>
        <p:spPr bwMode="auto">
          <a:xfrm>
            <a:off x="93663" y="68263"/>
            <a:ext cx="429101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Derivados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72708" name="Imagen 72">
            <a:extLst>
              <a:ext uri="{FF2B5EF4-FFF2-40B4-BE49-F238E27FC236}">
                <a16:creationId xmlns:a16="http://schemas.microsoft.com/office/drawing/2014/main" id="{6A97666F-A8DC-41B8-B25A-B33BD64FB3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CuadroTexto 4">
            <a:extLst>
              <a:ext uri="{FF2B5EF4-FFF2-40B4-BE49-F238E27FC236}">
                <a16:creationId xmlns:a16="http://schemas.microsoft.com/office/drawing/2014/main" id="{A31A9721-898F-41B2-A376-CC2533E41397}"/>
              </a:ext>
            </a:extLst>
          </p:cNvPr>
          <p:cNvSpPr txBox="1">
            <a:spLocks noChangeArrowheads="1"/>
          </p:cNvSpPr>
          <p:nvPr/>
        </p:nvSpPr>
        <p:spPr bwMode="auto">
          <a:xfrm>
            <a:off x="681038" y="987425"/>
            <a:ext cx="2481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SATISFACCIÓN GENERAL</a:t>
            </a:r>
          </a:p>
        </p:txBody>
      </p:sp>
      <p:sp>
        <p:nvSpPr>
          <p:cNvPr id="72711" name="CuadroTexto 6">
            <a:extLst>
              <a:ext uri="{FF2B5EF4-FFF2-40B4-BE49-F238E27FC236}">
                <a16:creationId xmlns:a16="http://schemas.microsoft.com/office/drawing/2014/main" id="{35F54DDD-A55B-4419-987C-F981608A3A41}"/>
              </a:ext>
            </a:extLst>
          </p:cNvPr>
          <p:cNvSpPr txBox="1">
            <a:spLocks noChangeArrowheads="1"/>
          </p:cNvSpPr>
          <p:nvPr/>
        </p:nvSpPr>
        <p:spPr bwMode="auto">
          <a:xfrm>
            <a:off x="681038" y="5245100"/>
            <a:ext cx="295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CANTIDAD RESPUESTAS 2022</a:t>
            </a:r>
          </a:p>
        </p:txBody>
      </p:sp>
      <p:graphicFrame>
        <p:nvGraphicFramePr>
          <p:cNvPr id="8" name="Tabla 2">
            <a:extLst>
              <a:ext uri="{FF2B5EF4-FFF2-40B4-BE49-F238E27FC236}">
                <a16:creationId xmlns:a16="http://schemas.microsoft.com/office/drawing/2014/main" id="{A5332147-6480-4CD5-86E3-D0ECD45191A6}"/>
              </a:ext>
            </a:extLst>
          </p:cNvPr>
          <p:cNvGraphicFramePr>
            <a:graphicFrameLocks noGrp="1"/>
          </p:cNvGraphicFramePr>
          <p:nvPr>
            <p:extLst>
              <p:ext uri="{D42A27DB-BD31-4B8C-83A1-F6EECF244321}">
                <p14:modId xmlns:p14="http://schemas.microsoft.com/office/powerpoint/2010/main" val="4122133692"/>
              </p:ext>
            </p:extLst>
          </p:nvPr>
        </p:nvGraphicFramePr>
        <p:xfrm>
          <a:off x="681038" y="5737225"/>
          <a:ext cx="8018585" cy="706438"/>
        </p:xfrm>
        <a:graphic>
          <a:graphicData uri="http://schemas.openxmlformats.org/drawingml/2006/table">
            <a:tbl>
              <a:tblPr firstRow="1" bandRow="1">
                <a:tableStyleId>{5C22544A-7EE6-4342-B048-85BDC9FD1C3A}</a:tableStyleId>
              </a:tblPr>
              <a:tblGrid>
                <a:gridCol w="559678">
                  <a:extLst>
                    <a:ext uri="{9D8B030D-6E8A-4147-A177-3AD203B41FA5}">
                      <a16:colId xmlns:a16="http://schemas.microsoft.com/office/drawing/2014/main" val="20001"/>
                    </a:ext>
                  </a:extLst>
                </a:gridCol>
                <a:gridCol w="583663">
                  <a:extLst>
                    <a:ext uri="{9D8B030D-6E8A-4147-A177-3AD203B41FA5}">
                      <a16:colId xmlns:a16="http://schemas.microsoft.com/office/drawing/2014/main" val="20002"/>
                    </a:ext>
                  </a:extLst>
                </a:gridCol>
                <a:gridCol w="580823">
                  <a:extLst>
                    <a:ext uri="{9D8B030D-6E8A-4147-A177-3AD203B41FA5}">
                      <a16:colId xmlns:a16="http://schemas.microsoft.com/office/drawing/2014/main" val="20003"/>
                    </a:ext>
                  </a:extLst>
                </a:gridCol>
                <a:gridCol w="607077">
                  <a:extLst>
                    <a:ext uri="{9D8B030D-6E8A-4147-A177-3AD203B41FA5}">
                      <a16:colId xmlns:a16="http://schemas.microsoft.com/office/drawing/2014/main" val="20004"/>
                    </a:ext>
                  </a:extLst>
                </a:gridCol>
                <a:gridCol w="607077">
                  <a:extLst>
                    <a:ext uri="{9D8B030D-6E8A-4147-A177-3AD203B41FA5}">
                      <a16:colId xmlns:a16="http://schemas.microsoft.com/office/drawing/2014/main" val="20005"/>
                    </a:ext>
                  </a:extLst>
                </a:gridCol>
                <a:gridCol w="607077">
                  <a:extLst>
                    <a:ext uri="{9D8B030D-6E8A-4147-A177-3AD203B41FA5}">
                      <a16:colId xmlns:a16="http://schemas.microsoft.com/office/drawing/2014/main" val="20006"/>
                    </a:ext>
                  </a:extLst>
                </a:gridCol>
                <a:gridCol w="607077">
                  <a:extLst>
                    <a:ext uri="{9D8B030D-6E8A-4147-A177-3AD203B41FA5}">
                      <a16:colId xmlns:a16="http://schemas.microsoft.com/office/drawing/2014/main" val="20007"/>
                    </a:ext>
                  </a:extLst>
                </a:gridCol>
                <a:gridCol w="607077">
                  <a:extLst>
                    <a:ext uri="{9D8B030D-6E8A-4147-A177-3AD203B41FA5}">
                      <a16:colId xmlns:a16="http://schemas.microsoft.com/office/drawing/2014/main" val="20008"/>
                    </a:ext>
                  </a:extLst>
                </a:gridCol>
                <a:gridCol w="607077">
                  <a:extLst>
                    <a:ext uri="{9D8B030D-6E8A-4147-A177-3AD203B41FA5}">
                      <a16:colId xmlns:a16="http://schemas.microsoft.com/office/drawing/2014/main" val="20009"/>
                    </a:ext>
                  </a:extLst>
                </a:gridCol>
                <a:gridCol w="607077">
                  <a:extLst>
                    <a:ext uri="{9D8B030D-6E8A-4147-A177-3AD203B41FA5}">
                      <a16:colId xmlns:a16="http://schemas.microsoft.com/office/drawing/2014/main" val="20010"/>
                    </a:ext>
                  </a:extLst>
                </a:gridCol>
                <a:gridCol w="559326">
                  <a:extLst>
                    <a:ext uri="{9D8B030D-6E8A-4147-A177-3AD203B41FA5}">
                      <a16:colId xmlns:a16="http://schemas.microsoft.com/office/drawing/2014/main" val="20011"/>
                    </a:ext>
                  </a:extLst>
                </a:gridCol>
                <a:gridCol w="742778">
                  <a:extLst>
                    <a:ext uri="{9D8B030D-6E8A-4147-A177-3AD203B41FA5}">
                      <a16:colId xmlns:a16="http://schemas.microsoft.com/office/drawing/2014/main" val="3714082752"/>
                    </a:ext>
                  </a:extLst>
                </a:gridCol>
                <a:gridCol w="742778">
                  <a:extLst>
                    <a:ext uri="{9D8B030D-6E8A-4147-A177-3AD203B41FA5}">
                      <a16:colId xmlns:a16="http://schemas.microsoft.com/office/drawing/2014/main" val="20012"/>
                    </a:ext>
                  </a:extLst>
                </a:gridCol>
              </a:tblGrid>
              <a:tr h="335431">
                <a:tc>
                  <a:txBody>
                    <a:bodyPr/>
                    <a:lstStyle/>
                    <a:p>
                      <a:pPr algn="ctr"/>
                      <a:r>
                        <a:rPr lang="es-CL" sz="1600" dirty="0"/>
                        <a:t>Ene</a:t>
                      </a:r>
                    </a:p>
                  </a:txBody>
                  <a:tcPr marL="91427" marR="91427" marT="45741" marB="45741"/>
                </a:tc>
                <a:tc>
                  <a:txBody>
                    <a:bodyPr/>
                    <a:lstStyle/>
                    <a:p>
                      <a:pPr algn="ctr"/>
                      <a:r>
                        <a:rPr lang="es-CL" sz="1600" dirty="0"/>
                        <a:t>Feb</a:t>
                      </a:r>
                    </a:p>
                  </a:txBody>
                  <a:tcPr marL="91427" marR="91427" marT="45741" marB="45741"/>
                </a:tc>
                <a:tc>
                  <a:txBody>
                    <a:bodyPr/>
                    <a:lstStyle/>
                    <a:p>
                      <a:pPr algn="ctr"/>
                      <a:r>
                        <a:rPr lang="es-CL" sz="1600" dirty="0"/>
                        <a:t>Mar</a:t>
                      </a:r>
                    </a:p>
                  </a:txBody>
                  <a:tcPr marL="91427" marR="91427" marT="45741" marB="45741"/>
                </a:tc>
                <a:tc>
                  <a:txBody>
                    <a:bodyPr/>
                    <a:lstStyle/>
                    <a:p>
                      <a:pPr algn="ctr"/>
                      <a:r>
                        <a:rPr lang="es-CL" sz="1600" dirty="0"/>
                        <a:t>Abr</a:t>
                      </a:r>
                    </a:p>
                  </a:txBody>
                  <a:tcPr marL="91427" marR="91427" marT="45741" marB="45741"/>
                </a:tc>
                <a:tc>
                  <a:txBody>
                    <a:bodyPr/>
                    <a:lstStyle/>
                    <a:p>
                      <a:pPr algn="ctr"/>
                      <a:r>
                        <a:rPr lang="es-CL" sz="1600" dirty="0"/>
                        <a:t>May</a:t>
                      </a:r>
                    </a:p>
                  </a:txBody>
                  <a:tcPr marL="91427" marR="91427" marT="45741" marB="45741"/>
                </a:tc>
                <a:tc>
                  <a:txBody>
                    <a:bodyPr/>
                    <a:lstStyle/>
                    <a:p>
                      <a:pPr algn="ctr"/>
                      <a:r>
                        <a:rPr lang="es-CL" sz="1600" dirty="0"/>
                        <a:t>Jun</a:t>
                      </a:r>
                    </a:p>
                  </a:txBody>
                  <a:tcPr marL="91427" marR="91427" marT="45741" marB="45741"/>
                </a:tc>
                <a:tc>
                  <a:txBody>
                    <a:bodyPr/>
                    <a:lstStyle/>
                    <a:p>
                      <a:pPr algn="ctr"/>
                      <a:r>
                        <a:rPr lang="es-CL" sz="1600" dirty="0"/>
                        <a:t>Jul</a:t>
                      </a:r>
                    </a:p>
                  </a:txBody>
                  <a:tcPr marL="91427" marR="91427" marT="45741" marB="45741"/>
                </a:tc>
                <a:tc>
                  <a:txBody>
                    <a:bodyPr/>
                    <a:lstStyle/>
                    <a:p>
                      <a:pPr algn="ctr"/>
                      <a:r>
                        <a:rPr lang="es-CL" sz="1600" dirty="0" err="1"/>
                        <a:t>Ago</a:t>
                      </a:r>
                      <a:endParaRPr lang="es-CL" sz="1600" dirty="0"/>
                    </a:p>
                  </a:txBody>
                  <a:tcPr marL="91427" marR="91427" marT="45741" marB="45741"/>
                </a:tc>
                <a:tc>
                  <a:txBody>
                    <a:bodyPr/>
                    <a:lstStyle/>
                    <a:p>
                      <a:pPr algn="ctr"/>
                      <a:r>
                        <a:rPr lang="es-CL" sz="1600" dirty="0" err="1"/>
                        <a:t>Sep</a:t>
                      </a:r>
                      <a:endParaRPr lang="es-CL" sz="1600" dirty="0"/>
                    </a:p>
                  </a:txBody>
                  <a:tcPr marL="91427" marR="91427" marT="45741" marB="45741"/>
                </a:tc>
                <a:tc>
                  <a:txBody>
                    <a:bodyPr/>
                    <a:lstStyle/>
                    <a:p>
                      <a:pPr algn="ctr"/>
                      <a:r>
                        <a:rPr lang="es-CL" sz="1600" dirty="0"/>
                        <a:t>Oct</a:t>
                      </a:r>
                    </a:p>
                  </a:txBody>
                  <a:tcPr marL="91427" marR="91427" marT="45741" marB="45741"/>
                </a:tc>
                <a:tc>
                  <a:txBody>
                    <a:bodyPr/>
                    <a:lstStyle/>
                    <a:p>
                      <a:pPr algn="ctr"/>
                      <a:r>
                        <a:rPr lang="es-CL" sz="1600" dirty="0"/>
                        <a:t>Nov</a:t>
                      </a:r>
                    </a:p>
                  </a:txBody>
                  <a:tcPr marL="91427" marR="91427" marT="45741" marB="45741"/>
                </a:tc>
                <a:tc>
                  <a:txBody>
                    <a:bodyPr/>
                    <a:lstStyle/>
                    <a:p>
                      <a:pPr algn="ctr"/>
                      <a:r>
                        <a:rPr lang="es-CL" sz="1600" dirty="0"/>
                        <a:t>Dic</a:t>
                      </a:r>
                    </a:p>
                  </a:txBody>
                  <a:tcPr marL="91427" marR="91427" marT="45741" marB="45741"/>
                </a:tc>
                <a:tc>
                  <a:txBody>
                    <a:bodyPr/>
                    <a:lstStyle/>
                    <a:p>
                      <a:pPr algn="ctr"/>
                      <a:r>
                        <a:rPr lang="es-CL" sz="1600" dirty="0"/>
                        <a:t>TOTAL</a:t>
                      </a:r>
                    </a:p>
                  </a:txBody>
                  <a:tcPr marL="91427" marR="91427" marT="45741" marB="45741"/>
                </a:tc>
                <a:extLst>
                  <a:ext uri="{0D108BD9-81ED-4DB2-BD59-A6C34878D82A}">
                    <a16:rowId xmlns:a16="http://schemas.microsoft.com/office/drawing/2014/main" val="10000"/>
                  </a:ext>
                </a:extLst>
              </a:tr>
              <a:tr h="371007">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8</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9</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10</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12</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1</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8</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30</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38</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25</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25</a:t>
                      </a:r>
                    </a:p>
                  </a:txBody>
                  <a:tcPr marL="9524" marR="9524" marT="9529" marB="0" anchor="ctr"/>
                </a:tc>
                <a:tc>
                  <a:txBody>
                    <a:bodyPr/>
                    <a:lstStyle/>
                    <a:p>
                      <a:pPr marL="0" algn="ctr" eaLnBrk="1" fontAlgn="t" hangingPunct="1"/>
                      <a:r>
                        <a:rPr lang="es-CL" sz="1400" b="0" i="0" u="none" strike="noStrike" dirty="0">
                          <a:solidFill>
                            <a:srgbClr val="000000"/>
                          </a:solidFill>
                          <a:effectLst/>
                          <a:latin typeface="Arial" panose="020B0604020202020204" pitchFamily="34" charset="0"/>
                          <a:ea typeface="+mn-ea"/>
                          <a:cs typeface="+mn-cs"/>
                        </a:rPr>
                        <a:t>19</a:t>
                      </a:r>
                    </a:p>
                  </a:txBody>
                  <a:tcPr marL="9524" marR="9524" marT="9529" marB="0" anchor="ctr"/>
                </a:tc>
                <a:tc>
                  <a:txBody>
                    <a:bodyPr/>
                    <a:lstStyle/>
                    <a:p>
                      <a:pPr algn="ctr" fontAlgn="t"/>
                      <a:r>
                        <a:rPr lang="es-CL" sz="1400" b="0" i="0" u="none" strike="noStrike" dirty="0">
                          <a:solidFill>
                            <a:srgbClr val="000000"/>
                          </a:solidFill>
                          <a:effectLst/>
                          <a:latin typeface="Arial" panose="020B0604020202020204" pitchFamily="34" charset="0"/>
                        </a:rPr>
                        <a:t>10</a:t>
                      </a:r>
                    </a:p>
                  </a:txBody>
                  <a:tcPr marL="9524" marR="9524" marT="9529" marB="0" anchor="ctr"/>
                </a:tc>
                <a:tc>
                  <a:txBody>
                    <a:bodyPr/>
                    <a:lstStyle/>
                    <a:p>
                      <a:pPr algn="ctr" fontAlgn="t"/>
                      <a:r>
                        <a:rPr lang="es-CL" sz="1400" b="0" i="0" u="none" strike="noStrike" dirty="0">
                          <a:solidFill>
                            <a:srgbClr val="000000"/>
                          </a:solidFill>
                          <a:effectLst/>
                          <a:latin typeface="Arial" panose="020B0604020202020204" pitchFamily="34" charset="0"/>
                        </a:rPr>
                        <a:t>195</a:t>
                      </a:r>
                    </a:p>
                  </a:txBody>
                  <a:tcPr marL="9524" marR="9524" marT="9529" marB="0" anchor="ctr"/>
                </a:tc>
                <a:extLst>
                  <a:ext uri="{0D108BD9-81ED-4DB2-BD59-A6C34878D82A}">
                    <a16:rowId xmlns:a16="http://schemas.microsoft.com/office/drawing/2014/main" val="10001"/>
                  </a:ext>
                </a:extLst>
              </a:tr>
            </a:tbl>
          </a:graphicData>
        </a:graphic>
      </p:graphicFrame>
      <p:sp>
        <p:nvSpPr>
          <p:cNvPr id="11" name="Bocadillo: rectángulo con esquinas redondeadas 10">
            <a:extLst>
              <a:ext uri="{FF2B5EF4-FFF2-40B4-BE49-F238E27FC236}">
                <a16:creationId xmlns:a16="http://schemas.microsoft.com/office/drawing/2014/main" id="{AF597D45-309C-4DA0-9E2B-3BD2921C4806}"/>
              </a:ext>
            </a:extLst>
          </p:cNvPr>
          <p:cNvSpPr/>
          <p:nvPr/>
        </p:nvSpPr>
        <p:spPr>
          <a:xfrm>
            <a:off x="9327367" y="5131616"/>
            <a:ext cx="2598716" cy="760413"/>
          </a:xfrm>
          <a:prstGeom prst="wedgeRoundRectCallout">
            <a:avLst>
              <a:gd name="adj1" fmla="val 15971"/>
              <a:gd name="adj2" fmla="val -76555"/>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Solicitantes derivados mantiene su satisfacción respecto al año pasado.</a:t>
            </a:r>
          </a:p>
        </p:txBody>
      </p:sp>
      <p:graphicFrame>
        <p:nvGraphicFramePr>
          <p:cNvPr id="3" name="Gráfico 2">
            <a:extLst>
              <a:ext uri="{FF2B5EF4-FFF2-40B4-BE49-F238E27FC236}">
                <a16:creationId xmlns:a16="http://schemas.microsoft.com/office/drawing/2014/main" id="{B0318C58-D7F5-1B3A-8270-B16694170215}"/>
              </a:ext>
            </a:extLst>
          </p:cNvPr>
          <p:cNvGraphicFramePr>
            <a:graphicFrameLocks/>
          </p:cNvGraphicFramePr>
          <p:nvPr>
            <p:extLst>
              <p:ext uri="{D42A27DB-BD31-4B8C-83A1-F6EECF244321}">
                <p14:modId xmlns:p14="http://schemas.microsoft.com/office/powerpoint/2010/main" val="816747295"/>
              </p:ext>
            </p:extLst>
          </p:nvPr>
        </p:nvGraphicFramePr>
        <p:xfrm>
          <a:off x="644525" y="1475461"/>
          <a:ext cx="6721950" cy="34349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8E18D9E6-C813-3351-F67A-0DC26FEF0600}"/>
              </a:ext>
            </a:extLst>
          </p:cNvPr>
          <p:cNvGraphicFramePr>
            <a:graphicFrameLocks/>
          </p:cNvGraphicFramePr>
          <p:nvPr>
            <p:extLst>
              <p:ext uri="{D42A27DB-BD31-4B8C-83A1-F6EECF244321}">
                <p14:modId xmlns:p14="http://schemas.microsoft.com/office/powerpoint/2010/main" val="410578425"/>
              </p:ext>
            </p:extLst>
          </p:nvPr>
        </p:nvGraphicFramePr>
        <p:xfrm>
          <a:off x="7699761" y="1492726"/>
          <a:ext cx="4041665" cy="341765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010C555D-B32C-10D4-6F40-F4642F92E946}"/>
              </a:ext>
            </a:extLst>
          </p:cNvPr>
          <p:cNvGraphicFramePr>
            <a:graphicFrameLocks/>
          </p:cNvGraphicFramePr>
          <p:nvPr>
            <p:extLst>
              <p:ext uri="{D42A27DB-BD31-4B8C-83A1-F6EECF244321}">
                <p14:modId xmlns:p14="http://schemas.microsoft.com/office/powerpoint/2010/main" val="2161118657"/>
              </p:ext>
            </p:extLst>
          </p:nvPr>
        </p:nvGraphicFramePr>
        <p:xfrm>
          <a:off x="464506" y="1381926"/>
          <a:ext cx="5631493" cy="3068722"/>
        </p:xfrm>
        <a:graphic>
          <a:graphicData uri="http://schemas.openxmlformats.org/drawingml/2006/chart">
            <c:chart xmlns:c="http://schemas.openxmlformats.org/drawingml/2006/chart" xmlns:r="http://schemas.openxmlformats.org/officeDocument/2006/relationships" r:id="rId2"/>
          </a:graphicData>
        </a:graphic>
      </p:graphicFrame>
      <p:sp>
        <p:nvSpPr>
          <p:cNvPr id="71" name="Rectángulo 70">
            <a:extLst>
              <a:ext uri="{FF2B5EF4-FFF2-40B4-BE49-F238E27FC236}">
                <a16:creationId xmlns:a16="http://schemas.microsoft.com/office/drawing/2014/main" id="{8AE9D71A-A358-48AF-BFA2-C6B3739A2A1E}"/>
              </a:ext>
            </a:extLst>
          </p:cNvPr>
          <p:cNvSpPr/>
          <p:nvPr/>
        </p:nvSpPr>
        <p:spPr>
          <a:xfrm>
            <a:off x="0" y="-4763"/>
            <a:ext cx="521652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32AF35AC-5560-41C5-BA31-01D392E51AA8}"/>
              </a:ext>
            </a:extLst>
          </p:cNvPr>
          <p:cNvSpPr txBox="1">
            <a:spLocks noChangeArrowheads="1"/>
          </p:cNvSpPr>
          <p:nvPr/>
        </p:nvSpPr>
        <p:spPr bwMode="auto">
          <a:xfrm>
            <a:off x="93663" y="68263"/>
            <a:ext cx="429101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Derivados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73732" name="Imagen 72">
            <a:extLst>
              <a:ext uri="{FF2B5EF4-FFF2-40B4-BE49-F238E27FC236}">
                <a16:creationId xmlns:a16="http://schemas.microsoft.com/office/drawing/2014/main" id="{A14A5C4B-C570-4294-A648-DAC23DD00C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CuadroTexto 4">
            <a:extLst>
              <a:ext uri="{FF2B5EF4-FFF2-40B4-BE49-F238E27FC236}">
                <a16:creationId xmlns:a16="http://schemas.microsoft.com/office/drawing/2014/main" id="{29377097-1E52-4EA9-B314-ABFCAC82CEF3}"/>
              </a:ext>
            </a:extLst>
          </p:cNvPr>
          <p:cNvSpPr txBox="1">
            <a:spLocks noChangeArrowheads="1"/>
          </p:cNvSpPr>
          <p:nvPr/>
        </p:nvSpPr>
        <p:spPr bwMode="auto">
          <a:xfrm>
            <a:off x="1876425" y="839788"/>
            <a:ext cx="2065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a:solidFill>
                  <a:srgbClr val="0070C0"/>
                </a:solidFill>
              </a:rPr>
              <a:t>CANAL DE INGRESO</a:t>
            </a:r>
          </a:p>
        </p:txBody>
      </p:sp>
      <p:sp>
        <p:nvSpPr>
          <p:cNvPr id="9" name="Flecha: a la derecha 8">
            <a:extLst>
              <a:ext uri="{FF2B5EF4-FFF2-40B4-BE49-F238E27FC236}">
                <a16:creationId xmlns:a16="http://schemas.microsoft.com/office/drawing/2014/main" id="{537AB1B1-E1CC-44E5-BB25-68584348F1E0}"/>
              </a:ext>
            </a:extLst>
          </p:cNvPr>
          <p:cNvSpPr/>
          <p:nvPr/>
        </p:nvSpPr>
        <p:spPr>
          <a:xfrm>
            <a:off x="6002416" y="2580934"/>
            <a:ext cx="450850" cy="4603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CL"/>
          </a:p>
        </p:txBody>
      </p:sp>
      <p:sp>
        <p:nvSpPr>
          <p:cNvPr id="10" name="Bocadillo: rectángulo con esquinas redondeadas 9">
            <a:extLst>
              <a:ext uri="{FF2B5EF4-FFF2-40B4-BE49-F238E27FC236}">
                <a16:creationId xmlns:a16="http://schemas.microsoft.com/office/drawing/2014/main" id="{BCFE260E-22BE-4587-88C9-96E78318367E}"/>
              </a:ext>
            </a:extLst>
          </p:cNvPr>
          <p:cNvSpPr/>
          <p:nvPr/>
        </p:nvSpPr>
        <p:spPr>
          <a:xfrm>
            <a:off x="9082252" y="4772171"/>
            <a:ext cx="2663546" cy="1878013"/>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Baja el nivel de uso del sitio web del CPLT, aunque sigue siendo el más usado. Sube el uso del correo y el Portal.</a:t>
            </a:r>
          </a:p>
          <a:p>
            <a:pPr algn="ctr" defTabSz="457200" eaLnBrk="1" fontAlgn="auto" hangingPunct="1">
              <a:spcBef>
                <a:spcPts val="0"/>
              </a:spcBef>
              <a:spcAft>
                <a:spcPts val="0"/>
              </a:spcAft>
              <a:defRPr/>
            </a:pPr>
            <a:endParaRPr lang="es-CL" sz="1200" dirty="0">
              <a:solidFill>
                <a:prstClr val="black"/>
              </a:solidFill>
            </a:endParaRPr>
          </a:p>
          <a:p>
            <a:pPr algn="ctr" defTabSz="457200" eaLnBrk="1" fontAlgn="auto" hangingPunct="1">
              <a:spcBef>
                <a:spcPts val="0"/>
              </a:spcBef>
              <a:spcAft>
                <a:spcPts val="0"/>
              </a:spcAft>
              <a:defRPr/>
            </a:pPr>
            <a:r>
              <a:rPr lang="es-CL" sz="1200" dirty="0">
                <a:solidFill>
                  <a:prstClr val="black"/>
                </a:solidFill>
              </a:rPr>
              <a:t>La evaluación y la facilidad de uso de los canales de ingreso mejora en todos los casos, en especial del Portal.</a:t>
            </a:r>
          </a:p>
        </p:txBody>
      </p:sp>
      <p:graphicFrame>
        <p:nvGraphicFramePr>
          <p:cNvPr id="4" name="Gráfico 3">
            <a:extLst>
              <a:ext uri="{FF2B5EF4-FFF2-40B4-BE49-F238E27FC236}">
                <a16:creationId xmlns:a16="http://schemas.microsoft.com/office/drawing/2014/main" id="{99196B5E-F202-D2D7-E628-9858347D35C7}"/>
              </a:ext>
            </a:extLst>
          </p:cNvPr>
          <p:cNvGraphicFramePr>
            <a:graphicFrameLocks/>
          </p:cNvGraphicFramePr>
          <p:nvPr>
            <p:extLst>
              <p:ext uri="{D42A27DB-BD31-4B8C-83A1-F6EECF244321}">
                <p14:modId xmlns:p14="http://schemas.microsoft.com/office/powerpoint/2010/main" val="3730438552"/>
              </p:ext>
            </p:extLst>
          </p:nvPr>
        </p:nvGraphicFramePr>
        <p:xfrm>
          <a:off x="6585108" y="1378142"/>
          <a:ext cx="4916958" cy="30687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áfico 4">
            <a:extLst>
              <a:ext uri="{FF2B5EF4-FFF2-40B4-BE49-F238E27FC236}">
                <a16:creationId xmlns:a16="http://schemas.microsoft.com/office/drawing/2014/main" id="{5B1F1FE1-E2B5-C0BC-93B4-1F51175DEB3C}"/>
              </a:ext>
            </a:extLst>
          </p:cNvPr>
          <p:cNvGraphicFramePr>
            <a:graphicFrameLocks/>
          </p:cNvGraphicFramePr>
          <p:nvPr>
            <p:extLst>
              <p:ext uri="{D42A27DB-BD31-4B8C-83A1-F6EECF244321}">
                <p14:modId xmlns:p14="http://schemas.microsoft.com/office/powerpoint/2010/main" val="1259884716"/>
              </p:ext>
            </p:extLst>
          </p:nvPr>
        </p:nvGraphicFramePr>
        <p:xfrm>
          <a:off x="1709159" y="4619113"/>
          <a:ext cx="6212792" cy="2038171"/>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F2D838E4-54F0-4C5C-82D2-1079DEABF1CB}"/>
              </a:ext>
            </a:extLst>
          </p:cNvPr>
          <p:cNvSpPr/>
          <p:nvPr/>
        </p:nvSpPr>
        <p:spPr>
          <a:xfrm>
            <a:off x="0" y="-4763"/>
            <a:ext cx="521652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E84F0DBE-65E5-4100-8790-F878AB0888CF}"/>
              </a:ext>
            </a:extLst>
          </p:cNvPr>
          <p:cNvSpPr txBox="1">
            <a:spLocks noChangeArrowheads="1"/>
          </p:cNvSpPr>
          <p:nvPr/>
        </p:nvSpPr>
        <p:spPr bwMode="auto">
          <a:xfrm>
            <a:off x="93663" y="68263"/>
            <a:ext cx="429101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Derivados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74756" name="Imagen 72">
            <a:extLst>
              <a:ext uri="{FF2B5EF4-FFF2-40B4-BE49-F238E27FC236}">
                <a16:creationId xmlns:a16="http://schemas.microsoft.com/office/drawing/2014/main" id="{C6EB0B3B-590F-432A-BAD3-0DC09CF406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CuadroTexto 5">
            <a:extLst>
              <a:ext uri="{FF2B5EF4-FFF2-40B4-BE49-F238E27FC236}">
                <a16:creationId xmlns:a16="http://schemas.microsoft.com/office/drawing/2014/main" id="{C4737170-CD19-454C-B612-24C855CBE0DC}"/>
              </a:ext>
            </a:extLst>
          </p:cNvPr>
          <p:cNvSpPr txBox="1">
            <a:spLocks noChangeArrowheads="1"/>
          </p:cNvSpPr>
          <p:nvPr/>
        </p:nvSpPr>
        <p:spPr bwMode="auto">
          <a:xfrm>
            <a:off x="1503363" y="1143000"/>
            <a:ext cx="2881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RAZÓN DE INGRESO AL CPLT</a:t>
            </a:r>
          </a:p>
        </p:txBody>
      </p:sp>
      <p:graphicFrame>
        <p:nvGraphicFramePr>
          <p:cNvPr id="3" name="Gráfico 2">
            <a:extLst>
              <a:ext uri="{FF2B5EF4-FFF2-40B4-BE49-F238E27FC236}">
                <a16:creationId xmlns:a16="http://schemas.microsoft.com/office/drawing/2014/main" id="{B753CFA6-DA44-EE06-BF66-82ECB1F2EBAC}"/>
              </a:ext>
            </a:extLst>
          </p:cNvPr>
          <p:cNvGraphicFramePr>
            <a:graphicFrameLocks/>
          </p:cNvGraphicFramePr>
          <p:nvPr>
            <p:extLst>
              <p:ext uri="{D42A27DB-BD31-4B8C-83A1-F6EECF244321}">
                <p14:modId xmlns:p14="http://schemas.microsoft.com/office/powerpoint/2010/main" val="2191110175"/>
              </p:ext>
            </p:extLst>
          </p:nvPr>
        </p:nvGraphicFramePr>
        <p:xfrm>
          <a:off x="1374447" y="1512888"/>
          <a:ext cx="6897881" cy="4951242"/>
        </p:xfrm>
        <a:graphic>
          <a:graphicData uri="http://schemas.openxmlformats.org/drawingml/2006/chart">
            <c:chart xmlns:c="http://schemas.openxmlformats.org/drawingml/2006/chart" xmlns:r="http://schemas.openxmlformats.org/officeDocument/2006/relationships" r:id="rId3"/>
          </a:graphicData>
        </a:graphic>
      </p:graphicFrame>
      <p:sp>
        <p:nvSpPr>
          <p:cNvPr id="7" name="Bocadillo: rectángulo con esquinas redondeadas 6">
            <a:extLst>
              <a:ext uri="{FF2B5EF4-FFF2-40B4-BE49-F238E27FC236}">
                <a16:creationId xmlns:a16="http://schemas.microsoft.com/office/drawing/2014/main" id="{87EA096C-4CE5-4E82-B74B-DAC3C3463D64}"/>
              </a:ext>
            </a:extLst>
          </p:cNvPr>
          <p:cNvSpPr/>
          <p:nvPr/>
        </p:nvSpPr>
        <p:spPr>
          <a:xfrm>
            <a:off x="7884104" y="4814069"/>
            <a:ext cx="3453435" cy="1267185"/>
          </a:xfrm>
          <a:prstGeom prst="wedgeRoundRectCallout">
            <a:avLst>
              <a:gd name="adj1" fmla="val -99966"/>
              <a:gd name="adj2" fmla="val 45920"/>
              <a:gd name="adj3" fmla="val 1666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CL" sz="1200" b="1" dirty="0">
                <a:solidFill>
                  <a:schemeClr val="bg1"/>
                </a:solidFill>
              </a:rPr>
              <a:t>Otras razones:</a:t>
            </a:r>
          </a:p>
          <a:p>
            <a:pPr marL="171450" indent="-171450">
              <a:buFont typeface="Arial" panose="020B0604020202020204" pitchFamily="34" charset="0"/>
              <a:buChar char="•"/>
              <a:defRPr/>
            </a:pPr>
            <a:r>
              <a:rPr lang="es-CL" sz="1200" dirty="0">
                <a:solidFill>
                  <a:schemeClr val="bg1"/>
                </a:solidFill>
              </a:rPr>
              <a:t>La página me derivó automáticamente</a:t>
            </a:r>
          </a:p>
          <a:p>
            <a:pPr marL="171450" indent="-171450">
              <a:buFont typeface="Arial" panose="020B0604020202020204" pitchFamily="34" charset="0"/>
              <a:buChar char="•"/>
              <a:defRPr/>
            </a:pPr>
            <a:r>
              <a:rPr lang="es-CL" sz="1200" dirty="0">
                <a:solidFill>
                  <a:schemeClr val="bg1"/>
                </a:solidFill>
              </a:rPr>
              <a:t>Por sugerencia de un funcionario/a del S.O. que correspondía.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2FB4DE30-0C05-4CDA-BD46-AA39C893B66A}"/>
              </a:ext>
            </a:extLst>
          </p:cNvPr>
          <p:cNvSpPr/>
          <p:nvPr/>
        </p:nvSpPr>
        <p:spPr>
          <a:xfrm>
            <a:off x="0" y="-4763"/>
            <a:ext cx="521652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93CCD317-5DB7-450B-996C-44959417D97F}"/>
              </a:ext>
            </a:extLst>
          </p:cNvPr>
          <p:cNvSpPr txBox="1">
            <a:spLocks noChangeArrowheads="1"/>
          </p:cNvSpPr>
          <p:nvPr/>
        </p:nvSpPr>
        <p:spPr bwMode="auto">
          <a:xfrm>
            <a:off x="93663" y="68263"/>
            <a:ext cx="429101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Derivados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75780" name="Imagen 72">
            <a:extLst>
              <a:ext uri="{FF2B5EF4-FFF2-40B4-BE49-F238E27FC236}">
                <a16:creationId xmlns:a16="http://schemas.microsoft.com/office/drawing/2014/main" id="{3F8A8316-05A5-43B2-9B00-D33A852297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CuadroTexto 4">
            <a:extLst>
              <a:ext uri="{FF2B5EF4-FFF2-40B4-BE49-F238E27FC236}">
                <a16:creationId xmlns:a16="http://schemas.microsoft.com/office/drawing/2014/main" id="{EA651FA5-E93A-4A22-A621-C1E35ACC4226}"/>
              </a:ext>
            </a:extLst>
          </p:cNvPr>
          <p:cNvSpPr txBox="1">
            <a:spLocks noChangeArrowheads="1"/>
          </p:cNvSpPr>
          <p:nvPr/>
        </p:nvSpPr>
        <p:spPr bwMode="auto">
          <a:xfrm>
            <a:off x="3478213" y="1155700"/>
            <a:ext cx="450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b="1">
                <a:solidFill>
                  <a:srgbClr val="0070C0"/>
                </a:solidFill>
              </a:rPr>
              <a:t>CALIDAD PERCIBIDA: INGRESO Y DERIVACIÓN</a:t>
            </a:r>
          </a:p>
        </p:txBody>
      </p:sp>
      <p:sp>
        <p:nvSpPr>
          <p:cNvPr id="8" name="Bocadillo: rectángulo con esquinas redondeadas 7">
            <a:extLst>
              <a:ext uri="{FF2B5EF4-FFF2-40B4-BE49-F238E27FC236}">
                <a16:creationId xmlns:a16="http://schemas.microsoft.com/office/drawing/2014/main" id="{49971C68-DBB3-48D2-A81B-E3A3F9ECBDE5}"/>
              </a:ext>
            </a:extLst>
          </p:cNvPr>
          <p:cNvSpPr/>
          <p:nvPr/>
        </p:nvSpPr>
        <p:spPr>
          <a:xfrm>
            <a:off x="6096000" y="5264208"/>
            <a:ext cx="5318009" cy="1281870"/>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La evaluación que los usuarios hacen, tanto del ingreso de la SAI, como del proceso de derivación, se mantiene o baja en relación al 2021.</a:t>
            </a:r>
          </a:p>
          <a:p>
            <a:pPr algn="ctr" defTabSz="457200" eaLnBrk="1" fontAlgn="auto" hangingPunct="1">
              <a:spcBef>
                <a:spcPts val="0"/>
              </a:spcBef>
              <a:spcAft>
                <a:spcPts val="0"/>
              </a:spcAft>
              <a:defRPr/>
            </a:pPr>
            <a:endParaRPr lang="es-CL" sz="1200" dirty="0">
              <a:solidFill>
                <a:prstClr val="black"/>
              </a:solidFill>
            </a:endParaRPr>
          </a:p>
          <a:p>
            <a:pPr algn="ctr" defTabSz="457200" eaLnBrk="1" fontAlgn="auto" hangingPunct="1">
              <a:spcBef>
                <a:spcPts val="0"/>
              </a:spcBef>
              <a:spcAft>
                <a:spcPts val="0"/>
              </a:spcAft>
              <a:defRPr/>
            </a:pPr>
            <a:r>
              <a:rPr lang="es-CL" sz="1200" dirty="0">
                <a:solidFill>
                  <a:prstClr val="black"/>
                </a:solidFill>
              </a:rPr>
              <a:t>Lo mejor evaluado es la amabilidad y claridad del lenguaje, mientras que lo peor evaluado es la comprensión de la solicitud y el tiempo que se toma el CPLT en derivar.</a:t>
            </a:r>
          </a:p>
        </p:txBody>
      </p:sp>
      <p:graphicFrame>
        <p:nvGraphicFramePr>
          <p:cNvPr id="3" name="Gráfico 2">
            <a:extLst>
              <a:ext uri="{FF2B5EF4-FFF2-40B4-BE49-F238E27FC236}">
                <a16:creationId xmlns:a16="http://schemas.microsoft.com/office/drawing/2014/main" id="{B49B72A5-C908-4A2F-5F67-C6806B2B3697}"/>
              </a:ext>
            </a:extLst>
          </p:cNvPr>
          <p:cNvGraphicFramePr>
            <a:graphicFrameLocks/>
          </p:cNvGraphicFramePr>
          <p:nvPr>
            <p:extLst>
              <p:ext uri="{D42A27DB-BD31-4B8C-83A1-F6EECF244321}">
                <p14:modId xmlns:p14="http://schemas.microsoft.com/office/powerpoint/2010/main" val="624512855"/>
              </p:ext>
            </p:extLst>
          </p:nvPr>
        </p:nvGraphicFramePr>
        <p:xfrm>
          <a:off x="1006980" y="1698584"/>
          <a:ext cx="4572000" cy="42065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AD8EB83B-EF58-7DB9-2B24-C2333E011095}"/>
              </a:ext>
            </a:extLst>
          </p:cNvPr>
          <p:cNvGraphicFramePr>
            <a:graphicFrameLocks/>
          </p:cNvGraphicFramePr>
          <p:nvPr>
            <p:extLst>
              <p:ext uri="{D42A27DB-BD31-4B8C-83A1-F6EECF244321}">
                <p14:modId xmlns:p14="http://schemas.microsoft.com/office/powerpoint/2010/main" val="4000545237"/>
              </p:ext>
            </p:extLst>
          </p:nvPr>
        </p:nvGraphicFramePr>
        <p:xfrm>
          <a:off x="6095999" y="1698583"/>
          <a:ext cx="5252815" cy="331779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D0C39BEA-EEA0-456A-998E-F05AE1AE831F}"/>
              </a:ext>
            </a:extLst>
          </p:cNvPr>
          <p:cNvSpPr/>
          <p:nvPr/>
        </p:nvSpPr>
        <p:spPr>
          <a:xfrm>
            <a:off x="0" y="-4763"/>
            <a:ext cx="521652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B21EDA7A-FA99-4784-8D6E-3F7A92CFBF9C}"/>
              </a:ext>
            </a:extLst>
          </p:cNvPr>
          <p:cNvSpPr txBox="1">
            <a:spLocks noChangeArrowheads="1"/>
          </p:cNvSpPr>
          <p:nvPr/>
        </p:nvSpPr>
        <p:spPr bwMode="auto">
          <a:xfrm>
            <a:off x="93663" y="68263"/>
            <a:ext cx="429101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Derivados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76804" name="Imagen 72">
            <a:extLst>
              <a:ext uri="{FF2B5EF4-FFF2-40B4-BE49-F238E27FC236}">
                <a16:creationId xmlns:a16="http://schemas.microsoft.com/office/drawing/2014/main" id="{5374615B-09E9-470A-A6DE-5728E22D46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CuadroTexto 7">
            <a:extLst>
              <a:ext uri="{FF2B5EF4-FFF2-40B4-BE49-F238E27FC236}">
                <a16:creationId xmlns:a16="http://schemas.microsoft.com/office/drawing/2014/main" id="{35F90854-3A7E-4FBC-BEEB-3470B774C749}"/>
              </a:ext>
            </a:extLst>
          </p:cNvPr>
          <p:cNvSpPr txBox="1">
            <a:spLocks noChangeArrowheads="1"/>
          </p:cNvSpPr>
          <p:nvPr/>
        </p:nvSpPr>
        <p:spPr bwMode="auto">
          <a:xfrm>
            <a:off x="4725579" y="1012589"/>
            <a:ext cx="3124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EXPERIENCIA V/S EXPECTATIVA</a:t>
            </a:r>
          </a:p>
        </p:txBody>
      </p:sp>
      <p:sp>
        <p:nvSpPr>
          <p:cNvPr id="8" name="Bocadillo: rectángulo con esquinas redondeadas 7">
            <a:extLst>
              <a:ext uri="{FF2B5EF4-FFF2-40B4-BE49-F238E27FC236}">
                <a16:creationId xmlns:a16="http://schemas.microsoft.com/office/drawing/2014/main" id="{1C3AD49C-4194-4776-8F87-2791832FEE6F}"/>
              </a:ext>
            </a:extLst>
          </p:cNvPr>
          <p:cNvSpPr/>
          <p:nvPr/>
        </p:nvSpPr>
        <p:spPr>
          <a:xfrm>
            <a:off x="3002898" y="5845411"/>
            <a:ext cx="7479468" cy="568692"/>
          </a:xfrm>
          <a:prstGeom prst="wedgeRoundRectCallout">
            <a:avLst>
              <a:gd name="adj1" fmla="val 16146"/>
              <a:gd name="adj2" fmla="val 48794"/>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algn="ctr" defTabSz="457200" eaLnBrk="1" fontAlgn="auto" hangingPunct="1">
              <a:spcBef>
                <a:spcPts val="0"/>
              </a:spcBef>
              <a:spcAft>
                <a:spcPts val="0"/>
              </a:spcAft>
              <a:defRPr/>
            </a:pPr>
            <a:r>
              <a:rPr lang="es-CL" sz="1200" dirty="0">
                <a:solidFill>
                  <a:prstClr val="black"/>
                </a:solidFill>
              </a:rPr>
              <a:t>El 2022 se cumplen y superan las expectativas de solicitantes derivados en mayor medida que en años anteriores. </a:t>
            </a:r>
          </a:p>
          <a:p>
            <a:pPr algn="ctr" defTabSz="457200" eaLnBrk="1" fontAlgn="auto" hangingPunct="1">
              <a:spcBef>
                <a:spcPts val="0"/>
              </a:spcBef>
              <a:spcAft>
                <a:spcPts val="0"/>
              </a:spcAft>
              <a:defRPr/>
            </a:pPr>
            <a:r>
              <a:rPr lang="es-CL" sz="1200" dirty="0">
                <a:solidFill>
                  <a:prstClr val="black"/>
                </a:solidFill>
              </a:rPr>
              <a:t>A partir de junio comienzan a estabilizarse las cifras respecto a las expectativas.</a:t>
            </a:r>
          </a:p>
        </p:txBody>
      </p:sp>
      <p:graphicFrame>
        <p:nvGraphicFramePr>
          <p:cNvPr id="3" name="Gráfico 2">
            <a:extLst>
              <a:ext uri="{FF2B5EF4-FFF2-40B4-BE49-F238E27FC236}">
                <a16:creationId xmlns:a16="http://schemas.microsoft.com/office/drawing/2014/main" id="{FB1E77AB-0C8B-38ED-DC5C-5A3B422F7E44}"/>
              </a:ext>
            </a:extLst>
          </p:cNvPr>
          <p:cNvGraphicFramePr>
            <a:graphicFrameLocks/>
          </p:cNvGraphicFramePr>
          <p:nvPr>
            <p:extLst>
              <p:ext uri="{D42A27DB-BD31-4B8C-83A1-F6EECF244321}">
                <p14:modId xmlns:p14="http://schemas.microsoft.com/office/powerpoint/2010/main" val="3329158067"/>
              </p:ext>
            </p:extLst>
          </p:nvPr>
        </p:nvGraphicFramePr>
        <p:xfrm>
          <a:off x="7279592" y="1505423"/>
          <a:ext cx="4572000" cy="40326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D397C301-F2DF-9109-E865-0FA372B2E81C}"/>
              </a:ext>
            </a:extLst>
          </p:cNvPr>
          <p:cNvGraphicFramePr>
            <a:graphicFrameLocks/>
          </p:cNvGraphicFramePr>
          <p:nvPr>
            <p:extLst>
              <p:ext uri="{D42A27DB-BD31-4B8C-83A1-F6EECF244321}">
                <p14:modId xmlns:p14="http://schemas.microsoft.com/office/powerpoint/2010/main" val="2073809437"/>
              </p:ext>
            </p:extLst>
          </p:nvPr>
        </p:nvGraphicFramePr>
        <p:xfrm>
          <a:off x="793062" y="1505423"/>
          <a:ext cx="5949570" cy="403268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6450D2B-5AD2-4ACB-8307-A5126F4A6535}"/>
              </a:ext>
            </a:extLst>
          </p:cNvPr>
          <p:cNvSpPr/>
          <p:nvPr/>
        </p:nvSpPr>
        <p:spPr>
          <a:xfrm>
            <a:off x="6409346" y="3478141"/>
            <a:ext cx="5227765" cy="2572287"/>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uadroTexto 6">
            <a:extLst>
              <a:ext uri="{FF2B5EF4-FFF2-40B4-BE49-F238E27FC236}">
                <a16:creationId xmlns:a16="http://schemas.microsoft.com/office/drawing/2014/main" id="{EB4C7DBE-018D-4089-8868-91D30E4F4FC0}"/>
              </a:ext>
            </a:extLst>
          </p:cNvPr>
          <p:cNvSpPr txBox="1"/>
          <p:nvPr/>
        </p:nvSpPr>
        <p:spPr>
          <a:xfrm>
            <a:off x="836243" y="1574410"/>
            <a:ext cx="10839789" cy="1569660"/>
          </a:xfrm>
          <a:prstGeom prst="rect">
            <a:avLst/>
          </a:prstGeom>
          <a:noFill/>
        </p:spPr>
        <p:txBody>
          <a:bodyPr wrap="square" rtlCol="0">
            <a:spAutoFit/>
          </a:bodyPr>
          <a:lstStyle/>
          <a:p>
            <a:pPr algn="just" defTabSz="457200" eaLnBrk="1" fontAlgn="auto" hangingPunct="1">
              <a:spcBef>
                <a:spcPts val="0"/>
              </a:spcBef>
              <a:spcAft>
                <a:spcPts val="0"/>
              </a:spcAft>
              <a:defRPr/>
            </a:pPr>
            <a:r>
              <a:rPr lang="es-CL" sz="1200" b="1" dirty="0">
                <a:solidFill>
                  <a:prstClr val="black"/>
                </a:solidFill>
                <a:latin typeface="Calibri"/>
              </a:rPr>
              <a:t>Satisfacción general: </a:t>
            </a:r>
            <a:r>
              <a:rPr lang="es-CL" sz="1200" dirty="0">
                <a:solidFill>
                  <a:prstClr val="black"/>
                </a:solidFill>
                <a:latin typeface="Calibri"/>
              </a:rPr>
              <a:t>Solicitantes tienen una satisfacción general relativamente buena. Solicitantes CPLT: 5,1 y Solicitantes derivados: 5,5. Mientras el primer grupo baja su evaluación, el segundo la sube.</a:t>
            </a:r>
          </a:p>
          <a:p>
            <a:pPr algn="just" defTabSz="457200" eaLnBrk="1" fontAlgn="auto" hangingPunct="1">
              <a:spcBef>
                <a:spcPts val="0"/>
              </a:spcBef>
              <a:spcAft>
                <a:spcPts val="0"/>
              </a:spcAft>
              <a:defRPr/>
            </a:pPr>
            <a:endParaRPr lang="es-CL" sz="1200" dirty="0">
              <a:solidFill>
                <a:prstClr val="black"/>
              </a:solidFill>
              <a:highlight>
                <a:srgbClr val="FFFF00"/>
              </a:highlight>
              <a:latin typeface="Calibri"/>
            </a:endParaRPr>
          </a:p>
          <a:p>
            <a:pPr algn="just" defTabSz="457200" eaLnBrk="1" fontAlgn="auto" hangingPunct="1">
              <a:spcBef>
                <a:spcPts val="0"/>
              </a:spcBef>
              <a:spcAft>
                <a:spcPts val="0"/>
              </a:spcAft>
              <a:defRPr/>
            </a:pPr>
            <a:r>
              <a:rPr lang="es-CL" sz="1200" b="1" dirty="0">
                <a:solidFill>
                  <a:prstClr val="black"/>
                </a:solidFill>
                <a:latin typeface="Calibri"/>
              </a:rPr>
              <a:t>Canales: </a:t>
            </a:r>
            <a:r>
              <a:rPr lang="es-CL" sz="1200" dirty="0">
                <a:solidFill>
                  <a:prstClr val="black"/>
                </a:solidFill>
                <a:latin typeface="Calibri"/>
              </a:rPr>
              <a:t>En ambos grupos, la gran mayoría ingresa su solicitud por el </a:t>
            </a:r>
            <a:r>
              <a:rPr lang="es-CL" sz="1200" u="sng" dirty="0">
                <a:solidFill>
                  <a:prstClr val="black"/>
                </a:solidFill>
                <a:latin typeface="Calibri"/>
              </a:rPr>
              <a:t>sitio web del CPLT</a:t>
            </a:r>
            <a:r>
              <a:rPr lang="es-CL" sz="1200" dirty="0">
                <a:solidFill>
                  <a:prstClr val="black"/>
                </a:solidFill>
                <a:latin typeface="Calibri"/>
              </a:rPr>
              <a:t>, sin embargo, en ambos grupos disminuye el uso de este canal, aumentando el correo y el portal. Estos dos últimos canales tienen mejor evaluación. </a:t>
            </a:r>
          </a:p>
          <a:p>
            <a:pPr algn="just" defTabSz="457200" eaLnBrk="1" fontAlgn="auto" hangingPunct="1">
              <a:spcBef>
                <a:spcPts val="0"/>
              </a:spcBef>
              <a:spcAft>
                <a:spcPts val="0"/>
              </a:spcAft>
              <a:defRPr/>
            </a:pPr>
            <a:endParaRPr lang="es-CL" sz="1200" dirty="0">
              <a:solidFill>
                <a:prstClr val="black"/>
              </a:solidFill>
              <a:highlight>
                <a:srgbClr val="FFFF00"/>
              </a:highlight>
              <a:latin typeface="Calibri"/>
            </a:endParaRPr>
          </a:p>
          <a:p>
            <a:pPr algn="just" defTabSz="457200" eaLnBrk="1" fontAlgn="auto" hangingPunct="1">
              <a:spcBef>
                <a:spcPts val="0"/>
              </a:spcBef>
              <a:spcAft>
                <a:spcPts val="0"/>
              </a:spcAft>
              <a:defRPr/>
            </a:pPr>
            <a:r>
              <a:rPr lang="es-CL" sz="1200" b="1" dirty="0">
                <a:solidFill>
                  <a:prstClr val="black"/>
                </a:solidFill>
                <a:latin typeface="Calibri"/>
              </a:rPr>
              <a:t>Ingreso:</a:t>
            </a:r>
            <a:r>
              <a:rPr lang="es-CL" sz="1200" dirty="0">
                <a:solidFill>
                  <a:prstClr val="black"/>
                </a:solidFill>
                <a:latin typeface="Calibri"/>
              </a:rPr>
              <a:t> En ambos grupos se mantiene o baja la evaluación sobre los distintos aspectos del ingreso de la SAI, tanto del formulario, como del funcionario/a que lo atiende en caso de haber (amabilidad y comprensión). </a:t>
            </a:r>
            <a:endParaRPr lang="es-CL" sz="1200" b="1" dirty="0">
              <a:solidFill>
                <a:prstClr val="black"/>
              </a:solidFill>
              <a:latin typeface="Calibri"/>
            </a:endParaRPr>
          </a:p>
        </p:txBody>
      </p:sp>
      <p:sp>
        <p:nvSpPr>
          <p:cNvPr id="71" name="Rectángulo 70">
            <a:extLst>
              <a:ext uri="{FF2B5EF4-FFF2-40B4-BE49-F238E27FC236}">
                <a16:creationId xmlns:a16="http://schemas.microsoft.com/office/drawing/2014/main" id="{BCF5F4F4-6EF6-459A-A510-B0CE276D2879}"/>
              </a:ext>
            </a:extLst>
          </p:cNvPr>
          <p:cNvSpPr/>
          <p:nvPr/>
        </p:nvSpPr>
        <p:spPr>
          <a:xfrm>
            <a:off x="0" y="-4763"/>
            <a:ext cx="521652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a:solidFill>
                <a:prstClr val="white"/>
              </a:solidFill>
            </a:endParaRPr>
          </a:p>
        </p:txBody>
      </p:sp>
      <p:sp>
        <p:nvSpPr>
          <p:cNvPr id="29698" name="3 CuadroTexto">
            <a:extLst>
              <a:ext uri="{FF2B5EF4-FFF2-40B4-BE49-F238E27FC236}">
                <a16:creationId xmlns:a16="http://schemas.microsoft.com/office/drawing/2014/main" id="{8FBB7AB2-6988-4E80-A208-69001A91BAA2}"/>
              </a:ext>
            </a:extLst>
          </p:cNvPr>
          <p:cNvSpPr txBox="1">
            <a:spLocks noChangeArrowheads="1"/>
          </p:cNvSpPr>
          <p:nvPr/>
        </p:nvSpPr>
        <p:spPr bwMode="auto">
          <a:xfrm>
            <a:off x="93663" y="68263"/>
            <a:ext cx="4291012"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Solicitantes Derivados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78852" name="Imagen 72">
            <a:extLst>
              <a:ext uri="{FF2B5EF4-FFF2-40B4-BE49-F238E27FC236}">
                <a16:creationId xmlns:a16="http://schemas.microsoft.com/office/drawing/2014/main" id="{9EFDF687-9C94-4D50-9685-984DE6646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CuadroTexto 4">
            <a:extLst>
              <a:ext uri="{FF2B5EF4-FFF2-40B4-BE49-F238E27FC236}">
                <a16:creationId xmlns:a16="http://schemas.microsoft.com/office/drawing/2014/main" id="{9B919CC0-7082-448D-A472-278DDA6D92B8}"/>
              </a:ext>
            </a:extLst>
          </p:cNvPr>
          <p:cNvSpPr txBox="1">
            <a:spLocks noChangeArrowheads="1"/>
          </p:cNvSpPr>
          <p:nvPr/>
        </p:nvSpPr>
        <p:spPr bwMode="auto">
          <a:xfrm>
            <a:off x="5351448" y="1141114"/>
            <a:ext cx="1673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CL" altLang="es-CL" b="1" dirty="0">
                <a:solidFill>
                  <a:srgbClr val="0070C0"/>
                </a:solidFill>
              </a:rPr>
              <a:t>CONCLUSIONES</a:t>
            </a:r>
          </a:p>
        </p:txBody>
      </p:sp>
      <p:sp>
        <p:nvSpPr>
          <p:cNvPr id="6" name="Rectángulo 5">
            <a:extLst>
              <a:ext uri="{FF2B5EF4-FFF2-40B4-BE49-F238E27FC236}">
                <a16:creationId xmlns:a16="http://schemas.microsoft.com/office/drawing/2014/main" id="{BD59641E-152A-49B5-8FE7-330BC41B0A98}"/>
              </a:ext>
            </a:extLst>
          </p:cNvPr>
          <p:cNvSpPr/>
          <p:nvPr/>
        </p:nvSpPr>
        <p:spPr>
          <a:xfrm>
            <a:off x="868822" y="3478142"/>
            <a:ext cx="5227765" cy="2572286"/>
          </a:xfrm>
          <a:prstGeom prst="rect">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a:ln>
                <a:noFill/>
              </a:ln>
              <a:solidFill>
                <a:prstClr val="white"/>
              </a:solidFill>
              <a:effectLst/>
              <a:uLnTx/>
              <a:uFillTx/>
              <a:latin typeface="Calibri"/>
              <a:ea typeface="+mn-ea"/>
              <a:cs typeface="+mn-cs"/>
            </a:endParaRPr>
          </a:p>
        </p:txBody>
      </p:sp>
      <p:sp>
        <p:nvSpPr>
          <p:cNvPr id="8" name="Rectángulo 7">
            <a:extLst>
              <a:ext uri="{FF2B5EF4-FFF2-40B4-BE49-F238E27FC236}">
                <a16:creationId xmlns:a16="http://schemas.microsoft.com/office/drawing/2014/main" id="{8A3F8956-175B-48D8-8A67-3DAECBC862E2}"/>
              </a:ext>
            </a:extLst>
          </p:cNvPr>
          <p:cNvSpPr/>
          <p:nvPr/>
        </p:nvSpPr>
        <p:spPr>
          <a:xfrm>
            <a:off x="6588807" y="3644290"/>
            <a:ext cx="4879649" cy="1569660"/>
          </a:xfrm>
          <a:prstGeom prst="rect">
            <a:avLst/>
          </a:prstGeom>
        </p:spPr>
        <p:txBody>
          <a:bodyPr wrap="square">
            <a:spAutoFit/>
          </a:bodyPr>
          <a:lstStyle/>
          <a:p>
            <a:pPr algn="just" defTabSz="457200" eaLnBrk="1" fontAlgn="auto" hangingPunct="1">
              <a:spcBef>
                <a:spcPts val="0"/>
              </a:spcBef>
              <a:spcAft>
                <a:spcPts val="0"/>
              </a:spcAft>
              <a:defRPr/>
            </a:pPr>
            <a:r>
              <a:rPr lang="es-CL" sz="1200" b="1" dirty="0">
                <a:solidFill>
                  <a:prstClr val="black"/>
                </a:solidFill>
                <a:latin typeface="Calibri"/>
              </a:rPr>
              <a:t>Solicitantes Derivados</a:t>
            </a:r>
          </a:p>
          <a:p>
            <a:pPr algn="just" defTabSz="457200" eaLnBrk="1" fontAlgn="auto" hangingPunct="1">
              <a:spcBef>
                <a:spcPts val="0"/>
              </a:spcBef>
              <a:spcAft>
                <a:spcPts val="0"/>
              </a:spcAft>
              <a:defRPr/>
            </a:pPr>
            <a:endParaRPr lang="es-CL" sz="1200" dirty="0">
              <a:solidFill>
                <a:prstClr val="black"/>
              </a:solidFill>
              <a:latin typeface="Calibri"/>
            </a:endParaRPr>
          </a:p>
          <a:p>
            <a:pPr algn="just" defTabSz="457200" eaLnBrk="1" fontAlgn="auto" hangingPunct="1">
              <a:spcBef>
                <a:spcPts val="0"/>
              </a:spcBef>
              <a:spcAft>
                <a:spcPts val="0"/>
              </a:spcAft>
              <a:defRPr/>
            </a:pPr>
            <a:r>
              <a:rPr lang="es-CL" sz="1200" dirty="0">
                <a:solidFill>
                  <a:prstClr val="black"/>
                </a:solidFill>
                <a:latin typeface="Calibri"/>
              </a:rPr>
              <a:t>Al igual que el 2020, </a:t>
            </a:r>
            <a:r>
              <a:rPr lang="es-CL" sz="1200" b="1" dirty="0">
                <a:solidFill>
                  <a:prstClr val="black"/>
                </a:solidFill>
                <a:latin typeface="Calibri"/>
              </a:rPr>
              <a:t>ingresan su SAI al CPLT </a:t>
            </a:r>
            <a:r>
              <a:rPr lang="es-CL" sz="1200" dirty="0">
                <a:solidFill>
                  <a:prstClr val="black"/>
                </a:solidFill>
                <a:latin typeface="Calibri"/>
              </a:rPr>
              <a:t>principalmente porque pensaron que sería más efectivo (27%). </a:t>
            </a:r>
          </a:p>
          <a:p>
            <a:pPr algn="just" defTabSz="457200" eaLnBrk="1" fontAlgn="auto" hangingPunct="1">
              <a:spcBef>
                <a:spcPts val="0"/>
              </a:spcBef>
              <a:spcAft>
                <a:spcPts val="0"/>
              </a:spcAft>
              <a:defRPr/>
            </a:pPr>
            <a:endParaRPr lang="es-CL" sz="1200" dirty="0">
              <a:solidFill>
                <a:prstClr val="black"/>
              </a:solidFill>
              <a:highlight>
                <a:srgbClr val="FFFF00"/>
              </a:highlight>
              <a:latin typeface="Calibri"/>
            </a:endParaRPr>
          </a:p>
          <a:p>
            <a:pPr algn="just" defTabSz="457200" eaLnBrk="1" fontAlgn="auto" hangingPunct="1">
              <a:spcBef>
                <a:spcPts val="0"/>
              </a:spcBef>
              <a:spcAft>
                <a:spcPts val="0"/>
              </a:spcAft>
              <a:defRPr/>
            </a:pPr>
            <a:r>
              <a:rPr lang="es-CL" sz="1200" dirty="0">
                <a:solidFill>
                  <a:prstClr val="black"/>
                </a:solidFill>
                <a:latin typeface="Calibri"/>
              </a:rPr>
              <a:t>El 2021 las notas entregadas al </a:t>
            </a:r>
            <a:r>
              <a:rPr lang="es-CL" sz="1200" b="1" dirty="0">
                <a:solidFill>
                  <a:prstClr val="black"/>
                </a:solidFill>
                <a:latin typeface="Calibri"/>
              </a:rPr>
              <a:t>correo de derivación</a:t>
            </a:r>
            <a:r>
              <a:rPr lang="es-CL" sz="1200" dirty="0">
                <a:solidFill>
                  <a:prstClr val="black"/>
                </a:solidFill>
                <a:latin typeface="Calibri"/>
              </a:rPr>
              <a:t>, se mantienen alrededor del 5,8. </a:t>
            </a:r>
          </a:p>
          <a:p>
            <a:pPr algn="just" defTabSz="457200" eaLnBrk="1" fontAlgn="auto" hangingPunct="1">
              <a:spcBef>
                <a:spcPts val="0"/>
              </a:spcBef>
              <a:spcAft>
                <a:spcPts val="0"/>
              </a:spcAft>
              <a:defRPr/>
            </a:pPr>
            <a:endParaRPr lang="es-CL" sz="1200" dirty="0">
              <a:solidFill>
                <a:prstClr val="black"/>
              </a:solidFill>
              <a:highlight>
                <a:srgbClr val="FFFF00"/>
              </a:highlight>
              <a:latin typeface="Calibri"/>
            </a:endParaRPr>
          </a:p>
        </p:txBody>
      </p:sp>
      <p:sp>
        <p:nvSpPr>
          <p:cNvPr id="10" name="Rectángulo 9">
            <a:extLst>
              <a:ext uri="{FF2B5EF4-FFF2-40B4-BE49-F238E27FC236}">
                <a16:creationId xmlns:a16="http://schemas.microsoft.com/office/drawing/2014/main" id="{E1798D92-F74A-4DCD-9F3B-55A614F9B07C}"/>
              </a:ext>
            </a:extLst>
          </p:cNvPr>
          <p:cNvSpPr/>
          <p:nvPr/>
        </p:nvSpPr>
        <p:spPr>
          <a:xfrm>
            <a:off x="1064243" y="3644290"/>
            <a:ext cx="4836921" cy="230832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solidFill>
                <a:effectLst/>
                <a:uLnTx/>
                <a:uFillTx/>
                <a:latin typeface="Calibri"/>
                <a:ea typeface="+mn-ea"/>
                <a:cs typeface="+mn-cs"/>
              </a:rPr>
              <a:t>Solicitantes CPLT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solidFill>
                <a:effectLst/>
                <a:uLnTx/>
                <a:uFillTx/>
                <a:latin typeface="Calibri"/>
                <a:ea typeface="+mn-ea"/>
                <a:cs typeface="+mn-cs"/>
              </a:rPr>
              <a:t>Subsanación: </a:t>
            </a:r>
            <a:r>
              <a:rPr kumimoji="0" lang="es-CL" sz="1200" b="0" i="0" u="none" strike="noStrike" kern="1200" cap="none" spc="0" normalizeH="0" baseline="0" noProof="0" dirty="0">
                <a:ln>
                  <a:noFill/>
                </a:ln>
                <a:solidFill>
                  <a:prstClr val="black"/>
                </a:solidFill>
                <a:effectLst/>
                <a:uLnTx/>
                <a:uFillTx/>
                <a:latin typeface="Calibri"/>
                <a:ea typeface="+mn-ea"/>
                <a:cs typeface="+mn-cs"/>
              </a:rPr>
              <a:t>Sólo 3 solicitantes indican que les requirieron subsanar su solicitud y su </a:t>
            </a:r>
            <a:r>
              <a:rPr lang="es-CL" sz="1200" dirty="0">
                <a:solidFill>
                  <a:prstClr val="black"/>
                </a:solidFill>
                <a:latin typeface="Calibri"/>
              </a:rPr>
              <a:t>satisfacción general es más baja que el resto.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En su mayoría son </a:t>
            </a:r>
            <a:r>
              <a:rPr kumimoji="0" lang="es-CL" sz="1200" b="1" i="0" u="none" strike="noStrike" kern="1200" cap="none" spc="0" normalizeH="0" baseline="0" noProof="0" dirty="0">
                <a:ln>
                  <a:noFill/>
                </a:ln>
                <a:solidFill>
                  <a:prstClr val="black"/>
                </a:solidFill>
                <a:effectLst/>
                <a:uLnTx/>
                <a:uFillTx/>
                <a:latin typeface="Calibri"/>
                <a:ea typeface="+mn-ea"/>
                <a:cs typeface="+mn-cs"/>
              </a:rPr>
              <a:t>acogidos total </a:t>
            </a:r>
            <a:r>
              <a:rPr kumimoji="0" lang="es-CL" sz="1200" i="0" u="none" strike="noStrike" kern="1200" cap="none" spc="0" normalizeH="0" baseline="0" noProof="0" dirty="0">
                <a:ln>
                  <a:noFill/>
                </a:ln>
                <a:solidFill>
                  <a:prstClr val="black"/>
                </a:solidFill>
                <a:effectLst/>
                <a:uLnTx/>
                <a:uFillTx/>
                <a:latin typeface="Calibri"/>
                <a:ea typeface="+mn-ea"/>
                <a:cs typeface="+mn-cs"/>
              </a:rPr>
              <a:t>(52%). </a:t>
            </a:r>
            <a:r>
              <a:rPr kumimoji="0" lang="es-CL" sz="1200" b="0" i="0" u="none" strike="noStrike" kern="1200" cap="none" spc="0" normalizeH="0" baseline="0" noProof="0" dirty="0">
                <a:ln>
                  <a:noFill/>
                </a:ln>
                <a:solidFill>
                  <a:prstClr val="black"/>
                </a:solidFill>
                <a:effectLst/>
                <a:uLnTx/>
                <a:uFillTx/>
                <a:latin typeface="Calibri"/>
                <a:ea typeface="+mn-ea"/>
                <a:cs typeface="+mn-cs"/>
              </a:rPr>
              <a:t>La satisfacción es mucho mayor entre acogidos total que parcial (6,5 v/s 4,5).</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CL" sz="1200" dirty="0">
              <a:solidFill>
                <a:prstClr val="black"/>
              </a:solidFill>
              <a:highlight>
                <a:srgbClr val="FFFF00"/>
              </a:highlight>
              <a:latin typeface="Calibri"/>
            </a:endParaRPr>
          </a:p>
          <a:p>
            <a:pPr algn="just" defTabSz="457200" eaLnBrk="1" fontAlgn="auto" hangingPunct="1">
              <a:spcBef>
                <a:spcPts val="0"/>
              </a:spcBef>
              <a:spcAft>
                <a:spcPts val="0"/>
              </a:spcAft>
              <a:defRPr/>
            </a:pPr>
            <a:r>
              <a:rPr lang="es-CL" sz="1200" dirty="0">
                <a:solidFill>
                  <a:prstClr val="black"/>
                </a:solidFill>
                <a:latin typeface="Calibri"/>
              </a:rPr>
              <a:t>Todos l</a:t>
            </a:r>
            <a:r>
              <a:rPr kumimoji="0" lang="es-CL" sz="1200" b="0" i="0" u="none" strike="noStrike" kern="1200" cap="none" spc="0" normalizeH="0" baseline="0" noProof="0" dirty="0">
                <a:ln>
                  <a:noFill/>
                </a:ln>
                <a:solidFill>
                  <a:prstClr val="black"/>
                </a:solidFill>
                <a:effectLst/>
                <a:uLnTx/>
                <a:uFillTx/>
                <a:latin typeface="Calibri"/>
                <a:ea typeface="+mn-ea"/>
                <a:cs typeface="+mn-cs"/>
              </a:rPr>
              <a:t>os aspectos de la </a:t>
            </a:r>
            <a:r>
              <a:rPr kumimoji="0" lang="es-CL" sz="1200" b="1" i="0" u="none" strike="noStrike" kern="1200" cap="none" spc="0" normalizeH="0" baseline="0" noProof="0" dirty="0">
                <a:ln>
                  <a:noFill/>
                </a:ln>
                <a:solidFill>
                  <a:prstClr val="black"/>
                </a:solidFill>
                <a:effectLst/>
                <a:uLnTx/>
                <a:uFillTx/>
                <a:latin typeface="Calibri"/>
                <a:ea typeface="+mn-ea"/>
                <a:cs typeface="+mn-cs"/>
              </a:rPr>
              <a:t>respuestas</a:t>
            </a:r>
            <a:r>
              <a:rPr kumimoji="0" lang="es-CL" sz="1200" b="0" i="0" u="none" strike="noStrike" kern="1200" cap="none" spc="0" normalizeH="0" baseline="0" noProof="0" dirty="0">
                <a:ln>
                  <a:noFill/>
                </a:ln>
                <a:solidFill>
                  <a:prstClr val="black"/>
                </a:solidFill>
                <a:effectLst/>
                <a:uLnTx/>
                <a:uFillTx/>
                <a:latin typeface="Calibri"/>
                <a:ea typeface="+mn-ea"/>
                <a:cs typeface="+mn-cs"/>
              </a:rPr>
              <a:t> </a:t>
            </a:r>
            <a:r>
              <a:rPr lang="es-CL" sz="1200" dirty="0">
                <a:solidFill>
                  <a:prstClr val="black"/>
                </a:solidFill>
                <a:latin typeface="Calibri"/>
              </a:rPr>
              <a:t>bajan</a:t>
            </a:r>
            <a:r>
              <a:rPr kumimoji="0" lang="es-CL" sz="1200" b="0" i="0" u="none" strike="noStrike" kern="1200" cap="none" spc="0" normalizeH="0" baseline="0" noProof="0" dirty="0">
                <a:ln>
                  <a:noFill/>
                </a:ln>
                <a:solidFill>
                  <a:prstClr val="black"/>
                </a:solidFill>
                <a:effectLst/>
                <a:uLnTx/>
                <a:uFillTx/>
                <a:latin typeface="Calibri"/>
                <a:ea typeface="+mn-ea"/>
                <a:cs typeface="+mn-cs"/>
              </a:rPr>
              <a:t> sus notas</a:t>
            </a:r>
            <a:r>
              <a:rPr lang="es-CL" sz="1200" dirty="0">
                <a:solidFill>
                  <a:prstClr val="black"/>
                </a:solidFill>
                <a:latin typeface="Calibri"/>
              </a:rPr>
              <a:t>. </a:t>
            </a:r>
            <a:r>
              <a:rPr lang="es-CL" sz="1200" dirty="0">
                <a:solidFill>
                  <a:prstClr val="black"/>
                </a:solidFill>
              </a:rPr>
              <a:t>Sólo se mantiene la </a:t>
            </a:r>
            <a:r>
              <a:rPr lang="es-CL" sz="1200" b="1" dirty="0">
                <a:solidFill>
                  <a:prstClr val="black"/>
                </a:solidFill>
              </a:rPr>
              <a:t>claridad del lenguaje</a:t>
            </a:r>
            <a:r>
              <a:rPr lang="es-CL" sz="1200" dirty="0">
                <a:solidFill>
                  <a:prstClr val="black"/>
                </a:solidFill>
              </a:rPr>
              <a:t> con un 6,4. El aspecto que más baja es </a:t>
            </a:r>
            <a:r>
              <a:rPr lang="es-CL" sz="1200" b="1" dirty="0">
                <a:solidFill>
                  <a:prstClr val="black"/>
                </a:solidFill>
              </a:rPr>
              <a:t>la relación entre lo solicitado y lo obtenido</a:t>
            </a:r>
            <a:r>
              <a:rPr lang="es-CL" sz="1200" dirty="0">
                <a:solidFill>
                  <a:prstClr val="black"/>
                </a:solidFill>
              </a:rPr>
              <a:t>, con una nota de 5,3.</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Rectángulo 3">
            <a:extLst>
              <a:ext uri="{FF2B5EF4-FFF2-40B4-BE49-F238E27FC236}">
                <a16:creationId xmlns:a16="http://schemas.microsoft.com/office/drawing/2014/main" id="{F6563316-ADD3-4F38-BA3C-5D293AFF943D}"/>
              </a:ext>
            </a:extLst>
          </p:cNvPr>
          <p:cNvSpPr>
            <a:spLocks noChangeArrowheads="1"/>
          </p:cNvSpPr>
          <p:nvPr/>
        </p:nvSpPr>
        <p:spPr bwMode="auto">
          <a:xfrm>
            <a:off x="1090613" y="2566988"/>
            <a:ext cx="10010775" cy="1271587"/>
          </a:xfrm>
          <a:prstGeom prst="rect">
            <a:avLst/>
          </a:prstGeom>
          <a:noFill/>
          <a:ln>
            <a:noFill/>
          </a:ln>
        </p:spPr>
        <p:txBody>
          <a:bodyPr lIns="121899" tIns="60949" rIns="121899" bIns="60949">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ctr" defTabSz="552437" rtl="0" eaLnBrk="1" fontAlgn="base" latinLnBrk="0" hangingPunct="1">
              <a:lnSpc>
                <a:spcPct val="100000"/>
              </a:lnSpc>
              <a:spcBef>
                <a:spcPct val="0"/>
              </a:spcBef>
              <a:spcAft>
                <a:spcPct val="0"/>
              </a:spcAft>
              <a:buClrTx/>
              <a:buSzTx/>
              <a:buFontTx/>
              <a:buNone/>
              <a:tabLst/>
              <a:defRPr/>
            </a:pPr>
            <a:r>
              <a:rPr kumimoji="0" lang="es-ES" altLang="es-CL" sz="3733" b="0" i="0" u="none" strike="noStrike" kern="1200" cap="none" spc="0" normalizeH="0" baseline="0" noProof="0" dirty="0">
                <a:ln>
                  <a:noFill/>
                </a:ln>
                <a:solidFill>
                  <a:srgbClr val="66CDFF"/>
                </a:solidFill>
                <a:effectLst/>
                <a:uLnTx/>
                <a:uFillTx/>
                <a:latin typeface="Calibri" panose="020F0502020204030204" pitchFamily="34" charset="0"/>
                <a:ea typeface="+mn-ea"/>
                <a:cs typeface="+mn-cs"/>
              </a:rPr>
              <a:t>5. Defensoría y </a:t>
            </a:r>
          </a:p>
          <a:p>
            <a:pPr marL="0" marR="0" lvl="0" indent="0" algn="ctr" defTabSz="552437" rtl="0" eaLnBrk="1" fontAlgn="base" latinLnBrk="0" hangingPunct="1">
              <a:lnSpc>
                <a:spcPct val="100000"/>
              </a:lnSpc>
              <a:spcBef>
                <a:spcPct val="0"/>
              </a:spcBef>
              <a:spcAft>
                <a:spcPct val="0"/>
              </a:spcAft>
              <a:buClrTx/>
              <a:buSzTx/>
              <a:buFontTx/>
              <a:buNone/>
              <a:tabLst/>
              <a:defRPr/>
            </a:pPr>
            <a:r>
              <a:rPr kumimoji="0" lang="es-ES" altLang="es-CL" sz="3733" b="0" i="0" u="none" strike="noStrike" kern="1200" cap="none" spc="0" normalizeH="0" baseline="0" noProof="0" dirty="0">
                <a:ln>
                  <a:noFill/>
                </a:ln>
                <a:solidFill>
                  <a:srgbClr val="66CDFF"/>
                </a:solidFill>
                <a:effectLst/>
                <a:uLnTx/>
                <a:uFillTx/>
                <a:latin typeface="Calibri" panose="020F0502020204030204" pitchFamily="34" charset="0"/>
                <a:ea typeface="+mn-ea"/>
                <a:cs typeface="+mn-cs"/>
              </a:rPr>
              <a:t>Orientación Proactiva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F08DBA80-AE74-434C-814D-62E7639B4845}"/>
              </a:ext>
            </a:extLst>
          </p:cNvPr>
          <p:cNvSpPr/>
          <p:nvPr/>
        </p:nvSpPr>
        <p:spPr>
          <a:xfrm>
            <a:off x="0" y="-4763"/>
            <a:ext cx="352107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AE0E69BF-89A6-4DB6-BDB9-679258844F12}"/>
              </a:ext>
            </a:extLst>
          </p:cNvPr>
          <p:cNvSpPr txBox="1">
            <a:spLocks noChangeArrowheads="1"/>
          </p:cNvSpPr>
          <p:nvPr/>
        </p:nvSpPr>
        <p:spPr bwMode="auto">
          <a:xfrm>
            <a:off x="93663" y="68263"/>
            <a:ext cx="3159125"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Defensoría y OP</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80900" name="Imagen 72">
            <a:extLst>
              <a:ext uri="{FF2B5EF4-FFF2-40B4-BE49-F238E27FC236}">
                <a16:creationId xmlns:a16="http://schemas.microsoft.com/office/drawing/2014/main" id="{E58764F1-DDDB-4CD7-A9BE-C472F7FC32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CuadroTexto 4">
            <a:extLst>
              <a:ext uri="{FF2B5EF4-FFF2-40B4-BE49-F238E27FC236}">
                <a16:creationId xmlns:a16="http://schemas.microsoft.com/office/drawing/2014/main" id="{1854E5CF-8FA8-418F-BB9F-3E055AC3E7EE}"/>
              </a:ext>
            </a:extLst>
          </p:cNvPr>
          <p:cNvSpPr txBox="1">
            <a:spLocks noChangeArrowheads="1"/>
          </p:cNvSpPr>
          <p:nvPr/>
        </p:nvSpPr>
        <p:spPr bwMode="auto">
          <a:xfrm>
            <a:off x="3070622" y="1120731"/>
            <a:ext cx="2481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SATISFACCIÓN GENERAL</a:t>
            </a:r>
          </a:p>
        </p:txBody>
      </p:sp>
      <p:sp>
        <p:nvSpPr>
          <p:cNvPr id="80904" name="CuadroTexto 7">
            <a:extLst>
              <a:ext uri="{FF2B5EF4-FFF2-40B4-BE49-F238E27FC236}">
                <a16:creationId xmlns:a16="http://schemas.microsoft.com/office/drawing/2014/main" id="{BA6E5011-EEB8-4FB9-BBAD-BEFAAF32A23C}"/>
              </a:ext>
            </a:extLst>
          </p:cNvPr>
          <p:cNvSpPr txBox="1">
            <a:spLocks noChangeArrowheads="1"/>
          </p:cNvSpPr>
          <p:nvPr/>
        </p:nvSpPr>
        <p:spPr bwMode="auto">
          <a:xfrm>
            <a:off x="2955131" y="5174500"/>
            <a:ext cx="2436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CANTIDAD RESPUESTAS</a:t>
            </a:r>
          </a:p>
        </p:txBody>
      </p:sp>
      <p:graphicFrame>
        <p:nvGraphicFramePr>
          <p:cNvPr id="9" name="Tabla 8">
            <a:extLst>
              <a:ext uri="{FF2B5EF4-FFF2-40B4-BE49-F238E27FC236}">
                <a16:creationId xmlns:a16="http://schemas.microsoft.com/office/drawing/2014/main" id="{C160DC23-1BAC-4EA6-975E-D246E25BA003}"/>
              </a:ext>
            </a:extLst>
          </p:cNvPr>
          <p:cNvGraphicFramePr>
            <a:graphicFrameLocks noGrp="1"/>
          </p:cNvGraphicFramePr>
          <p:nvPr>
            <p:extLst>
              <p:ext uri="{D42A27DB-BD31-4B8C-83A1-F6EECF244321}">
                <p14:modId xmlns:p14="http://schemas.microsoft.com/office/powerpoint/2010/main" val="2309574272"/>
              </p:ext>
            </p:extLst>
          </p:nvPr>
        </p:nvGraphicFramePr>
        <p:xfrm>
          <a:off x="532209" y="5619662"/>
          <a:ext cx="7466031" cy="771525"/>
        </p:xfrm>
        <a:graphic>
          <a:graphicData uri="http://schemas.openxmlformats.org/drawingml/2006/table">
            <a:tbl>
              <a:tblPr firstRow="1" bandRow="1">
                <a:tableStyleId>{5C22544A-7EE6-4342-B048-85BDC9FD1C3A}</a:tableStyleId>
              </a:tblPr>
              <a:tblGrid>
                <a:gridCol w="629887">
                  <a:extLst>
                    <a:ext uri="{9D8B030D-6E8A-4147-A177-3AD203B41FA5}">
                      <a16:colId xmlns:a16="http://schemas.microsoft.com/office/drawing/2014/main" val="20000"/>
                    </a:ext>
                  </a:extLst>
                </a:gridCol>
                <a:gridCol w="639149">
                  <a:extLst>
                    <a:ext uri="{9D8B030D-6E8A-4147-A177-3AD203B41FA5}">
                      <a16:colId xmlns:a16="http://schemas.microsoft.com/office/drawing/2014/main" val="20001"/>
                    </a:ext>
                  </a:extLst>
                </a:gridCol>
                <a:gridCol w="685466">
                  <a:extLst>
                    <a:ext uri="{9D8B030D-6E8A-4147-A177-3AD203B41FA5}">
                      <a16:colId xmlns:a16="http://schemas.microsoft.com/office/drawing/2014/main" val="1801641171"/>
                    </a:ext>
                  </a:extLst>
                </a:gridCol>
                <a:gridCol w="685466">
                  <a:extLst>
                    <a:ext uri="{9D8B030D-6E8A-4147-A177-3AD203B41FA5}">
                      <a16:colId xmlns:a16="http://schemas.microsoft.com/office/drawing/2014/main" val="20005"/>
                    </a:ext>
                  </a:extLst>
                </a:gridCol>
                <a:gridCol w="658835">
                  <a:extLst>
                    <a:ext uri="{9D8B030D-6E8A-4147-A177-3AD203B41FA5}">
                      <a16:colId xmlns:a16="http://schemas.microsoft.com/office/drawing/2014/main" val="20006"/>
                    </a:ext>
                  </a:extLst>
                </a:gridCol>
                <a:gridCol w="694538">
                  <a:extLst>
                    <a:ext uri="{9D8B030D-6E8A-4147-A177-3AD203B41FA5}">
                      <a16:colId xmlns:a16="http://schemas.microsoft.com/office/drawing/2014/main" val="20007"/>
                    </a:ext>
                  </a:extLst>
                </a:gridCol>
                <a:gridCol w="694538">
                  <a:extLst>
                    <a:ext uri="{9D8B030D-6E8A-4147-A177-3AD203B41FA5}">
                      <a16:colId xmlns:a16="http://schemas.microsoft.com/office/drawing/2014/main" val="20008"/>
                    </a:ext>
                  </a:extLst>
                </a:gridCol>
                <a:gridCol w="694538">
                  <a:extLst>
                    <a:ext uri="{9D8B030D-6E8A-4147-A177-3AD203B41FA5}">
                      <a16:colId xmlns:a16="http://schemas.microsoft.com/office/drawing/2014/main" val="20009"/>
                    </a:ext>
                  </a:extLst>
                </a:gridCol>
                <a:gridCol w="694538">
                  <a:extLst>
                    <a:ext uri="{9D8B030D-6E8A-4147-A177-3AD203B41FA5}">
                      <a16:colId xmlns:a16="http://schemas.microsoft.com/office/drawing/2014/main" val="20010"/>
                    </a:ext>
                  </a:extLst>
                </a:gridCol>
                <a:gridCol w="694538">
                  <a:extLst>
                    <a:ext uri="{9D8B030D-6E8A-4147-A177-3AD203B41FA5}">
                      <a16:colId xmlns:a16="http://schemas.microsoft.com/office/drawing/2014/main" val="20011"/>
                    </a:ext>
                  </a:extLst>
                </a:gridCol>
                <a:gridCol w="694538">
                  <a:extLst>
                    <a:ext uri="{9D8B030D-6E8A-4147-A177-3AD203B41FA5}">
                      <a16:colId xmlns:a16="http://schemas.microsoft.com/office/drawing/2014/main" val="20012"/>
                    </a:ext>
                  </a:extLst>
                </a:gridCol>
              </a:tblGrid>
              <a:tr h="485775">
                <a:tc>
                  <a:txBody>
                    <a:bodyPr/>
                    <a:lstStyle/>
                    <a:p>
                      <a:pPr algn="ctr" rtl="0" fontAlgn="ctr"/>
                      <a:r>
                        <a:rPr lang="es-CL" sz="1400" b="1" i="0" u="none" strike="noStrike" dirty="0">
                          <a:solidFill>
                            <a:srgbClr val="FFFFFF"/>
                          </a:solidFill>
                          <a:effectLst/>
                          <a:latin typeface="Calibri" panose="020F0502020204030204" pitchFamily="34" charset="0"/>
                        </a:rPr>
                        <a:t>Ene</a:t>
                      </a:r>
                    </a:p>
                  </a:txBody>
                  <a:tcPr marL="9524" marR="9524"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Feb</a:t>
                      </a:r>
                    </a:p>
                  </a:txBody>
                  <a:tcPr marL="9524" marR="9524"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Mar</a:t>
                      </a:r>
                    </a:p>
                  </a:txBody>
                  <a:tcPr marL="9524" marR="9524"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Jun</a:t>
                      </a:r>
                    </a:p>
                  </a:txBody>
                  <a:tcPr marL="9524" marR="9524"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Jul</a:t>
                      </a:r>
                    </a:p>
                  </a:txBody>
                  <a:tcPr marL="9524" marR="9524" marT="9525" marB="0" anchor="ctr"/>
                </a:tc>
                <a:tc>
                  <a:txBody>
                    <a:bodyPr/>
                    <a:lstStyle/>
                    <a:p>
                      <a:pPr algn="ctr" rtl="0" fontAlgn="ctr"/>
                      <a:r>
                        <a:rPr lang="es-CL" sz="1400" b="1" i="0" u="none" strike="noStrike" dirty="0" err="1">
                          <a:solidFill>
                            <a:srgbClr val="FFFFFF"/>
                          </a:solidFill>
                          <a:effectLst/>
                          <a:latin typeface="Calibri" panose="020F0502020204030204" pitchFamily="34" charset="0"/>
                        </a:rPr>
                        <a:t>Ago</a:t>
                      </a:r>
                      <a:endParaRPr lang="es-CL" sz="1400" b="1" i="0" u="none" strike="noStrike" dirty="0">
                        <a:solidFill>
                          <a:srgbClr val="FFFFFF"/>
                        </a:solidFill>
                        <a:effectLst/>
                        <a:latin typeface="Calibri" panose="020F0502020204030204" pitchFamily="34" charset="0"/>
                      </a:endParaRPr>
                    </a:p>
                  </a:txBody>
                  <a:tcPr marL="9524" marR="9524" marT="9525" marB="0" anchor="ctr"/>
                </a:tc>
                <a:tc>
                  <a:txBody>
                    <a:bodyPr/>
                    <a:lstStyle/>
                    <a:p>
                      <a:pPr algn="ctr" rtl="0" fontAlgn="ctr"/>
                      <a:r>
                        <a:rPr lang="es-CL" sz="1400" b="1" i="0" u="none" strike="noStrike" dirty="0" err="1">
                          <a:solidFill>
                            <a:srgbClr val="FFFFFF"/>
                          </a:solidFill>
                          <a:effectLst/>
                          <a:latin typeface="Calibri" panose="020F0502020204030204" pitchFamily="34" charset="0"/>
                        </a:rPr>
                        <a:t>Sep</a:t>
                      </a:r>
                      <a:endParaRPr lang="es-CL" sz="1400" b="1" i="0" u="none" strike="noStrike" dirty="0">
                        <a:solidFill>
                          <a:srgbClr val="FFFFFF"/>
                        </a:solidFill>
                        <a:effectLst/>
                        <a:latin typeface="Calibri" panose="020F0502020204030204" pitchFamily="34" charset="0"/>
                      </a:endParaRPr>
                    </a:p>
                  </a:txBody>
                  <a:tcPr marL="9524" marR="9524"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Oct</a:t>
                      </a:r>
                    </a:p>
                  </a:txBody>
                  <a:tcPr marL="9524" marR="9524"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Nov</a:t>
                      </a:r>
                    </a:p>
                  </a:txBody>
                  <a:tcPr marL="9524" marR="9524"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Dic</a:t>
                      </a:r>
                    </a:p>
                  </a:txBody>
                  <a:tcPr marL="9524" marR="9524" marT="9525" marB="0" anchor="ctr"/>
                </a:tc>
                <a:tc>
                  <a:txBody>
                    <a:bodyPr/>
                    <a:lstStyle/>
                    <a:p>
                      <a:pPr algn="ctr" rtl="0" fontAlgn="ctr"/>
                      <a:r>
                        <a:rPr lang="es-CL" sz="1400" u="none" strike="noStrike" dirty="0">
                          <a:effectLst/>
                        </a:rPr>
                        <a:t>TOTAL</a:t>
                      </a:r>
                      <a:endParaRPr lang="es-CL" sz="1400" b="1" i="0" u="none" strike="noStrike" dirty="0">
                        <a:solidFill>
                          <a:srgbClr val="FFFFFF"/>
                        </a:solidFill>
                        <a:effectLst/>
                        <a:latin typeface="Calibri" panose="020F0502020204030204" pitchFamily="34" charset="0"/>
                      </a:endParaRPr>
                    </a:p>
                  </a:txBody>
                  <a:tcPr marL="9524" marR="9524" marT="9525" marB="0" anchor="ctr"/>
                </a:tc>
                <a:extLst>
                  <a:ext uri="{0D108BD9-81ED-4DB2-BD59-A6C34878D82A}">
                    <a16:rowId xmlns:a16="http://schemas.microsoft.com/office/drawing/2014/main" val="10000"/>
                  </a:ext>
                </a:extLst>
              </a:tr>
              <a:tr h="285750">
                <a:tc>
                  <a:txBody>
                    <a:bodyPr/>
                    <a:lstStyle/>
                    <a:p>
                      <a:pPr algn="ctr" rtl="0" fontAlgn="ctr"/>
                      <a:r>
                        <a:rPr lang="es-CL" sz="1600" b="0" i="0" u="none" strike="noStrike" dirty="0">
                          <a:solidFill>
                            <a:srgbClr val="000000"/>
                          </a:solidFill>
                          <a:effectLst/>
                          <a:latin typeface="Calibri" panose="020F0502020204030204" pitchFamily="34" charset="0"/>
                        </a:rPr>
                        <a:t>55</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49</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2</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4</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4</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4</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2</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4</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3</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5</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132</a:t>
                      </a:r>
                    </a:p>
                  </a:txBody>
                  <a:tcPr marL="9524" marR="9524" marT="9525" marB="0" anchor="ctr"/>
                </a:tc>
                <a:extLst>
                  <a:ext uri="{0D108BD9-81ED-4DB2-BD59-A6C34878D82A}">
                    <a16:rowId xmlns:a16="http://schemas.microsoft.com/office/drawing/2014/main" val="10001"/>
                  </a:ext>
                </a:extLst>
              </a:tr>
            </a:tbl>
          </a:graphicData>
        </a:graphic>
      </p:graphicFrame>
      <p:sp>
        <p:nvSpPr>
          <p:cNvPr id="10" name="Bocadillo: rectángulo con esquinas redondeadas 9">
            <a:extLst>
              <a:ext uri="{FF2B5EF4-FFF2-40B4-BE49-F238E27FC236}">
                <a16:creationId xmlns:a16="http://schemas.microsoft.com/office/drawing/2014/main" id="{830426E9-1814-42C2-ADED-2516929ECC65}"/>
              </a:ext>
            </a:extLst>
          </p:cNvPr>
          <p:cNvSpPr/>
          <p:nvPr/>
        </p:nvSpPr>
        <p:spPr>
          <a:xfrm>
            <a:off x="9009177" y="4989194"/>
            <a:ext cx="2436813" cy="1588138"/>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El 2022 mejora el promedio de notas de la satisfacción general con este servicio.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En marzo 22’ hay un pick que se explica porque ese mes sólo 2 personas evaluaron el servicio.</a:t>
            </a:r>
          </a:p>
        </p:txBody>
      </p:sp>
      <p:graphicFrame>
        <p:nvGraphicFramePr>
          <p:cNvPr id="4" name="Gráfico 3">
            <a:extLst>
              <a:ext uri="{FF2B5EF4-FFF2-40B4-BE49-F238E27FC236}">
                <a16:creationId xmlns:a16="http://schemas.microsoft.com/office/drawing/2014/main" id="{137E10BA-EB59-DDB1-DFBF-A94FB44DC4E7}"/>
              </a:ext>
            </a:extLst>
          </p:cNvPr>
          <p:cNvGraphicFramePr>
            <a:graphicFrameLocks/>
          </p:cNvGraphicFramePr>
          <p:nvPr>
            <p:extLst>
              <p:ext uri="{D42A27DB-BD31-4B8C-83A1-F6EECF244321}">
                <p14:modId xmlns:p14="http://schemas.microsoft.com/office/powerpoint/2010/main" val="3883899471"/>
              </p:ext>
            </p:extLst>
          </p:nvPr>
        </p:nvGraphicFramePr>
        <p:xfrm>
          <a:off x="8494713" y="1595481"/>
          <a:ext cx="3070225" cy="2894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áfico 1">
            <a:extLst>
              <a:ext uri="{FF2B5EF4-FFF2-40B4-BE49-F238E27FC236}">
                <a16:creationId xmlns:a16="http://schemas.microsoft.com/office/drawing/2014/main" id="{D98AA927-426B-DA6C-D14B-A96253EA482D}"/>
              </a:ext>
            </a:extLst>
          </p:cNvPr>
          <p:cNvGraphicFramePr>
            <a:graphicFrameLocks/>
          </p:cNvGraphicFramePr>
          <p:nvPr>
            <p:extLst>
              <p:ext uri="{D42A27DB-BD31-4B8C-83A1-F6EECF244321}">
                <p14:modId xmlns:p14="http://schemas.microsoft.com/office/powerpoint/2010/main" val="3870262502"/>
              </p:ext>
            </p:extLst>
          </p:nvPr>
        </p:nvGraphicFramePr>
        <p:xfrm>
          <a:off x="532209" y="1595481"/>
          <a:ext cx="7558088"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BC7FE7D1-CD47-47AD-8688-DE27F17AEE90}"/>
              </a:ext>
            </a:extLst>
          </p:cNvPr>
          <p:cNvSpPr/>
          <p:nvPr/>
        </p:nvSpPr>
        <p:spPr>
          <a:xfrm>
            <a:off x="0" y="-4763"/>
            <a:ext cx="352107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45954877-E428-45EB-9269-6BDC1DBB43ED}"/>
              </a:ext>
            </a:extLst>
          </p:cNvPr>
          <p:cNvSpPr txBox="1">
            <a:spLocks noChangeArrowheads="1"/>
          </p:cNvSpPr>
          <p:nvPr/>
        </p:nvSpPr>
        <p:spPr bwMode="auto">
          <a:xfrm>
            <a:off x="93663" y="68263"/>
            <a:ext cx="3159125"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Defensoría y OP</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81924" name="Imagen 72">
            <a:extLst>
              <a:ext uri="{FF2B5EF4-FFF2-40B4-BE49-F238E27FC236}">
                <a16:creationId xmlns:a16="http://schemas.microsoft.com/office/drawing/2014/main" id="{63DEC409-A5DC-49FD-B9B1-C45E613226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CuadroTexto 9">
            <a:extLst>
              <a:ext uri="{FF2B5EF4-FFF2-40B4-BE49-F238E27FC236}">
                <a16:creationId xmlns:a16="http://schemas.microsoft.com/office/drawing/2014/main" id="{CDC4F0F0-19E7-48C9-A902-3E5224383DB0}"/>
              </a:ext>
            </a:extLst>
          </p:cNvPr>
          <p:cNvSpPr txBox="1">
            <a:spLocks noChangeArrowheads="1"/>
          </p:cNvSpPr>
          <p:nvPr/>
        </p:nvSpPr>
        <p:spPr bwMode="auto">
          <a:xfrm>
            <a:off x="2826145" y="1081088"/>
            <a:ext cx="4432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CALIDAD PERCIBIDA: ASPECTOS ESPECÍFICOS</a:t>
            </a:r>
          </a:p>
        </p:txBody>
      </p:sp>
      <p:sp>
        <p:nvSpPr>
          <p:cNvPr id="7" name="Bocadillo: rectángulo con esquinas redondeadas 6">
            <a:extLst>
              <a:ext uri="{FF2B5EF4-FFF2-40B4-BE49-F238E27FC236}">
                <a16:creationId xmlns:a16="http://schemas.microsoft.com/office/drawing/2014/main" id="{70C6AC60-0586-443A-9F6B-7631E0C0E5B6}"/>
              </a:ext>
            </a:extLst>
          </p:cNvPr>
          <p:cNvSpPr/>
          <p:nvPr/>
        </p:nvSpPr>
        <p:spPr>
          <a:xfrm>
            <a:off x="9128125" y="2494181"/>
            <a:ext cx="2436813" cy="2603118"/>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Este año mejoran todos los aspectos específicos evaluados del servicio.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Los aspectos mejores evaluados fueron la amabilidad del personal del CPLT y la claridad del lenguaje utilizado. El </a:t>
            </a:r>
            <a:r>
              <a:rPr lang="es-CL" sz="1200" dirty="0">
                <a:solidFill>
                  <a:prstClr val="black"/>
                </a:solidFill>
                <a:latin typeface="Calibri"/>
              </a:rPr>
              <a:t>aspecto con una menor evaluación fuer la utilidad de la orientación recibida.</a:t>
            </a:r>
            <a:endParaRPr kumimoji="0" lang="es-CL"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Gráfico 1">
            <a:extLst>
              <a:ext uri="{FF2B5EF4-FFF2-40B4-BE49-F238E27FC236}">
                <a16:creationId xmlns:a16="http://schemas.microsoft.com/office/drawing/2014/main" id="{8BE0C900-289F-396E-6AAF-9CE8BC8F1438}"/>
              </a:ext>
            </a:extLst>
          </p:cNvPr>
          <p:cNvGraphicFramePr>
            <a:graphicFrameLocks/>
          </p:cNvGraphicFramePr>
          <p:nvPr>
            <p:extLst>
              <p:ext uri="{D42A27DB-BD31-4B8C-83A1-F6EECF244321}">
                <p14:modId xmlns:p14="http://schemas.microsoft.com/office/powerpoint/2010/main" val="2658214815"/>
              </p:ext>
            </p:extLst>
          </p:nvPr>
        </p:nvGraphicFramePr>
        <p:xfrm>
          <a:off x="1121567" y="1522413"/>
          <a:ext cx="7650957" cy="48498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B63E9C1C-88C9-48A1-8DE4-CCBA18609E7E}"/>
              </a:ext>
            </a:extLst>
          </p:cNvPr>
          <p:cNvSpPr/>
          <p:nvPr/>
        </p:nvSpPr>
        <p:spPr>
          <a:xfrm>
            <a:off x="0" y="-4763"/>
            <a:ext cx="352107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E2BBE1D1-1B65-4186-9A45-318D57AD1633}"/>
              </a:ext>
            </a:extLst>
          </p:cNvPr>
          <p:cNvSpPr txBox="1">
            <a:spLocks noChangeArrowheads="1"/>
          </p:cNvSpPr>
          <p:nvPr/>
        </p:nvSpPr>
        <p:spPr bwMode="auto">
          <a:xfrm>
            <a:off x="186817" y="106363"/>
            <a:ext cx="3159125"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Defensoría y OP</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82948" name="Imagen 72">
            <a:extLst>
              <a:ext uri="{FF2B5EF4-FFF2-40B4-BE49-F238E27FC236}">
                <a16:creationId xmlns:a16="http://schemas.microsoft.com/office/drawing/2014/main" id="{F3376691-A545-4239-93ED-36213F267B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CuadroTexto 6">
            <a:extLst>
              <a:ext uri="{FF2B5EF4-FFF2-40B4-BE49-F238E27FC236}">
                <a16:creationId xmlns:a16="http://schemas.microsoft.com/office/drawing/2014/main" id="{9DA71FE7-5277-4864-B2CB-0C07346407EA}"/>
              </a:ext>
            </a:extLst>
          </p:cNvPr>
          <p:cNvSpPr txBox="1">
            <a:spLocks noChangeArrowheads="1"/>
          </p:cNvSpPr>
          <p:nvPr/>
        </p:nvSpPr>
        <p:spPr bwMode="auto">
          <a:xfrm>
            <a:off x="4761865" y="620422"/>
            <a:ext cx="3125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EXPERIENCIA V/S EXPECTATIVA</a:t>
            </a:r>
          </a:p>
        </p:txBody>
      </p:sp>
      <p:sp>
        <p:nvSpPr>
          <p:cNvPr id="13" name="Bocadillo: rectángulo con esquinas redondeadas 12">
            <a:extLst>
              <a:ext uri="{FF2B5EF4-FFF2-40B4-BE49-F238E27FC236}">
                <a16:creationId xmlns:a16="http://schemas.microsoft.com/office/drawing/2014/main" id="{1330B82C-46FC-4F27-A496-D32F3E1510D7}"/>
              </a:ext>
            </a:extLst>
          </p:cNvPr>
          <p:cNvSpPr/>
          <p:nvPr/>
        </p:nvSpPr>
        <p:spPr>
          <a:xfrm>
            <a:off x="7329488" y="5221183"/>
            <a:ext cx="4675695" cy="1171071"/>
          </a:xfrm>
          <a:prstGeom prst="wedgeRoundRectCallout">
            <a:avLst>
              <a:gd name="adj1" fmla="val -17135"/>
              <a:gd name="adj2" fmla="val -30966"/>
              <a:gd name="adj3" fmla="val 1666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1" i="0" u="none" strike="noStrike" kern="0" cap="none" spc="0" normalizeH="0" baseline="0" noProof="0" dirty="0">
                <a:ln>
                  <a:noFill/>
                </a:ln>
                <a:solidFill>
                  <a:prstClr val="black"/>
                </a:solidFill>
                <a:effectLst/>
                <a:uLnTx/>
                <a:uFillTx/>
                <a:latin typeface="Calibri"/>
                <a:ea typeface="+mn-ea"/>
                <a:cs typeface="+mn-cs"/>
              </a:rPr>
              <a:t>Principales razones de mala evaluación (pregunta abierta):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200" b="0" i="0" u="none" strike="noStrike" kern="0" cap="none" spc="0" normalizeH="0" baseline="0" noProof="0" dirty="0">
                <a:ln>
                  <a:noFill/>
                </a:ln>
                <a:solidFill>
                  <a:prstClr val="black"/>
                </a:solidFill>
                <a:effectLst/>
                <a:uLnTx/>
                <a:uFillTx/>
                <a:latin typeface="Calibri"/>
                <a:ea typeface="+mn-ea"/>
                <a:cs typeface="+mn-cs"/>
              </a:rPr>
              <a:t>Sin solución a su problema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200" b="0" i="0" u="none" strike="noStrike" kern="0" cap="none" spc="0" normalizeH="0" baseline="0" noProof="0" dirty="0">
                <a:ln>
                  <a:noFill/>
                </a:ln>
                <a:solidFill>
                  <a:prstClr val="black"/>
                </a:solidFill>
                <a:effectLst/>
                <a:uLnTx/>
                <a:uFillTx/>
                <a:latin typeface="Calibri"/>
                <a:ea typeface="+mn-ea"/>
                <a:cs typeface="+mn-cs"/>
              </a:rPr>
              <a:t>No obtuvo respuesta clara ni oportuna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L" sz="1200" b="0" i="0" u="none" strike="noStrike" kern="0" cap="none" spc="0" normalizeH="0" baseline="0" noProof="0" dirty="0">
                <a:ln>
                  <a:noFill/>
                </a:ln>
                <a:solidFill>
                  <a:prstClr val="black"/>
                </a:solidFill>
                <a:effectLst/>
                <a:uLnTx/>
                <a:uFillTx/>
                <a:latin typeface="Calibri"/>
                <a:ea typeface="+mn-ea"/>
                <a:cs typeface="+mn-cs"/>
              </a:rPr>
              <a:t>En desacuerdo con la decisión por parte del CPLT (amparo rechazado o inadmisible)</a:t>
            </a:r>
          </a:p>
        </p:txBody>
      </p:sp>
      <p:sp>
        <p:nvSpPr>
          <p:cNvPr id="10" name="Bocadillo: rectángulo con esquinas redondeadas 9">
            <a:extLst>
              <a:ext uri="{FF2B5EF4-FFF2-40B4-BE49-F238E27FC236}">
                <a16:creationId xmlns:a16="http://schemas.microsoft.com/office/drawing/2014/main" id="{F8BDB216-66C1-471B-8F3D-692C056E6E91}"/>
              </a:ext>
            </a:extLst>
          </p:cNvPr>
          <p:cNvSpPr/>
          <p:nvPr/>
        </p:nvSpPr>
        <p:spPr>
          <a:xfrm>
            <a:off x="516501" y="5341468"/>
            <a:ext cx="5269143" cy="879570"/>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El 2022 se evidencia que hay una mayor proporción de usuarios cuyas expectativas con el servicio se cumplen o superan. </a:t>
            </a:r>
            <a:r>
              <a:rPr lang="es-CL" sz="1200" dirty="0">
                <a:solidFill>
                  <a:prstClr val="black"/>
                </a:solidFill>
                <a:latin typeface="Calibri"/>
              </a:rPr>
              <a:t>S</a:t>
            </a:r>
            <a:r>
              <a:rPr kumimoji="0" lang="es-CL" sz="1200" b="0" i="0" u="none" strike="noStrike" kern="1200" cap="none" spc="0" normalizeH="0" baseline="0" noProof="0" dirty="0">
                <a:ln>
                  <a:noFill/>
                </a:ln>
                <a:solidFill>
                  <a:prstClr val="black"/>
                </a:solidFill>
                <a:effectLst/>
                <a:uLnTx/>
                <a:uFillTx/>
                <a:latin typeface="Calibri"/>
                <a:ea typeface="+mn-ea"/>
                <a:cs typeface="+mn-cs"/>
              </a:rPr>
              <a:t>in embargo, hay una baja importante en el mes de diciembre.</a:t>
            </a:r>
          </a:p>
        </p:txBody>
      </p:sp>
      <p:graphicFrame>
        <p:nvGraphicFramePr>
          <p:cNvPr id="3" name="Gráfico 2">
            <a:extLst>
              <a:ext uri="{FF2B5EF4-FFF2-40B4-BE49-F238E27FC236}">
                <a16:creationId xmlns:a16="http://schemas.microsoft.com/office/drawing/2014/main" id="{B8B46C6E-432D-AED3-B1F6-1FDD124C3B1E}"/>
              </a:ext>
            </a:extLst>
          </p:cNvPr>
          <p:cNvGraphicFramePr>
            <a:graphicFrameLocks/>
          </p:cNvGraphicFramePr>
          <p:nvPr/>
        </p:nvGraphicFramePr>
        <p:xfrm>
          <a:off x="186817" y="1224972"/>
          <a:ext cx="7024688" cy="37615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A18464F1-BA21-1834-8C3B-FE2DFAB1028B}"/>
              </a:ext>
            </a:extLst>
          </p:cNvPr>
          <p:cNvGraphicFramePr>
            <a:graphicFrameLocks/>
          </p:cNvGraphicFramePr>
          <p:nvPr/>
        </p:nvGraphicFramePr>
        <p:xfrm>
          <a:off x="7433183" y="1224971"/>
          <a:ext cx="4572000" cy="37615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5216A1D0-80AD-4710-ABBF-8F15C9F950C8}"/>
              </a:ext>
            </a:extLst>
          </p:cNvPr>
          <p:cNvSpPr/>
          <p:nvPr/>
        </p:nvSpPr>
        <p:spPr>
          <a:xfrm>
            <a:off x="0" y="127000"/>
            <a:ext cx="7632700"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BCA70EF3-684F-43A2-B517-F329AF17514C}"/>
              </a:ext>
            </a:extLst>
          </p:cNvPr>
          <p:cNvSpPr txBox="1">
            <a:spLocks noChangeArrowheads="1"/>
          </p:cNvSpPr>
          <p:nvPr/>
        </p:nvSpPr>
        <p:spPr bwMode="auto">
          <a:xfrm>
            <a:off x="0" y="127000"/>
            <a:ext cx="4657725"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Perfil de los usuarios/as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23556" name="Imagen 72">
            <a:extLst>
              <a:ext uri="{FF2B5EF4-FFF2-40B4-BE49-F238E27FC236}">
                <a16:creationId xmlns:a16="http://schemas.microsoft.com/office/drawing/2014/main" id="{18D04FEE-C276-4295-808B-69139EFB18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a 6">
            <a:extLst>
              <a:ext uri="{FF2B5EF4-FFF2-40B4-BE49-F238E27FC236}">
                <a16:creationId xmlns:a16="http://schemas.microsoft.com/office/drawing/2014/main" id="{E736BAC5-0540-48FB-8C48-1AF485EBF770}"/>
              </a:ext>
            </a:extLst>
          </p:cNvPr>
          <p:cNvGraphicFramePr>
            <a:graphicFrameLocks noGrp="1"/>
          </p:cNvGraphicFramePr>
          <p:nvPr>
            <p:extLst>
              <p:ext uri="{D42A27DB-BD31-4B8C-83A1-F6EECF244321}">
                <p14:modId xmlns:p14="http://schemas.microsoft.com/office/powerpoint/2010/main" val="3220006900"/>
              </p:ext>
            </p:extLst>
          </p:nvPr>
        </p:nvGraphicFramePr>
        <p:xfrm>
          <a:off x="179109" y="2089336"/>
          <a:ext cx="11802093" cy="4697021"/>
        </p:xfrm>
        <a:graphic>
          <a:graphicData uri="http://schemas.openxmlformats.org/drawingml/2006/table">
            <a:tbl>
              <a:tblPr firstRow="1" bandRow="1">
                <a:tableStyleId>{5C22544A-7EE6-4342-B048-85BDC9FD1C3A}</a:tableStyleId>
              </a:tblPr>
              <a:tblGrid>
                <a:gridCol w="1891703">
                  <a:extLst>
                    <a:ext uri="{9D8B030D-6E8A-4147-A177-3AD203B41FA5}">
                      <a16:colId xmlns:a16="http://schemas.microsoft.com/office/drawing/2014/main" val="20000"/>
                    </a:ext>
                  </a:extLst>
                </a:gridCol>
                <a:gridCol w="2046240">
                  <a:extLst>
                    <a:ext uri="{9D8B030D-6E8A-4147-A177-3AD203B41FA5}">
                      <a16:colId xmlns:a16="http://schemas.microsoft.com/office/drawing/2014/main" val="20001"/>
                    </a:ext>
                  </a:extLst>
                </a:gridCol>
                <a:gridCol w="1994217">
                  <a:extLst>
                    <a:ext uri="{9D8B030D-6E8A-4147-A177-3AD203B41FA5}">
                      <a16:colId xmlns:a16="http://schemas.microsoft.com/office/drawing/2014/main" val="20002"/>
                    </a:ext>
                  </a:extLst>
                </a:gridCol>
                <a:gridCol w="1907511">
                  <a:extLst>
                    <a:ext uri="{9D8B030D-6E8A-4147-A177-3AD203B41FA5}">
                      <a16:colId xmlns:a16="http://schemas.microsoft.com/office/drawing/2014/main" val="20003"/>
                    </a:ext>
                  </a:extLst>
                </a:gridCol>
                <a:gridCol w="2088206">
                  <a:extLst>
                    <a:ext uri="{9D8B030D-6E8A-4147-A177-3AD203B41FA5}">
                      <a16:colId xmlns:a16="http://schemas.microsoft.com/office/drawing/2014/main" val="20004"/>
                    </a:ext>
                  </a:extLst>
                </a:gridCol>
                <a:gridCol w="1874216">
                  <a:extLst>
                    <a:ext uri="{9D8B030D-6E8A-4147-A177-3AD203B41FA5}">
                      <a16:colId xmlns:a16="http://schemas.microsoft.com/office/drawing/2014/main" val="20005"/>
                    </a:ext>
                  </a:extLst>
                </a:gridCol>
              </a:tblGrid>
              <a:tr h="765099">
                <a:tc>
                  <a:txBody>
                    <a:bodyPr/>
                    <a:lstStyle/>
                    <a:p>
                      <a:pPr algn="ctr"/>
                      <a:r>
                        <a:rPr lang="es-CL" sz="1400" dirty="0"/>
                        <a:t>Reclamantes</a:t>
                      </a:r>
                    </a:p>
                  </a:txBody>
                  <a:tcPr marL="91447" marR="91447" marT="45721" marB="45721"/>
                </a:tc>
                <a:tc>
                  <a:txBody>
                    <a:bodyPr/>
                    <a:lstStyle/>
                    <a:p>
                      <a:r>
                        <a:rPr lang="es-CL" sz="1400" dirty="0"/>
                        <a:t>Seguimiento de decisiones</a:t>
                      </a:r>
                    </a:p>
                  </a:txBody>
                  <a:tcPr marL="91447" marR="91447" marT="45721" marB="45721"/>
                </a:tc>
                <a:tc>
                  <a:txBody>
                    <a:bodyPr/>
                    <a:lstStyle/>
                    <a:p>
                      <a:r>
                        <a:rPr lang="es-CL" sz="1400" dirty="0"/>
                        <a:t>Defensoría y Orientación Proactiva</a:t>
                      </a:r>
                    </a:p>
                  </a:txBody>
                  <a:tcPr marL="91447" marR="91447" marT="45721" marB="45721"/>
                </a:tc>
                <a:tc>
                  <a:txBody>
                    <a:bodyPr/>
                    <a:lstStyle/>
                    <a:p>
                      <a:pPr algn="ctr"/>
                      <a:r>
                        <a:rPr lang="es-CL" sz="1400" dirty="0"/>
                        <a:t>Solicitantes CPLT</a:t>
                      </a:r>
                    </a:p>
                  </a:txBody>
                  <a:tcPr marL="91447" marR="91447" marT="45721" marB="45721"/>
                </a:tc>
                <a:tc>
                  <a:txBody>
                    <a:bodyPr/>
                    <a:lstStyle/>
                    <a:p>
                      <a:pPr algn="ctr"/>
                      <a:r>
                        <a:rPr lang="es-CL" sz="1400" dirty="0"/>
                        <a:t>Solicitantes Derivados</a:t>
                      </a:r>
                    </a:p>
                  </a:txBody>
                  <a:tcPr marL="91447" marR="91447" marT="45721" marB="45721"/>
                </a:tc>
                <a:tc>
                  <a:txBody>
                    <a:bodyPr/>
                    <a:lstStyle/>
                    <a:p>
                      <a:pPr algn="ctr"/>
                      <a:r>
                        <a:rPr lang="es-CL" sz="1400" dirty="0"/>
                        <a:t>Consultantes</a:t>
                      </a:r>
                    </a:p>
                  </a:txBody>
                  <a:tcPr marL="91447" marR="91447" marT="45721" marB="45721"/>
                </a:tc>
                <a:extLst>
                  <a:ext uri="{0D108BD9-81ED-4DB2-BD59-A6C34878D82A}">
                    <a16:rowId xmlns:a16="http://schemas.microsoft.com/office/drawing/2014/main" val="10000"/>
                  </a:ext>
                </a:extLst>
              </a:tr>
              <a:tr h="2362801">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solidFill>
                            <a:schemeClr val="tx1"/>
                          </a:solidFill>
                        </a:rPr>
                        <a:t>Género masculino (57%)</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dirty="0">
                          <a:solidFill>
                            <a:schemeClr val="tx1"/>
                          </a:solidFill>
                        </a:rPr>
                        <a:t>Con estudios universitarios y postgrado (66%)</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baseline="0" dirty="0">
                          <a:solidFill>
                            <a:schemeClr val="tx1"/>
                          </a:solidFill>
                        </a:rPr>
                        <a:t>Trabajador independiente/ empleado sector privado (52%)</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baseline="0" dirty="0">
                          <a:solidFill>
                            <a:schemeClr val="tx1"/>
                          </a:solidFill>
                        </a:rPr>
                        <a:t>Mayormente son usuarios nuevos (76% con 1 caso).</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baseline="0" dirty="0">
                          <a:solidFill>
                            <a:schemeClr val="tx1"/>
                          </a:solidFill>
                        </a:rPr>
                        <a:t>De la RM (53%)</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baseline="0" dirty="0">
                          <a:solidFill>
                            <a:schemeClr val="tx1"/>
                          </a:solidFill>
                        </a:rPr>
                        <a:t>Chileno/a (60%)</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b="0" baseline="0" dirty="0">
                          <a:solidFill>
                            <a:schemeClr val="tx1"/>
                          </a:solidFill>
                        </a:rPr>
                        <a:t>No pertenece a pueblos originarios (92%)</a:t>
                      </a:r>
                      <a:endParaRPr lang="es-CL" sz="1400" b="0" dirty="0"/>
                    </a:p>
                  </a:txBody>
                  <a:tcPr marL="91447" marR="91447" marT="45721" marB="45721"/>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kern="1200" dirty="0">
                          <a:solidFill>
                            <a:schemeClr val="tx1"/>
                          </a:solidFill>
                          <a:latin typeface="+mn-lt"/>
                          <a:ea typeface="+mn-ea"/>
                          <a:cs typeface="+mn-cs"/>
                        </a:rPr>
                        <a:t>Género masculino (63%).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kern="1200" dirty="0">
                          <a:solidFill>
                            <a:schemeClr val="tx1"/>
                          </a:solidFill>
                          <a:latin typeface="+mn-lt"/>
                          <a:ea typeface="+mn-ea"/>
                          <a:cs typeface="+mn-cs"/>
                        </a:rPr>
                        <a:t>Con estudios universitarios y postgrado (75%).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kern="1200" dirty="0">
                          <a:solidFill>
                            <a:schemeClr val="tx1"/>
                          </a:solidFill>
                          <a:latin typeface="+mn-lt"/>
                          <a:ea typeface="+mn-ea"/>
                          <a:cs typeface="+mn-cs"/>
                        </a:rPr>
                        <a:t>Trabajador independiente (25%) o empleado del sector privado (22%).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kern="1200" dirty="0">
                          <a:solidFill>
                            <a:schemeClr val="tx1"/>
                          </a:solidFill>
                          <a:latin typeface="+mn-lt"/>
                          <a:ea typeface="+mn-ea"/>
                          <a:cs typeface="+mn-cs"/>
                        </a:rPr>
                        <a:t>Chileno/a (98%).</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kern="1200" dirty="0">
                          <a:solidFill>
                            <a:schemeClr val="tx1"/>
                          </a:solidFill>
                          <a:latin typeface="+mn-lt"/>
                          <a:ea typeface="+mn-ea"/>
                          <a:cs typeface="+mn-cs"/>
                        </a:rPr>
                        <a:t>No pertenece a pueblo originario (89%)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400" kern="1200" dirty="0">
                          <a:solidFill>
                            <a:schemeClr val="tx1"/>
                          </a:solidFill>
                          <a:latin typeface="+mn-lt"/>
                          <a:ea typeface="+mn-ea"/>
                          <a:cs typeface="+mn-cs"/>
                        </a:rPr>
                        <a:t>De la RM (47%)</a:t>
                      </a:r>
                      <a:endParaRPr lang="es-CL" sz="1400" kern="1200" dirty="0">
                        <a:solidFill>
                          <a:schemeClr val="tx1"/>
                        </a:solidFill>
                        <a:latin typeface="+mn-lt"/>
                        <a:ea typeface="+mn-ea"/>
                        <a:cs typeface="+mn-cs"/>
                      </a:endParaRPr>
                    </a:p>
                  </a:txBody>
                  <a:tcPr marL="91447" marR="91447" marT="45721" marB="45721"/>
                </a:tc>
                <a:tc>
                  <a:txBody>
                    <a:bodyPr/>
                    <a:lstStyle/>
                    <a:p>
                      <a:pPr marL="285750" indent="-285750">
                        <a:buFont typeface="Arial" panose="020B0604020202020204" pitchFamily="34" charset="0"/>
                        <a:buChar char="•"/>
                      </a:pPr>
                      <a:r>
                        <a:rPr lang="es-CL" sz="1400" b="0" kern="1200" dirty="0">
                          <a:solidFill>
                            <a:schemeClr val="tx1"/>
                          </a:solidFill>
                          <a:latin typeface="+mn-lt"/>
                          <a:ea typeface="+mn-ea"/>
                          <a:cs typeface="+mn-cs"/>
                        </a:rPr>
                        <a:t>Género masculino (60%).</a:t>
                      </a:r>
                    </a:p>
                    <a:p>
                      <a:pPr marL="285750" indent="-285750">
                        <a:buFont typeface="Arial" panose="020B0604020202020204" pitchFamily="34" charset="0"/>
                        <a:buChar char="•"/>
                      </a:pPr>
                      <a:r>
                        <a:rPr lang="es-CL" sz="1400" b="0" kern="1200" dirty="0">
                          <a:solidFill>
                            <a:schemeClr val="tx1"/>
                          </a:solidFill>
                          <a:latin typeface="+mn-lt"/>
                          <a:ea typeface="+mn-ea"/>
                          <a:cs typeface="+mn-cs"/>
                        </a:rPr>
                        <a:t>Con  estudios universitarios y postgrado (67%).</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b="0" kern="1200" dirty="0">
                          <a:solidFill>
                            <a:schemeClr val="tx1"/>
                          </a:solidFill>
                          <a:latin typeface="+mn-lt"/>
                          <a:ea typeface="+mn-ea"/>
                          <a:cs typeface="+mn-cs"/>
                        </a:rPr>
                        <a:t>Trabajador sector privado (38%)</a:t>
                      </a:r>
                    </a:p>
                    <a:p>
                      <a:pPr marL="285750" indent="-285750">
                        <a:buFont typeface="Arial" panose="020B0604020202020204" pitchFamily="34" charset="0"/>
                        <a:buChar char="•"/>
                      </a:pPr>
                      <a:r>
                        <a:rPr lang="es-CL" sz="1400" b="0" kern="1200" dirty="0">
                          <a:solidFill>
                            <a:schemeClr val="tx1"/>
                          </a:solidFill>
                          <a:latin typeface="+mn-lt"/>
                          <a:ea typeface="+mn-ea"/>
                          <a:cs typeface="+mn-cs"/>
                        </a:rPr>
                        <a:t>De la RM (50%).</a:t>
                      </a:r>
                    </a:p>
                  </a:txBody>
                  <a:tcPr marL="91447" marR="91447" marT="45721" marB="45721"/>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Género masculino (77%)</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Con estudios universitarios y/o postgrado (70%)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De la RM (52%)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Es empleado público (39%)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Chileno/a (96%)</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No pertenece a pueblos originarios (78%)</a:t>
                      </a:r>
                    </a:p>
                    <a:p>
                      <a:pPr algn="ctr"/>
                      <a:endParaRPr lang="es-CL" sz="1400" dirty="0">
                        <a:solidFill>
                          <a:srgbClr val="FF0000"/>
                        </a:solidFill>
                      </a:endParaRPr>
                    </a:p>
                  </a:txBody>
                  <a:tcPr marL="91447" marR="91447" marT="45721" marB="45721"/>
                </a:tc>
                <a:tc>
                  <a:txBody>
                    <a:bodyPr/>
                    <a:lstStyle/>
                    <a:p>
                      <a:pPr marL="285750" indent="-285750" algn="l">
                        <a:buFont typeface="Arial" panose="020B0604020202020204" pitchFamily="34" charset="0"/>
                        <a:buChar char="•"/>
                      </a:pPr>
                      <a:r>
                        <a:rPr lang="es-CL" sz="1400" dirty="0">
                          <a:solidFill>
                            <a:schemeClr val="tx1"/>
                          </a:solidFill>
                        </a:rPr>
                        <a:t>Similar entre masculino y femenino</a:t>
                      </a:r>
                    </a:p>
                    <a:p>
                      <a:pPr marL="285750" indent="-285750" algn="l">
                        <a:buFont typeface="Arial" panose="020B0604020202020204" pitchFamily="34" charset="0"/>
                        <a:buChar char="•"/>
                      </a:pPr>
                      <a:r>
                        <a:rPr lang="es-CL" sz="1400" dirty="0">
                          <a:solidFill>
                            <a:schemeClr val="tx1"/>
                          </a:solidFill>
                        </a:rPr>
                        <a:t>Estudios universitarios y/o postgrado (54%)</a:t>
                      </a:r>
                    </a:p>
                    <a:p>
                      <a:pPr marL="285750" indent="-285750" algn="l">
                        <a:buFont typeface="Arial" panose="020B0604020202020204" pitchFamily="34" charset="0"/>
                        <a:buChar char="•"/>
                      </a:pPr>
                      <a:r>
                        <a:rPr lang="es-CL" sz="1400" dirty="0">
                          <a:solidFill>
                            <a:schemeClr val="tx1"/>
                          </a:solidFill>
                        </a:rPr>
                        <a:t>Empleados sector privado (31%)</a:t>
                      </a:r>
                    </a:p>
                    <a:p>
                      <a:pPr marL="285750" indent="-285750" algn="l">
                        <a:buFont typeface="Arial" panose="020B0604020202020204" pitchFamily="34" charset="0"/>
                        <a:buChar char="•"/>
                      </a:pPr>
                      <a:r>
                        <a:rPr lang="es-CL" sz="1400" dirty="0">
                          <a:solidFill>
                            <a:schemeClr val="tx1"/>
                          </a:solidFill>
                        </a:rPr>
                        <a:t>De la RM (46%)</a:t>
                      </a:r>
                    </a:p>
                    <a:p>
                      <a:pPr marL="285750" indent="-285750" algn="l">
                        <a:buFont typeface="Arial" panose="020B0604020202020204" pitchFamily="34" charset="0"/>
                        <a:buChar char="•"/>
                      </a:pPr>
                      <a:r>
                        <a:rPr lang="es-CL" sz="1400" dirty="0">
                          <a:solidFill>
                            <a:schemeClr val="tx1"/>
                          </a:solidFill>
                        </a:rPr>
                        <a:t>Mayormente usuarios nuevos (79% tiene 1 sola SAI)</a:t>
                      </a:r>
                    </a:p>
                    <a:p>
                      <a:pPr marL="285750" indent="-285750" algn="l">
                        <a:buFont typeface="Arial" panose="020B0604020202020204" pitchFamily="34" charset="0"/>
                        <a:buChar char="•"/>
                      </a:pPr>
                      <a:r>
                        <a:rPr lang="es-CL" sz="1400" dirty="0">
                          <a:solidFill>
                            <a:schemeClr val="tx1"/>
                          </a:solidFill>
                        </a:rPr>
                        <a:t>Chilenos/as (57%), pero este año hay mucho extranjero/a (43%)</a:t>
                      </a:r>
                    </a:p>
                    <a:p>
                      <a:pPr marL="285750" indent="-285750" algn="l">
                        <a:buFont typeface="Arial" panose="020B0604020202020204" pitchFamily="34" charset="0"/>
                        <a:buChar char="•"/>
                      </a:pPr>
                      <a:r>
                        <a:rPr lang="es-CL" sz="1400" dirty="0">
                          <a:solidFill>
                            <a:schemeClr val="tx1"/>
                          </a:solidFill>
                        </a:rPr>
                        <a:t>No pertenecen a pueblos originarios (90%) </a:t>
                      </a:r>
                    </a:p>
                  </a:txBody>
                  <a:tcPr marL="91447" marR="91447" marT="45721" marB="45721"/>
                </a:tc>
                <a:tc>
                  <a:txBody>
                    <a:bodyPr/>
                    <a:lstStyle/>
                    <a:p>
                      <a:pPr marL="285750" indent="-285750" algn="l">
                        <a:buFont typeface="Arial" panose="020B0604020202020204" pitchFamily="34" charset="0"/>
                        <a:buChar char="•"/>
                      </a:pPr>
                      <a:r>
                        <a:rPr lang="es-CL" sz="1400" dirty="0">
                          <a:solidFill>
                            <a:schemeClr val="tx1"/>
                          </a:solidFill>
                        </a:rPr>
                        <a:t>Género femenino (53%). </a:t>
                      </a:r>
                    </a:p>
                    <a:p>
                      <a:pPr marL="285750" indent="-285750" algn="l">
                        <a:buFont typeface="Arial" panose="020B0604020202020204" pitchFamily="34" charset="0"/>
                        <a:buChar char="•"/>
                      </a:pPr>
                      <a:r>
                        <a:rPr lang="es-CL" sz="1400" dirty="0">
                          <a:solidFill>
                            <a:schemeClr val="tx1"/>
                          </a:solidFill>
                        </a:rPr>
                        <a:t>Empleado/a sector público (30%).</a:t>
                      </a:r>
                    </a:p>
                    <a:p>
                      <a:pPr marL="285750" indent="-285750" algn="l">
                        <a:buFont typeface="Arial" panose="020B0604020202020204" pitchFamily="34" charset="0"/>
                        <a:buChar char="•"/>
                      </a:pPr>
                      <a:r>
                        <a:rPr lang="es-CL" sz="1400" dirty="0">
                          <a:solidFill>
                            <a:schemeClr val="tx1"/>
                          </a:solidFill>
                        </a:rPr>
                        <a:t>Con educación universitaria (47%).</a:t>
                      </a:r>
                    </a:p>
                    <a:p>
                      <a:pPr marL="285750" indent="-285750" algn="l">
                        <a:buFont typeface="Arial" panose="020B0604020202020204" pitchFamily="34" charset="0"/>
                        <a:buChar char="•"/>
                      </a:pPr>
                      <a:r>
                        <a:rPr lang="es-CL" sz="1400" baseline="0" dirty="0">
                          <a:solidFill>
                            <a:schemeClr val="tx1"/>
                          </a:solidFill>
                        </a:rPr>
                        <a:t>Se concentran en RM (50%).</a:t>
                      </a:r>
                      <a:endParaRPr lang="es-CL" sz="1400" dirty="0">
                        <a:solidFill>
                          <a:schemeClr val="tx1"/>
                        </a:solidFill>
                      </a:endParaRPr>
                    </a:p>
                  </a:txBody>
                  <a:tcPr marL="91447" marR="91447" marT="45721" marB="45721"/>
                </a:tc>
                <a:extLst>
                  <a:ext uri="{0D108BD9-81ED-4DB2-BD59-A6C34878D82A}">
                    <a16:rowId xmlns:a16="http://schemas.microsoft.com/office/drawing/2014/main" val="10001"/>
                  </a:ext>
                </a:extLst>
              </a:tr>
            </a:tbl>
          </a:graphicData>
        </a:graphic>
      </p:graphicFrame>
      <p:sp>
        <p:nvSpPr>
          <p:cNvPr id="23558" name="CuadroTexto 5">
            <a:extLst>
              <a:ext uri="{FF2B5EF4-FFF2-40B4-BE49-F238E27FC236}">
                <a16:creationId xmlns:a16="http://schemas.microsoft.com/office/drawing/2014/main" id="{761AD51C-5643-47A9-BB49-93614D124ED0}"/>
              </a:ext>
            </a:extLst>
          </p:cNvPr>
          <p:cNvSpPr txBox="1">
            <a:spLocks noChangeArrowheads="1"/>
          </p:cNvSpPr>
          <p:nvPr/>
        </p:nvSpPr>
        <p:spPr bwMode="auto">
          <a:xfrm>
            <a:off x="436563" y="940875"/>
            <a:ext cx="1132205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s-CL" altLang="es-CL" sz="1700" dirty="0"/>
              <a:t>El perfil de los usuarios </a:t>
            </a:r>
            <a:r>
              <a:rPr lang="es-CL" altLang="es-CL" sz="1700" b="1" dirty="0"/>
              <a:t>se mantiene </a:t>
            </a:r>
            <a:r>
              <a:rPr lang="es-CL" altLang="es-CL" sz="1700" dirty="0"/>
              <a:t>en relación a los años anteriores, salvo por el </a:t>
            </a:r>
            <a:r>
              <a:rPr lang="es-CL" altLang="es-CL" sz="1700" u="sng" dirty="0"/>
              <a:t>aumento de usuarios/as extranjeros/as</a:t>
            </a:r>
            <a:r>
              <a:rPr lang="es-CL" altLang="es-CL" sz="1700" dirty="0"/>
              <a:t>.</a:t>
            </a:r>
          </a:p>
          <a:p>
            <a:pPr algn="just"/>
            <a:r>
              <a:rPr lang="es-CL" altLang="es-CL" sz="1700" dirty="0">
                <a:solidFill>
                  <a:srgbClr val="000000"/>
                </a:solidFill>
              </a:rPr>
              <a:t>Los distintos tipos de usuarios tienen características distintas, lo que implica atender a sus necesidades de manera diferenciada. </a:t>
            </a:r>
            <a:r>
              <a:rPr lang="es-CL" altLang="es-CL" sz="1700" b="1" dirty="0"/>
              <a:t>El perfil más </a:t>
            </a:r>
            <a:r>
              <a:rPr lang="es-CL" altLang="es-CL" sz="1700" b="1" dirty="0" err="1"/>
              <a:t>elitizado</a:t>
            </a:r>
            <a:r>
              <a:rPr lang="es-CL" altLang="es-CL" sz="1700" b="1" dirty="0"/>
              <a:t> es el del Reclamantes (incluidos seguimiento de decisiones y defensoría), seguido por solicitantes CPLT. </a:t>
            </a:r>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11CE9BC4-8FE7-4593-8749-A6871169A0D7}"/>
              </a:ext>
            </a:extLst>
          </p:cNvPr>
          <p:cNvSpPr/>
          <p:nvPr/>
        </p:nvSpPr>
        <p:spPr>
          <a:xfrm>
            <a:off x="0" y="-4763"/>
            <a:ext cx="3521075"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3D362C50-2A33-4A4F-89D0-7B2D18E51871}"/>
              </a:ext>
            </a:extLst>
          </p:cNvPr>
          <p:cNvSpPr txBox="1">
            <a:spLocks noChangeArrowheads="1"/>
          </p:cNvSpPr>
          <p:nvPr/>
        </p:nvSpPr>
        <p:spPr bwMode="auto">
          <a:xfrm>
            <a:off x="93663" y="68263"/>
            <a:ext cx="3159125" cy="614362"/>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Defensoría y OP</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84996" name="Imagen 72">
            <a:extLst>
              <a:ext uri="{FF2B5EF4-FFF2-40B4-BE49-F238E27FC236}">
                <a16:creationId xmlns:a16="http://schemas.microsoft.com/office/drawing/2014/main" id="{9C5E6E86-5189-4A84-83E6-14968C45E3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CuadroTexto 6">
            <a:extLst>
              <a:ext uri="{FF2B5EF4-FFF2-40B4-BE49-F238E27FC236}">
                <a16:creationId xmlns:a16="http://schemas.microsoft.com/office/drawing/2014/main" id="{16AEA2A5-45A8-4D45-9176-244A1BA27D8B}"/>
              </a:ext>
            </a:extLst>
          </p:cNvPr>
          <p:cNvSpPr txBox="1">
            <a:spLocks noChangeArrowheads="1"/>
          </p:cNvSpPr>
          <p:nvPr/>
        </p:nvSpPr>
        <p:spPr bwMode="auto">
          <a:xfrm>
            <a:off x="4919754" y="1542824"/>
            <a:ext cx="1673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CONCLUSIONES</a:t>
            </a:r>
          </a:p>
        </p:txBody>
      </p:sp>
      <p:sp>
        <p:nvSpPr>
          <p:cNvPr id="6" name="CuadroTexto 5">
            <a:extLst>
              <a:ext uri="{FF2B5EF4-FFF2-40B4-BE49-F238E27FC236}">
                <a16:creationId xmlns:a16="http://schemas.microsoft.com/office/drawing/2014/main" id="{7B6068B0-5ADD-4F2C-A5BF-12E273489266}"/>
              </a:ext>
            </a:extLst>
          </p:cNvPr>
          <p:cNvSpPr txBox="1"/>
          <p:nvPr/>
        </p:nvSpPr>
        <p:spPr>
          <a:xfrm>
            <a:off x="854253" y="2125936"/>
            <a:ext cx="9930213"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1" i="0" u="none" strike="noStrike" kern="1200" cap="none" spc="0" normalizeH="0" baseline="0" noProof="0" dirty="0">
                <a:ln>
                  <a:noFill/>
                </a:ln>
                <a:solidFill>
                  <a:prstClr val="black"/>
                </a:solidFill>
                <a:effectLst/>
                <a:uLnTx/>
                <a:uFillTx/>
                <a:latin typeface="Calibri"/>
                <a:ea typeface="+mn-ea"/>
                <a:cs typeface="+mn-cs"/>
              </a:rPr>
              <a:t>Satisfacción general: </a:t>
            </a:r>
            <a:r>
              <a:rPr lang="es-CL" sz="1200" dirty="0">
                <a:solidFill>
                  <a:prstClr val="black"/>
                </a:solidFill>
                <a:latin typeface="Calibri"/>
              </a:rPr>
              <a:t>Se evidencia una tendencia al alza de este servicio alcanzando la máxima nota en 2022. No obstante, cabe señalar que, a partir de marzo 2022, las Defensorías fueron suspendidas dada la reestructuración institucional y traspaso de la Unidad de Atención Integral al Usuario a la Dirección General. En consecuencia, la evaluación en los meses posteriores solo corresponde a las Orientaciones Proactivas.  </a:t>
            </a:r>
            <a:endParaRPr kumimoji="0" lang="es-CL"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Todos los </a:t>
            </a:r>
            <a:r>
              <a:rPr kumimoji="0" lang="es-CL" sz="1200" b="1" i="0" u="none" strike="noStrike" kern="1200" cap="none" spc="0" normalizeH="0" baseline="0" noProof="0" dirty="0">
                <a:ln>
                  <a:noFill/>
                </a:ln>
                <a:solidFill>
                  <a:prstClr val="black"/>
                </a:solidFill>
                <a:effectLst/>
                <a:uLnTx/>
                <a:uFillTx/>
                <a:latin typeface="Calibri"/>
                <a:ea typeface="+mn-ea"/>
                <a:cs typeface="+mn-cs"/>
              </a:rPr>
              <a:t>aspectos específicos </a:t>
            </a:r>
            <a:r>
              <a:rPr kumimoji="0" lang="es-CL" sz="1200" b="0" i="0" u="none" strike="noStrike" kern="1200" cap="none" spc="0" normalizeH="0" baseline="0" noProof="0" dirty="0">
                <a:ln>
                  <a:noFill/>
                </a:ln>
                <a:solidFill>
                  <a:prstClr val="black"/>
                </a:solidFill>
                <a:effectLst/>
                <a:uLnTx/>
                <a:uFillTx/>
                <a:latin typeface="Calibri"/>
                <a:ea typeface="+mn-ea"/>
                <a:cs typeface="+mn-cs"/>
              </a:rPr>
              <a:t>también mejoran</a:t>
            </a:r>
            <a:r>
              <a:rPr lang="es-CL" sz="1200" dirty="0">
                <a:solidFill>
                  <a:prstClr val="black"/>
                </a:solidFill>
                <a:latin typeface="Calibri"/>
              </a:rPr>
              <a:t> destacando la </a:t>
            </a:r>
            <a:r>
              <a:rPr kumimoji="0" lang="es-C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amabilidad del personal y la claridad del lenguaje utilizado. Sin embargo, </a:t>
            </a:r>
            <a:r>
              <a:rPr lang="es-CL" sz="1200" dirty="0">
                <a:solidFill>
                  <a:prstClr val="black"/>
                </a:solidFill>
                <a:latin typeface="Calibri" panose="020F0502020204030204" pitchFamily="34" charset="0"/>
              </a:rPr>
              <a:t>respecto a</a:t>
            </a:r>
            <a:r>
              <a:rPr kumimoji="0" lang="es-C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la utilidad de la orientación </a:t>
            </a:r>
            <a:r>
              <a:rPr lang="es-CL" sz="1200" dirty="0">
                <a:solidFill>
                  <a:prstClr val="black"/>
                </a:solidFill>
                <a:latin typeface="Calibri" panose="020F0502020204030204" pitchFamily="34" charset="0"/>
              </a:rPr>
              <a:t>y </a:t>
            </a:r>
            <a:r>
              <a:rPr kumimoji="0" lang="es-C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el objetivo del contacto, los usuarios están menos satisfechos.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CL" sz="1200" dirty="0">
                <a:solidFill>
                  <a:prstClr val="black"/>
                </a:solidFill>
                <a:latin typeface="Calibri"/>
              </a:rPr>
              <a:t>7</a:t>
            </a:r>
            <a:r>
              <a:rPr kumimoji="0" lang="es-CL" sz="1200" b="0" i="0" u="none" strike="noStrike" kern="1200" cap="none" spc="0" normalizeH="0" baseline="0" noProof="0" dirty="0">
                <a:ln>
                  <a:noFill/>
                </a:ln>
                <a:solidFill>
                  <a:prstClr val="black"/>
                </a:solidFill>
                <a:effectLst/>
                <a:uLnTx/>
                <a:uFillTx/>
                <a:latin typeface="Calibri"/>
                <a:ea typeface="+mn-ea"/>
                <a:cs typeface="+mn-cs"/>
              </a:rPr>
              <a:t> de cada 10 usuarios declara que el acompañamiento realizado por el CPLT fue igual o mejor a lo que esperaba (</a:t>
            </a:r>
            <a:r>
              <a:rPr lang="es-CL" sz="1200" dirty="0">
                <a:solidFill>
                  <a:prstClr val="black"/>
                </a:solidFill>
                <a:latin typeface="Calibri"/>
              </a:rPr>
              <a:t>66</a:t>
            </a:r>
            <a:r>
              <a:rPr kumimoji="0" lang="es-CL" sz="1200" b="0" i="0" u="none" strike="noStrike" kern="1200" cap="none" spc="0" normalizeH="0" baseline="0" noProof="0" dirty="0">
                <a:ln>
                  <a:noFill/>
                </a:ln>
                <a:solidFill>
                  <a:prstClr val="black"/>
                </a:solidFill>
                <a:effectLst/>
                <a:uLnTx/>
                <a:uFillTx/>
                <a:latin typeface="Calibri"/>
                <a:ea typeface="+mn-ea"/>
                <a:cs typeface="+mn-cs"/>
              </a:rPr>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Rectángulo 3">
            <a:extLst>
              <a:ext uri="{FF2B5EF4-FFF2-40B4-BE49-F238E27FC236}">
                <a16:creationId xmlns:a16="http://schemas.microsoft.com/office/drawing/2014/main" id="{7402AABA-701B-4578-BC0B-79468EDBB2F9}"/>
              </a:ext>
            </a:extLst>
          </p:cNvPr>
          <p:cNvSpPr>
            <a:spLocks noChangeArrowheads="1"/>
          </p:cNvSpPr>
          <p:nvPr/>
        </p:nvSpPr>
        <p:spPr bwMode="auto">
          <a:xfrm>
            <a:off x="1090613" y="2566988"/>
            <a:ext cx="10010775" cy="1846262"/>
          </a:xfrm>
          <a:prstGeom prst="rect">
            <a:avLst/>
          </a:prstGeom>
          <a:noFill/>
          <a:ln>
            <a:noFill/>
          </a:ln>
        </p:spPr>
        <p:txBody>
          <a:bodyPr lIns="121899" tIns="60949" rIns="121899" bIns="60949">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ctr" defTabSz="552437" rtl="0" eaLnBrk="1" fontAlgn="base" latinLnBrk="0" hangingPunct="1">
              <a:lnSpc>
                <a:spcPct val="100000"/>
              </a:lnSpc>
              <a:spcBef>
                <a:spcPct val="0"/>
              </a:spcBef>
              <a:spcAft>
                <a:spcPct val="0"/>
              </a:spcAft>
              <a:buClrTx/>
              <a:buSzTx/>
              <a:buFontTx/>
              <a:buNone/>
              <a:tabLst/>
              <a:defRPr/>
            </a:pPr>
            <a:r>
              <a:rPr kumimoji="0" lang="es-ES" altLang="es-CL" sz="3733" b="0" i="0" u="none" strike="noStrike" kern="1200" cap="none" spc="0" normalizeH="0" baseline="0" noProof="0" dirty="0">
                <a:ln>
                  <a:noFill/>
                </a:ln>
                <a:solidFill>
                  <a:srgbClr val="66CDFF"/>
                </a:solidFill>
                <a:effectLst/>
                <a:uLnTx/>
                <a:uFillTx/>
                <a:latin typeface="Calibri" panose="020F0502020204030204" pitchFamily="34" charset="0"/>
                <a:ea typeface="+mn-ea"/>
                <a:cs typeface="+mn-cs"/>
              </a:rPr>
              <a:t>6. Capacitados</a:t>
            </a:r>
          </a:p>
          <a:p>
            <a:pPr marL="0" marR="0" lvl="0" indent="0" algn="ctr" defTabSz="552437" rtl="0" eaLnBrk="1" fontAlgn="base" latinLnBrk="0" hangingPunct="1">
              <a:lnSpc>
                <a:spcPct val="100000"/>
              </a:lnSpc>
              <a:spcBef>
                <a:spcPct val="0"/>
              </a:spcBef>
              <a:spcAft>
                <a:spcPct val="0"/>
              </a:spcAft>
              <a:buClrTx/>
              <a:buSzTx/>
              <a:buFontTx/>
              <a:buNone/>
              <a:tabLst/>
              <a:defRPr/>
            </a:pPr>
            <a:r>
              <a:rPr kumimoji="0" lang="es-ES" altLang="es-CL" sz="3733" b="0" i="0" u="none" strike="noStrike" kern="1200" cap="none" spc="0" normalizeH="0" baseline="0" noProof="0" dirty="0">
                <a:ln>
                  <a:noFill/>
                </a:ln>
                <a:solidFill>
                  <a:srgbClr val="66CDFF"/>
                </a:solidFill>
                <a:effectLst/>
                <a:uLnTx/>
                <a:uFillTx/>
                <a:latin typeface="Calibri" panose="020F0502020204030204" pitchFamily="34" charset="0"/>
                <a:ea typeface="+mn-ea"/>
                <a:cs typeface="+mn-cs"/>
              </a:rPr>
              <a:t>(Funcionarios/as, Docentes y </a:t>
            </a:r>
          </a:p>
          <a:p>
            <a:pPr marL="0" marR="0" lvl="0" indent="0" algn="ctr" defTabSz="552437" rtl="0" eaLnBrk="1" fontAlgn="base" latinLnBrk="0" hangingPunct="1">
              <a:lnSpc>
                <a:spcPct val="100000"/>
              </a:lnSpc>
              <a:spcBef>
                <a:spcPct val="0"/>
              </a:spcBef>
              <a:spcAft>
                <a:spcPct val="0"/>
              </a:spcAft>
              <a:buClrTx/>
              <a:buSzTx/>
              <a:buFontTx/>
              <a:buNone/>
              <a:tabLst/>
              <a:defRPr/>
            </a:pPr>
            <a:r>
              <a:rPr kumimoji="0" lang="es-ES" altLang="es-CL" sz="3733" b="0" i="0" u="none" strike="noStrike" kern="1200" cap="none" spc="0" normalizeH="0" baseline="0" noProof="0" dirty="0">
                <a:ln>
                  <a:noFill/>
                </a:ln>
                <a:solidFill>
                  <a:srgbClr val="66CDFF"/>
                </a:solidFill>
                <a:effectLst/>
                <a:uLnTx/>
                <a:uFillTx/>
                <a:latin typeface="Calibri" panose="020F0502020204030204" pitchFamily="34" charset="0"/>
                <a:ea typeface="+mn-ea"/>
                <a:cs typeface="+mn-cs"/>
              </a:rPr>
              <a:t>Sensibilización)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B56FE30D-B100-4525-8D6C-B3D3FB60E017}"/>
              </a:ext>
            </a:extLst>
          </p:cNvPr>
          <p:cNvSpPr/>
          <p:nvPr/>
        </p:nvSpPr>
        <p:spPr>
          <a:xfrm>
            <a:off x="0" y="-4763"/>
            <a:ext cx="5592790"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B62FCC81-4EA4-4E1C-B46C-8C2E15D88893}"/>
              </a:ext>
            </a:extLst>
          </p:cNvPr>
          <p:cNvSpPr txBox="1">
            <a:spLocks noChangeArrowheads="1"/>
          </p:cNvSpPr>
          <p:nvPr/>
        </p:nvSpPr>
        <p:spPr bwMode="auto">
          <a:xfrm>
            <a:off x="93663" y="68263"/>
            <a:ext cx="5499127"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 Funcionarios/as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87044" name="Imagen 72">
            <a:extLst>
              <a:ext uri="{FF2B5EF4-FFF2-40B4-BE49-F238E27FC236}">
                <a16:creationId xmlns:a16="http://schemas.microsoft.com/office/drawing/2014/main" id="{680B46FB-2D91-48D8-89A2-53663F24A7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redondeadas 4">
            <a:extLst>
              <a:ext uri="{FF2B5EF4-FFF2-40B4-BE49-F238E27FC236}">
                <a16:creationId xmlns:a16="http://schemas.microsoft.com/office/drawing/2014/main" id="{76E7ACB2-8DC0-4678-A837-48C276B43900}"/>
              </a:ext>
            </a:extLst>
          </p:cNvPr>
          <p:cNvSpPr/>
          <p:nvPr/>
        </p:nvSpPr>
        <p:spPr>
          <a:xfrm>
            <a:off x="900113" y="1457441"/>
            <a:ext cx="4194175" cy="1866784"/>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a:ea typeface="+mn-ea"/>
              <a:cs typeface="+mn-cs"/>
            </a:endParaRPr>
          </a:p>
        </p:txBody>
      </p:sp>
      <p:sp>
        <p:nvSpPr>
          <p:cNvPr id="87046" name="CuadroTexto 5">
            <a:extLst>
              <a:ext uri="{FF2B5EF4-FFF2-40B4-BE49-F238E27FC236}">
                <a16:creationId xmlns:a16="http://schemas.microsoft.com/office/drawing/2014/main" id="{D729D9EE-2D51-46B8-91B2-A3AF965175A4}"/>
              </a:ext>
            </a:extLst>
          </p:cNvPr>
          <p:cNvSpPr txBox="1">
            <a:spLocks noChangeArrowheads="1"/>
          </p:cNvSpPr>
          <p:nvPr/>
        </p:nvSpPr>
        <p:spPr bwMode="auto">
          <a:xfrm>
            <a:off x="8058150" y="936625"/>
            <a:ext cx="1537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SATISFACCIÓN</a:t>
            </a:r>
          </a:p>
        </p:txBody>
      </p:sp>
      <p:sp>
        <p:nvSpPr>
          <p:cNvPr id="87047" name="CuadroTexto 9">
            <a:extLst>
              <a:ext uri="{FF2B5EF4-FFF2-40B4-BE49-F238E27FC236}">
                <a16:creationId xmlns:a16="http://schemas.microsoft.com/office/drawing/2014/main" id="{7F14FB3B-F5D4-42F9-84BB-073FFCB73E2C}"/>
              </a:ext>
            </a:extLst>
          </p:cNvPr>
          <p:cNvSpPr txBox="1">
            <a:spLocks noChangeArrowheads="1"/>
          </p:cNvSpPr>
          <p:nvPr/>
        </p:nvSpPr>
        <p:spPr bwMode="auto">
          <a:xfrm>
            <a:off x="1143000" y="4464050"/>
            <a:ext cx="243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CANTIDAD RESPUESTAS</a:t>
            </a:r>
          </a:p>
        </p:txBody>
      </p:sp>
      <p:sp>
        <p:nvSpPr>
          <p:cNvPr id="87048" name="CuadroTexto 15">
            <a:extLst>
              <a:ext uri="{FF2B5EF4-FFF2-40B4-BE49-F238E27FC236}">
                <a16:creationId xmlns:a16="http://schemas.microsoft.com/office/drawing/2014/main" id="{2A2A1FEE-B18C-44C6-94DC-A54F2D68FE49}"/>
              </a:ext>
            </a:extLst>
          </p:cNvPr>
          <p:cNvSpPr txBox="1">
            <a:spLocks noChangeArrowheads="1"/>
          </p:cNvSpPr>
          <p:nvPr/>
        </p:nvSpPr>
        <p:spPr bwMode="auto">
          <a:xfrm>
            <a:off x="900113" y="1889125"/>
            <a:ext cx="41930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Cantidad de actividades: 42</a:t>
            </a:r>
            <a:endPar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Cantidad de Participantes: 2.562</a:t>
            </a:r>
            <a:endPar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Modalidad de las actividades: </a:t>
            </a:r>
            <a:r>
              <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Virtual-Presencial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Satisfacción con modalidad virtual: </a:t>
            </a:r>
            <a:r>
              <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6.0</a:t>
            </a:r>
          </a:p>
          <a:p>
            <a:pPr marL="0" marR="0" lvl="0" indent="0" algn="l" defTabSz="914400" rtl="0" eaLnBrk="1" fontAlgn="base" latinLnBrk="0" hangingPunct="1">
              <a:lnSpc>
                <a:spcPct val="100000"/>
              </a:lnSpc>
              <a:spcBef>
                <a:spcPct val="0"/>
              </a:spcBef>
              <a:spcAft>
                <a:spcPct val="0"/>
              </a:spcAft>
              <a:buClrTx/>
              <a:buSzTx/>
              <a:buFontTx/>
              <a:buNone/>
              <a:tabLst/>
              <a:defRPr/>
            </a:pPr>
            <a:r>
              <a:rPr lang="es-CL" altLang="es-CL" sz="1600" dirty="0">
                <a:solidFill>
                  <a:prstClr val="black"/>
                </a:solidFill>
              </a:rPr>
              <a:t>Satisfacción con modalidad presencial</a:t>
            </a:r>
            <a:r>
              <a:rPr lang="es-CL" altLang="es-CL" sz="1600" b="1" dirty="0">
                <a:solidFill>
                  <a:prstClr val="black"/>
                </a:solidFill>
              </a:rPr>
              <a:t>: 6.4</a:t>
            </a:r>
            <a:endPar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7049" name="CuadroTexto 16">
            <a:extLst>
              <a:ext uri="{FF2B5EF4-FFF2-40B4-BE49-F238E27FC236}">
                <a16:creationId xmlns:a16="http://schemas.microsoft.com/office/drawing/2014/main" id="{2F98F724-A77E-48B9-BA82-507E8ECCDCDE}"/>
              </a:ext>
            </a:extLst>
          </p:cNvPr>
          <p:cNvSpPr txBox="1">
            <a:spLocks noChangeArrowheads="1"/>
          </p:cNvSpPr>
          <p:nvPr/>
        </p:nvSpPr>
        <p:spPr bwMode="auto">
          <a:xfrm>
            <a:off x="1381125" y="1519238"/>
            <a:ext cx="3233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CARACTERÍSTICAS ACTIVIDADES</a:t>
            </a:r>
          </a:p>
        </p:txBody>
      </p:sp>
      <p:graphicFrame>
        <p:nvGraphicFramePr>
          <p:cNvPr id="15" name="Tabla 14">
            <a:extLst>
              <a:ext uri="{FF2B5EF4-FFF2-40B4-BE49-F238E27FC236}">
                <a16:creationId xmlns:a16="http://schemas.microsoft.com/office/drawing/2014/main" id="{CCA3266A-3C5B-4BE7-A15B-E9AE5C440506}"/>
              </a:ext>
            </a:extLst>
          </p:cNvPr>
          <p:cNvGraphicFramePr>
            <a:graphicFrameLocks noGrp="1"/>
          </p:cNvGraphicFramePr>
          <p:nvPr/>
        </p:nvGraphicFramePr>
        <p:xfrm>
          <a:off x="900113" y="5038493"/>
          <a:ext cx="7180261" cy="762000"/>
        </p:xfrm>
        <a:graphic>
          <a:graphicData uri="http://schemas.openxmlformats.org/drawingml/2006/table">
            <a:tbl>
              <a:tblPr firstRow="1" bandRow="1">
                <a:tableStyleId>{5C22544A-7EE6-4342-B048-85BDC9FD1C3A}</a:tableStyleId>
              </a:tblPr>
              <a:tblGrid>
                <a:gridCol w="863228">
                  <a:extLst>
                    <a:ext uri="{9D8B030D-6E8A-4147-A177-3AD203B41FA5}">
                      <a16:colId xmlns:a16="http://schemas.microsoft.com/office/drawing/2014/main" val="20001"/>
                    </a:ext>
                  </a:extLst>
                </a:gridCol>
                <a:gridCol w="849134">
                  <a:extLst>
                    <a:ext uri="{9D8B030D-6E8A-4147-A177-3AD203B41FA5}">
                      <a16:colId xmlns:a16="http://schemas.microsoft.com/office/drawing/2014/main" val="20002"/>
                    </a:ext>
                  </a:extLst>
                </a:gridCol>
                <a:gridCol w="838207">
                  <a:extLst>
                    <a:ext uri="{9D8B030D-6E8A-4147-A177-3AD203B41FA5}">
                      <a16:colId xmlns:a16="http://schemas.microsoft.com/office/drawing/2014/main" val="20003"/>
                    </a:ext>
                  </a:extLst>
                </a:gridCol>
                <a:gridCol w="925781">
                  <a:extLst>
                    <a:ext uri="{9D8B030D-6E8A-4147-A177-3AD203B41FA5}">
                      <a16:colId xmlns:a16="http://schemas.microsoft.com/office/drawing/2014/main" val="20004"/>
                    </a:ext>
                  </a:extLst>
                </a:gridCol>
                <a:gridCol w="889815">
                  <a:extLst>
                    <a:ext uri="{9D8B030D-6E8A-4147-A177-3AD203B41FA5}">
                      <a16:colId xmlns:a16="http://schemas.microsoft.com/office/drawing/2014/main" val="20005"/>
                    </a:ext>
                  </a:extLst>
                </a:gridCol>
                <a:gridCol w="938032">
                  <a:extLst>
                    <a:ext uri="{9D8B030D-6E8A-4147-A177-3AD203B41FA5}">
                      <a16:colId xmlns:a16="http://schemas.microsoft.com/office/drawing/2014/main" val="20006"/>
                    </a:ext>
                  </a:extLst>
                </a:gridCol>
                <a:gridCol w="938032">
                  <a:extLst>
                    <a:ext uri="{9D8B030D-6E8A-4147-A177-3AD203B41FA5}">
                      <a16:colId xmlns:a16="http://schemas.microsoft.com/office/drawing/2014/main" val="20007"/>
                    </a:ext>
                  </a:extLst>
                </a:gridCol>
                <a:gridCol w="938032">
                  <a:extLst>
                    <a:ext uri="{9D8B030D-6E8A-4147-A177-3AD203B41FA5}">
                      <a16:colId xmlns:a16="http://schemas.microsoft.com/office/drawing/2014/main" val="20011"/>
                    </a:ext>
                  </a:extLst>
                </a:gridCol>
              </a:tblGrid>
              <a:tr h="479777">
                <a:tc>
                  <a:txBody>
                    <a:bodyPr/>
                    <a:lstStyle/>
                    <a:p>
                      <a:pPr algn="ctr" rtl="0" fontAlgn="ctr"/>
                      <a:r>
                        <a:rPr lang="es-CL" sz="1400" b="1" i="0" u="none" strike="noStrike" dirty="0">
                          <a:solidFill>
                            <a:srgbClr val="FFFFFF"/>
                          </a:solidFill>
                          <a:effectLst/>
                          <a:latin typeface="Calibri" panose="020F0502020204030204" pitchFamily="34" charset="0"/>
                        </a:rPr>
                        <a:t>Ene</a:t>
                      </a:r>
                    </a:p>
                  </a:txBody>
                  <a:tcPr marL="9524" marR="9524" marT="9523" marB="0" anchor="ctr"/>
                </a:tc>
                <a:tc>
                  <a:txBody>
                    <a:bodyPr/>
                    <a:lstStyle/>
                    <a:p>
                      <a:pPr algn="ctr" rtl="0" fontAlgn="ctr"/>
                      <a:r>
                        <a:rPr lang="es-CL" sz="1400" b="1" i="0" u="none" strike="noStrike" dirty="0">
                          <a:solidFill>
                            <a:srgbClr val="FFFFFF"/>
                          </a:solidFill>
                          <a:effectLst/>
                          <a:latin typeface="Calibri" panose="020F0502020204030204" pitchFamily="34" charset="0"/>
                        </a:rPr>
                        <a:t>Feb</a:t>
                      </a:r>
                    </a:p>
                  </a:txBody>
                  <a:tcPr marL="9524" marR="9524" marT="9523" marB="0" anchor="ctr"/>
                </a:tc>
                <a:tc>
                  <a:txBody>
                    <a:bodyPr/>
                    <a:lstStyle/>
                    <a:p>
                      <a:pPr algn="ctr" rtl="0" fontAlgn="ctr"/>
                      <a:r>
                        <a:rPr lang="es-CL" sz="1400" b="1" i="0" u="none" strike="noStrike" dirty="0">
                          <a:solidFill>
                            <a:srgbClr val="FFFFFF"/>
                          </a:solidFill>
                          <a:effectLst/>
                          <a:latin typeface="Calibri" panose="020F0502020204030204" pitchFamily="34" charset="0"/>
                        </a:rPr>
                        <a:t>Abr</a:t>
                      </a:r>
                    </a:p>
                  </a:txBody>
                  <a:tcPr marL="9524" marR="9524" marT="9523" marB="0" anchor="ctr"/>
                </a:tc>
                <a:tc>
                  <a:txBody>
                    <a:bodyPr/>
                    <a:lstStyle/>
                    <a:p>
                      <a:pPr algn="ctr" rtl="0" fontAlgn="ctr"/>
                      <a:r>
                        <a:rPr lang="es-CL" sz="1400" b="1" i="0" u="none" strike="noStrike" dirty="0">
                          <a:solidFill>
                            <a:srgbClr val="FFFFFF"/>
                          </a:solidFill>
                          <a:effectLst/>
                          <a:latin typeface="Calibri" panose="020F0502020204030204" pitchFamily="34" charset="0"/>
                        </a:rPr>
                        <a:t>May</a:t>
                      </a:r>
                    </a:p>
                  </a:txBody>
                  <a:tcPr marL="9524" marR="9524" marT="9523" marB="0" anchor="ctr"/>
                </a:tc>
                <a:tc>
                  <a:txBody>
                    <a:bodyPr/>
                    <a:lstStyle/>
                    <a:p>
                      <a:pPr algn="ctr" rtl="0" fontAlgn="ctr"/>
                      <a:r>
                        <a:rPr lang="es-CL" sz="1400" b="1" i="0" u="none" strike="noStrike" dirty="0" err="1">
                          <a:solidFill>
                            <a:srgbClr val="FFFFFF"/>
                          </a:solidFill>
                          <a:effectLst/>
                          <a:latin typeface="Calibri" panose="020F0502020204030204" pitchFamily="34" charset="0"/>
                        </a:rPr>
                        <a:t>Ago</a:t>
                      </a:r>
                      <a:endParaRPr lang="es-CL" sz="1400" b="1" i="0" u="none" strike="noStrike" dirty="0">
                        <a:solidFill>
                          <a:srgbClr val="FFFFFF"/>
                        </a:solidFill>
                        <a:effectLst/>
                        <a:latin typeface="Calibri" panose="020F0502020204030204" pitchFamily="34" charset="0"/>
                      </a:endParaRPr>
                    </a:p>
                  </a:txBody>
                  <a:tcPr marL="9524" marR="9524" marT="9523" marB="0" anchor="ctr"/>
                </a:tc>
                <a:tc>
                  <a:txBody>
                    <a:bodyPr/>
                    <a:lstStyle/>
                    <a:p>
                      <a:pPr algn="ctr" rtl="0" fontAlgn="ctr"/>
                      <a:r>
                        <a:rPr lang="es-CL" sz="1400" b="1" i="0" u="none" strike="noStrike" dirty="0" err="1">
                          <a:solidFill>
                            <a:srgbClr val="FFFFFF"/>
                          </a:solidFill>
                          <a:effectLst/>
                          <a:latin typeface="Calibri" panose="020F0502020204030204" pitchFamily="34" charset="0"/>
                        </a:rPr>
                        <a:t>Sep</a:t>
                      </a:r>
                      <a:endParaRPr lang="es-CL" sz="1400" b="1" i="0" u="none" strike="noStrike" dirty="0">
                        <a:solidFill>
                          <a:srgbClr val="FFFFFF"/>
                        </a:solidFill>
                        <a:effectLst/>
                        <a:latin typeface="Calibri" panose="020F0502020204030204" pitchFamily="34" charset="0"/>
                      </a:endParaRPr>
                    </a:p>
                  </a:txBody>
                  <a:tcPr marL="9524" marR="9524" marT="9523" marB="0" anchor="ctr"/>
                </a:tc>
                <a:tc>
                  <a:txBody>
                    <a:bodyPr/>
                    <a:lstStyle/>
                    <a:p>
                      <a:pPr algn="ctr" rtl="0" fontAlgn="ctr"/>
                      <a:r>
                        <a:rPr lang="es-CL" sz="1400" b="1" i="0" u="none" strike="noStrike" dirty="0">
                          <a:solidFill>
                            <a:srgbClr val="FFFFFF"/>
                          </a:solidFill>
                          <a:effectLst/>
                          <a:latin typeface="Calibri" panose="020F0502020204030204" pitchFamily="34" charset="0"/>
                        </a:rPr>
                        <a:t>Oct</a:t>
                      </a:r>
                    </a:p>
                  </a:txBody>
                  <a:tcPr marL="9524" marR="9524" marT="9523" marB="0" anchor="ctr"/>
                </a:tc>
                <a:tc>
                  <a:txBody>
                    <a:bodyPr/>
                    <a:lstStyle/>
                    <a:p>
                      <a:pPr algn="ctr" rtl="0" fontAlgn="ctr"/>
                      <a:r>
                        <a:rPr lang="es-CL" sz="1400" u="none" strike="noStrike" dirty="0">
                          <a:effectLst/>
                        </a:rPr>
                        <a:t>TOTAL</a:t>
                      </a:r>
                      <a:endParaRPr lang="es-CL" sz="1400" b="1" i="0" u="none" strike="noStrike" dirty="0">
                        <a:solidFill>
                          <a:srgbClr val="FFFFFF"/>
                        </a:solidFill>
                        <a:effectLst/>
                        <a:latin typeface="Calibri" panose="020F0502020204030204" pitchFamily="34" charset="0"/>
                      </a:endParaRPr>
                    </a:p>
                  </a:txBody>
                  <a:tcPr marL="9524" marR="9524" marT="9523" marB="0" anchor="ctr"/>
                </a:tc>
                <a:extLst>
                  <a:ext uri="{0D108BD9-81ED-4DB2-BD59-A6C34878D82A}">
                    <a16:rowId xmlns:a16="http://schemas.microsoft.com/office/drawing/2014/main" val="10000"/>
                  </a:ext>
                </a:extLst>
              </a:tr>
              <a:tr h="282223">
                <a:tc>
                  <a:txBody>
                    <a:bodyPr/>
                    <a:lstStyle/>
                    <a:p>
                      <a:pPr algn="ctr" rtl="0" fontAlgn="ctr"/>
                      <a:r>
                        <a:rPr lang="es-CL" sz="1600" b="0" i="0" u="none" strike="noStrike" dirty="0">
                          <a:solidFill>
                            <a:srgbClr val="000000"/>
                          </a:solidFill>
                          <a:effectLst/>
                          <a:latin typeface="Calibri" panose="020F0502020204030204" pitchFamily="34" charset="0"/>
                        </a:rPr>
                        <a:t>26</a:t>
                      </a:r>
                    </a:p>
                  </a:txBody>
                  <a:tcPr marL="9524" marR="9524" marT="9523" marB="0" anchor="ctr"/>
                </a:tc>
                <a:tc>
                  <a:txBody>
                    <a:bodyPr/>
                    <a:lstStyle/>
                    <a:p>
                      <a:pPr algn="ctr" rtl="0" fontAlgn="ctr"/>
                      <a:r>
                        <a:rPr lang="es-CL" sz="1600" b="0" i="0" u="none" strike="noStrike" dirty="0">
                          <a:solidFill>
                            <a:srgbClr val="000000"/>
                          </a:solidFill>
                          <a:effectLst/>
                          <a:latin typeface="Calibri" panose="020F0502020204030204" pitchFamily="34" charset="0"/>
                        </a:rPr>
                        <a:t>11</a:t>
                      </a:r>
                    </a:p>
                  </a:txBody>
                  <a:tcPr marL="9524" marR="9524" marT="9523" marB="0" anchor="ctr"/>
                </a:tc>
                <a:tc>
                  <a:txBody>
                    <a:bodyPr/>
                    <a:lstStyle/>
                    <a:p>
                      <a:pPr algn="ctr" rtl="0" fontAlgn="ctr"/>
                      <a:r>
                        <a:rPr lang="es-CL" sz="1600" b="0" i="0" u="none" strike="noStrike" dirty="0">
                          <a:solidFill>
                            <a:srgbClr val="000000"/>
                          </a:solidFill>
                          <a:effectLst/>
                          <a:latin typeface="Calibri" panose="020F0502020204030204" pitchFamily="34" charset="0"/>
                        </a:rPr>
                        <a:t>145</a:t>
                      </a:r>
                    </a:p>
                  </a:txBody>
                  <a:tcPr marL="9524" marR="9524" marT="9523" marB="0" anchor="ctr"/>
                </a:tc>
                <a:tc>
                  <a:txBody>
                    <a:bodyPr/>
                    <a:lstStyle/>
                    <a:p>
                      <a:pPr algn="ctr" rtl="0" fontAlgn="ctr"/>
                      <a:r>
                        <a:rPr lang="es-CL" sz="1600" b="0" i="0" u="none" strike="noStrike" dirty="0">
                          <a:solidFill>
                            <a:srgbClr val="000000"/>
                          </a:solidFill>
                          <a:effectLst/>
                          <a:latin typeface="Calibri" panose="020F0502020204030204" pitchFamily="34" charset="0"/>
                        </a:rPr>
                        <a:t>106</a:t>
                      </a:r>
                    </a:p>
                  </a:txBody>
                  <a:tcPr marL="9524" marR="9524" marT="9523" marB="0" anchor="ctr"/>
                </a:tc>
                <a:tc>
                  <a:txBody>
                    <a:bodyPr/>
                    <a:lstStyle/>
                    <a:p>
                      <a:pPr algn="ctr" rtl="0" fontAlgn="ctr"/>
                      <a:r>
                        <a:rPr lang="es-CL" sz="1600" b="0" i="0" u="none" strike="noStrike" dirty="0">
                          <a:solidFill>
                            <a:srgbClr val="000000"/>
                          </a:solidFill>
                          <a:effectLst/>
                          <a:latin typeface="Calibri" panose="020F0502020204030204" pitchFamily="34" charset="0"/>
                        </a:rPr>
                        <a:t>63</a:t>
                      </a:r>
                    </a:p>
                  </a:txBody>
                  <a:tcPr marL="9524" marR="9524" marT="9523" marB="0" anchor="ctr"/>
                </a:tc>
                <a:tc>
                  <a:txBody>
                    <a:bodyPr/>
                    <a:lstStyle/>
                    <a:p>
                      <a:pPr algn="ctr" rtl="0" fontAlgn="ctr"/>
                      <a:r>
                        <a:rPr lang="es-CL" sz="1600" b="0" i="0" u="none" strike="noStrike" dirty="0">
                          <a:solidFill>
                            <a:srgbClr val="000000"/>
                          </a:solidFill>
                          <a:effectLst/>
                          <a:latin typeface="Calibri" panose="020F0502020204030204" pitchFamily="34" charset="0"/>
                        </a:rPr>
                        <a:t>82</a:t>
                      </a:r>
                    </a:p>
                  </a:txBody>
                  <a:tcPr marL="9524" marR="9524" marT="9523" marB="0" anchor="ctr"/>
                </a:tc>
                <a:tc>
                  <a:txBody>
                    <a:bodyPr/>
                    <a:lstStyle/>
                    <a:p>
                      <a:pPr algn="ctr" rtl="0" fontAlgn="ctr"/>
                      <a:r>
                        <a:rPr lang="es-CL" sz="1600" b="0" i="0" u="none" strike="noStrike" dirty="0">
                          <a:solidFill>
                            <a:srgbClr val="000000"/>
                          </a:solidFill>
                          <a:effectLst/>
                          <a:latin typeface="Calibri" panose="020F0502020204030204" pitchFamily="34" charset="0"/>
                        </a:rPr>
                        <a:t>51</a:t>
                      </a:r>
                    </a:p>
                  </a:txBody>
                  <a:tcPr marL="9524" marR="9524" marT="9523" marB="0" anchor="ctr"/>
                </a:tc>
                <a:tc>
                  <a:txBody>
                    <a:bodyPr/>
                    <a:lstStyle/>
                    <a:p>
                      <a:pPr algn="ctr" rtl="0" fontAlgn="ctr"/>
                      <a:r>
                        <a:rPr lang="es-CL" sz="1600" b="0" i="0" u="none" strike="noStrike" dirty="0">
                          <a:solidFill>
                            <a:srgbClr val="000000"/>
                          </a:solidFill>
                          <a:effectLst/>
                          <a:latin typeface="Calibri" panose="020F0502020204030204" pitchFamily="34" charset="0"/>
                        </a:rPr>
                        <a:t>484</a:t>
                      </a:r>
                    </a:p>
                  </a:txBody>
                  <a:tcPr marL="9524" marR="9524" marT="9523" marB="0" anchor="ctr"/>
                </a:tc>
                <a:extLst>
                  <a:ext uri="{0D108BD9-81ED-4DB2-BD59-A6C34878D82A}">
                    <a16:rowId xmlns:a16="http://schemas.microsoft.com/office/drawing/2014/main" val="10001"/>
                  </a:ext>
                </a:extLst>
              </a:tr>
            </a:tbl>
          </a:graphicData>
        </a:graphic>
      </p:graphicFrame>
      <p:graphicFrame>
        <p:nvGraphicFramePr>
          <p:cNvPr id="2" name="Gráfico 1">
            <a:extLst>
              <a:ext uri="{FF2B5EF4-FFF2-40B4-BE49-F238E27FC236}">
                <a16:creationId xmlns:a16="http://schemas.microsoft.com/office/drawing/2014/main" id="{F08AB7F6-3AFE-B5D8-090B-403553D16743}"/>
              </a:ext>
            </a:extLst>
          </p:cNvPr>
          <p:cNvGraphicFramePr>
            <a:graphicFrameLocks/>
          </p:cNvGraphicFramePr>
          <p:nvPr/>
        </p:nvGraphicFramePr>
        <p:xfrm>
          <a:off x="6541078" y="1460695"/>
          <a:ext cx="4572000" cy="3032253"/>
        </p:xfrm>
        <a:graphic>
          <a:graphicData uri="http://schemas.openxmlformats.org/drawingml/2006/chart">
            <c:chart xmlns:c="http://schemas.openxmlformats.org/drawingml/2006/chart" xmlns:r="http://schemas.openxmlformats.org/officeDocument/2006/relationships" r:id="rId3"/>
          </a:graphicData>
        </a:graphic>
      </p:graphicFrame>
      <p:sp>
        <p:nvSpPr>
          <p:cNvPr id="3" name="Bocadillo: rectángulo con esquinas redondeadas 2">
            <a:extLst>
              <a:ext uri="{FF2B5EF4-FFF2-40B4-BE49-F238E27FC236}">
                <a16:creationId xmlns:a16="http://schemas.microsoft.com/office/drawing/2014/main" id="{F95CC129-6B03-0C15-1470-086E9B63041E}"/>
              </a:ext>
            </a:extLst>
          </p:cNvPr>
          <p:cNvSpPr/>
          <p:nvPr/>
        </p:nvSpPr>
        <p:spPr>
          <a:xfrm>
            <a:off x="9101271" y="4755332"/>
            <a:ext cx="2569051" cy="566321"/>
          </a:xfrm>
          <a:prstGeom prst="wedgeRoundRectCallout">
            <a:avLst>
              <a:gd name="adj1" fmla="val -27578"/>
              <a:gd name="adj2" fmla="val -80131"/>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Se evalúa mejor las capacitaciones presenciales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39ABD576-2651-4BB6-9A27-550F01AC3D00}"/>
              </a:ext>
            </a:extLst>
          </p:cNvPr>
          <p:cNvSpPr/>
          <p:nvPr/>
        </p:nvSpPr>
        <p:spPr>
          <a:xfrm>
            <a:off x="0" y="-4763"/>
            <a:ext cx="5499127"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2F10A7E8-C1C7-46C2-8AFD-99C1E7FCEC88}"/>
              </a:ext>
            </a:extLst>
          </p:cNvPr>
          <p:cNvSpPr txBox="1">
            <a:spLocks noChangeArrowheads="1"/>
          </p:cNvSpPr>
          <p:nvPr/>
        </p:nvSpPr>
        <p:spPr bwMode="auto">
          <a:xfrm>
            <a:off x="93663" y="68263"/>
            <a:ext cx="5499127"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 Funcionarios/as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88068" name="Imagen 72">
            <a:extLst>
              <a:ext uri="{FF2B5EF4-FFF2-40B4-BE49-F238E27FC236}">
                <a16:creationId xmlns:a16="http://schemas.microsoft.com/office/drawing/2014/main" id="{A71DA023-446D-4A15-9AE3-DFD44AE405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CuadroTexto 5">
            <a:extLst>
              <a:ext uri="{FF2B5EF4-FFF2-40B4-BE49-F238E27FC236}">
                <a16:creationId xmlns:a16="http://schemas.microsoft.com/office/drawing/2014/main" id="{C0764003-1E7E-4B65-A566-D0A4357B6750}"/>
              </a:ext>
            </a:extLst>
          </p:cNvPr>
          <p:cNvSpPr txBox="1">
            <a:spLocks noChangeArrowheads="1"/>
          </p:cNvSpPr>
          <p:nvPr/>
        </p:nvSpPr>
        <p:spPr bwMode="auto">
          <a:xfrm>
            <a:off x="4854575" y="923925"/>
            <a:ext cx="248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SATISFACCIÓN GENERAL</a:t>
            </a:r>
          </a:p>
        </p:txBody>
      </p:sp>
      <p:sp>
        <p:nvSpPr>
          <p:cNvPr id="8" name="Bocadillo: rectángulo con esquinas redondeadas 7">
            <a:extLst>
              <a:ext uri="{FF2B5EF4-FFF2-40B4-BE49-F238E27FC236}">
                <a16:creationId xmlns:a16="http://schemas.microsoft.com/office/drawing/2014/main" id="{39FA1C23-41DC-45F5-9BAB-ED9510445C37}"/>
              </a:ext>
            </a:extLst>
          </p:cNvPr>
          <p:cNvSpPr/>
          <p:nvPr/>
        </p:nvSpPr>
        <p:spPr>
          <a:xfrm>
            <a:off x="8223160" y="5479282"/>
            <a:ext cx="3089275" cy="887532"/>
          </a:xfrm>
          <a:prstGeom prst="wedgeRoundRectCallout">
            <a:avLst>
              <a:gd name="adj1" fmla="val 21321"/>
              <a:gd name="adj2" fmla="val -7258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Se mantiene la satisfacción general de funcionarios/as con los talleres.</a:t>
            </a:r>
          </a:p>
        </p:txBody>
      </p:sp>
      <p:graphicFrame>
        <p:nvGraphicFramePr>
          <p:cNvPr id="2" name="Gráfico 1">
            <a:extLst>
              <a:ext uri="{FF2B5EF4-FFF2-40B4-BE49-F238E27FC236}">
                <a16:creationId xmlns:a16="http://schemas.microsoft.com/office/drawing/2014/main" id="{25F1AAA7-F450-85CF-2B28-0ADCEF29F113}"/>
              </a:ext>
            </a:extLst>
          </p:cNvPr>
          <p:cNvGraphicFramePr>
            <a:graphicFrameLocks/>
          </p:cNvGraphicFramePr>
          <p:nvPr/>
        </p:nvGraphicFramePr>
        <p:xfrm>
          <a:off x="282549" y="1461984"/>
          <a:ext cx="6051575" cy="37594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6C824B0A-BF08-E95B-4398-47C26A879434}"/>
              </a:ext>
            </a:extLst>
          </p:cNvPr>
          <p:cNvGraphicFramePr>
            <a:graphicFrameLocks/>
          </p:cNvGraphicFramePr>
          <p:nvPr/>
        </p:nvGraphicFramePr>
        <p:xfrm>
          <a:off x="6588035" y="1461983"/>
          <a:ext cx="4572000" cy="375949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40E8BCD6-8B4A-4B39-A6FF-635681FE71CB}"/>
              </a:ext>
            </a:extLst>
          </p:cNvPr>
          <p:cNvSpPr/>
          <p:nvPr/>
        </p:nvSpPr>
        <p:spPr>
          <a:xfrm>
            <a:off x="0" y="-4763"/>
            <a:ext cx="5592790"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733D1546-CEC4-4086-9FC7-A85746E07788}"/>
              </a:ext>
            </a:extLst>
          </p:cNvPr>
          <p:cNvSpPr txBox="1">
            <a:spLocks noChangeArrowheads="1"/>
          </p:cNvSpPr>
          <p:nvPr/>
        </p:nvSpPr>
        <p:spPr bwMode="auto">
          <a:xfrm>
            <a:off x="93663" y="68263"/>
            <a:ext cx="5499127"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 Funcionarios/as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90116" name="Imagen 72">
            <a:extLst>
              <a:ext uri="{FF2B5EF4-FFF2-40B4-BE49-F238E27FC236}">
                <a16:creationId xmlns:a16="http://schemas.microsoft.com/office/drawing/2014/main" id="{A9C8FD83-1147-422D-B911-A2761228D3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CuadroTexto 6">
            <a:extLst>
              <a:ext uri="{FF2B5EF4-FFF2-40B4-BE49-F238E27FC236}">
                <a16:creationId xmlns:a16="http://schemas.microsoft.com/office/drawing/2014/main" id="{30145001-5020-4CB7-AF4A-2A0ABAF87B57}"/>
              </a:ext>
            </a:extLst>
          </p:cNvPr>
          <p:cNvSpPr txBox="1">
            <a:spLocks noChangeArrowheads="1"/>
          </p:cNvSpPr>
          <p:nvPr/>
        </p:nvSpPr>
        <p:spPr bwMode="auto">
          <a:xfrm>
            <a:off x="5068888" y="973138"/>
            <a:ext cx="2265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LOGÍSTICA Y RELATOR</a:t>
            </a:r>
          </a:p>
        </p:txBody>
      </p:sp>
      <p:sp>
        <p:nvSpPr>
          <p:cNvPr id="8" name="Bocadillo: rectángulo con esquinas redondeadas 7">
            <a:extLst>
              <a:ext uri="{FF2B5EF4-FFF2-40B4-BE49-F238E27FC236}">
                <a16:creationId xmlns:a16="http://schemas.microsoft.com/office/drawing/2014/main" id="{9A8A9A3D-D994-4F5F-B98D-5CD73B101AD0}"/>
              </a:ext>
            </a:extLst>
          </p:cNvPr>
          <p:cNvSpPr/>
          <p:nvPr/>
        </p:nvSpPr>
        <p:spPr>
          <a:xfrm>
            <a:off x="1519237" y="5697411"/>
            <a:ext cx="9153525" cy="692150"/>
          </a:xfrm>
          <a:prstGeom prst="wedgeRoundRectCallout">
            <a:avLst>
              <a:gd name="adj1" fmla="val -24599"/>
              <a:gd name="adj2" fmla="val -41774"/>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Los/as funcionarios/as evalúan de buena manera los aspectos de la logística del taller y su relator.  Los aspectos con las evaluaciones más bajas </a:t>
            </a:r>
            <a:r>
              <a:rPr lang="es-CL" sz="1200" dirty="0">
                <a:solidFill>
                  <a:prstClr val="black"/>
                </a:solidFill>
                <a:latin typeface="Calibri"/>
              </a:rPr>
              <a:t>corresponden al</a:t>
            </a:r>
            <a:r>
              <a:rPr kumimoji="0" lang="es-CL" sz="1200" b="0" i="0" u="none" strike="noStrike" kern="1200" cap="none" spc="0" normalizeH="0" baseline="0" noProof="0" dirty="0">
                <a:ln>
                  <a:noFill/>
                </a:ln>
                <a:solidFill>
                  <a:prstClr val="black"/>
                </a:solidFill>
                <a:effectLst/>
                <a:uLnTx/>
                <a:uFillTx/>
                <a:latin typeface="Calibri"/>
                <a:ea typeface="+mn-ea"/>
                <a:cs typeface="+mn-cs"/>
              </a:rPr>
              <a:t> </a:t>
            </a:r>
            <a:r>
              <a:rPr lang="es-CL" sz="1200" dirty="0">
                <a:solidFill>
                  <a:prstClr val="black"/>
                </a:solidFill>
                <a:latin typeface="Calibri"/>
              </a:rPr>
              <a:t>tiempo para hacer preguntas y la profundidad de los contenidos (6.2)</a:t>
            </a:r>
            <a:endParaRPr kumimoji="0" lang="es-CL"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Gráfico 3">
            <a:extLst>
              <a:ext uri="{FF2B5EF4-FFF2-40B4-BE49-F238E27FC236}">
                <a16:creationId xmlns:a16="http://schemas.microsoft.com/office/drawing/2014/main" id="{0DEE85F4-4156-082E-C163-23F9F862AA15}"/>
              </a:ext>
            </a:extLst>
          </p:cNvPr>
          <p:cNvGraphicFramePr>
            <a:graphicFrameLocks/>
          </p:cNvGraphicFramePr>
          <p:nvPr/>
        </p:nvGraphicFramePr>
        <p:xfrm>
          <a:off x="6418217" y="1632413"/>
          <a:ext cx="5373189" cy="37756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a:extLst>
              <a:ext uri="{FF2B5EF4-FFF2-40B4-BE49-F238E27FC236}">
                <a16:creationId xmlns:a16="http://schemas.microsoft.com/office/drawing/2014/main" id="{752FCE01-6CAC-7DB4-D214-C7EE2F59381C}"/>
              </a:ext>
            </a:extLst>
          </p:cNvPr>
          <p:cNvGraphicFramePr>
            <a:graphicFrameLocks/>
          </p:cNvGraphicFramePr>
          <p:nvPr/>
        </p:nvGraphicFramePr>
        <p:xfrm>
          <a:off x="565852" y="1632413"/>
          <a:ext cx="5852365" cy="377561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73E4A379-EB72-49EE-B7AB-661BE5561CFA}"/>
              </a:ext>
            </a:extLst>
          </p:cNvPr>
          <p:cNvSpPr/>
          <p:nvPr/>
        </p:nvSpPr>
        <p:spPr>
          <a:xfrm>
            <a:off x="0" y="-4763"/>
            <a:ext cx="5499127"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9C3E224C-8540-416E-8613-1E972B4D8AE9}"/>
              </a:ext>
            </a:extLst>
          </p:cNvPr>
          <p:cNvSpPr txBox="1">
            <a:spLocks noChangeArrowheads="1"/>
          </p:cNvSpPr>
          <p:nvPr/>
        </p:nvSpPr>
        <p:spPr bwMode="auto">
          <a:xfrm>
            <a:off x="93663" y="68263"/>
            <a:ext cx="5499127"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 Funcionarios/as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91140" name="Imagen 72">
            <a:extLst>
              <a:ext uri="{FF2B5EF4-FFF2-40B4-BE49-F238E27FC236}">
                <a16:creationId xmlns:a16="http://schemas.microsoft.com/office/drawing/2014/main" id="{20008294-12A7-4EB5-9E0B-4AB44CE215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CuadroTexto 6">
            <a:extLst>
              <a:ext uri="{FF2B5EF4-FFF2-40B4-BE49-F238E27FC236}">
                <a16:creationId xmlns:a16="http://schemas.microsoft.com/office/drawing/2014/main" id="{B8243EB5-65FE-4A5C-9400-F6B0AA9254A5}"/>
              </a:ext>
            </a:extLst>
          </p:cNvPr>
          <p:cNvSpPr txBox="1">
            <a:spLocks noChangeArrowheads="1"/>
          </p:cNvSpPr>
          <p:nvPr/>
        </p:nvSpPr>
        <p:spPr bwMode="auto">
          <a:xfrm>
            <a:off x="2786090" y="1247775"/>
            <a:ext cx="2806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UTILIDAD DE LA ACTIVIDAD</a:t>
            </a:r>
          </a:p>
        </p:txBody>
      </p:sp>
      <p:sp>
        <p:nvSpPr>
          <p:cNvPr id="8" name="Bocadillo: rectángulo con esquinas redondeadas 7">
            <a:extLst>
              <a:ext uri="{FF2B5EF4-FFF2-40B4-BE49-F238E27FC236}">
                <a16:creationId xmlns:a16="http://schemas.microsoft.com/office/drawing/2014/main" id="{D14E2B4B-BA01-4BB1-8154-42EF96DDA514}"/>
              </a:ext>
            </a:extLst>
          </p:cNvPr>
          <p:cNvSpPr/>
          <p:nvPr/>
        </p:nvSpPr>
        <p:spPr>
          <a:xfrm>
            <a:off x="7731715" y="2715791"/>
            <a:ext cx="3222625" cy="1987550"/>
          </a:xfrm>
          <a:prstGeom prst="wedgeRoundRectCallout">
            <a:avLst>
              <a:gd name="adj1" fmla="val -24599"/>
              <a:gd name="adj2" fmla="val -41774"/>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Se considera que la actividad es útil y que aprendieron bastante. Sin embargo, las notas promedio del aprendizaje son ligeramente más bajas que </a:t>
            </a:r>
            <a:r>
              <a:rPr lang="es-CL" sz="1200" dirty="0">
                <a:solidFill>
                  <a:prstClr val="black"/>
                </a:solidFill>
                <a:latin typeface="Calibri"/>
              </a:rPr>
              <a:t>años </a:t>
            </a:r>
            <a:r>
              <a:rPr kumimoji="0" lang="es-CL" sz="1200" b="0" i="0" u="none" strike="noStrike" kern="1200" cap="none" spc="0" normalizeH="0" baseline="0" noProof="0" dirty="0">
                <a:ln>
                  <a:noFill/>
                </a:ln>
                <a:solidFill>
                  <a:prstClr val="black"/>
                </a:solidFill>
                <a:effectLst/>
                <a:uLnTx/>
                <a:uFillTx/>
                <a:latin typeface="Calibri"/>
                <a:ea typeface="+mn-ea"/>
                <a:cs typeface="+mn-cs"/>
              </a:rPr>
              <a:t>anteriores.</a:t>
            </a:r>
          </a:p>
        </p:txBody>
      </p:sp>
      <p:graphicFrame>
        <p:nvGraphicFramePr>
          <p:cNvPr id="3" name="Gráfico 2">
            <a:extLst>
              <a:ext uri="{FF2B5EF4-FFF2-40B4-BE49-F238E27FC236}">
                <a16:creationId xmlns:a16="http://schemas.microsoft.com/office/drawing/2014/main" id="{C14280FB-72DE-4D03-B454-5702C9DB76BF}"/>
              </a:ext>
            </a:extLst>
          </p:cNvPr>
          <p:cNvGraphicFramePr>
            <a:graphicFrameLocks/>
          </p:cNvGraphicFramePr>
          <p:nvPr/>
        </p:nvGraphicFramePr>
        <p:xfrm>
          <a:off x="946987" y="2109789"/>
          <a:ext cx="6301537" cy="32448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A87543E4-CE05-4EF0-9253-EB4CDF0D22BB}"/>
              </a:ext>
            </a:extLst>
          </p:cNvPr>
          <p:cNvSpPr/>
          <p:nvPr/>
        </p:nvSpPr>
        <p:spPr>
          <a:xfrm>
            <a:off x="0" y="-4763"/>
            <a:ext cx="5499127"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7BF85E01-2126-4D10-863C-8A0E73801872}"/>
              </a:ext>
            </a:extLst>
          </p:cNvPr>
          <p:cNvSpPr txBox="1">
            <a:spLocks noChangeArrowheads="1"/>
          </p:cNvSpPr>
          <p:nvPr/>
        </p:nvSpPr>
        <p:spPr bwMode="auto">
          <a:xfrm>
            <a:off x="93663" y="68263"/>
            <a:ext cx="5499127"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 Funcionarios/as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92164" name="Imagen 72">
            <a:extLst>
              <a:ext uri="{FF2B5EF4-FFF2-40B4-BE49-F238E27FC236}">
                <a16:creationId xmlns:a16="http://schemas.microsoft.com/office/drawing/2014/main" id="{E9536BC5-54BA-4E11-AE3D-7712CC46B8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CuadroTexto 6">
            <a:extLst>
              <a:ext uri="{FF2B5EF4-FFF2-40B4-BE49-F238E27FC236}">
                <a16:creationId xmlns:a16="http://schemas.microsoft.com/office/drawing/2014/main" id="{F59D1801-0699-402F-A6B2-A706ED331A46}"/>
              </a:ext>
            </a:extLst>
          </p:cNvPr>
          <p:cNvSpPr txBox="1">
            <a:spLocks noChangeArrowheads="1"/>
          </p:cNvSpPr>
          <p:nvPr/>
        </p:nvSpPr>
        <p:spPr bwMode="auto">
          <a:xfrm>
            <a:off x="4552950" y="1205376"/>
            <a:ext cx="2806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UTILIDAD DE LA ACTIVIDAD</a:t>
            </a:r>
          </a:p>
        </p:txBody>
      </p:sp>
      <p:sp>
        <p:nvSpPr>
          <p:cNvPr id="13" name="Bocadillo: rectángulo con esquinas redondeadas 12">
            <a:extLst>
              <a:ext uri="{FF2B5EF4-FFF2-40B4-BE49-F238E27FC236}">
                <a16:creationId xmlns:a16="http://schemas.microsoft.com/office/drawing/2014/main" id="{DEB48832-F196-4AFB-A1FA-E0800ADB9407}"/>
              </a:ext>
            </a:extLst>
          </p:cNvPr>
          <p:cNvSpPr/>
          <p:nvPr/>
        </p:nvSpPr>
        <p:spPr>
          <a:xfrm>
            <a:off x="773158" y="5638872"/>
            <a:ext cx="11079163" cy="735012"/>
          </a:xfrm>
          <a:prstGeom prst="wedgeRoundRectCallout">
            <a:avLst>
              <a:gd name="adj1" fmla="val -24599"/>
              <a:gd name="adj2" fmla="val -41774"/>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Para los/as funcionarios/as, la capacitación fue más útil para conocer mejor del DAI y conocer cómo dar respuestas a solicitudes de información. En segundo lugar, para aspectos como saber orientar a otras personas sobre el uso de la Ley; qué información se debe publicar en TA y conocer mejor la labor que realiza el CPLT . Finalmente, los porcentajes más bajos son en aspectos como </a:t>
            </a:r>
            <a:r>
              <a:rPr lang="es-CL" sz="1200" dirty="0">
                <a:solidFill>
                  <a:prstClr val="black"/>
                </a:solidFill>
                <a:latin typeface="Calibri"/>
              </a:rPr>
              <a:t>conocer otros temas de probidad y transparencia y respecto a la normativa de</a:t>
            </a:r>
            <a:r>
              <a:rPr kumimoji="0" lang="es-CL" sz="1200" b="0" i="0" u="none" strike="noStrike" kern="1200" cap="none" spc="0" normalizeH="0" baseline="0" noProof="0" dirty="0">
                <a:ln>
                  <a:noFill/>
                </a:ln>
                <a:solidFill>
                  <a:prstClr val="black"/>
                </a:solidFill>
                <a:effectLst/>
                <a:uLnTx/>
                <a:uFillTx/>
                <a:latin typeface="Calibri"/>
                <a:ea typeface="+mn-ea"/>
                <a:cs typeface="+mn-cs"/>
              </a:rPr>
              <a:t> PDP.</a:t>
            </a:r>
          </a:p>
        </p:txBody>
      </p:sp>
      <p:graphicFrame>
        <p:nvGraphicFramePr>
          <p:cNvPr id="2" name="Gráfico 1">
            <a:extLst>
              <a:ext uri="{FF2B5EF4-FFF2-40B4-BE49-F238E27FC236}">
                <a16:creationId xmlns:a16="http://schemas.microsoft.com/office/drawing/2014/main" id="{5AAB16A9-2680-61A1-7B1E-B9C48164040F}"/>
              </a:ext>
            </a:extLst>
          </p:cNvPr>
          <p:cNvGraphicFramePr>
            <a:graphicFrameLocks/>
          </p:cNvGraphicFramePr>
          <p:nvPr/>
        </p:nvGraphicFramePr>
        <p:xfrm>
          <a:off x="596872" y="1851560"/>
          <a:ext cx="10925175" cy="343117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Conector recto 4">
            <a:extLst>
              <a:ext uri="{FF2B5EF4-FFF2-40B4-BE49-F238E27FC236}">
                <a16:creationId xmlns:a16="http://schemas.microsoft.com/office/drawing/2014/main" id="{765BC5F1-8FB2-A52F-2DFC-2F9B5EC39D32}"/>
              </a:ext>
            </a:extLst>
          </p:cNvPr>
          <p:cNvCxnSpPr>
            <a:cxnSpLocks/>
          </p:cNvCxnSpPr>
          <p:nvPr/>
        </p:nvCxnSpPr>
        <p:spPr>
          <a:xfrm flipV="1">
            <a:off x="2255520" y="2455817"/>
            <a:ext cx="0" cy="203780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AB41573F-A784-994B-7CE4-BE3CC5B19170}"/>
              </a:ext>
            </a:extLst>
          </p:cNvPr>
          <p:cNvCxnSpPr>
            <a:cxnSpLocks/>
          </p:cNvCxnSpPr>
          <p:nvPr/>
        </p:nvCxnSpPr>
        <p:spPr>
          <a:xfrm flipV="1">
            <a:off x="3766459" y="2451461"/>
            <a:ext cx="0" cy="203780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Conector recto 7">
            <a:extLst>
              <a:ext uri="{FF2B5EF4-FFF2-40B4-BE49-F238E27FC236}">
                <a16:creationId xmlns:a16="http://schemas.microsoft.com/office/drawing/2014/main" id="{63FF241E-DC79-7441-EB26-9ED8D01B62D4}"/>
              </a:ext>
            </a:extLst>
          </p:cNvPr>
          <p:cNvCxnSpPr>
            <a:cxnSpLocks/>
          </p:cNvCxnSpPr>
          <p:nvPr/>
        </p:nvCxnSpPr>
        <p:spPr>
          <a:xfrm flipV="1">
            <a:off x="5294824" y="2473226"/>
            <a:ext cx="0" cy="203780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8">
            <a:extLst>
              <a:ext uri="{FF2B5EF4-FFF2-40B4-BE49-F238E27FC236}">
                <a16:creationId xmlns:a16="http://schemas.microsoft.com/office/drawing/2014/main" id="{768441B7-0822-0BB0-1D8D-90F7AD700CC6}"/>
              </a:ext>
            </a:extLst>
          </p:cNvPr>
          <p:cNvCxnSpPr>
            <a:cxnSpLocks/>
          </p:cNvCxnSpPr>
          <p:nvPr/>
        </p:nvCxnSpPr>
        <p:spPr>
          <a:xfrm flipV="1">
            <a:off x="6814476" y="2468866"/>
            <a:ext cx="0" cy="203780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230FD263-63BF-80AC-A77B-E0E1539E6F49}"/>
              </a:ext>
            </a:extLst>
          </p:cNvPr>
          <p:cNvCxnSpPr>
            <a:cxnSpLocks/>
          </p:cNvCxnSpPr>
          <p:nvPr/>
        </p:nvCxnSpPr>
        <p:spPr>
          <a:xfrm flipV="1">
            <a:off x="8334125" y="2473217"/>
            <a:ext cx="0" cy="203780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0A2E153D-A7E5-358E-EED4-A9D37818F63A}"/>
              </a:ext>
            </a:extLst>
          </p:cNvPr>
          <p:cNvCxnSpPr>
            <a:cxnSpLocks/>
          </p:cNvCxnSpPr>
          <p:nvPr/>
        </p:nvCxnSpPr>
        <p:spPr>
          <a:xfrm flipV="1">
            <a:off x="9853773" y="2460152"/>
            <a:ext cx="0" cy="203780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53A13687-3D71-439B-AFE3-BA8E67F45AF6}"/>
              </a:ext>
            </a:extLst>
          </p:cNvPr>
          <p:cNvSpPr/>
          <p:nvPr/>
        </p:nvSpPr>
        <p:spPr>
          <a:xfrm>
            <a:off x="0" y="-4763"/>
            <a:ext cx="5499127"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D3D29002-1286-4CE0-9AD7-F54514E331E4}"/>
              </a:ext>
            </a:extLst>
          </p:cNvPr>
          <p:cNvSpPr txBox="1">
            <a:spLocks noChangeArrowheads="1"/>
          </p:cNvSpPr>
          <p:nvPr/>
        </p:nvSpPr>
        <p:spPr bwMode="auto">
          <a:xfrm>
            <a:off x="93663" y="68263"/>
            <a:ext cx="5499127"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 Funcionarios/as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93188" name="Imagen 72">
            <a:extLst>
              <a:ext uri="{FF2B5EF4-FFF2-40B4-BE49-F238E27FC236}">
                <a16:creationId xmlns:a16="http://schemas.microsoft.com/office/drawing/2014/main" id="{90F23486-B232-4A91-905A-E600F7F65C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CuadroTexto 6">
            <a:extLst>
              <a:ext uri="{FF2B5EF4-FFF2-40B4-BE49-F238E27FC236}">
                <a16:creationId xmlns:a16="http://schemas.microsoft.com/office/drawing/2014/main" id="{707D99CA-823D-4420-9BF1-EF94F5904DA1}"/>
              </a:ext>
            </a:extLst>
          </p:cNvPr>
          <p:cNvSpPr txBox="1">
            <a:spLocks noChangeArrowheads="1"/>
          </p:cNvSpPr>
          <p:nvPr/>
        </p:nvSpPr>
        <p:spPr bwMode="auto">
          <a:xfrm>
            <a:off x="4845050" y="1036638"/>
            <a:ext cx="3235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EXPERIENCIA V/S EXPECTATIVAS</a:t>
            </a:r>
          </a:p>
        </p:txBody>
      </p:sp>
      <p:sp>
        <p:nvSpPr>
          <p:cNvPr id="10" name="Bocadillo: rectángulo con esquinas redondeadas 9">
            <a:extLst>
              <a:ext uri="{FF2B5EF4-FFF2-40B4-BE49-F238E27FC236}">
                <a16:creationId xmlns:a16="http://schemas.microsoft.com/office/drawing/2014/main" id="{5FCC57FC-4429-4891-930C-C1DDEB65811A}"/>
              </a:ext>
            </a:extLst>
          </p:cNvPr>
          <p:cNvSpPr/>
          <p:nvPr/>
        </p:nvSpPr>
        <p:spPr>
          <a:xfrm>
            <a:off x="3671888" y="5718175"/>
            <a:ext cx="5414962" cy="917575"/>
          </a:xfrm>
          <a:prstGeom prst="wedgeRoundRectCallout">
            <a:avLst>
              <a:gd name="adj1" fmla="val -24599"/>
              <a:gd name="adj2" fmla="val -41774"/>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Se cumple las expectativas de funcionarios y funcionarias con estas actividades. Este año disminuye el grupo de quienes indican que sus expectativas se ven superadas.</a:t>
            </a:r>
          </a:p>
        </p:txBody>
      </p:sp>
      <p:graphicFrame>
        <p:nvGraphicFramePr>
          <p:cNvPr id="5" name="Gráfico 4">
            <a:extLst>
              <a:ext uri="{FF2B5EF4-FFF2-40B4-BE49-F238E27FC236}">
                <a16:creationId xmlns:a16="http://schemas.microsoft.com/office/drawing/2014/main" id="{75A1346A-72AA-2807-195C-3550ED7B1AFF}"/>
              </a:ext>
            </a:extLst>
          </p:cNvPr>
          <p:cNvGraphicFramePr>
            <a:graphicFrameLocks/>
          </p:cNvGraphicFramePr>
          <p:nvPr>
            <p:extLst>
              <p:ext uri="{D42A27DB-BD31-4B8C-83A1-F6EECF244321}">
                <p14:modId xmlns:p14="http://schemas.microsoft.com/office/powerpoint/2010/main" val="1536796585"/>
              </p:ext>
            </p:extLst>
          </p:nvPr>
        </p:nvGraphicFramePr>
        <p:xfrm>
          <a:off x="93663" y="1557337"/>
          <a:ext cx="7162800" cy="40100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192E073B-667F-A1CB-9D75-D7C4E334805F}"/>
              </a:ext>
            </a:extLst>
          </p:cNvPr>
          <p:cNvGraphicFramePr>
            <a:graphicFrameLocks/>
          </p:cNvGraphicFramePr>
          <p:nvPr>
            <p:extLst>
              <p:ext uri="{D42A27DB-BD31-4B8C-83A1-F6EECF244321}">
                <p14:modId xmlns:p14="http://schemas.microsoft.com/office/powerpoint/2010/main" val="688917837"/>
              </p:ext>
            </p:extLst>
          </p:nvPr>
        </p:nvGraphicFramePr>
        <p:xfrm>
          <a:off x="7402513" y="1557337"/>
          <a:ext cx="4572000" cy="401002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485C17F4-556D-42B6-89A3-B99F1DA6F509}"/>
              </a:ext>
            </a:extLst>
          </p:cNvPr>
          <p:cNvSpPr/>
          <p:nvPr/>
        </p:nvSpPr>
        <p:spPr>
          <a:xfrm>
            <a:off x="0" y="-4763"/>
            <a:ext cx="5499127"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E46A4A9A-7005-4DA7-9F06-B3442FB2D096}"/>
              </a:ext>
            </a:extLst>
          </p:cNvPr>
          <p:cNvSpPr txBox="1">
            <a:spLocks noChangeArrowheads="1"/>
          </p:cNvSpPr>
          <p:nvPr/>
        </p:nvSpPr>
        <p:spPr bwMode="auto">
          <a:xfrm>
            <a:off x="93663" y="68263"/>
            <a:ext cx="5499127"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 Funcionarios/as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95236" name="Imagen 72">
            <a:extLst>
              <a:ext uri="{FF2B5EF4-FFF2-40B4-BE49-F238E27FC236}">
                <a16:creationId xmlns:a16="http://schemas.microsoft.com/office/drawing/2014/main" id="{E3B41720-673D-442B-AB99-0FF64CE713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CuadroTexto 6">
            <a:extLst>
              <a:ext uri="{FF2B5EF4-FFF2-40B4-BE49-F238E27FC236}">
                <a16:creationId xmlns:a16="http://schemas.microsoft.com/office/drawing/2014/main" id="{C7A2CC8E-A33E-4F83-919A-5E9598C72943}"/>
              </a:ext>
            </a:extLst>
          </p:cNvPr>
          <p:cNvSpPr txBox="1">
            <a:spLocks noChangeArrowheads="1"/>
          </p:cNvSpPr>
          <p:nvPr/>
        </p:nvSpPr>
        <p:spPr bwMode="auto">
          <a:xfrm>
            <a:off x="2566590" y="1452794"/>
            <a:ext cx="336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RECURRENCIA Y RECOMEDACIÓN</a:t>
            </a:r>
          </a:p>
        </p:txBody>
      </p:sp>
      <p:sp>
        <p:nvSpPr>
          <p:cNvPr id="8" name="Bocadillo: rectángulo con esquinas redondeadas 7">
            <a:extLst>
              <a:ext uri="{FF2B5EF4-FFF2-40B4-BE49-F238E27FC236}">
                <a16:creationId xmlns:a16="http://schemas.microsoft.com/office/drawing/2014/main" id="{395886FE-ADF9-47AE-A2D5-F3ED56F8C34C}"/>
              </a:ext>
            </a:extLst>
          </p:cNvPr>
          <p:cNvSpPr/>
          <p:nvPr/>
        </p:nvSpPr>
        <p:spPr>
          <a:xfrm>
            <a:off x="7680325" y="3008313"/>
            <a:ext cx="3373438" cy="1466850"/>
          </a:xfrm>
          <a:prstGeom prst="wedgeRoundRectCallout">
            <a:avLst>
              <a:gd name="adj1" fmla="val -24599"/>
              <a:gd name="adj2" fmla="val -41774"/>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dirty="0">
                <a:ln>
                  <a:noFill/>
                </a:ln>
                <a:solidFill>
                  <a:prstClr val="black"/>
                </a:solidFill>
                <a:effectLst/>
                <a:uLnTx/>
                <a:uFillTx/>
                <a:latin typeface="Calibri"/>
                <a:ea typeface="+mn-ea"/>
                <a:cs typeface="+mn-cs"/>
              </a:rPr>
              <a:t>Casi todos los y las funcionarios/as volverían a participar o recomendarían estas actividades, </a:t>
            </a:r>
            <a:r>
              <a:rPr lang="es-CL" sz="1200" dirty="0">
                <a:solidFill>
                  <a:prstClr val="black"/>
                </a:solidFill>
                <a:latin typeface="Calibri"/>
              </a:rPr>
              <a:t>aumentando </a:t>
            </a:r>
            <a:r>
              <a:rPr kumimoji="0" lang="es-CL" sz="1200" b="0" i="0" u="none" strike="noStrike" kern="1200" cap="none" spc="0" normalizeH="0" baseline="0" noProof="0" dirty="0">
                <a:ln>
                  <a:noFill/>
                </a:ln>
                <a:solidFill>
                  <a:prstClr val="black"/>
                </a:solidFill>
                <a:effectLst/>
                <a:uLnTx/>
                <a:uFillTx/>
                <a:latin typeface="Calibri"/>
                <a:ea typeface="+mn-ea"/>
                <a:cs typeface="+mn-cs"/>
              </a:rPr>
              <a:t>levemente en relación al año pasado.</a:t>
            </a:r>
          </a:p>
        </p:txBody>
      </p:sp>
      <p:graphicFrame>
        <p:nvGraphicFramePr>
          <p:cNvPr id="3" name="Gráfico 2">
            <a:extLst>
              <a:ext uri="{FF2B5EF4-FFF2-40B4-BE49-F238E27FC236}">
                <a16:creationId xmlns:a16="http://schemas.microsoft.com/office/drawing/2014/main" id="{C9BF8DEA-D029-54C8-4D3C-C1A981675B71}"/>
              </a:ext>
            </a:extLst>
          </p:cNvPr>
          <p:cNvGraphicFramePr>
            <a:graphicFrameLocks/>
          </p:cNvGraphicFramePr>
          <p:nvPr>
            <p:extLst>
              <p:ext uri="{D42A27DB-BD31-4B8C-83A1-F6EECF244321}">
                <p14:modId xmlns:p14="http://schemas.microsoft.com/office/powerpoint/2010/main" val="300577294"/>
              </p:ext>
            </p:extLst>
          </p:nvPr>
        </p:nvGraphicFramePr>
        <p:xfrm>
          <a:off x="1297780" y="2047875"/>
          <a:ext cx="5903120" cy="36290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7D455008-D871-485F-A950-2190B3062CEF}"/>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73150DFC-51D3-4197-9391-0F3092CF8C09}"/>
              </a:ext>
            </a:extLst>
          </p:cNvPr>
          <p:cNvSpPr txBox="1">
            <a:spLocks noChangeArrowheads="1"/>
          </p:cNvSpPr>
          <p:nvPr/>
        </p:nvSpPr>
        <p:spPr bwMode="auto">
          <a:xfrm>
            <a:off x="93663" y="68263"/>
            <a:ext cx="4869146"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Capacitados/as Docentes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98308" name="Imagen 72">
            <a:extLst>
              <a:ext uri="{FF2B5EF4-FFF2-40B4-BE49-F238E27FC236}">
                <a16:creationId xmlns:a16="http://schemas.microsoft.com/office/drawing/2014/main" id="{A52A9FEA-5B5B-47FE-9F41-82BED065A2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redondeadas 6">
            <a:extLst>
              <a:ext uri="{FF2B5EF4-FFF2-40B4-BE49-F238E27FC236}">
                <a16:creationId xmlns:a16="http://schemas.microsoft.com/office/drawing/2014/main" id="{603D3F48-C0FD-4923-AE51-5D4EDD964495}"/>
              </a:ext>
            </a:extLst>
          </p:cNvPr>
          <p:cNvSpPr/>
          <p:nvPr/>
        </p:nvSpPr>
        <p:spPr>
          <a:xfrm>
            <a:off x="465138" y="1371600"/>
            <a:ext cx="4843462" cy="19145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a:ea typeface="+mn-ea"/>
              <a:cs typeface="+mn-cs"/>
            </a:endParaRPr>
          </a:p>
        </p:txBody>
      </p:sp>
      <p:sp>
        <p:nvSpPr>
          <p:cNvPr id="98311" name="CuadroTexto 16">
            <a:extLst>
              <a:ext uri="{FF2B5EF4-FFF2-40B4-BE49-F238E27FC236}">
                <a16:creationId xmlns:a16="http://schemas.microsoft.com/office/drawing/2014/main" id="{9D47DCB0-2216-4A26-8992-3728F87E90E2}"/>
              </a:ext>
            </a:extLst>
          </p:cNvPr>
          <p:cNvSpPr txBox="1">
            <a:spLocks noChangeArrowheads="1"/>
          </p:cNvSpPr>
          <p:nvPr/>
        </p:nvSpPr>
        <p:spPr bwMode="auto">
          <a:xfrm>
            <a:off x="788988" y="1427163"/>
            <a:ext cx="3754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CARACTERÍSTICAS ACTIVIDADES 2022</a:t>
            </a:r>
          </a:p>
        </p:txBody>
      </p:sp>
      <p:sp>
        <p:nvSpPr>
          <p:cNvPr id="98312" name="CuadroTexto 15">
            <a:extLst>
              <a:ext uri="{FF2B5EF4-FFF2-40B4-BE49-F238E27FC236}">
                <a16:creationId xmlns:a16="http://schemas.microsoft.com/office/drawing/2014/main" id="{0FAB8728-BC0A-41C5-B929-4D4CAD6F05F0}"/>
              </a:ext>
            </a:extLst>
          </p:cNvPr>
          <p:cNvSpPr txBox="1">
            <a:spLocks noChangeArrowheads="1"/>
          </p:cNvSpPr>
          <p:nvPr/>
        </p:nvSpPr>
        <p:spPr bwMode="auto">
          <a:xfrm>
            <a:off x="549275" y="1885950"/>
            <a:ext cx="50879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Cantidad de talleres: 5</a:t>
            </a:r>
            <a:endPar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Cantidad de Participantes: 78</a:t>
            </a:r>
            <a:endPar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Modalidad de las actividades: </a:t>
            </a:r>
            <a:r>
              <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Virtual-Presencial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Satisfacción con modalidad virtual: </a:t>
            </a:r>
            <a:r>
              <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5.0</a:t>
            </a:r>
          </a:p>
          <a:p>
            <a:pPr marL="0" marR="0" lvl="0" indent="0" algn="l" defTabSz="914400" rtl="0" eaLnBrk="1" fontAlgn="base" latinLnBrk="0" hangingPunct="1">
              <a:lnSpc>
                <a:spcPct val="100000"/>
              </a:lnSpc>
              <a:spcBef>
                <a:spcPct val="0"/>
              </a:spcBef>
              <a:spcAft>
                <a:spcPct val="0"/>
              </a:spcAft>
              <a:buClrTx/>
              <a:buSzTx/>
              <a:buFontTx/>
              <a:buNone/>
              <a:tabLst/>
              <a:defRPr/>
            </a:pPr>
            <a:r>
              <a:rPr lang="es-CL" altLang="es-CL" sz="1600" dirty="0">
                <a:solidFill>
                  <a:prstClr val="black"/>
                </a:solidFill>
              </a:rPr>
              <a:t>Satisfacción con Modalidad Presencial: </a:t>
            </a:r>
            <a:r>
              <a:rPr lang="es-CL" altLang="es-CL" sz="1600" b="1" dirty="0">
                <a:solidFill>
                  <a:prstClr val="black"/>
                </a:solidFill>
              </a:rPr>
              <a:t>6.2</a:t>
            </a:r>
          </a:p>
        </p:txBody>
      </p:sp>
      <p:sp>
        <p:nvSpPr>
          <p:cNvPr id="98313" name="CuadroTexto 9">
            <a:extLst>
              <a:ext uri="{FF2B5EF4-FFF2-40B4-BE49-F238E27FC236}">
                <a16:creationId xmlns:a16="http://schemas.microsoft.com/office/drawing/2014/main" id="{11A77E5F-FC30-49C8-BF4D-E6AA4F9EC099}"/>
              </a:ext>
            </a:extLst>
          </p:cNvPr>
          <p:cNvSpPr txBox="1">
            <a:spLocks noChangeArrowheads="1"/>
          </p:cNvSpPr>
          <p:nvPr/>
        </p:nvSpPr>
        <p:spPr bwMode="auto">
          <a:xfrm>
            <a:off x="1543528" y="4184114"/>
            <a:ext cx="243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CANTIDAD RESPUESTAS</a:t>
            </a:r>
          </a:p>
        </p:txBody>
      </p:sp>
      <p:sp>
        <p:nvSpPr>
          <p:cNvPr id="98315" name="CuadroTexto 15">
            <a:extLst>
              <a:ext uri="{FF2B5EF4-FFF2-40B4-BE49-F238E27FC236}">
                <a16:creationId xmlns:a16="http://schemas.microsoft.com/office/drawing/2014/main" id="{7512DD8E-E7D4-471B-8B31-1A8B1F5688FC}"/>
              </a:ext>
            </a:extLst>
          </p:cNvPr>
          <p:cNvSpPr txBox="1">
            <a:spLocks noChangeArrowheads="1"/>
          </p:cNvSpPr>
          <p:nvPr/>
        </p:nvSpPr>
        <p:spPr bwMode="auto">
          <a:xfrm>
            <a:off x="6940550" y="1020763"/>
            <a:ext cx="368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SATISFACCIÓN MODALIDAD VIRTUAL</a:t>
            </a:r>
          </a:p>
        </p:txBody>
      </p:sp>
      <p:graphicFrame>
        <p:nvGraphicFramePr>
          <p:cNvPr id="15" name="Tabla 14">
            <a:extLst>
              <a:ext uri="{FF2B5EF4-FFF2-40B4-BE49-F238E27FC236}">
                <a16:creationId xmlns:a16="http://schemas.microsoft.com/office/drawing/2014/main" id="{B79A3A78-9B53-42B0-B6A5-B9726A1B3EA7}"/>
              </a:ext>
            </a:extLst>
          </p:cNvPr>
          <p:cNvGraphicFramePr>
            <a:graphicFrameLocks noGrp="1"/>
          </p:cNvGraphicFramePr>
          <p:nvPr/>
        </p:nvGraphicFramePr>
        <p:xfrm>
          <a:off x="1722438" y="4630738"/>
          <a:ext cx="2077406" cy="771525"/>
        </p:xfrm>
        <a:graphic>
          <a:graphicData uri="http://schemas.openxmlformats.org/drawingml/2006/table">
            <a:tbl>
              <a:tblPr firstRow="1" bandRow="1">
                <a:tableStyleId>{5C22544A-7EE6-4342-B048-85BDC9FD1C3A}</a:tableStyleId>
              </a:tblPr>
              <a:tblGrid>
                <a:gridCol w="1038703">
                  <a:extLst>
                    <a:ext uri="{9D8B030D-6E8A-4147-A177-3AD203B41FA5}">
                      <a16:colId xmlns:a16="http://schemas.microsoft.com/office/drawing/2014/main" val="20001"/>
                    </a:ext>
                  </a:extLst>
                </a:gridCol>
                <a:gridCol w="1038703">
                  <a:extLst>
                    <a:ext uri="{9D8B030D-6E8A-4147-A177-3AD203B41FA5}">
                      <a16:colId xmlns:a16="http://schemas.microsoft.com/office/drawing/2014/main" val="20002"/>
                    </a:ext>
                  </a:extLst>
                </a:gridCol>
              </a:tblGrid>
              <a:tr h="485775">
                <a:tc>
                  <a:txBody>
                    <a:bodyPr/>
                    <a:lstStyle/>
                    <a:p>
                      <a:pPr algn="ctr" rtl="0" fontAlgn="ctr"/>
                      <a:r>
                        <a:rPr lang="es-CL" sz="1400" b="1" i="0" u="none" strike="noStrike" dirty="0">
                          <a:solidFill>
                            <a:srgbClr val="FFFFFF"/>
                          </a:solidFill>
                          <a:effectLst/>
                          <a:latin typeface="Calibri" panose="020F0502020204030204" pitchFamily="34" charset="0"/>
                        </a:rPr>
                        <a:t>Octubre</a:t>
                      </a:r>
                    </a:p>
                  </a:txBody>
                  <a:tcPr marL="9524" marR="9524" marT="9525" marB="0" anchor="ctr"/>
                </a:tc>
                <a:tc>
                  <a:txBody>
                    <a:bodyPr/>
                    <a:lstStyle/>
                    <a:p>
                      <a:pPr algn="ctr" rtl="0" fontAlgn="ctr"/>
                      <a:r>
                        <a:rPr lang="es-CL" sz="1400" u="none" strike="noStrike" dirty="0">
                          <a:effectLst/>
                        </a:rPr>
                        <a:t>TOTAL</a:t>
                      </a:r>
                      <a:endParaRPr lang="es-CL" sz="1400" b="1" i="0" u="none" strike="noStrike" dirty="0">
                        <a:solidFill>
                          <a:srgbClr val="FFFFFF"/>
                        </a:solidFill>
                        <a:effectLst/>
                        <a:latin typeface="Calibri" panose="020F0502020204030204" pitchFamily="34" charset="0"/>
                      </a:endParaRPr>
                    </a:p>
                  </a:txBody>
                  <a:tcPr marL="9524" marR="9524" marT="9525" marB="0" anchor="ctr"/>
                </a:tc>
                <a:extLst>
                  <a:ext uri="{0D108BD9-81ED-4DB2-BD59-A6C34878D82A}">
                    <a16:rowId xmlns:a16="http://schemas.microsoft.com/office/drawing/2014/main" val="10000"/>
                  </a:ext>
                </a:extLst>
              </a:tr>
              <a:tr h="285750">
                <a:tc>
                  <a:txBody>
                    <a:bodyPr/>
                    <a:lstStyle/>
                    <a:p>
                      <a:pPr algn="ctr" rtl="0" fontAlgn="ctr"/>
                      <a:r>
                        <a:rPr lang="es-CL" sz="1600" b="0" i="0" u="none" strike="noStrike" dirty="0">
                          <a:solidFill>
                            <a:srgbClr val="000000"/>
                          </a:solidFill>
                          <a:effectLst/>
                          <a:latin typeface="Calibri" panose="020F0502020204030204" pitchFamily="34" charset="0"/>
                        </a:rPr>
                        <a:t>6</a:t>
                      </a:r>
                    </a:p>
                  </a:txBody>
                  <a:tcPr marL="9524" marR="9524" marT="9525" marB="0" anchor="ctr"/>
                </a:tc>
                <a:tc>
                  <a:txBody>
                    <a:bodyPr/>
                    <a:lstStyle/>
                    <a:p>
                      <a:pPr algn="ctr" rtl="0" fontAlgn="ctr"/>
                      <a:r>
                        <a:rPr lang="es-CL" sz="1600" b="0" i="0" u="none" strike="noStrike" dirty="0">
                          <a:solidFill>
                            <a:srgbClr val="000000"/>
                          </a:solidFill>
                          <a:effectLst/>
                          <a:latin typeface="Calibri" panose="020F0502020204030204" pitchFamily="34" charset="0"/>
                        </a:rPr>
                        <a:t>6</a:t>
                      </a:r>
                    </a:p>
                  </a:txBody>
                  <a:tcPr marL="9524" marR="9524" marT="9525" marB="0" anchor="ctr"/>
                </a:tc>
                <a:extLst>
                  <a:ext uri="{0D108BD9-81ED-4DB2-BD59-A6C34878D82A}">
                    <a16:rowId xmlns:a16="http://schemas.microsoft.com/office/drawing/2014/main" val="10001"/>
                  </a:ext>
                </a:extLst>
              </a:tr>
            </a:tbl>
          </a:graphicData>
        </a:graphic>
      </p:graphicFrame>
      <p:graphicFrame>
        <p:nvGraphicFramePr>
          <p:cNvPr id="3" name="Gráfico 2">
            <a:extLst>
              <a:ext uri="{FF2B5EF4-FFF2-40B4-BE49-F238E27FC236}">
                <a16:creationId xmlns:a16="http://schemas.microsoft.com/office/drawing/2014/main" id="{C11E15D9-6722-BFE2-F5D1-9EDCC3BBB2C5}"/>
              </a:ext>
            </a:extLst>
          </p:cNvPr>
          <p:cNvGraphicFramePr>
            <a:graphicFrameLocks/>
          </p:cNvGraphicFramePr>
          <p:nvPr/>
        </p:nvGraphicFramePr>
        <p:xfrm>
          <a:off x="6311899" y="1885950"/>
          <a:ext cx="4943475" cy="38004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55D00FE4-E5D1-4C7E-9ED7-82206A45FB6C}"/>
              </a:ext>
            </a:extLst>
          </p:cNvPr>
          <p:cNvSpPr/>
          <p:nvPr/>
        </p:nvSpPr>
        <p:spPr>
          <a:xfrm>
            <a:off x="0" y="127000"/>
            <a:ext cx="4784035"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8F7D6435-D7B5-4C98-9FD7-3FA5D3500B00}"/>
              </a:ext>
            </a:extLst>
          </p:cNvPr>
          <p:cNvSpPr txBox="1">
            <a:spLocks noChangeArrowheads="1"/>
          </p:cNvSpPr>
          <p:nvPr/>
        </p:nvSpPr>
        <p:spPr bwMode="auto">
          <a:xfrm>
            <a:off x="0" y="127000"/>
            <a:ext cx="4657725"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Perfil de los usuarios/as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24580" name="Imagen 72">
            <a:extLst>
              <a:ext uri="{FF2B5EF4-FFF2-40B4-BE49-F238E27FC236}">
                <a16:creationId xmlns:a16="http://schemas.microsoft.com/office/drawing/2014/main" id="{074724B5-7A5E-46C9-AD4B-B5778EFFA0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CuadroTexto 7">
            <a:extLst>
              <a:ext uri="{FF2B5EF4-FFF2-40B4-BE49-F238E27FC236}">
                <a16:creationId xmlns:a16="http://schemas.microsoft.com/office/drawing/2014/main" id="{7B79DC77-73EB-4B3F-8BA1-9509AD81BB53}"/>
              </a:ext>
            </a:extLst>
          </p:cNvPr>
          <p:cNvSpPr txBox="1">
            <a:spLocks noChangeArrowheads="1"/>
          </p:cNvSpPr>
          <p:nvPr/>
        </p:nvSpPr>
        <p:spPr bwMode="auto">
          <a:xfrm>
            <a:off x="436563" y="1160463"/>
            <a:ext cx="1086961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s-CL" altLang="es-CL" sz="1700" dirty="0">
                <a:solidFill>
                  <a:srgbClr val="000000"/>
                </a:solidFill>
              </a:rPr>
              <a:t>Capacitados también tienen un perfil particular, sin embargo, estos son usuarios que el CPLT capacita en base a una focalización.  En su mayoría son mujeres.</a:t>
            </a:r>
          </a:p>
        </p:txBody>
      </p:sp>
      <p:graphicFrame>
        <p:nvGraphicFramePr>
          <p:cNvPr id="9" name="Tabla 8">
            <a:extLst>
              <a:ext uri="{FF2B5EF4-FFF2-40B4-BE49-F238E27FC236}">
                <a16:creationId xmlns:a16="http://schemas.microsoft.com/office/drawing/2014/main" id="{3FF0947C-0F56-41DD-A5F3-E4F71343E33F}"/>
              </a:ext>
            </a:extLst>
          </p:cNvPr>
          <p:cNvGraphicFramePr>
            <a:graphicFrameLocks noGrp="1"/>
          </p:cNvGraphicFramePr>
          <p:nvPr>
            <p:extLst>
              <p:ext uri="{D42A27DB-BD31-4B8C-83A1-F6EECF244321}">
                <p14:modId xmlns:p14="http://schemas.microsoft.com/office/powerpoint/2010/main" val="113952076"/>
              </p:ext>
            </p:extLst>
          </p:nvPr>
        </p:nvGraphicFramePr>
        <p:xfrm>
          <a:off x="1512606" y="2204263"/>
          <a:ext cx="8236148" cy="3127900"/>
        </p:xfrm>
        <a:graphic>
          <a:graphicData uri="http://schemas.openxmlformats.org/drawingml/2006/table">
            <a:tbl>
              <a:tblPr firstRow="1" bandRow="1">
                <a:tableStyleId>{5C22544A-7EE6-4342-B048-85BDC9FD1C3A}</a:tableStyleId>
              </a:tblPr>
              <a:tblGrid>
                <a:gridCol w="2916666">
                  <a:extLst>
                    <a:ext uri="{9D8B030D-6E8A-4147-A177-3AD203B41FA5}">
                      <a16:colId xmlns:a16="http://schemas.microsoft.com/office/drawing/2014/main" val="20000"/>
                    </a:ext>
                  </a:extLst>
                </a:gridCol>
                <a:gridCol w="2659741">
                  <a:extLst>
                    <a:ext uri="{9D8B030D-6E8A-4147-A177-3AD203B41FA5}">
                      <a16:colId xmlns:a16="http://schemas.microsoft.com/office/drawing/2014/main" val="20001"/>
                    </a:ext>
                  </a:extLst>
                </a:gridCol>
                <a:gridCol w="2659741">
                  <a:extLst>
                    <a:ext uri="{9D8B030D-6E8A-4147-A177-3AD203B41FA5}">
                      <a16:colId xmlns:a16="http://schemas.microsoft.com/office/drawing/2014/main" val="20003"/>
                    </a:ext>
                  </a:extLst>
                </a:gridCol>
              </a:tblGrid>
              <a:tr h="765099">
                <a:tc>
                  <a:txBody>
                    <a:bodyPr/>
                    <a:lstStyle/>
                    <a:p>
                      <a:pPr algn="ctr"/>
                      <a:r>
                        <a:rPr lang="es-CL" sz="1400" dirty="0"/>
                        <a:t>Capacitados Funcionarios/as</a:t>
                      </a:r>
                    </a:p>
                  </a:txBody>
                  <a:tcPr marL="91447" marR="91447" marT="45721" marB="45721"/>
                </a:tc>
                <a:tc>
                  <a:txBody>
                    <a:bodyPr/>
                    <a:lstStyle/>
                    <a:p>
                      <a:pPr algn="ctr"/>
                      <a:r>
                        <a:rPr lang="es-CL" sz="1400" dirty="0"/>
                        <a:t>Sociedad Civil (Sensibilización)</a:t>
                      </a:r>
                    </a:p>
                  </a:txBody>
                  <a:tcPr marL="91447" marR="91447" marT="45721" marB="45721"/>
                </a:tc>
                <a:tc>
                  <a:txBody>
                    <a:bodyPr/>
                    <a:lstStyle/>
                    <a:p>
                      <a:pPr algn="ctr"/>
                      <a:r>
                        <a:rPr lang="es-CL" sz="1400" dirty="0"/>
                        <a:t>Docentes</a:t>
                      </a:r>
                    </a:p>
                  </a:txBody>
                  <a:tcPr marL="91447" marR="91447" marT="45721" marB="45721"/>
                </a:tc>
                <a:extLst>
                  <a:ext uri="{0D108BD9-81ED-4DB2-BD59-A6C34878D82A}">
                    <a16:rowId xmlns:a16="http://schemas.microsoft.com/office/drawing/2014/main" val="10000"/>
                  </a:ext>
                </a:extLst>
              </a:tr>
              <a:tr h="2362801">
                <a:tc>
                  <a:txBody>
                    <a:bodyPr/>
                    <a:lstStyle/>
                    <a:p>
                      <a:pPr marL="285750" indent="-285750" algn="l" defTabSz="914400" rtl="0" eaLnBrk="1" fontAlgn="ctr" latinLnBrk="0" hangingPunct="1">
                        <a:buFont typeface="Arial" panose="020B0604020202020204" pitchFamily="34" charset="0"/>
                        <a:buChar char="•"/>
                      </a:pPr>
                      <a:r>
                        <a:rPr lang="es-CL" sz="1400" kern="1200" dirty="0">
                          <a:solidFill>
                            <a:schemeClr val="tx1"/>
                          </a:solidFill>
                          <a:latin typeface="+mn-lt"/>
                          <a:ea typeface="+mn-ea"/>
                          <a:cs typeface="+mn-cs"/>
                        </a:rPr>
                        <a:t>Género femenino (63%). </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s-CL" sz="1400" kern="1200" dirty="0">
                          <a:solidFill>
                            <a:schemeClr val="tx1"/>
                          </a:solidFill>
                          <a:latin typeface="+mn-lt"/>
                          <a:ea typeface="+mn-ea"/>
                          <a:cs typeface="+mn-cs"/>
                        </a:rPr>
                        <a:t>Educación universitaria completa o incompleta (54%).</a:t>
                      </a:r>
                    </a:p>
                    <a:p>
                      <a:pPr marL="285750" indent="-285750" algn="l" defTabSz="914400" rtl="0" eaLnBrk="1" fontAlgn="ctr" latinLnBrk="0" hangingPunct="1">
                        <a:buFont typeface="Arial" panose="020B0604020202020204" pitchFamily="34" charset="0"/>
                        <a:buChar char="•"/>
                      </a:pPr>
                      <a:r>
                        <a:rPr lang="es-CL" sz="1400" kern="1200" dirty="0">
                          <a:solidFill>
                            <a:schemeClr val="tx1"/>
                          </a:solidFill>
                          <a:latin typeface="+mn-lt"/>
                          <a:ea typeface="+mn-ea"/>
                          <a:cs typeface="+mn-cs"/>
                        </a:rPr>
                        <a:t>De municipios (41%) y de ministerios o servicios públicos (34%).</a:t>
                      </a:r>
                    </a:p>
                    <a:p>
                      <a:pPr marL="285750" indent="-285750" algn="l" defTabSz="914400" rtl="0" eaLnBrk="1" fontAlgn="ctr" latinLnBrk="0" hangingPunct="1">
                        <a:buFont typeface="Arial" panose="020B0604020202020204" pitchFamily="34" charset="0"/>
                        <a:buChar char="•"/>
                      </a:pPr>
                      <a:r>
                        <a:rPr lang="es-CL" sz="1400" kern="1200" dirty="0">
                          <a:solidFill>
                            <a:schemeClr val="tx1"/>
                          </a:solidFill>
                          <a:latin typeface="+mn-lt"/>
                          <a:ea typeface="+mn-ea"/>
                          <a:cs typeface="+mn-cs"/>
                        </a:rPr>
                        <a:t>Cargo de profesional (38%). </a:t>
                      </a:r>
                    </a:p>
                    <a:p>
                      <a:pPr marL="285750" indent="-285750" algn="l" defTabSz="914400" rtl="0" eaLnBrk="1" fontAlgn="ctr" latinLnBrk="0" hangingPunct="1">
                        <a:buFont typeface="Arial" panose="020B0604020202020204" pitchFamily="34" charset="0"/>
                        <a:buChar char="•"/>
                      </a:pPr>
                      <a:r>
                        <a:rPr lang="es-CL" sz="1400" kern="1200" dirty="0">
                          <a:solidFill>
                            <a:schemeClr val="tx1"/>
                          </a:solidFill>
                          <a:latin typeface="+mn-lt"/>
                          <a:ea typeface="+mn-ea"/>
                          <a:cs typeface="+mn-cs"/>
                        </a:rPr>
                        <a:t>Con 10 o más años en su institución (39%).</a:t>
                      </a:r>
                    </a:p>
                    <a:p>
                      <a:pPr marL="285750" indent="-285750" algn="l" defTabSz="914400" rtl="0" eaLnBrk="1" fontAlgn="ctr" latinLnBrk="0" hangingPunct="1">
                        <a:buFont typeface="Arial" panose="020B0604020202020204" pitchFamily="34" charset="0"/>
                        <a:buChar char="•"/>
                      </a:pPr>
                      <a:r>
                        <a:rPr lang="es-CL" sz="1400" kern="1200" dirty="0">
                          <a:solidFill>
                            <a:schemeClr val="tx1"/>
                          </a:solidFill>
                          <a:latin typeface="+mn-lt"/>
                          <a:ea typeface="+mn-ea"/>
                          <a:cs typeface="+mn-cs"/>
                        </a:rPr>
                        <a:t>De todas las regiones (RM, 22%).</a:t>
                      </a:r>
                    </a:p>
                  </a:txBody>
                  <a:tcPr marL="91447" marR="91447" marT="45721" marB="45721"/>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Género femenino (68%).</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Estudiante (43%) y empleado sector público (21%)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Estudios medios completos (44%).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De la RM (36%).</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Chileno/a (98%).</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No pertenece a pueblos originarios (80%).</a:t>
                      </a:r>
                    </a:p>
                  </a:txBody>
                  <a:tcPr marL="91447" marR="91447" marT="45721" marB="45721"/>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Género femenino (100%).</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Docente (100%).</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Estudios universitarios completos (60%).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De la Región de la Araucanía (100%).</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400" dirty="0">
                          <a:solidFill>
                            <a:schemeClr val="tx1"/>
                          </a:solidFill>
                        </a:rPr>
                        <a:t>Dependencia: </a:t>
                      </a:r>
                      <a:r>
                        <a:rPr lang="es-MX" sz="1400" dirty="0">
                          <a:solidFill>
                            <a:schemeClr val="tx1"/>
                          </a:solidFill>
                        </a:rPr>
                        <a:t>Servicio Local de Educación (100%).</a:t>
                      </a:r>
                      <a:endParaRPr lang="es-CL" sz="1400" dirty="0">
                        <a:solidFill>
                          <a:schemeClr val="tx1"/>
                        </a:solidFill>
                      </a:endParaRPr>
                    </a:p>
                    <a:p>
                      <a:pPr marL="0" marR="0" indent="0" algn="ctr" defTabSz="457200" rtl="0" eaLnBrk="1" fontAlgn="auto" latinLnBrk="0" hangingPunct="1">
                        <a:lnSpc>
                          <a:spcPct val="100000"/>
                        </a:lnSpc>
                        <a:spcBef>
                          <a:spcPts val="0"/>
                        </a:spcBef>
                        <a:spcAft>
                          <a:spcPts val="0"/>
                        </a:spcAft>
                        <a:buClrTx/>
                        <a:buSzTx/>
                        <a:buFontTx/>
                        <a:buNone/>
                        <a:tabLst/>
                        <a:defRPr/>
                      </a:pPr>
                      <a:endParaRPr lang="es-CL" sz="1400" dirty="0">
                        <a:solidFill>
                          <a:schemeClr val="tx1"/>
                        </a:solidFill>
                      </a:endParaRPr>
                    </a:p>
                  </a:txBody>
                  <a:tcPr marL="91447" marR="91447" marT="45721" marB="45721"/>
                </a:tc>
                <a:extLst>
                  <a:ext uri="{0D108BD9-81ED-4DB2-BD59-A6C34878D82A}">
                    <a16:rowId xmlns:a16="http://schemas.microsoft.com/office/drawing/2014/main" val="10001"/>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5D8F010E-EA48-4B5A-A959-8A6A29894B6F}"/>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A037B32F-40AB-4D46-A28F-F0184D18A8C1}"/>
              </a:ext>
            </a:extLst>
          </p:cNvPr>
          <p:cNvSpPr txBox="1">
            <a:spLocks noChangeArrowheads="1"/>
          </p:cNvSpPr>
          <p:nvPr/>
        </p:nvSpPr>
        <p:spPr bwMode="auto">
          <a:xfrm>
            <a:off x="93663" y="68263"/>
            <a:ext cx="4869146"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Capacitados/as Docentes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99332" name="Imagen 72">
            <a:extLst>
              <a:ext uri="{FF2B5EF4-FFF2-40B4-BE49-F238E27FC236}">
                <a16:creationId xmlns:a16="http://schemas.microsoft.com/office/drawing/2014/main" id="{8FDEC743-BB62-40D2-8537-B6AD79EFB6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CuadroTexto 4">
            <a:extLst>
              <a:ext uri="{FF2B5EF4-FFF2-40B4-BE49-F238E27FC236}">
                <a16:creationId xmlns:a16="http://schemas.microsoft.com/office/drawing/2014/main" id="{349FFDFE-60A5-42FD-989D-D9462A070FDE}"/>
              </a:ext>
            </a:extLst>
          </p:cNvPr>
          <p:cNvSpPr txBox="1">
            <a:spLocks noChangeArrowheads="1"/>
          </p:cNvSpPr>
          <p:nvPr/>
        </p:nvSpPr>
        <p:spPr bwMode="auto">
          <a:xfrm>
            <a:off x="2632075" y="1492250"/>
            <a:ext cx="2482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SATISFACCIÓN GENERAL</a:t>
            </a:r>
          </a:p>
        </p:txBody>
      </p:sp>
      <p:sp>
        <p:nvSpPr>
          <p:cNvPr id="8" name="Bocadillo: rectángulo con esquinas redondeadas 7">
            <a:extLst>
              <a:ext uri="{FF2B5EF4-FFF2-40B4-BE49-F238E27FC236}">
                <a16:creationId xmlns:a16="http://schemas.microsoft.com/office/drawing/2014/main" id="{DD40C733-4DD8-4176-A521-DB77AF91E07B}"/>
              </a:ext>
            </a:extLst>
          </p:cNvPr>
          <p:cNvSpPr/>
          <p:nvPr/>
        </p:nvSpPr>
        <p:spPr>
          <a:xfrm>
            <a:off x="7304088" y="3005138"/>
            <a:ext cx="3633787" cy="1633537"/>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CL" sz="1400" dirty="0">
                <a:solidFill>
                  <a:prstClr val="black"/>
                </a:solidFill>
                <a:latin typeface="Calibri"/>
              </a:rPr>
              <a:t>La satisfacción de los funcionarios docentes es alta. No obstante, disminuye en 2 décimas respecto al año anterior.</a:t>
            </a:r>
            <a:endParaRPr kumimoji="0" lang="es-CL" sz="1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Gráfico 1">
            <a:extLst>
              <a:ext uri="{FF2B5EF4-FFF2-40B4-BE49-F238E27FC236}">
                <a16:creationId xmlns:a16="http://schemas.microsoft.com/office/drawing/2014/main" id="{2D5BC0C6-6D5E-400D-CF4C-9374E02E5A3B}"/>
              </a:ext>
            </a:extLst>
          </p:cNvPr>
          <p:cNvGraphicFramePr>
            <a:graphicFrameLocks/>
          </p:cNvGraphicFramePr>
          <p:nvPr/>
        </p:nvGraphicFramePr>
        <p:xfrm>
          <a:off x="906464" y="2171699"/>
          <a:ext cx="5629274" cy="35147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58DD048F-50B3-4799-BBEB-D6B21C47C54D}"/>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07668E42-116B-465B-8CEC-25FA238F25FA}"/>
              </a:ext>
            </a:extLst>
          </p:cNvPr>
          <p:cNvSpPr txBox="1">
            <a:spLocks noChangeArrowheads="1"/>
          </p:cNvSpPr>
          <p:nvPr/>
        </p:nvSpPr>
        <p:spPr bwMode="auto">
          <a:xfrm>
            <a:off x="93663" y="68263"/>
            <a:ext cx="4869146"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Capacitados/as Docentes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100356" name="Imagen 72">
            <a:extLst>
              <a:ext uri="{FF2B5EF4-FFF2-40B4-BE49-F238E27FC236}">
                <a16:creationId xmlns:a16="http://schemas.microsoft.com/office/drawing/2014/main" id="{3E5C9538-5543-4292-A22F-D37FA42AAE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CuadroTexto 6">
            <a:extLst>
              <a:ext uri="{FF2B5EF4-FFF2-40B4-BE49-F238E27FC236}">
                <a16:creationId xmlns:a16="http://schemas.microsoft.com/office/drawing/2014/main" id="{5857D30F-55DB-4CB9-9629-82E66AB15BA8}"/>
              </a:ext>
            </a:extLst>
          </p:cNvPr>
          <p:cNvSpPr txBox="1">
            <a:spLocks noChangeArrowheads="1"/>
          </p:cNvSpPr>
          <p:nvPr/>
        </p:nvSpPr>
        <p:spPr bwMode="auto">
          <a:xfrm>
            <a:off x="4962525" y="1003300"/>
            <a:ext cx="2265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LOGÍSTICA Y RELATOR</a:t>
            </a:r>
          </a:p>
        </p:txBody>
      </p:sp>
      <p:sp>
        <p:nvSpPr>
          <p:cNvPr id="9" name="Bocadillo: rectángulo con esquinas redondeadas 8">
            <a:extLst>
              <a:ext uri="{FF2B5EF4-FFF2-40B4-BE49-F238E27FC236}">
                <a16:creationId xmlns:a16="http://schemas.microsoft.com/office/drawing/2014/main" id="{8A39BE82-8A78-4FB0-B69E-A55DFEC7EE28}"/>
              </a:ext>
            </a:extLst>
          </p:cNvPr>
          <p:cNvSpPr/>
          <p:nvPr/>
        </p:nvSpPr>
        <p:spPr>
          <a:xfrm>
            <a:off x="2497137" y="6210300"/>
            <a:ext cx="8047037" cy="485775"/>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Calibri"/>
                <a:ea typeface="+mn-ea"/>
                <a:cs typeface="+mn-cs"/>
              </a:rPr>
              <a:t>Logística: El único aspecto con nota bajo 6,0 es el tamaño del grupo que fue capacitado. </a:t>
            </a:r>
            <a:endParaRPr lang="es-CL" sz="1400" dirty="0">
              <a:solidFill>
                <a:prstClr val="black"/>
              </a:solidFill>
              <a:latin typeface="Calibri"/>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Calibri"/>
                <a:ea typeface="+mn-ea"/>
                <a:cs typeface="+mn-cs"/>
              </a:rPr>
              <a:t>Relator: Tiene muy buena evaluación. El aspecto más bajo es </a:t>
            </a:r>
            <a:r>
              <a:rPr lang="es-CL" sz="1400" dirty="0">
                <a:solidFill>
                  <a:prstClr val="black"/>
                </a:solidFill>
                <a:latin typeface="Calibri"/>
              </a:rPr>
              <a:t>el tiempo para hacer preguntas con un 6.4 </a:t>
            </a:r>
            <a:r>
              <a:rPr kumimoji="0" lang="es-CL" sz="1400" b="0" i="0" u="none" strike="noStrike" kern="1200" cap="none" spc="0" normalizeH="0" baseline="0" noProof="0" dirty="0">
                <a:ln>
                  <a:noFill/>
                </a:ln>
                <a:solidFill>
                  <a:prstClr val="black"/>
                </a:solidFill>
                <a:effectLst/>
                <a:uLnTx/>
                <a:uFillTx/>
                <a:latin typeface="Calibri"/>
                <a:ea typeface="+mn-ea"/>
                <a:cs typeface="+mn-cs"/>
              </a:rPr>
              <a:t>.</a:t>
            </a:r>
          </a:p>
        </p:txBody>
      </p:sp>
      <p:graphicFrame>
        <p:nvGraphicFramePr>
          <p:cNvPr id="3" name="Gráfico 2">
            <a:extLst>
              <a:ext uri="{FF2B5EF4-FFF2-40B4-BE49-F238E27FC236}">
                <a16:creationId xmlns:a16="http://schemas.microsoft.com/office/drawing/2014/main" id="{FC42EBD4-C246-99F4-A006-E4C33FA76E92}"/>
              </a:ext>
            </a:extLst>
          </p:cNvPr>
          <p:cNvGraphicFramePr>
            <a:graphicFrameLocks/>
          </p:cNvGraphicFramePr>
          <p:nvPr/>
        </p:nvGraphicFramePr>
        <p:xfrm>
          <a:off x="6256270" y="1485724"/>
          <a:ext cx="5121342" cy="4611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4EF43832-C4D4-288A-C630-592EE3FFE088}"/>
              </a:ext>
            </a:extLst>
          </p:cNvPr>
          <p:cNvGraphicFramePr>
            <a:graphicFrameLocks/>
          </p:cNvGraphicFramePr>
          <p:nvPr/>
        </p:nvGraphicFramePr>
        <p:xfrm>
          <a:off x="601732" y="1485724"/>
          <a:ext cx="5654538" cy="461175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210AA6D7-9711-4015-B87A-BD91BE1C28DF}"/>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7FFD23E0-B0AF-4E9B-A566-18BC5B005812}"/>
              </a:ext>
            </a:extLst>
          </p:cNvPr>
          <p:cNvSpPr txBox="1">
            <a:spLocks noChangeArrowheads="1"/>
          </p:cNvSpPr>
          <p:nvPr/>
        </p:nvSpPr>
        <p:spPr bwMode="auto">
          <a:xfrm>
            <a:off x="93663" y="68263"/>
            <a:ext cx="4869146"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Capacitados/as Docentes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101380" name="Imagen 72">
            <a:extLst>
              <a:ext uri="{FF2B5EF4-FFF2-40B4-BE49-F238E27FC236}">
                <a16:creationId xmlns:a16="http://schemas.microsoft.com/office/drawing/2014/main" id="{2716FA29-22FB-4D0F-A15D-B2002168B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CuadroTexto 6">
            <a:extLst>
              <a:ext uri="{FF2B5EF4-FFF2-40B4-BE49-F238E27FC236}">
                <a16:creationId xmlns:a16="http://schemas.microsoft.com/office/drawing/2014/main" id="{8A5B39C8-FF71-47AF-B7C0-5F23BB84C185}"/>
              </a:ext>
            </a:extLst>
          </p:cNvPr>
          <p:cNvSpPr txBox="1">
            <a:spLocks noChangeArrowheads="1"/>
          </p:cNvSpPr>
          <p:nvPr/>
        </p:nvSpPr>
        <p:spPr bwMode="auto">
          <a:xfrm>
            <a:off x="3333750" y="1008063"/>
            <a:ext cx="4852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UTILIDAD Y VALORACIÓN DE LA TRANSPARENCIA</a:t>
            </a:r>
          </a:p>
        </p:txBody>
      </p:sp>
      <p:sp>
        <p:nvSpPr>
          <p:cNvPr id="9" name="Bocadillo: rectángulo con esquinas redondeadas 8">
            <a:extLst>
              <a:ext uri="{FF2B5EF4-FFF2-40B4-BE49-F238E27FC236}">
                <a16:creationId xmlns:a16="http://schemas.microsoft.com/office/drawing/2014/main" id="{2A867A48-5D64-46D2-BDA2-E44838DB0D15}"/>
              </a:ext>
            </a:extLst>
          </p:cNvPr>
          <p:cNvSpPr/>
          <p:nvPr/>
        </p:nvSpPr>
        <p:spPr>
          <a:xfrm>
            <a:off x="2430463" y="5955177"/>
            <a:ext cx="7277100" cy="485775"/>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dirty="0">
                <a:ln>
                  <a:noFill/>
                </a:ln>
                <a:solidFill>
                  <a:prstClr val="black"/>
                </a:solidFill>
                <a:effectLst/>
                <a:uLnTx/>
                <a:uFillTx/>
                <a:latin typeface="Calibri"/>
                <a:ea typeface="+mn-ea"/>
                <a:cs typeface="+mn-cs"/>
              </a:rPr>
              <a:t>Los/as docentes valoran y consideran útiles los temas vistos en la actividad. Para ellos/as, la mayor utilidad es conocer más del DAI y saber cómo presentar un reclamo en el CPLT.</a:t>
            </a:r>
          </a:p>
        </p:txBody>
      </p:sp>
      <p:graphicFrame>
        <p:nvGraphicFramePr>
          <p:cNvPr id="3" name="Gráfico 2">
            <a:extLst>
              <a:ext uri="{FF2B5EF4-FFF2-40B4-BE49-F238E27FC236}">
                <a16:creationId xmlns:a16="http://schemas.microsoft.com/office/drawing/2014/main" id="{081FD5A9-B834-CFD7-2836-52386620C794}"/>
              </a:ext>
            </a:extLst>
          </p:cNvPr>
          <p:cNvGraphicFramePr>
            <a:graphicFrameLocks/>
          </p:cNvGraphicFramePr>
          <p:nvPr/>
        </p:nvGraphicFramePr>
        <p:xfrm>
          <a:off x="4226718" y="1745323"/>
          <a:ext cx="7681913" cy="36961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B4DE965D-404D-811D-EBB3-D1F6F25C541F}"/>
              </a:ext>
            </a:extLst>
          </p:cNvPr>
          <p:cNvGraphicFramePr>
            <a:graphicFrameLocks/>
          </p:cNvGraphicFramePr>
          <p:nvPr/>
        </p:nvGraphicFramePr>
        <p:xfrm>
          <a:off x="283369" y="1745323"/>
          <a:ext cx="3943349" cy="3696164"/>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Conector recto 4">
            <a:extLst>
              <a:ext uri="{FF2B5EF4-FFF2-40B4-BE49-F238E27FC236}">
                <a16:creationId xmlns:a16="http://schemas.microsoft.com/office/drawing/2014/main" id="{CE0241D4-4901-82DA-ED18-B609FDF8B3B5}"/>
              </a:ext>
            </a:extLst>
          </p:cNvPr>
          <p:cNvCxnSpPr/>
          <p:nvPr/>
        </p:nvCxnSpPr>
        <p:spPr>
          <a:xfrm flipV="1">
            <a:off x="5181600" y="2695575"/>
            <a:ext cx="0" cy="18097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Conector recto 5">
            <a:extLst>
              <a:ext uri="{FF2B5EF4-FFF2-40B4-BE49-F238E27FC236}">
                <a16:creationId xmlns:a16="http://schemas.microsoft.com/office/drawing/2014/main" id="{9C4842DA-E4F8-9284-C88A-D2FF89636D15}"/>
              </a:ext>
            </a:extLst>
          </p:cNvPr>
          <p:cNvCxnSpPr/>
          <p:nvPr/>
        </p:nvCxnSpPr>
        <p:spPr>
          <a:xfrm flipV="1">
            <a:off x="6010275" y="2705100"/>
            <a:ext cx="0" cy="18097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9C88BD8F-2FDF-1778-EDC1-0E6A0FE3563B}"/>
              </a:ext>
            </a:extLst>
          </p:cNvPr>
          <p:cNvCxnSpPr/>
          <p:nvPr/>
        </p:nvCxnSpPr>
        <p:spPr>
          <a:xfrm flipV="1">
            <a:off x="6829425" y="2714625"/>
            <a:ext cx="0" cy="18097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Conector recto 7">
            <a:extLst>
              <a:ext uri="{FF2B5EF4-FFF2-40B4-BE49-F238E27FC236}">
                <a16:creationId xmlns:a16="http://schemas.microsoft.com/office/drawing/2014/main" id="{04C5BFEA-5820-0197-1048-250A4839855E}"/>
              </a:ext>
            </a:extLst>
          </p:cNvPr>
          <p:cNvCxnSpPr/>
          <p:nvPr/>
        </p:nvCxnSpPr>
        <p:spPr>
          <a:xfrm flipV="1">
            <a:off x="7648575" y="2705100"/>
            <a:ext cx="0" cy="18097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E6DC9B77-BC7A-D77A-F808-C13CFEFA0955}"/>
              </a:ext>
            </a:extLst>
          </p:cNvPr>
          <p:cNvCxnSpPr/>
          <p:nvPr/>
        </p:nvCxnSpPr>
        <p:spPr>
          <a:xfrm flipV="1">
            <a:off x="8477250" y="2714625"/>
            <a:ext cx="0" cy="18097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10">
            <a:extLst>
              <a:ext uri="{FF2B5EF4-FFF2-40B4-BE49-F238E27FC236}">
                <a16:creationId xmlns:a16="http://schemas.microsoft.com/office/drawing/2014/main" id="{CECBD898-2E52-C41F-6DD3-12BDA38F9FBC}"/>
              </a:ext>
            </a:extLst>
          </p:cNvPr>
          <p:cNvCxnSpPr/>
          <p:nvPr/>
        </p:nvCxnSpPr>
        <p:spPr>
          <a:xfrm flipV="1">
            <a:off x="9296400" y="2705100"/>
            <a:ext cx="0" cy="18097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ector recto 11">
            <a:extLst>
              <a:ext uri="{FF2B5EF4-FFF2-40B4-BE49-F238E27FC236}">
                <a16:creationId xmlns:a16="http://schemas.microsoft.com/office/drawing/2014/main" id="{F0F727D2-9647-DCFB-CC64-D1DCB36BCFE3}"/>
              </a:ext>
            </a:extLst>
          </p:cNvPr>
          <p:cNvCxnSpPr/>
          <p:nvPr/>
        </p:nvCxnSpPr>
        <p:spPr>
          <a:xfrm flipV="1">
            <a:off x="10115550" y="2705100"/>
            <a:ext cx="0" cy="18097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Conector recto 12">
            <a:extLst>
              <a:ext uri="{FF2B5EF4-FFF2-40B4-BE49-F238E27FC236}">
                <a16:creationId xmlns:a16="http://schemas.microsoft.com/office/drawing/2014/main" id="{4D26F3A1-8446-CC0E-A6A4-E2E40C0BAC66}"/>
              </a:ext>
            </a:extLst>
          </p:cNvPr>
          <p:cNvCxnSpPr/>
          <p:nvPr/>
        </p:nvCxnSpPr>
        <p:spPr>
          <a:xfrm flipV="1">
            <a:off x="10944225" y="2705100"/>
            <a:ext cx="0" cy="18097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802D6A2B-B288-4A84-B6B3-BC9F8D5EF131}"/>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14DCE481-1F86-4875-BFFF-01A56D2E151D}"/>
              </a:ext>
            </a:extLst>
          </p:cNvPr>
          <p:cNvSpPr txBox="1">
            <a:spLocks noChangeArrowheads="1"/>
          </p:cNvSpPr>
          <p:nvPr/>
        </p:nvSpPr>
        <p:spPr bwMode="auto">
          <a:xfrm>
            <a:off x="93663" y="68263"/>
            <a:ext cx="4869146"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Capacitados/as Docentes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102404" name="Imagen 72">
            <a:extLst>
              <a:ext uri="{FF2B5EF4-FFF2-40B4-BE49-F238E27FC236}">
                <a16:creationId xmlns:a16="http://schemas.microsoft.com/office/drawing/2014/main" id="{C7BA1170-0CCD-4C32-A4D9-F5E2BCAF80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CuadroTexto 6">
            <a:extLst>
              <a:ext uri="{FF2B5EF4-FFF2-40B4-BE49-F238E27FC236}">
                <a16:creationId xmlns:a16="http://schemas.microsoft.com/office/drawing/2014/main" id="{77556DB0-00FB-4612-BB1C-20D5D0ACCE58}"/>
              </a:ext>
            </a:extLst>
          </p:cNvPr>
          <p:cNvSpPr txBox="1">
            <a:spLocks noChangeArrowheads="1"/>
          </p:cNvSpPr>
          <p:nvPr/>
        </p:nvSpPr>
        <p:spPr bwMode="auto">
          <a:xfrm>
            <a:off x="4154488" y="1120775"/>
            <a:ext cx="3235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EXPERIENCIA V/S EXPECTATIVAS</a:t>
            </a:r>
          </a:p>
        </p:txBody>
      </p:sp>
      <p:sp>
        <p:nvSpPr>
          <p:cNvPr id="11" name="Rectángulo: esquinas redondeadas 10">
            <a:extLst>
              <a:ext uri="{FF2B5EF4-FFF2-40B4-BE49-F238E27FC236}">
                <a16:creationId xmlns:a16="http://schemas.microsoft.com/office/drawing/2014/main" id="{8FEDAFF2-E2B1-412F-B74F-863968429B20}"/>
              </a:ext>
            </a:extLst>
          </p:cNvPr>
          <p:cNvSpPr/>
          <p:nvPr/>
        </p:nvSpPr>
        <p:spPr>
          <a:xfrm>
            <a:off x="3408544" y="5329896"/>
            <a:ext cx="5102225" cy="820738"/>
          </a:xfrm>
          <a:prstGeom prst="roundRect">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Calibri"/>
              </a:rPr>
              <a:t>Se cumplieron y </a:t>
            </a:r>
            <a:r>
              <a:rPr lang="es-ES" sz="1400" dirty="0" err="1">
                <a:solidFill>
                  <a:prstClr val="black"/>
                </a:solidFill>
                <a:latin typeface="Calibri"/>
              </a:rPr>
              <a:t>superarpn</a:t>
            </a:r>
            <a:r>
              <a:rPr lang="es-ES" sz="1400" dirty="0">
                <a:solidFill>
                  <a:prstClr val="black"/>
                </a:solidFill>
                <a:latin typeface="Calibri"/>
              </a:rPr>
              <a:t> las expectativas de la capacitación, pues un 83% considera que fue mejor a lo que esperaba.</a:t>
            </a:r>
            <a:endParaRPr kumimoji="0" lang="es-CL" sz="140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Gráfico 1">
            <a:extLst>
              <a:ext uri="{FF2B5EF4-FFF2-40B4-BE49-F238E27FC236}">
                <a16:creationId xmlns:a16="http://schemas.microsoft.com/office/drawing/2014/main" id="{B228F885-6EA4-C9F9-F419-8ABE55BC2000}"/>
              </a:ext>
            </a:extLst>
          </p:cNvPr>
          <p:cNvGraphicFramePr>
            <a:graphicFrameLocks/>
          </p:cNvGraphicFramePr>
          <p:nvPr/>
        </p:nvGraphicFramePr>
        <p:xfrm>
          <a:off x="1428205" y="1845798"/>
          <a:ext cx="8792119" cy="317387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2C52FA9D-ABEA-4C57-9FB4-BDD275C096B7}"/>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29698" name="3 CuadroTexto">
            <a:extLst>
              <a:ext uri="{FF2B5EF4-FFF2-40B4-BE49-F238E27FC236}">
                <a16:creationId xmlns:a16="http://schemas.microsoft.com/office/drawing/2014/main" id="{902B1EC0-0F8E-4D60-A6A9-54259EBC6C5F}"/>
              </a:ext>
            </a:extLst>
          </p:cNvPr>
          <p:cNvSpPr txBox="1">
            <a:spLocks noChangeArrowheads="1"/>
          </p:cNvSpPr>
          <p:nvPr/>
        </p:nvSpPr>
        <p:spPr bwMode="auto">
          <a:xfrm>
            <a:off x="93663" y="68263"/>
            <a:ext cx="4869146" cy="615486"/>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marL="0" marR="0" lvl="0" indent="0" algn="l" defTabSz="552437"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rPr>
              <a:t>Capacitados/as Docentes</a:t>
            </a:r>
            <a:endParaRPr kumimoji="0" lang="es-ES" altLang="es-CL" sz="2133" b="0" i="0" u="none" strike="noStrike" kern="1200" cap="none" spc="0" normalizeH="0" baseline="0" noProof="0" dirty="0">
              <a:ln>
                <a:noFill/>
              </a:ln>
              <a:solidFill>
                <a:schemeClr val="bg1"/>
              </a:solidFill>
              <a:effectLst/>
              <a:uLnTx/>
              <a:uFillTx/>
              <a:latin typeface="Trebuchet MS" panose="020B0703020202090204" pitchFamily="34" charset="0"/>
              <a:ea typeface="Trebuchet MS" panose="020B0703020202090204" pitchFamily="34" charset="0"/>
              <a:cs typeface="Trebuchet MS" panose="020B0703020202090204" pitchFamily="34" charset="0"/>
            </a:endParaRPr>
          </a:p>
        </p:txBody>
      </p:sp>
      <p:pic>
        <p:nvPicPr>
          <p:cNvPr id="103428" name="Imagen 72">
            <a:extLst>
              <a:ext uri="{FF2B5EF4-FFF2-40B4-BE49-F238E27FC236}">
                <a16:creationId xmlns:a16="http://schemas.microsoft.com/office/drawing/2014/main" id="{6C92926F-0B2A-4334-8333-F757FEE788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CuadroTexto 6">
            <a:extLst>
              <a:ext uri="{FF2B5EF4-FFF2-40B4-BE49-F238E27FC236}">
                <a16:creationId xmlns:a16="http://schemas.microsoft.com/office/drawing/2014/main" id="{5AC63212-6304-47BE-8E4B-4ECEA6F2C31F}"/>
              </a:ext>
            </a:extLst>
          </p:cNvPr>
          <p:cNvSpPr txBox="1">
            <a:spLocks noChangeArrowheads="1"/>
          </p:cNvSpPr>
          <p:nvPr/>
        </p:nvSpPr>
        <p:spPr bwMode="auto">
          <a:xfrm>
            <a:off x="4135438" y="1325563"/>
            <a:ext cx="336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RECURRENCIA Y RECOMEDACIÓN</a:t>
            </a:r>
          </a:p>
        </p:txBody>
      </p:sp>
      <p:graphicFrame>
        <p:nvGraphicFramePr>
          <p:cNvPr id="2" name="Gráfico 1">
            <a:extLst>
              <a:ext uri="{FF2B5EF4-FFF2-40B4-BE49-F238E27FC236}">
                <a16:creationId xmlns:a16="http://schemas.microsoft.com/office/drawing/2014/main" id="{825224F3-2287-C9D6-A0A2-0740B9A3806B}"/>
              </a:ext>
            </a:extLst>
          </p:cNvPr>
          <p:cNvGraphicFramePr>
            <a:graphicFrameLocks/>
          </p:cNvGraphicFramePr>
          <p:nvPr/>
        </p:nvGraphicFramePr>
        <p:xfrm>
          <a:off x="2833754" y="1966707"/>
          <a:ext cx="6022863" cy="3565730"/>
        </p:xfrm>
        <a:graphic>
          <a:graphicData uri="http://schemas.openxmlformats.org/drawingml/2006/chart">
            <c:chart xmlns:c="http://schemas.openxmlformats.org/drawingml/2006/chart" xmlns:r="http://schemas.openxmlformats.org/officeDocument/2006/relationships" r:id="rId3"/>
          </a:graphicData>
        </a:graphic>
      </p:graphicFrame>
      <p:sp>
        <p:nvSpPr>
          <p:cNvPr id="3" name="Bocadillo: rectángulo con esquinas redondeadas 2">
            <a:extLst>
              <a:ext uri="{FF2B5EF4-FFF2-40B4-BE49-F238E27FC236}">
                <a16:creationId xmlns:a16="http://schemas.microsoft.com/office/drawing/2014/main" id="{19B8F371-DC5C-F8DF-DC78-BEBF32FAC1E4}"/>
              </a:ext>
            </a:extLst>
          </p:cNvPr>
          <p:cNvSpPr/>
          <p:nvPr/>
        </p:nvSpPr>
        <p:spPr>
          <a:xfrm>
            <a:off x="6851161" y="5665862"/>
            <a:ext cx="3633787" cy="852888"/>
          </a:xfrm>
          <a:prstGeom prst="wedgeRoundRectCallout">
            <a:avLst>
              <a:gd name="adj1" fmla="val -26688"/>
              <a:gd name="adj2" fmla="val -21356"/>
              <a:gd name="adj3" fmla="val 16667"/>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CL" sz="1400" dirty="0">
                <a:solidFill>
                  <a:prstClr val="black"/>
                </a:solidFill>
                <a:latin typeface="Calibri"/>
              </a:rPr>
              <a:t>Alta fidelidad de Docentes: Este año todos indican que volverían y recomendarían el servicio.</a:t>
            </a:r>
            <a:endParaRPr kumimoji="0" lang="es-CL" sz="14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6A83D6B8-8A1E-40A3-A9A0-C45DCB0FB64C}"/>
              </a:ext>
            </a:extLst>
          </p:cNvPr>
          <p:cNvSpPr/>
          <p:nvPr/>
        </p:nvSpPr>
        <p:spPr>
          <a:xfrm>
            <a:off x="0" y="-4763"/>
            <a:ext cx="5087934"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106499" name="3 CuadroTexto">
            <a:extLst>
              <a:ext uri="{FF2B5EF4-FFF2-40B4-BE49-F238E27FC236}">
                <a16:creationId xmlns:a16="http://schemas.microsoft.com/office/drawing/2014/main" id="{C2374CE3-8D3D-472A-8ADC-F89FDFBA8FCF}"/>
              </a:ext>
            </a:extLst>
          </p:cNvPr>
          <p:cNvSpPr txBox="1">
            <a:spLocks noChangeArrowheads="1"/>
          </p:cNvSpPr>
          <p:nvPr/>
        </p:nvSpPr>
        <p:spPr bwMode="auto">
          <a:xfrm>
            <a:off x="93663" y="68263"/>
            <a:ext cx="5061700" cy="6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53" tIns="60927" rIns="121853" bIns="60927">
            <a:spAutoFit/>
          </a:bodyPr>
          <a:lstStyle>
            <a:lvl1pPr defTabSz="550863">
              <a:defRPr>
                <a:solidFill>
                  <a:schemeClr val="tx1"/>
                </a:solidFill>
                <a:latin typeface="Calibri" panose="020F0502020204030204" pitchFamily="34" charset="0"/>
              </a:defRPr>
            </a:lvl1pPr>
            <a:lvl2pPr marL="742950" indent="-285750" defTabSz="550863">
              <a:defRPr>
                <a:solidFill>
                  <a:schemeClr val="tx1"/>
                </a:solidFill>
                <a:latin typeface="Calibri" panose="020F0502020204030204" pitchFamily="34" charset="0"/>
              </a:defRPr>
            </a:lvl2pPr>
            <a:lvl3pPr marL="1143000" indent="-228600" defTabSz="550863">
              <a:defRPr>
                <a:solidFill>
                  <a:schemeClr val="tx1"/>
                </a:solidFill>
                <a:latin typeface="Calibri" panose="020F0502020204030204" pitchFamily="34" charset="0"/>
              </a:defRPr>
            </a:lvl3pPr>
            <a:lvl4pPr marL="1600200" indent="-228600" defTabSz="550863">
              <a:defRPr>
                <a:solidFill>
                  <a:schemeClr val="tx1"/>
                </a:solidFill>
                <a:latin typeface="Calibri" panose="020F0502020204030204" pitchFamily="34" charset="0"/>
              </a:defRPr>
            </a:lvl4pPr>
            <a:lvl5pPr marL="2057400" indent="-228600" defTabSz="550863">
              <a:defRPr>
                <a:solidFill>
                  <a:schemeClr val="tx1"/>
                </a:solidFill>
                <a:latin typeface="Calibri" panose="020F0502020204030204" pitchFamily="34" charset="0"/>
              </a:defRPr>
            </a:lvl5pPr>
            <a:lvl6pPr marL="2514600" indent="-228600" defTabSz="550863" eaLnBrk="0" fontAlgn="base" hangingPunct="0">
              <a:spcBef>
                <a:spcPct val="0"/>
              </a:spcBef>
              <a:spcAft>
                <a:spcPct val="0"/>
              </a:spcAft>
              <a:defRPr>
                <a:solidFill>
                  <a:schemeClr val="tx1"/>
                </a:solidFill>
                <a:latin typeface="Calibri" panose="020F0502020204030204" pitchFamily="34" charset="0"/>
              </a:defRPr>
            </a:lvl6pPr>
            <a:lvl7pPr marL="2971800" indent="-228600" defTabSz="550863" eaLnBrk="0" fontAlgn="base" hangingPunct="0">
              <a:spcBef>
                <a:spcPct val="0"/>
              </a:spcBef>
              <a:spcAft>
                <a:spcPct val="0"/>
              </a:spcAft>
              <a:defRPr>
                <a:solidFill>
                  <a:schemeClr val="tx1"/>
                </a:solidFill>
                <a:latin typeface="Calibri" panose="020F0502020204030204" pitchFamily="34" charset="0"/>
              </a:defRPr>
            </a:lvl7pPr>
            <a:lvl8pPr marL="3429000" indent="-228600" defTabSz="550863" eaLnBrk="0" fontAlgn="base" hangingPunct="0">
              <a:spcBef>
                <a:spcPct val="0"/>
              </a:spcBef>
              <a:spcAft>
                <a:spcPct val="0"/>
              </a:spcAft>
              <a:defRPr>
                <a:solidFill>
                  <a:schemeClr val="tx1"/>
                </a:solidFill>
                <a:latin typeface="Calibri" panose="020F0502020204030204" pitchFamily="34" charset="0"/>
              </a:defRPr>
            </a:lvl8pPr>
            <a:lvl9pPr marL="3886200" indent="-228600" defTabSz="5508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550863"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603020202020204" pitchFamily="34" charset="0"/>
                <a:ea typeface="Trebuchet MS" panose="020B0603020202020204" pitchFamily="34" charset="0"/>
                <a:cs typeface="Trebuchet MS" panose="020B0603020202020204" pitchFamily="34" charset="0"/>
              </a:rPr>
              <a:t>Talleres de Sensibilización</a:t>
            </a:r>
          </a:p>
        </p:txBody>
      </p:sp>
      <p:pic>
        <p:nvPicPr>
          <p:cNvPr id="106500" name="Imagen 72">
            <a:extLst>
              <a:ext uri="{FF2B5EF4-FFF2-40B4-BE49-F238E27FC236}">
                <a16:creationId xmlns:a16="http://schemas.microsoft.com/office/drawing/2014/main" id="{AB5380DF-8E71-4B3C-9CD2-6884A404D6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esquinas redondeadas 5">
            <a:extLst>
              <a:ext uri="{FF2B5EF4-FFF2-40B4-BE49-F238E27FC236}">
                <a16:creationId xmlns:a16="http://schemas.microsoft.com/office/drawing/2014/main" id="{826F3271-5A48-4130-A359-1A60DB3E4A12}"/>
              </a:ext>
            </a:extLst>
          </p:cNvPr>
          <p:cNvSpPr/>
          <p:nvPr/>
        </p:nvSpPr>
        <p:spPr>
          <a:xfrm>
            <a:off x="334963" y="1412875"/>
            <a:ext cx="4843462" cy="18637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02" name="CuadroTexto 15">
            <a:extLst>
              <a:ext uri="{FF2B5EF4-FFF2-40B4-BE49-F238E27FC236}">
                <a16:creationId xmlns:a16="http://schemas.microsoft.com/office/drawing/2014/main" id="{093A7A27-D1A1-47A3-8CFF-AB141DF13579}"/>
              </a:ext>
            </a:extLst>
          </p:cNvPr>
          <p:cNvSpPr txBox="1">
            <a:spLocks noChangeArrowheads="1"/>
          </p:cNvSpPr>
          <p:nvPr/>
        </p:nvSpPr>
        <p:spPr bwMode="auto">
          <a:xfrm>
            <a:off x="433388" y="1862138"/>
            <a:ext cx="50879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Cantidad de talleres: 31</a:t>
            </a:r>
            <a:endPar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Cantidad de Participantes: 957</a:t>
            </a:r>
            <a:endParaRPr kumimoji="0" lang="es-CL" altLang="es-CL" sz="16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Modalidad de las actividades: </a:t>
            </a:r>
            <a:r>
              <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Virtual-Presencial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Satisfacción con modalidad virtual: </a:t>
            </a:r>
            <a:r>
              <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6.6</a:t>
            </a:r>
          </a:p>
          <a:p>
            <a:pPr marL="0" marR="0" lvl="0" indent="0" algn="l" defTabSz="914400" rtl="0" eaLnBrk="1" fontAlgn="base" latinLnBrk="0" hangingPunct="1">
              <a:lnSpc>
                <a:spcPct val="100000"/>
              </a:lnSpc>
              <a:spcBef>
                <a:spcPct val="0"/>
              </a:spcBef>
              <a:spcAft>
                <a:spcPct val="0"/>
              </a:spcAft>
              <a:buClrTx/>
              <a:buSzTx/>
              <a:buFontTx/>
              <a:buNone/>
              <a:tabLst/>
              <a:defRPr/>
            </a:pPr>
            <a:r>
              <a:rPr lang="es-CL" altLang="es-CL" sz="1600" dirty="0">
                <a:solidFill>
                  <a:prstClr val="black"/>
                </a:solidFill>
              </a:rPr>
              <a:t>Satisfacción con modalidad presencial: </a:t>
            </a:r>
            <a:r>
              <a:rPr lang="es-CL" altLang="es-CL" sz="1600" b="1" dirty="0">
                <a:solidFill>
                  <a:prstClr val="black"/>
                </a:solidFill>
              </a:rPr>
              <a:t>6.3</a:t>
            </a:r>
            <a:endParaRPr kumimoji="0" lang="es-CL" altLang="es-C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6503" name="CuadroTexto 16">
            <a:extLst>
              <a:ext uri="{FF2B5EF4-FFF2-40B4-BE49-F238E27FC236}">
                <a16:creationId xmlns:a16="http://schemas.microsoft.com/office/drawing/2014/main" id="{904AFC5E-1B24-437A-A6EC-B86C3A18857F}"/>
              </a:ext>
            </a:extLst>
          </p:cNvPr>
          <p:cNvSpPr txBox="1">
            <a:spLocks noChangeArrowheads="1"/>
          </p:cNvSpPr>
          <p:nvPr/>
        </p:nvSpPr>
        <p:spPr bwMode="auto">
          <a:xfrm>
            <a:off x="433388" y="1492250"/>
            <a:ext cx="3233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CARACTERÍSTICAS ACTIVIDADES</a:t>
            </a:r>
          </a:p>
        </p:txBody>
      </p:sp>
      <p:sp>
        <p:nvSpPr>
          <p:cNvPr id="106505" name="CuadroTexto 15">
            <a:extLst>
              <a:ext uri="{FF2B5EF4-FFF2-40B4-BE49-F238E27FC236}">
                <a16:creationId xmlns:a16="http://schemas.microsoft.com/office/drawing/2014/main" id="{30A05A77-9769-4762-82F1-E8CA9C944519}"/>
              </a:ext>
            </a:extLst>
          </p:cNvPr>
          <p:cNvSpPr txBox="1">
            <a:spLocks noChangeArrowheads="1"/>
          </p:cNvSpPr>
          <p:nvPr/>
        </p:nvSpPr>
        <p:spPr bwMode="auto">
          <a:xfrm>
            <a:off x="7689850" y="1042988"/>
            <a:ext cx="2811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SATISFACCIÓN MODALIDAD</a:t>
            </a:r>
          </a:p>
        </p:txBody>
      </p:sp>
      <p:sp>
        <p:nvSpPr>
          <p:cNvPr id="106506" name="CuadroTexto 9">
            <a:extLst>
              <a:ext uri="{FF2B5EF4-FFF2-40B4-BE49-F238E27FC236}">
                <a16:creationId xmlns:a16="http://schemas.microsoft.com/office/drawing/2014/main" id="{AE99CB7B-4138-4874-9AC6-E52D9E8E080D}"/>
              </a:ext>
            </a:extLst>
          </p:cNvPr>
          <p:cNvSpPr txBox="1">
            <a:spLocks noChangeArrowheads="1"/>
          </p:cNvSpPr>
          <p:nvPr/>
        </p:nvSpPr>
        <p:spPr bwMode="auto">
          <a:xfrm>
            <a:off x="461963" y="4170363"/>
            <a:ext cx="243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CANTIDAD RESPUESTAS</a:t>
            </a:r>
          </a:p>
        </p:txBody>
      </p:sp>
      <p:graphicFrame>
        <p:nvGraphicFramePr>
          <p:cNvPr id="12" name="Tabla 11">
            <a:extLst>
              <a:ext uri="{FF2B5EF4-FFF2-40B4-BE49-F238E27FC236}">
                <a16:creationId xmlns:a16="http://schemas.microsoft.com/office/drawing/2014/main" id="{ECCB2BF6-A88D-48ED-A3AC-5C6500CFC1BA}"/>
              </a:ext>
            </a:extLst>
          </p:cNvPr>
          <p:cNvGraphicFramePr>
            <a:graphicFrameLocks noGrp="1"/>
          </p:cNvGraphicFramePr>
          <p:nvPr/>
        </p:nvGraphicFramePr>
        <p:xfrm>
          <a:off x="334963" y="4711700"/>
          <a:ext cx="5087934" cy="733425"/>
        </p:xfrm>
        <a:graphic>
          <a:graphicData uri="http://schemas.openxmlformats.org/drawingml/2006/table">
            <a:tbl>
              <a:tblPr firstRow="1" bandRow="1">
                <a:tableStyleId>{5C22544A-7EE6-4342-B048-85BDC9FD1C3A}</a:tableStyleId>
              </a:tblPr>
              <a:tblGrid>
                <a:gridCol w="704955">
                  <a:extLst>
                    <a:ext uri="{9D8B030D-6E8A-4147-A177-3AD203B41FA5}">
                      <a16:colId xmlns:a16="http://schemas.microsoft.com/office/drawing/2014/main" val="20000"/>
                    </a:ext>
                  </a:extLst>
                </a:gridCol>
                <a:gridCol w="704955">
                  <a:extLst>
                    <a:ext uri="{9D8B030D-6E8A-4147-A177-3AD203B41FA5}">
                      <a16:colId xmlns:a16="http://schemas.microsoft.com/office/drawing/2014/main" val="20001"/>
                    </a:ext>
                  </a:extLst>
                </a:gridCol>
                <a:gridCol w="704955">
                  <a:extLst>
                    <a:ext uri="{9D8B030D-6E8A-4147-A177-3AD203B41FA5}">
                      <a16:colId xmlns:a16="http://schemas.microsoft.com/office/drawing/2014/main" val="20002"/>
                    </a:ext>
                  </a:extLst>
                </a:gridCol>
                <a:gridCol w="704955">
                  <a:extLst>
                    <a:ext uri="{9D8B030D-6E8A-4147-A177-3AD203B41FA5}">
                      <a16:colId xmlns:a16="http://schemas.microsoft.com/office/drawing/2014/main" val="20003"/>
                    </a:ext>
                  </a:extLst>
                </a:gridCol>
                <a:gridCol w="704955">
                  <a:extLst>
                    <a:ext uri="{9D8B030D-6E8A-4147-A177-3AD203B41FA5}">
                      <a16:colId xmlns:a16="http://schemas.microsoft.com/office/drawing/2014/main" val="20004"/>
                    </a:ext>
                  </a:extLst>
                </a:gridCol>
                <a:gridCol w="704955">
                  <a:extLst>
                    <a:ext uri="{9D8B030D-6E8A-4147-A177-3AD203B41FA5}">
                      <a16:colId xmlns:a16="http://schemas.microsoft.com/office/drawing/2014/main" val="20005"/>
                    </a:ext>
                  </a:extLst>
                </a:gridCol>
                <a:gridCol w="858204">
                  <a:extLst>
                    <a:ext uri="{9D8B030D-6E8A-4147-A177-3AD203B41FA5}">
                      <a16:colId xmlns:a16="http://schemas.microsoft.com/office/drawing/2014/main" val="20012"/>
                    </a:ext>
                  </a:extLst>
                </a:gridCol>
              </a:tblGrid>
              <a:tr h="447664">
                <a:tc>
                  <a:txBody>
                    <a:bodyPr/>
                    <a:lstStyle/>
                    <a:p>
                      <a:pPr algn="ctr" rtl="0" fontAlgn="ctr"/>
                      <a:r>
                        <a:rPr lang="es-CL" sz="1400" b="1" i="0" u="none" strike="noStrike" dirty="0">
                          <a:solidFill>
                            <a:srgbClr val="FFFFFF"/>
                          </a:solidFill>
                          <a:effectLst/>
                          <a:latin typeface="Calibri" panose="020F0502020204030204" pitchFamily="34" charset="0"/>
                        </a:rPr>
                        <a:t>Abr</a:t>
                      </a:r>
                    </a:p>
                  </a:txBody>
                  <a:tcPr marL="9527" marR="9527"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May</a:t>
                      </a:r>
                    </a:p>
                  </a:txBody>
                  <a:tcPr marL="9527" marR="9527"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Jun</a:t>
                      </a:r>
                    </a:p>
                  </a:txBody>
                  <a:tcPr marL="9527" marR="9527"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Jul</a:t>
                      </a:r>
                    </a:p>
                  </a:txBody>
                  <a:tcPr marL="9527" marR="9527" marT="9525" marB="0" anchor="ctr"/>
                </a:tc>
                <a:tc>
                  <a:txBody>
                    <a:bodyPr/>
                    <a:lstStyle/>
                    <a:p>
                      <a:pPr algn="ctr" rtl="0" fontAlgn="ctr"/>
                      <a:r>
                        <a:rPr lang="es-CL" sz="1400" b="1" i="0" u="none" strike="noStrike" dirty="0" err="1">
                          <a:solidFill>
                            <a:srgbClr val="FFFFFF"/>
                          </a:solidFill>
                          <a:effectLst/>
                          <a:latin typeface="Calibri" panose="020F0502020204030204" pitchFamily="34" charset="0"/>
                        </a:rPr>
                        <a:t>Ago</a:t>
                      </a:r>
                      <a:endParaRPr lang="es-CL" sz="1400" b="1" i="0" u="none" strike="noStrike" dirty="0">
                        <a:solidFill>
                          <a:srgbClr val="FFFFFF"/>
                        </a:solidFill>
                        <a:effectLst/>
                        <a:latin typeface="Calibri" panose="020F0502020204030204" pitchFamily="34" charset="0"/>
                      </a:endParaRPr>
                    </a:p>
                  </a:txBody>
                  <a:tcPr marL="9527" marR="9527" marT="9525" marB="0" anchor="ctr"/>
                </a:tc>
                <a:tc>
                  <a:txBody>
                    <a:bodyPr/>
                    <a:lstStyle/>
                    <a:p>
                      <a:pPr algn="ctr" rtl="0" fontAlgn="ctr"/>
                      <a:r>
                        <a:rPr lang="es-CL" sz="1400" b="1" i="0" u="none" strike="noStrike" dirty="0">
                          <a:solidFill>
                            <a:srgbClr val="FFFFFF"/>
                          </a:solidFill>
                          <a:effectLst/>
                          <a:latin typeface="Calibri" panose="020F0502020204030204" pitchFamily="34" charset="0"/>
                        </a:rPr>
                        <a:t>Oct</a:t>
                      </a:r>
                    </a:p>
                  </a:txBody>
                  <a:tcPr marL="9527" marR="9527" marT="9525" marB="0" anchor="ctr"/>
                </a:tc>
                <a:tc>
                  <a:txBody>
                    <a:bodyPr/>
                    <a:lstStyle/>
                    <a:p>
                      <a:pPr algn="ctr" rtl="0" fontAlgn="ctr"/>
                      <a:r>
                        <a:rPr lang="es-CL" sz="1400" u="none" strike="noStrike" dirty="0">
                          <a:effectLst/>
                        </a:rPr>
                        <a:t>TOTAL</a:t>
                      </a:r>
                      <a:endParaRPr lang="es-CL" sz="1400" b="1" i="0" u="none" strike="noStrike" dirty="0">
                        <a:solidFill>
                          <a:srgbClr val="FFFFFF"/>
                        </a:solidFill>
                        <a:effectLst/>
                        <a:latin typeface="Calibri" panose="020F0502020204030204" pitchFamily="34" charset="0"/>
                      </a:endParaRPr>
                    </a:p>
                  </a:txBody>
                  <a:tcPr marL="9527" marR="9527" marT="9525" marB="0" anchor="ctr"/>
                </a:tc>
                <a:extLst>
                  <a:ext uri="{0D108BD9-81ED-4DB2-BD59-A6C34878D82A}">
                    <a16:rowId xmlns:a16="http://schemas.microsoft.com/office/drawing/2014/main" val="10000"/>
                  </a:ext>
                </a:extLst>
              </a:tr>
              <a:tr h="285761">
                <a:tc>
                  <a:txBody>
                    <a:bodyPr/>
                    <a:lstStyle/>
                    <a:p>
                      <a:pPr algn="ctr" fontAlgn="t"/>
                      <a:r>
                        <a:rPr lang="es-CL" sz="1200" b="0" i="0" u="none" strike="noStrike" dirty="0">
                          <a:solidFill>
                            <a:srgbClr val="000000"/>
                          </a:solidFill>
                          <a:effectLst/>
                          <a:latin typeface="Arial" panose="020B0604020202020204" pitchFamily="34" charset="0"/>
                        </a:rPr>
                        <a:t>24</a:t>
                      </a:r>
                    </a:p>
                  </a:txBody>
                  <a:tcPr marL="9527" marR="9527" marT="9525" marB="0" anchor="ctr"/>
                </a:tc>
                <a:tc>
                  <a:txBody>
                    <a:bodyPr/>
                    <a:lstStyle/>
                    <a:p>
                      <a:pPr algn="ctr" fontAlgn="t"/>
                      <a:r>
                        <a:rPr lang="es-CL" sz="1200" b="0" i="0" u="none" strike="noStrike" dirty="0">
                          <a:solidFill>
                            <a:srgbClr val="000000"/>
                          </a:solidFill>
                          <a:effectLst/>
                          <a:latin typeface="Arial" panose="020B0604020202020204" pitchFamily="34" charset="0"/>
                        </a:rPr>
                        <a:t>30</a:t>
                      </a:r>
                    </a:p>
                  </a:txBody>
                  <a:tcPr marL="9527" marR="9527" marT="9525" marB="0" anchor="ctr"/>
                </a:tc>
                <a:tc>
                  <a:txBody>
                    <a:bodyPr/>
                    <a:lstStyle/>
                    <a:p>
                      <a:pPr algn="ctr" fontAlgn="t"/>
                      <a:r>
                        <a:rPr lang="es-CL" sz="1200" b="0" i="0" u="none" strike="noStrike" dirty="0">
                          <a:solidFill>
                            <a:srgbClr val="000000"/>
                          </a:solidFill>
                          <a:effectLst/>
                          <a:latin typeface="Arial" panose="020B0604020202020204" pitchFamily="34" charset="0"/>
                        </a:rPr>
                        <a:t>42</a:t>
                      </a:r>
                    </a:p>
                  </a:txBody>
                  <a:tcPr marL="9527" marR="9527" marT="9525" marB="0" anchor="ctr"/>
                </a:tc>
                <a:tc>
                  <a:txBody>
                    <a:bodyPr/>
                    <a:lstStyle/>
                    <a:p>
                      <a:pPr algn="ctr" fontAlgn="t"/>
                      <a:r>
                        <a:rPr lang="es-CL" sz="1200" b="0" i="0" u="none" strike="noStrike" dirty="0">
                          <a:solidFill>
                            <a:srgbClr val="000000"/>
                          </a:solidFill>
                          <a:effectLst/>
                          <a:latin typeface="Arial" panose="020B0604020202020204" pitchFamily="34" charset="0"/>
                        </a:rPr>
                        <a:t>17</a:t>
                      </a:r>
                    </a:p>
                  </a:txBody>
                  <a:tcPr marL="9527" marR="9527" marT="9525" marB="0" anchor="ctr"/>
                </a:tc>
                <a:tc>
                  <a:txBody>
                    <a:bodyPr/>
                    <a:lstStyle/>
                    <a:p>
                      <a:pPr algn="ctr" fontAlgn="t"/>
                      <a:r>
                        <a:rPr lang="es-CL" sz="1200" b="0" i="0" u="none" strike="noStrike" dirty="0">
                          <a:solidFill>
                            <a:srgbClr val="000000"/>
                          </a:solidFill>
                          <a:effectLst/>
                          <a:latin typeface="Arial" panose="020B0604020202020204" pitchFamily="34" charset="0"/>
                        </a:rPr>
                        <a:t>11</a:t>
                      </a:r>
                    </a:p>
                  </a:txBody>
                  <a:tcPr marL="9527" marR="9527" marT="9525" marB="0" anchor="ctr"/>
                </a:tc>
                <a:tc>
                  <a:txBody>
                    <a:bodyPr/>
                    <a:lstStyle/>
                    <a:p>
                      <a:pPr algn="ctr" fontAlgn="t"/>
                      <a:r>
                        <a:rPr lang="es-CL" sz="1200" b="0" i="0" u="none" strike="noStrike" dirty="0">
                          <a:solidFill>
                            <a:srgbClr val="000000"/>
                          </a:solidFill>
                          <a:effectLst/>
                          <a:latin typeface="Arial" panose="020B0604020202020204" pitchFamily="34" charset="0"/>
                        </a:rPr>
                        <a:t>5</a:t>
                      </a:r>
                    </a:p>
                  </a:txBody>
                  <a:tcPr marL="9527" marR="9527" marT="9525" marB="0" anchor="ctr"/>
                </a:tc>
                <a:tc>
                  <a:txBody>
                    <a:bodyPr/>
                    <a:lstStyle/>
                    <a:p>
                      <a:pPr algn="ctr" fontAlgn="t"/>
                      <a:r>
                        <a:rPr lang="es-CL" sz="1200" b="0" i="0" u="none" strike="noStrike" dirty="0">
                          <a:solidFill>
                            <a:srgbClr val="000000"/>
                          </a:solidFill>
                          <a:effectLst/>
                          <a:latin typeface="Arial" panose="020B0604020202020204" pitchFamily="34" charset="0"/>
                        </a:rPr>
                        <a:t>129</a:t>
                      </a:r>
                    </a:p>
                  </a:txBody>
                  <a:tcPr marL="9527" marR="9527" marT="9525" marB="0" anchor="ctr"/>
                </a:tc>
                <a:extLst>
                  <a:ext uri="{0D108BD9-81ED-4DB2-BD59-A6C34878D82A}">
                    <a16:rowId xmlns:a16="http://schemas.microsoft.com/office/drawing/2014/main" val="10001"/>
                  </a:ext>
                </a:extLst>
              </a:tr>
            </a:tbl>
          </a:graphicData>
        </a:graphic>
      </p:graphicFrame>
      <p:sp>
        <p:nvSpPr>
          <p:cNvPr id="106553" name="CuadroTexto 3">
            <a:extLst>
              <a:ext uri="{FF2B5EF4-FFF2-40B4-BE49-F238E27FC236}">
                <a16:creationId xmlns:a16="http://schemas.microsoft.com/office/drawing/2014/main" id="{7B3C41DC-BEBA-4ECA-9DF0-FE8AF47C56CA}"/>
              </a:ext>
            </a:extLst>
          </p:cNvPr>
          <p:cNvSpPr txBox="1">
            <a:spLocks noChangeArrowheads="1"/>
          </p:cNvSpPr>
          <p:nvPr/>
        </p:nvSpPr>
        <p:spPr bwMode="auto">
          <a:xfrm>
            <a:off x="6813550" y="6267450"/>
            <a:ext cx="24336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1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No hubo talleres presenciales el 2020.</a:t>
            </a:r>
          </a:p>
        </p:txBody>
      </p:sp>
      <p:graphicFrame>
        <p:nvGraphicFramePr>
          <p:cNvPr id="2" name="Gráfico 1">
            <a:extLst>
              <a:ext uri="{FF2B5EF4-FFF2-40B4-BE49-F238E27FC236}">
                <a16:creationId xmlns:a16="http://schemas.microsoft.com/office/drawing/2014/main" id="{D7CDCD68-5F77-92FA-A2AF-5A714CC2A8C7}"/>
              </a:ext>
            </a:extLst>
          </p:cNvPr>
          <p:cNvGraphicFramePr>
            <a:graphicFrameLocks/>
          </p:cNvGraphicFramePr>
          <p:nvPr/>
        </p:nvGraphicFramePr>
        <p:xfrm>
          <a:off x="6813549" y="1492250"/>
          <a:ext cx="4542427" cy="2191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0CF5C54E-00C9-8DD0-32AF-6383A0E4AC17}"/>
              </a:ext>
            </a:extLst>
          </p:cNvPr>
          <p:cNvGraphicFramePr>
            <a:graphicFrameLocks/>
          </p:cNvGraphicFramePr>
          <p:nvPr/>
        </p:nvGraphicFramePr>
        <p:xfrm>
          <a:off x="6813549" y="3787956"/>
          <a:ext cx="4542426" cy="247949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32D92987-E5FA-4D60-9849-87343BE405C3}"/>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107523" name="3 CuadroTexto">
            <a:extLst>
              <a:ext uri="{FF2B5EF4-FFF2-40B4-BE49-F238E27FC236}">
                <a16:creationId xmlns:a16="http://schemas.microsoft.com/office/drawing/2014/main" id="{E7E206C0-875E-423C-9E51-C940D412694B}"/>
              </a:ext>
            </a:extLst>
          </p:cNvPr>
          <p:cNvSpPr txBox="1">
            <a:spLocks noChangeArrowheads="1"/>
          </p:cNvSpPr>
          <p:nvPr/>
        </p:nvSpPr>
        <p:spPr bwMode="auto">
          <a:xfrm>
            <a:off x="93663" y="68263"/>
            <a:ext cx="44846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53" tIns="60927" rIns="121853" bIns="60927">
            <a:spAutoFit/>
          </a:bodyPr>
          <a:lstStyle>
            <a:lvl1pPr defTabSz="550863">
              <a:defRPr>
                <a:solidFill>
                  <a:schemeClr val="tx1"/>
                </a:solidFill>
                <a:latin typeface="Calibri" panose="020F0502020204030204" pitchFamily="34" charset="0"/>
              </a:defRPr>
            </a:lvl1pPr>
            <a:lvl2pPr marL="742950" indent="-285750" defTabSz="550863">
              <a:defRPr>
                <a:solidFill>
                  <a:schemeClr val="tx1"/>
                </a:solidFill>
                <a:latin typeface="Calibri" panose="020F0502020204030204" pitchFamily="34" charset="0"/>
              </a:defRPr>
            </a:lvl2pPr>
            <a:lvl3pPr marL="1143000" indent="-228600" defTabSz="550863">
              <a:defRPr>
                <a:solidFill>
                  <a:schemeClr val="tx1"/>
                </a:solidFill>
                <a:latin typeface="Calibri" panose="020F0502020204030204" pitchFamily="34" charset="0"/>
              </a:defRPr>
            </a:lvl3pPr>
            <a:lvl4pPr marL="1600200" indent="-228600" defTabSz="550863">
              <a:defRPr>
                <a:solidFill>
                  <a:schemeClr val="tx1"/>
                </a:solidFill>
                <a:latin typeface="Calibri" panose="020F0502020204030204" pitchFamily="34" charset="0"/>
              </a:defRPr>
            </a:lvl4pPr>
            <a:lvl5pPr marL="2057400" indent="-228600" defTabSz="550863">
              <a:defRPr>
                <a:solidFill>
                  <a:schemeClr val="tx1"/>
                </a:solidFill>
                <a:latin typeface="Calibri" panose="020F0502020204030204" pitchFamily="34" charset="0"/>
              </a:defRPr>
            </a:lvl5pPr>
            <a:lvl6pPr marL="2514600" indent="-228600" defTabSz="550863" eaLnBrk="0" fontAlgn="base" hangingPunct="0">
              <a:spcBef>
                <a:spcPct val="0"/>
              </a:spcBef>
              <a:spcAft>
                <a:spcPct val="0"/>
              </a:spcAft>
              <a:defRPr>
                <a:solidFill>
                  <a:schemeClr val="tx1"/>
                </a:solidFill>
                <a:latin typeface="Calibri" panose="020F0502020204030204" pitchFamily="34" charset="0"/>
              </a:defRPr>
            </a:lvl6pPr>
            <a:lvl7pPr marL="2971800" indent="-228600" defTabSz="550863" eaLnBrk="0" fontAlgn="base" hangingPunct="0">
              <a:spcBef>
                <a:spcPct val="0"/>
              </a:spcBef>
              <a:spcAft>
                <a:spcPct val="0"/>
              </a:spcAft>
              <a:defRPr>
                <a:solidFill>
                  <a:schemeClr val="tx1"/>
                </a:solidFill>
                <a:latin typeface="Calibri" panose="020F0502020204030204" pitchFamily="34" charset="0"/>
              </a:defRPr>
            </a:lvl7pPr>
            <a:lvl8pPr marL="3429000" indent="-228600" defTabSz="550863" eaLnBrk="0" fontAlgn="base" hangingPunct="0">
              <a:spcBef>
                <a:spcPct val="0"/>
              </a:spcBef>
              <a:spcAft>
                <a:spcPct val="0"/>
              </a:spcAft>
              <a:defRPr>
                <a:solidFill>
                  <a:schemeClr val="tx1"/>
                </a:solidFill>
                <a:latin typeface="Calibri" panose="020F0502020204030204" pitchFamily="34" charset="0"/>
              </a:defRPr>
            </a:lvl8pPr>
            <a:lvl9pPr marL="3886200" indent="-228600" defTabSz="5508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550863"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603020202020204" pitchFamily="34" charset="0"/>
                <a:ea typeface="Trebuchet MS" panose="020B0603020202020204" pitchFamily="34" charset="0"/>
                <a:cs typeface="Trebuchet MS" panose="020B0603020202020204" pitchFamily="34" charset="0"/>
              </a:rPr>
              <a:t>Talleres Sensibilización</a:t>
            </a:r>
          </a:p>
        </p:txBody>
      </p:sp>
      <p:pic>
        <p:nvPicPr>
          <p:cNvPr id="107524" name="Imagen 72">
            <a:extLst>
              <a:ext uri="{FF2B5EF4-FFF2-40B4-BE49-F238E27FC236}">
                <a16:creationId xmlns:a16="http://schemas.microsoft.com/office/drawing/2014/main" id="{0CC6CE64-434A-4CB9-A2EA-30D90594C0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CuadroTexto 5">
            <a:extLst>
              <a:ext uri="{FF2B5EF4-FFF2-40B4-BE49-F238E27FC236}">
                <a16:creationId xmlns:a16="http://schemas.microsoft.com/office/drawing/2014/main" id="{34A477DD-6BD9-4399-AD0B-FCAD1CC96FA1}"/>
              </a:ext>
            </a:extLst>
          </p:cNvPr>
          <p:cNvSpPr txBox="1">
            <a:spLocks noChangeArrowheads="1"/>
          </p:cNvSpPr>
          <p:nvPr/>
        </p:nvSpPr>
        <p:spPr bwMode="auto">
          <a:xfrm>
            <a:off x="5075238" y="1149350"/>
            <a:ext cx="248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SATISFACCIÓN GENERAL</a:t>
            </a:r>
          </a:p>
        </p:txBody>
      </p:sp>
      <p:sp>
        <p:nvSpPr>
          <p:cNvPr id="8" name="Rectángulo: esquinas redondeadas 7">
            <a:extLst>
              <a:ext uri="{FF2B5EF4-FFF2-40B4-BE49-F238E27FC236}">
                <a16:creationId xmlns:a16="http://schemas.microsoft.com/office/drawing/2014/main" id="{23420C7F-93EC-4F98-A107-54EEAC89BAA3}"/>
              </a:ext>
            </a:extLst>
          </p:cNvPr>
          <p:cNvSpPr/>
          <p:nvPr/>
        </p:nvSpPr>
        <p:spPr>
          <a:xfrm>
            <a:off x="3987347" y="5866784"/>
            <a:ext cx="5102225" cy="707053"/>
          </a:xfrm>
          <a:prstGeom prst="roundRect">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Se mantiene la satisfacción general de los talleres de sensibilización. </a:t>
            </a:r>
            <a:endParaRPr kumimoji="0" lang="es-CL" sz="1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Gráfico 1">
            <a:extLst>
              <a:ext uri="{FF2B5EF4-FFF2-40B4-BE49-F238E27FC236}">
                <a16:creationId xmlns:a16="http://schemas.microsoft.com/office/drawing/2014/main" id="{C0B2AA73-E349-B881-98B9-462BDBA5C36C}"/>
              </a:ext>
            </a:extLst>
          </p:cNvPr>
          <p:cNvGraphicFramePr>
            <a:graphicFrameLocks/>
          </p:cNvGraphicFramePr>
          <p:nvPr/>
        </p:nvGraphicFramePr>
        <p:xfrm>
          <a:off x="930067" y="1842473"/>
          <a:ext cx="5549110" cy="35670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697EEEDC-CE2C-5FE4-1747-37017DCA3BB4}"/>
              </a:ext>
            </a:extLst>
          </p:cNvPr>
          <p:cNvGraphicFramePr>
            <a:graphicFrameLocks/>
          </p:cNvGraphicFramePr>
          <p:nvPr/>
        </p:nvGraphicFramePr>
        <p:xfrm>
          <a:off x="6753498" y="1842472"/>
          <a:ext cx="4672148" cy="356708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E4B910A1-46D7-4015-82F9-303A07523BF5}"/>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108547" name="3 CuadroTexto">
            <a:extLst>
              <a:ext uri="{FF2B5EF4-FFF2-40B4-BE49-F238E27FC236}">
                <a16:creationId xmlns:a16="http://schemas.microsoft.com/office/drawing/2014/main" id="{DC081D0A-B3F9-45EF-9569-EF63783F3063}"/>
              </a:ext>
            </a:extLst>
          </p:cNvPr>
          <p:cNvSpPr txBox="1">
            <a:spLocks noChangeArrowheads="1"/>
          </p:cNvSpPr>
          <p:nvPr/>
        </p:nvSpPr>
        <p:spPr bwMode="auto">
          <a:xfrm>
            <a:off x="93663" y="68263"/>
            <a:ext cx="44846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53" tIns="60927" rIns="121853" bIns="60927">
            <a:spAutoFit/>
          </a:bodyPr>
          <a:lstStyle>
            <a:lvl1pPr defTabSz="550863">
              <a:defRPr>
                <a:solidFill>
                  <a:schemeClr val="tx1"/>
                </a:solidFill>
                <a:latin typeface="Calibri" panose="020F0502020204030204" pitchFamily="34" charset="0"/>
              </a:defRPr>
            </a:lvl1pPr>
            <a:lvl2pPr marL="742950" indent="-285750" defTabSz="550863">
              <a:defRPr>
                <a:solidFill>
                  <a:schemeClr val="tx1"/>
                </a:solidFill>
                <a:latin typeface="Calibri" panose="020F0502020204030204" pitchFamily="34" charset="0"/>
              </a:defRPr>
            </a:lvl2pPr>
            <a:lvl3pPr marL="1143000" indent="-228600" defTabSz="550863">
              <a:defRPr>
                <a:solidFill>
                  <a:schemeClr val="tx1"/>
                </a:solidFill>
                <a:latin typeface="Calibri" panose="020F0502020204030204" pitchFamily="34" charset="0"/>
              </a:defRPr>
            </a:lvl3pPr>
            <a:lvl4pPr marL="1600200" indent="-228600" defTabSz="550863">
              <a:defRPr>
                <a:solidFill>
                  <a:schemeClr val="tx1"/>
                </a:solidFill>
                <a:latin typeface="Calibri" panose="020F0502020204030204" pitchFamily="34" charset="0"/>
              </a:defRPr>
            </a:lvl4pPr>
            <a:lvl5pPr marL="2057400" indent="-228600" defTabSz="550863">
              <a:defRPr>
                <a:solidFill>
                  <a:schemeClr val="tx1"/>
                </a:solidFill>
                <a:latin typeface="Calibri" panose="020F0502020204030204" pitchFamily="34" charset="0"/>
              </a:defRPr>
            </a:lvl5pPr>
            <a:lvl6pPr marL="2514600" indent="-228600" defTabSz="550863" eaLnBrk="0" fontAlgn="base" hangingPunct="0">
              <a:spcBef>
                <a:spcPct val="0"/>
              </a:spcBef>
              <a:spcAft>
                <a:spcPct val="0"/>
              </a:spcAft>
              <a:defRPr>
                <a:solidFill>
                  <a:schemeClr val="tx1"/>
                </a:solidFill>
                <a:latin typeface="Calibri" panose="020F0502020204030204" pitchFamily="34" charset="0"/>
              </a:defRPr>
            </a:lvl6pPr>
            <a:lvl7pPr marL="2971800" indent="-228600" defTabSz="550863" eaLnBrk="0" fontAlgn="base" hangingPunct="0">
              <a:spcBef>
                <a:spcPct val="0"/>
              </a:spcBef>
              <a:spcAft>
                <a:spcPct val="0"/>
              </a:spcAft>
              <a:defRPr>
                <a:solidFill>
                  <a:schemeClr val="tx1"/>
                </a:solidFill>
                <a:latin typeface="Calibri" panose="020F0502020204030204" pitchFamily="34" charset="0"/>
              </a:defRPr>
            </a:lvl7pPr>
            <a:lvl8pPr marL="3429000" indent="-228600" defTabSz="550863" eaLnBrk="0" fontAlgn="base" hangingPunct="0">
              <a:spcBef>
                <a:spcPct val="0"/>
              </a:spcBef>
              <a:spcAft>
                <a:spcPct val="0"/>
              </a:spcAft>
              <a:defRPr>
                <a:solidFill>
                  <a:schemeClr val="tx1"/>
                </a:solidFill>
                <a:latin typeface="Calibri" panose="020F0502020204030204" pitchFamily="34" charset="0"/>
              </a:defRPr>
            </a:lvl8pPr>
            <a:lvl9pPr marL="3886200" indent="-228600" defTabSz="5508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550863"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603020202020204" pitchFamily="34" charset="0"/>
                <a:ea typeface="Trebuchet MS" panose="020B0603020202020204" pitchFamily="34" charset="0"/>
                <a:cs typeface="Trebuchet MS" panose="020B0603020202020204" pitchFamily="34" charset="0"/>
              </a:rPr>
              <a:t>Talleres Sensibilización</a:t>
            </a:r>
          </a:p>
        </p:txBody>
      </p:sp>
      <p:pic>
        <p:nvPicPr>
          <p:cNvPr id="108548" name="Imagen 72">
            <a:extLst>
              <a:ext uri="{FF2B5EF4-FFF2-40B4-BE49-F238E27FC236}">
                <a16:creationId xmlns:a16="http://schemas.microsoft.com/office/drawing/2014/main" id="{D0887387-ED56-4330-A97B-864412BDBE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CuadroTexto 6">
            <a:extLst>
              <a:ext uri="{FF2B5EF4-FFF2-40B4-BE49-F238E27FC236}">
                <a16:creationId xmlns:a16="http://schemas.microsoft.com/office/drawing/2014/main" id="{13AD14DD-FDA7-4D5A-B652-CC5002CA0C33}"/>
              </a:ext>
            </a:extLst>
          </p:cNvPr>
          <p:cNvSpPr txBox="1">
            <a:spLocks noChangeArrowheads="1"/>
          </p:cNvSpPr>
          <p:nvPr/>
        </p:nvSpPr>
        <p:spPr bwMode="auto">
          <a:xfrm>
            <a:off x="4995863" y="1084123"/>
            <a:ext cx="226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LOGÍSTICA Y RELATOR</a:t>
            </a:r>
          </a:p>
        </p:txBody>
      </p:sp>
      <p:sp>
        <p:nvSpPr>
          <p:cNvPr id="8" name="Rectángulo: esquinas redondeadas 7">
            <a:extLst>
              <a:ext uri="{FF2B5EF4-FFF2-40B4-BE49-F238E27FC236}">
                <a16:creationId xmlns:a16="http://schemas.microsoft.com/office/drawing/2014/main" id="{79AB7471-2E3D-4800-BC5D-04008113C240}"/>
              </a:ext>
            </a:extLst>
          </p:cNvPr>
          <p:cNvSpPr/>
          <p:nvPr/>
        </p:nvSpPr>
        <p:spPr>
          <a:xfrm>
            <a:off x="1923069" y="5895696"/>
            <a:ext cx="8305014" cy="654050"/>
          </a:xfrm>
          <a:prstGeom prst="roundRect">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a:ea typeface="+mn-ea"/>
                <a:cs typeface="+mn-cs"/>
              </a:rPr>
              <a:t>La satisfacción con los talleres es bastante alta.  </a:t>
            </a:r>
            <a:r>
              <a:rPr lang="es-ES" sz="1200" dirty="0">
                <a:solidFill>
                  <a:prstClr val="black"/>
                </a:solidFill>
                <a:latin typeface="Calibri"/>
              </a:rPr>
              <a:t>El aspecto</a:t>
            </a:r>
            <a:r>
              <a:rPr kumimoji="0" lang="es-ES" sz="1200" b="0" i="0" u="none" strike="noStrike" kern="1200" cap="none" spc="0" normalizeH="0" baseline="0" noProof="0" dirty="0">
                <a:ln>
                  <a:noFill/>
                </a:ln>
                <a:solidFill>
                  <a:prstClr val="black"/>
                </a:solidFill>
                <a:effectLst/>
                <a:uLnTx/>
                <a:uFillTx/>
                <a:latin typeface="Calibri"/>
                <a:ea typeface="+mn-ea"/>
                <a:cs typeface="+mn-cs"/>
              </a:rPr>
              <a:t> con notas más baja fue el material de apoyo entregado o enviado por correo.</a:t>
            </a:r>
            <a:endParaRPr kumimoji="0" lang="es-CL"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Gráfico 1">
            <a:extLst>
              <a:ext uri="{FF2B5EF4-FFF2-40B4-BE49-F238E27FC236}">
                <a16:creationId xmlns:a16="http://schemas.microsoft.com/office/drawing/2014/main" id="{FEE37162-148E-3AE2-460F-FF709256E2FE}"/>
              </a:ext>
            </a:extLst>
          </p:cNvPr>
          <p:cNvGraphicFramePr>
            <a:graphicFrameLocks/>
          </p:cNvGraphicFramePr>
          <p:nvPr/>
        </p:nvGraphicFramePr>
        <p:xfrm>
          <a:off x="6075576" y="1478219"/>
          <a:ext cx="5306528" cy="40467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id="{AB1D26BD-22AF-3D50-4E46-D0E452B6981E}"/>
              </a:ext>
            </a:extLst>
          </p:cNvPr>
          <p:cNvGraphicFramePr>
            <a:graphicFrameLocks/>
          </p:cNvGraphicFramePr>
          <p:nvPr/>
        </p:nvGraphicFramePr>
        <p:xfrm>
          <a:off x="809896" y="1478219"/>
          <a:ext cx="5143229" cy="404679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D3A00C37-3F64-4FEE-BEA9-898D27153E07}"/>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109571" name="3 CuadroTexto">
            <a:extLst>
              <a:ext uri="{FF2B5EF4-FFF2-40B4-BE49-F238E27FC236}">
                <a16:creationId xmlns:a16="http://schemas.microsoft.com/office/drawing/2014/main" id="{0EA4530D-5F03-492B-8EB6-606B80E27ABB}"/>
              </a:ext>
            </a:extLst>
          </p:cNvPr>
          <p:cNvSpPr txBox="1">
            <a:spLocks noChangeArrowheads="1"/>
          </p:cNvSpPr>
          <p:nvPr/>
        </p:nvSpPr>
        <p:spPr bwMode="auto">
          <a:xfrm>
            <a:off x="93663" y="68263"/>
            <a:ext cx="44846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53" tIns="60927" rIns="121853" bIns="60927">
            <a:spAutoFit/>
          </a:bodyPr>
          <a:lstStyle>
            <a:lvl1pPr defTabSz="550863">
              <a:defRPr>
                <a:solidFill>
                  <a:schemeClr val="tx1"/>
                </a:solidFill>
                <a:latin typeface="Calibri" panose="020F0502020204030204" pitchFamily="34" charset="0"/>
              </a:defRPr>
            </a:lvl1pPr>
            <a:lvl2pPr marL="742950" indent="-285750" defTabSz="550863">
              <a:defRPr>
                <a:solidFill>
                  <a:schemeClr val="tx1"/>
                </a:solidFill>
                <a:latin typeface="Calibri" panose="020F0502020204030204" pitchFamily="34" charset="0"/>
              </a:defRPr>
            </a:lvl2pPr>
            <a:lvl3pPr marL="1143000" indent="-228600" defTabSz="550863">
              <a:defRPr>
                <a:solidFill>
                  <a:schemeClr val="tx1"/>
                </a:solidFill>
                <a:latin typeface="Calibri" panose="020F0502020204030204" pitchFamily="34" charset="0"/>
              </a:defRPr>
            </a:lvl3pPr>
            <a:lvl4pPr marL="1600200" indent="-228600" defTabSz="550863">
              <a:defRPr>
                <a:solidFill>
                  <a:schemeClr val="tx1"/>
                </a:solidFill>
                <a:latin typeface="Calibri" panose="020F0502020204030204" pitchFamily="34" charset="0"/>
              </a:defRPr>
            </a:lvl4pPr>
            <a:lvl5pPr marL="2057400" indent="-228600" defTabSz="550863">
              <a:defRPr>
                <a:solidFill>
                  <a:schemeClr val="tx1"/>
                </a:solidFill>
                <a:latin typeface="Calibri" panose="020F0502020204030204" pitchFamily="34" charset="0"/>
              </a:defRPr>
            </a:lvl5pPr>
            <a:lvl6pPr marL="2514600" indent="-228600" defTabSz="550863" eaLnBrk="0" fontAlgn="base" hangingPunct="0">
              <a:spcBef>
                <a:spcPct val="0"/>
              </a:spcBef>
              <a:spcAft>
                <a:spcPct val="0"/>
              </a:spcAft>
              <a:defRPr>
                <a:solidFill>
                  <a:schemeClr val="tx1"/>
                </a:solidFill>
                <a:latin typeface="Calibri" panose="020F0502020204030204" pitchFamily="34" charset="0"/>
              </a:defRPr>
            </a:lvl6pPr>
            <a:lvl7pPr marL="2971800" indent="-228600" defTabSz="550863" eaLnBrk="0" fontAlgn="base" hangingPunct="0">
              <a:spcBef>
                <a:spcPct val="0"/>
              </a:spcBef>
              <a:spcAft>
                <a:spcPct val="0"/>
              </a:spcAft>
              <a:defRPr>
                <a:solidFill>
                  <a:schemeClr val="tx1"/>
                </a:solidFill>
                <a:latin typeface="Calibri" panose="020F0502020204030204" pitchFamily="34" charset="0"/>
              </a:defRPr>
            </a:lvl7pPr>
            <a:lvl8pPr marL="3429000" indent="-228600" defTabSz="550863" eaLnBrk="0" fontAlgn="base" hangingPunct="0">
              <a:spcBef>
                <a:spcPct val="0"/>
              </a:spcBef>
              <a:spcAft>
                <a:spcPct val="0"/>
              </a:spcAft>
              <a:defRPr>
                <a:solidFill>
                  <a:schemeClr val="tx1"/>
                </a:solidFill>
                <a:latin typeface="Calibri" panose="020F0502020204030204" pitchFamily="34" charset="0"/>
              </a:defRPr>
            </a:lvl8pPr>
            <a:lvl9pPr marL="3886200" indent="-228600" defTabSz="5508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550863"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603020202020204" pitchFamily="34" charset="0"/>
                <a:ea typeface="Trebuchet MS" panose="020B0603020202020204" pitchFamily="34" charset="0"/>
                <a:cs typeface="Trebuchet MS" panose="020B0603020202020204" pitchFamily="34" charset="0"/>
              </a:rPr>
              <a:t>Talleres Sensibilización</a:t>
            </a:r>
          </a:p>
        </p:txBody>
      </p:sp>
      <p:pic>
        <p:nvPicPr>
          <p:cNvPr id="109572" name="Imagen 72">
            <a:extLst>
              <a:ext uri="{FF2B5EF4-FFF2-40B4-BE49-F238E27FC236}">
                <a16:creationId xmlns:a16="http://schemas.microsoft.com/office/drawing/2014/main" id="{946AAC70-D584-4705-9C3C-B9DC232904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CuadroTexto 6">
            <a:extLst>
              <a:ext uri="{FF2B5EF4-FFF2-40B4-BE49-F238E27FC236}">
                <a16:creationId xmlns:a16="http://schemas.microsoft.com/office/drawing/2014/main" id="{E3C3E197-DA4C-4F32-9A61-BD3D5CB503BD}"/>
              </a:ext>
            </a:extLst>
          </p:cNvPr>
          <p:cNvSpPr txBox="1">
            <a:spLocks noChangeArrowheads="1"/>
          </p:cNvSpPr>
          <p:nvPr/>
        </p:nvSpPr>
        <p:spPr bwMode="auto">
          <a:xfrm>
            <a:off x="4208463" y="1130300"/>
            <a:ext cx="485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UTILIDAD Y VALORACIÓN DE LA TRANSPARENCIA</a:t>
            </a:r>
          </a:p>
        </p:txBody>
      </p:sp>
      <p:sp>
        <p:nvSpPr>
          <p:cNvPr id="8" name="Rectángulo: esquinas redondeadas 7">
            <a:extLst>
              <a:ext uri="{FF2B5EF4-FFF2-40B4-BE49-F238E27FC236}">
                <a16:creationId xmlns:a16="http://schemas.microsoft.com/office/drawing/2014/main" id="{2DEE1C12-F334-4758-9D14-20B41ECBB782}"/>
              </a:ext>
            </a:extLst>
          </p:cNvPr>
          <p:cNvSpPr/>
          <p:nvPr/>
        </p:nvSpPr>
        <p:spPr>
          <a:xfrm>
            <a:off x="725714" y="5663337"/>
            <a:ext cx="10839223" cy="916571"/>
          </a:xfrm>
          <a:prstGeom prst="roundRect">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a:ea typeface="+mn-ea"/>
                <a:cs typeface="+mn-cs"/>
              </a:rPr>
              <a:t>Los/as usuarios/as de los talleres indican que la actividad les servirá mucho, sobre todo para saber cómo realizar una solicitud de información  y conocer más sobre el DAI. </a:t>
            </a:r>
            <a:endParaRPr kumimoji="0" lang="es-CL"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Gráfico 1">
            <a:extLst>
              <a:ext uri="{FF2B5EF4-FFF2-40B4-BE49-F238E27FC236}">
                <a16:creationId xmlns:a16="http://schemas.microsoft.com/office/drawing/2014/main" id="{D24601FA-AC3B-D30C-CC1A-D85D4D9D129A}"/>
              </a:ext>
            </a:extLst>
          </p:cNvPr>
          <p:cNvGraphicFramePr>
            <a:graphicFrameLocks/>
          </p:cNvGraphicFramePr>
          <p:nvPr/>
        </p:nvGraphicFramePr>
        <p:xfrm>
          <a:off x="725714" y="1631519"/>
          <a:ext cx="4572000" cy="3868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6BFEDAE2-11D1-68E8-BDB0-9F3F654E78C1}"/>
              </a:ext>
            </a:extLst>
          </p:cNvPr>
          <p:cNvGraphicFramePr>
            <a:graphicFrameLocks/>
          </p:cNvGraphicFramePr>
          <p:nvPr/>
        </p:nvGraphicFramePr>
        <p:xfrm>
          <a:off x="5442858" y="1663855"/>
          <a:ext cx="6489020" cy="3835813"/>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Conector recto 4">
            <a:extLst>
              <a:ext uri="{FF2B5EF4-FFF2-40B4-BE49-F238E27FC236}">
                <a16:creationId xmlns:a16="http://schemas.microsoft.com/office/drawing/2014/main" id="{7F5EACF1-4609-DD9C-4D67-49CCBA1C2185}"/>
              </a:ext>
            </a:extLst>
          </p:cNvPr>
          <p:cNvCxnSpPr/>
          <p:nvPr/>
        </p:nvCxnSpPr>
        <p:spPr>
          <a:xfrm flipV="1">
            <a:off x="7134225" y="2962275"/>
            <a:ext cx="0" cy="18859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Conector recto 5">
            <a:extLst>
              <a:ext uri="{FF2B5EF4-FFF2-40B4-BE49-F238E27FC236}">
                <a16:creationId xmlns:a16="http://schemas.microsoft.com/office/drawing/2014/main" id="{88121947-8362-E0BB-F04D-17E9AFF280E6}"/>
              </a:ext>
            </a:extLst>
          </p:cNvPr>
          <p:cNvCxnSpPr/>
          <p:nvPr/>
        </p:nvCxnSpPr>
        <p:spPr>
          <a:xfrm flipV="1">
            <a:off x="8686800" y="2971800"/>
            <a:ext cx="0" cy="18859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ector recto 6">
            <a:extLst>
              <a:ext uri="{FF2B5EF4-FFF2-40B4-BE49-F238E27FC236}">
                <a16:creationId xmlns:a16="http://schemas.microsoft.com/office/drawing/2014/main" id="{D58E5B67-7D2D-6397-3FA4-F81F5B37D93F}"/>
              </a:ext>
            </a:extLst>
          </p:cNvPr>
          <p:cNvCxnSpPr/>
          <p:nvPr/>
        </p:nvCxnSpPr>
        <p:spPr>
          <a:xfrm flipV="1">
            <a:off x="10239375" y="2962275"/>
            <a:ext cx="0" cy="18859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88208B98-D710-43CA-A0A4-460581D39C44}"/>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110595" name="3 CuadroTexto">
            <a:extLst>
              <a:ext uri="{FF2B5EF4-FFF2-40B4-BE49-F238E27FC236}">
                <a16:creationId xmlns:a16="http://schemas.microsoft.com/office/drawing/2014/main" id="{DCBD618C-31E2-4614-BED6-DFC58EF35095}"/>
              </a:ext>
            </a:extLst>
          </p:cNvPr>
          <p:cNvSpPr txBox="1">
            <a:spLocks noChangeArrowheads="1"/>
          </p:cNvSpPr>
          <p:nvPr/>
        </p:nvSpPr>
        <p:spPr bwMode="auto">
          <a:xfrm>
            <a:off x="93663" y="68263"/>
            <a:ext cx="44846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53" tIns="60927" rIns="121853" bIns="60927">
            <a:spAutoFit/>
          </a:bodyPr>
          <a:lstStyle>
            <a:lvl1pPr defTabSz="550863">
              <a:defRPr>
                <a:solidFill>
                  <a:schemeClr val="tx1"/>
                </a:solidFill>
                <a:latin typeface="Calibri" panose="020F0502020204030204" pitchFamily="34" charset="0"/>
              </a:defRPr>
            </a:lvl1pPr>
            <a:lvl2pPr marL="742950" indent="-285750" defTabSz="550863">
              <a:defRPr>
                <a:solidFill>
                  <a:schemeClr val="tx1"/>
                </a:solidFill>
                <a:latin typeface="Calibri" panose="020F0502020204030204" pitchFamily="34" charset="0"/>
              </a:defRPr>
            </a:lvl2pPr>
            <a:lvl3pPr marL="1143000" indent="-228600" defTabSz="550863">
              <a:defRPr>
                <a:solidFill>
                  <a:schemeClr val="tx1"/>
                </a:solidFill>
                <a:latin typeface="Calibri" panose="020F0502020204030204" pitchFamily="34" charset="0"/>
              </a:defRPr>
            </a:lvl3pPr>
            <a:lvl4pPr marL="1600200" indent="-228600" defTabSz="550863">
              <a:defRPr>
                <a:solidFill>
                  <a:schemeClr val="tx1"/>
                </a:solidFill>
                <a:latin typeface="Calibri" panose="020F0502020204030204" pitchFamily="34" charset="0"/>
              </a:defRPr>
            </a:lvl4pPr>
            <a:lvl5pPr marL="2057400" indent="-228600" defTabSz="550863">
              <a:defRPr>
                <a:solidFill>
                  <a:schemeClr val="tx1"/>
                </a:solidFill>
                <a:latin typeface="Calibri" panose="020F0502020204030204" pitchFamily="34" charset="0"/>
              </a:defRPr>
            </a:lvl5pPr>
            <a:lvl6pPr marL="2514600" indent="-228600" defTabSz="550863" eaLnBrk="0" fontAlgn="base" hangingPunct="0">
              <a:spcBef>
                <a:spcPct val="0"/>
              </a:spcBef>
              <a:spcAft>
                <a:spcPct val="0"/>
              </a:spcAft>
              <a:defRPr>
                <a:solidFill>
                  <a:schemeClr val="tx1"/>
                </a:solidFill>
                <a:latin typeface="Calibri" panose="020F0502020204030204" pitchFamily="34" charset="0"/>
              </a:defRPr>
            </a:lvl6pPr>
            <a:lvl7pPr marL="2971800" indent="-228600" defTabSz="550863" eaLnBrk="0" fontAlgn="base" hangingPunct="0">
              <a:spcBef>
                <a:spcPct val="0"/>
              </a:spcBef>
              <a:spcAft>
                <a:spcPct val="0"/>
              </a:spcAft>
              <a:defRPr>
                <a:solidFill>
                  <a:schemeClr val="tx1"/>
                </a:solidFill>
                <a:latin typeface="Calibri" panose="020F0502020204030204" pitchFamily="34" charset="0"/>
              </a:defRPr>
            </a:lvl7pPr>
            <a:lvl8pPr marL="3429000" indent="-228600" defTabSz="550863" eaLnBrk="0" fontAlgn="base" hangingPunct="0">
              <a:spcBef>
                <a:spcPct val="0"/>
              </a:spcBef>
              <a:spcAft>
                <a:spcPct val="0"/>
              </a:spcAft>
              <a:defRPr>
                <a:solidFill>
                  <a:schemeClr val="tx1"/>
                </a:solidFill>
                <a:latin typeface="Calibri" panose="020F0502020204030204" pitchFamily="34" charset="0"/>
              </a:defRPr>
            </a:lvl8pPr>
            <a:lvl9pPr marL="3886200" indent="-228600" defTabSz="5508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550863"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603020202020204" pitchFamily="34" charset="0"/>
                <a:ea typeface="Trebuchet MS" panose="020B0603020202020204" pitchFamily="34" charset="0"/>
                <a:cs typeface="Trebuchet MS" panose="020B0603020202020204" pitchFamily="34" charset="0"/>
              </a:rPr>
              <a:t>Talleres Sensibilización</a:t>
            </a:r>
          </a:p>
        </p:txBody>
      </p:sp>
      <p:pic>
        <p:nvPicPr>
          <p:cNvPr id="110596" name="Imagen 72">
            <a:extLst>
              <a:ext uri="{FF2B5EF4-FFF2-40B4-BE49-F238E27FC236}">
                <a16:creationId xmlns:a16="http://schemas.microsoft.com/office/drawing/2014/main" id="{FD026C31-ABAE-4E8E-AE97-6E260A6A5F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CuadroTexto 6">
            <a:extLst>
              <a:ext uri="{FF2B5EF4-FFF2-40B4-BE49-F238E27FC236}">
                <a16:creationId xmlns:a16="http://schemas.microsoft.com/office/drawing/2014/main" id="{61F4712F-2D66-4DCC-876A-BD41CAFA0D67}"/>
              </a:ext>
            </a:extLst>
          </p:cNvPr>
          <p:cNvSpPr txBox="1">
            <a:spLocks noChangeArrowheads="1"/>
          </p:cNvSpPr>
          <p:nvPr/>
        </p:nvSpPr>
        <p:spPr bwMode="auto">
          <a:xfrm>
            <a:off x="4578350" y="1026319"/>
            <a:ext cx="3235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EXPERIENCIA V/S EXPECTATIVAS</a:t>
            </a:r>
          </a:p>
        </p:txBody>
      </p:sp>
      <p:sp>
        <p:nvSpPr>
          <p:cNvPr id="10" name="Rectángulo: esquinas redondeadas 9">
            <a:extLst>
              <a:ext uri="{FF2B5EF4-FFF2-40B4-BE49-F238E27FC236}">
                <a16:creationId xmlns:a16="http://schemas.microsoft.com/office/drawing/2014/main" id="{F6E4445B-FABE-444C-9D80-D3D536E63D94}"/>
              </a:ext>
            </a:extLst>
          </p:cNvPr>
          <p:cNvSpPr/>
          <p:nvPr/>
        </p:nvSpPr>
        <p:spPr>
          <a:xfrm>
            <a:off x="3931044" y="5267561"/>
            <a:ext cx="5588458" cy="1128239"/>
          </a:xfrm>
          <a:prstGeom prst="roundRect">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a:ea typeface="+mn-ea"/>
                <a:cs typeface="+mn-cs"/>
              </a:rPr>
              <a:t>La mayoría indican que sus expectativas fueron cumplidas o superadas, disminuyendo en una décima respecto al año pasado.</a:t>
            </a:r>
          </a:p>
        </p:txBody>
      </p:sp>
      <p:graphicFrame>
        <p:nvGraphicFramePr>
          <p:cNvPr id="2" name="Gráfico 1">
            <a:extLst>
              <a:ext uri="{FF2B5EF4-FFF2-40B4-BE49-F238E27FC236}">
                <a16:creationId xmlns:a16="http://schemas.microsoft.com/office/drawing/2014/main" id="{64E6CE8E-B252-93FE-3906-954E48AA5CA8}"/>
              </a:ext>
            </a:extLst>
          </p:cNvPr>
          <p:cNvGraphicFramePr>
            <a:graphicFrameLocks/>
          </p:cNvGraphicFramePr>
          <p:nvPr/>
        </p:nvGraphicFramePr>
        <p:xfrm>
          <a:off x="6344195" y="1508289"/>
          <a:ext cx="5115968" cy="3328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1FBC7641-7053-DDFC-8FE4-3EAD1C2CDED0}"/>
              </a:ext>
            </a:extLst>
          </p:cNvPr>
          <p:cNvGraphicFramePr>
            <a:graphicFrameLocks/>
          </p:cNvGraphicFramePr>
          <p:nvPr/>
        </p:nvGraphicFramePr>
        <p:xfrm>
          <a:off x="425845" y="1508289"/>
          <a:ext cx="5774930" cy="33286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3D75DF74-68C4-432E-A810-D324CC09EDEA}"/>
              </a:ext>
            </a:extLst>
          </p:cNvPr>
          <p:cNvSpPr/>
          <p:nvPr/>
        </p:nvSpPr>
        <p:spPr>
          <a:xfrm>
            <a:off x="0" y="127000"/>
            <a:ext cx="7632700"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54A0EC8D-E282-47CE-8CF0-9DE0B9BC58A0}"/>
              </a:ext>
            </a:extLst>
          </p:cNvPr>
          <p:cNvSpPr txBox="1">
            <a:spLocks noChangeArrowheads="1"/>
          </p:cNvSpPr>
          <p:nvPr/>
        </p:nvSpPr>
        <p:spPr bwMode="auto">
          <a:xfrm>
            <a:off x="0" y="127000"/>
            <a:ext cx="4702175"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Indicadores Estratégicos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25604" name="Imagen 72">
            <a:extLst>
              <a:ext uri="{FF2B5EF4-FFF2-40B4-BE49-F238E27FC236}">
                <a16:creationId xmlns:a16="http://schemas.microsoft.com/office/drawing/2014/main" id="{6334047B-1E79-4765-BE7F-AD68D96D24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CuadroTexto 6">
            <a:extLst>
              <a:ext uri="{FF2B5EF4-FFF2-40B4-BE49-F238E27FC236}">
                <a16:creationId xmlns:a16="http://schemas.microsoft.com/office/drawing/2014/main" id="{622693E7-AADB-47DA-9D0D-F7A4B4D2B0F6}"/>
              </a:ext>
            </a:extLst>
          </p:cNvPr>
          <p:cNvSpPr txBox="1">
            <a:spLocks noChangeArrowheads="1"/>
          </p:cNvSpPr>
          <p:nvPr/>
        </p:nvSpPr>
        <p:spPr bwMode="auto">
          <a:xfrm>
            <a:off x="225425" y="1287463"/>
            <a:ext cx="10858500" cy="147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80000"/>
              </a:lnSpc>
            </a:pPr>
            <a:r>
              <a:rPr lang="es-CL" altLang="es-CL" sz="1600" b="1" dirty="0">
                <a:solidFill>
                  <a:srgbClr val="000000"/>
                </a:solidFill>
              </a:rPr>
              <a:t>Usuarios/as incorporados</a:t>
            </a:r>
            <a:r>
              <a:rPr lang="es-CL" altLang="es-CL" sz="1600" dirty="0">
                <a:solidFill>
                  <a:srgbClr val="000000"/>
                </a:solidFill>
              </a:rPr>
              <a:t>: Reclamantes, Seguimiento de decisiones, Consultantes, Solicitantes del CPLT y Capacitados (funcionarios, sensibilización y docentes). </a:t>
            </a:r>
          </a:p>
          <a:p>
            <a:pPr algn="just">
              <a:lnSpc>
                <a:spcPct val="80000"/>
              </a:lnSpc>
            </a:pPr>
            <a:endParaRPr lang="es-CL" altLang="es-CL" sz="1600" dirty="0">
              <a:solidFill>
                <a:srgbClr val="000000"/>
              </a:solidFill>
            </a:endParaRPr>
          </a:p>
          <a:p>
            <a:pPr algn="just">
              <a:lnSpc>
                <a:spcPct val="80000"/>
              </a:lnSpc>
            </a:pPr>
            <a:r>
              <a:rPr lang="es-CL" altLang="es-CL" sz="1600" dirty="0">
                <a:solidFill>
                  <a:srgbClr val="000000"/>
                </a:solidFill>
              </a:rPr>
              <a:t>Quedan fuera los usuarios/as que no cuentan con todos los ítems del Índice: Solicitantes derivados y Defensoría y Orientación Proactiva. A estos no se les pregunta por recurrencia o recomendación de su servicio, ya que la idea es que no lo vuelvan a usar, sino que redirijan mejor su inquietud.</a:t>
            </a:r>
          </a:p>
          <a:p>
            <a:pPr algn="just">
              <a:lnSpc>
                <a:spcPct val="80000"/>
              </a:lnSpc>
            </a:pPr>
            <a:r>
              <a:rPr lang="es-CL" altLang="es-CL" sz="1600" dirty="0">
                <a:solidFill>
                  <a:srgbClr val="000000"/>
                </a:solidFill>
              </a:rPr>
              <a:t>Además, quedan fuera los usuarios de ciclos formativos, ya que no se hicieron este año .</a:t>
            </a:r>
            <a:endParaRPr lang="es-ES" altLang="es-CL" sz="1600" dirty="0">
              <a:solidFill>
                <a:srgbClr val="000000"/>
              </a:solidFill>
            </a:endParaRPr>
          </a:p>
        </p:txBody>
      </p:sp>
      <p:graphicFrame>
        <p:nvGraphicFramePr>
          <p:cNvPr id="10" name="Tabla 5">
            <a:extLst>
              <a:ext uri="{FF2B5EF4-FFF2-40B4-BE49-F238E27FC236}">
                <a16:creationId xmlns:a16="http://schemas.microsoft.com/office/drawing/2014/main" id="{4C0C3307-C131-4FCC-B2BC-8A1F8AEFABAE}"/>
              </a:ext>
            </a:extLst>
          </p:cNvPr>
          <p:cNvGraphicFramePr>
            <a:graphicFrameLocks noGrp="1"/>
          </p:cNvGraphicFramePr>
          <p:nvPr>
            <p:extLst>
              <p:ext uri="{D42A27DB-BD31-4B8C-83A1-F6EECF244321}">
                <p14:modId xmlns:p14="http://schemas.microsoft.com/office/powerpoint/2010/main" val="1609672180"/>
              </p:ext>
            </p:extLst>
          </p:nvPr>
        </p:nvGraphicFramePr>
        <p:xfrm>
          <a:off x="1619784" y="3051010"/>
          <a:ext cx="7391400" cy="2001838"/>
        </p:xfrm>
        <a:graphic>
          <a:graphicData uri="http://schemas.openxmlformats.org/drawingml/2006/table">
            <a:tbl>
              <a:tblPr firstRow="1" bandRow="1">
                <a:tableStyleId>{5C22544A-7EE6-4342-B048-85BDC9FD1C3A}</a:tableStyleId>
              </a:tblPr>
              <a:tblGrid>
                <a:gridCol w="3284825">
                  <a:extLst>
                    <a:ext uri="{9D8B030D-6E8A-4147-A177-3AD203B41FA5}">
                      <a16:colId xmlns:a16="http://schemas.microsoft.com/office/drawing/2014/main" val="20000"/>
                    </a:ext>
                  </a:extLst>
                </a:gridCol>
                <a:gridCol w="4106575">
                  <a:extLst>
                    <a:ext uri="{9D8B030D-6E8A-4147-A177-3AD203B41FA5}">
                      <a16:colId xmlns:a16="http://schemas.microsoft.com/office/drawing/2014/main" val="20001"/>
                    </a:ext>
                  </a:extLst>
                </a:gridCol>
              </a:tblGrid>
              <a:tr h="370899">
                <a:tc>
                  <a:txBody>
                    <a:bodyPr/>
                    <a:lstStyle/>
                    <a:p>
                      <a:r>
                        <a:rPr lang="es-CL" sz="1400" dirty="0"/>
                        <a:t>Preguntas incorporadas</a:t>
                      </a:r>
                    </a:p>
                  </a:txBody>
                  <a:tcPr marL="91453" marR="91453" marT="45727" marB="45727"/>
                </a:tc>
                <a:tc>
                  <a:txBody>
                    <a:bodyPr/>
                    <a:lstStyle/>
                    <a:p>
                      <a:endParaRPr lang="es-CL" sz="1400" dirty="0"/>
                    </a:p>
                  </a:txBody>
                  <a:tcPr marL="91453" marR="91453" marT="45727" marB="45727"/>
                </a:tc>
                <a:extLst>
                  <a:ext uri="{0D108BD9-81ED-4DB2-BD59-A6C34878D82A}">
                    <a16:rowId xmlns:a16="http://schemas.microsoft.com/office/drawing/2014/main" val="10000"/>
                  </a:ext>
                </a:extLst>
              </a:tr>
              <a:tr h="370899">
                <a:tc>
                  <a:txBody>
                    <a:bodyPr/>
                    <a:lstStyle/>
                    <a:p>
                      <a:r>
                        <a:rPr lang="es-CL" sz="1400" dirty="0"/>
                        <a:t>Satisfacción General con el servicio (40%)</a:t>
                      </a:r>
                    </a:p>
                  </a:txBody>
                  <a:tcPr marL="91453" marR="91453" marT="45727" marB="45727"/>
                </a:tc>
                <a:tc>
                  <a:txBody>
                    <a:bodyPr/>
                    <a:lstStyle/>
                    <a:p>
                      <a:r>
                        <a:rPr lang="es-CL" sz="1400" dirty="0"/>
                        <a:t>% que evalúa con notas 5, 6 y 7.</a:t>
                      </a:r>
                    </a:p>
                  </a:txBody>
                  <a:tcPr marL="91453" marR="91453" marT="45727" marB="45727"/>
                </a:tc>
                <a:extLst>
                  <a:ext uri="{0D108BD9-81ED-4DB2-BD59-A6C34878D82A}">
                    <a16:rowId xmlns:a16="http://schemas.microsoft.com/office/drawing/2014/main" val="10001"/>
                  </a:ext>
                </a:extLst>
              </a:tr>
              <a:tr h="518242">
                <a:tc>
                  <a:txBody>
                    <a:bodyPr/>
                    <a:lstStyle/>
                    <a:p>
                      <a:r>
                        <a:rPr lang="es-CL" sz="1400" dirty="0"/>
                        <a:t>Expectativas (25%)</a:t>
                      </a:r>
                    </a:p>
                  </a:txBody>
                  <a:tcPr marL="91453" marR="91453" marT="45727" marB="45727"/>
                </a:tc>
                <a:tc>
                  <a:txBody>
                    <a:bodyPr/>
                    <a:lstStyle/>
                    <a:p>
                      <a:r>
                        <a:rPr lang="es-CL" sz="1400" dirty="0"/>
                        <a:t>% que responde “mucho mejor”, “mejor” e “igual a lo que esperaba”</a:t>
                      </a:r>
                    </a:p>
                  </a:txBody>
                  <a:tcPr marL="91453" marR="91453" marT="45727" marB="45727"/>
                </a:tc>
                <a:extLst>
                  <a:ext uri="{0D108BD9-81ED-4DB2-BD59-A6C34878D82A}">
                    <a16:rowId xmlns:a16="http://schemas.microsoft.com/office/drawing/2014/main" val="10002"/>
                  </a:ext>
                </a:extLst>
              </a:tr>
              <a:tr h="370899">
                <a:tc>
                  <a:txBody>
                    <a:bodyPr/>
                    <a:lstStyle/>
                    <a:p>
                      <a:r>
                        <a:rPr lang="es-CL" sz="1400" dirty="0"/>
                        <a:t>Recurrencia (1%)</a:t>
                      </a:r>
                    </a:p>
                  </a:txBody>
                  <a:tcPr marL="91453" marR="91453" marT="45727" marB="45727"/>
                </a:tc>
                <a:tc>
                  <a:txBody>
                    <a:bodyPr/>
                    <a:lstStyle/>
                    <a:p>
                      <a:r>
                        <a:rPr lang="es-CL" sz="1400" dirty="0"/>
                        <a:t>% que responde “Muy probable” y “Probable”</a:t>
                      </a:r>
                    </a:p>
                  </a:txBody>
                  <a:tcPr marL="91453" marR="91453" marT="45727" marB="45727"/>
                </a:tc>
                <a:extLst>
                  <a:ext uri="{0D108BD9-81ED-4DB2-BD59-A6C34878D82A}">
                    <a16:rowId xmlns:a16="http://schemas.microsoft.com/office/drawing/2014/main" val="10003"/>
                  </a:ext>
                </a:extLst>
              </a:tr>
              <a:tr h="370899">
                <a:tc>
                  <a:txBody>
                    <a:bodyPr/>
                    <a:lstStyle/>
                    <a:p>
                      <a:r>
                        <a:rPr lang="es-CL" sz="1400" dirty="0"/>
                        <a:t>Recomendación (25%)</a:t>
                      </a:r>
                    </a:p>
                  </a:txBody>
                  <a:tcPr marL="91453" marR="91453" marT="45727" marB="4572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L" sz="1400" dirty="0"/>
                        <a:t>% que responde “Muy probable” y “Probable”</a:t>
                      </a:r>
                    </a:p>
                  </a:txBody>
                  <a:tcPr marL="91453" marR="91453" marT="45727" marB="45727"/>
                </a:tc>
                <a:extLst>
                  <a:ext uri="{0D108BD9-81ED-4DB2-BD59-A6C34878D82A}">
                    <a16:rowId xmlns:a16="http://schemas.microsoft.com/office/drawing/2014/main" val="10004"/>
                  </a:ext>
                </a:extLst>
              </a:tr>
            </a:tbl>
          </a:graphicData>
        </a:graphic>
      </p:graphicFrame>
      <p:sp>
        <p:nvSpPr>
          <p:cNvPr id="25626" name="CuadroTexto 10">
            <a:extLst>
              <a:ext uri="{FF2B5EF4-FFF2-40B4-BE49-F238E27FC236}">
                <a16:creationId xmlns:a16="http://schemas.microsoft.com/office/drawing/2014/main" id="{2D0E87B4-7440-49AF-9828-BDE6A7467FB4}"/>
              </a:ext>
            </a:extLst>
          </p:cNvPr>
          <p:cNvSpPr txBox="1">
            <a:spLocks noChangeArrowheads="1"/>
          </p:cNvSpPr>
          <p:nvPr/>
        </p:nvSpPr>
        <p:spPr bwMode="auto">
          <a:xfrm>
            <a:off x="782638" y="5340350"/>
            <a:ext cx="8070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L" altLang="es-CL" sz="1600" b="1">
                <a:cs typeface="Calibri" panose="020F0502020204030204" pitchFamily="34" charset="0"/>
              </a:rPr>
              <a:t>Cálculo</a:t>
            </a:r>
            <a:r>
              <a:rPr lang="es-CL" altLang="es-CL" sz="1600">
                <a:cs typeface="Calibri" panose="020F0502020204030204" pitchFamily="34" charset="0"/>
              </a:rPr>
              <a:t>: </a:t>
            </a:r>
          </a:p>
          <a:p>
            <a:endParaRPr lang="es-CL" altLang="es-CL" sz="1600">
              <a:cs typeface="Calibri" panose="020F0502020204030204" pitchFamily="34" charset="0"/>
            </a:endParaRPr>
          </a:p>
          <a:p>
            <a:r>
              <a:rPr lang="es-CL" altLang="es-CL" sz="1600">
                <a:cs typeface="Calibri" panose="020F0502020204030204" pitchFamily="34" charset="0"/>
              </a:rPr>
              <a:t>((Sat general * 0,4) + (Exp*0,25) + (Recur*0,1) + (Recom*0,25) )*Peso usuario</a:t>
            </a:r>
          </a:p>
        </p:txBody>
      </p:sp>
    </p:spTree>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36BAA0FA-27EB-4A05-A324-3632D95182A7}"/>
              </a:ext>
            </a:extLst>
          </p:cNvPr>
          <p:cNvSpPr/>
          <p:nvPr/>
        </p:nvSpPr>
        <p:spPr>
          <a:xfrm>
            <a:off x="0" y="-4763"/>
            <a:ext cx="4995863" cy="760413"/>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marL="0" marR="0" lvl="0" indent="0" algn="ctr" defTabSz="554085" rtl="0" eaLnBrk="1" fontAlgn="auto" latinLnBrk="0" hangingPunct="1">
              <a:lnSpc>
                <a:spcPct val="100000"/>
              </a:lnSpc>
              <a:spcBef>
                <a:spcPts val="0"/>
              </a:spcBef>
              <a:spcAft>
                <a:spcPts val="0"/>
              </a:spcAft>
              <a:buClrTx/>
              <a:buSzTx/>
              <a:buFontTx/>
              <a:buNone/>
              <a:tabLst/>
              <a:defRPr/>
            </a:pPr>
            <a:endParaRPr kumimoji="0" lang="es-ES" sz="1067" b="0" i="0" u="none" strike="noStrike" kern="1200" cap="none" spc="0" normalizeH="0" baseline="0" noProof="0">
              <a:ln>
                <a:noFill/>
              </a:ln>
              <a:solidFill>
                <a:prstClr val="white"/>
              </a:solidFill>
              <a:effectLst/>
              <a:uLnTx/>
              <a:uFillTx/>
              <a:latin typeface="Calibri"/>
              <a:ea typeface="+mn-ea"/>
              <a:cs typeface="+mn-cs"/>
            </a:endParaRPr>
          </a:p>
        </p:txBody>
      </p:sp>
      <p:sp>
        <p:nvSpPr>
          <p:cNvPr id="111619" name="3 CuadroTexto">
            <a:extLst>
              <a:ext uri="{FF2B5EF4-FFF2-40B4-BE49-F238E27FC236}">
                <a16:creationId xmlns:a16="http://schemas.microsoft.com/office/drawing/2014/main" id="{5B480450-C1D4-4DF4-8AF8-D9E374B420AF}"/>
              </a:ext>
            </a:extLst>
          </p:cNvPr>
          <p:cNvSpPr txBox="1">
            <a:spLocks noChangeArrowheads="1"/>
          </p:cNvSpPr>
          <p:nvPr/>
        </p:nvSpPr>
        <p:spPr bwMode="auto">
          <a:xfrm>
            <a:off x="93663" y="68263"/>
            <a:ext cx="448468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53" tIns="60927" rIns="121853" bIns="60927">
            <a:spAutoFit/>
          </a:bodyPr>
          <a:lstStyle>
            <a:lvl1pPr defTabSz="550863">
              <a:defRPr>
                <a:solidFill>
                  <a:schemeClr val="tx1"/>
                </a:solidFill>
                <a:latin typeface="Calibri" panose="020F0502020204030204" pitchFamily="34" charset="0"/>
              </a:defRPr>
            </a:lvl1pPr>
            <a:lvl2pPr marL="742950" indent="-285750" defTabSz="550863">
              <a:defRPr>
                <a:solidFill>
                  <a:schemeClr val="tx1"/>
                </a:solidFill>
                <a:latin typeface="Calibri" panose="020F0502020204030204" pitchFamily="34" charset="0"/>
              </a:defRPr>
            </a:lvl2pPr>
            <a:lvl3pPr marL="1143000" indent="-228600" defTabSz="550863">
              <a:defRPr>
                <a:solidFill>
                  <a:schemeClr val="tx1"/>
                </a:solidFill>
                <a:latin typeface="Calibri" panose="020F0502020204030204" pitchFamily="34" charset="0"/>
              </a:defRPr>
            </a:lvl3pPr>
            <a:lvl4pPr marL="1600200" indent="-228600" defTabSz="550863">
              <a:defRPr>
                <a:solidFill>
                  <a:schemeClr val="tx1"/>
                </a:solidFill>
                <a:latin typeface="Calibri" panose="020F0502020204030204" pitchFamily="34" charset="0"/>
              </a:defRPr>
            </a:lvl4pPr>
            <a:lvl5pPr marL="2057400" indent="-228600" defTabSz="550863">
              <a:defRPr>
                <a:solidFill>
                  <a:schemeClr val="tx1"/>
                </a:solidFill>
                <a:latin typeface="Calibri" panose="020F0502020204030204" pitchFamily="34" charset="0"/>
              </a:defRPr>
            </a:lvl5pPr>
            <a:lvl6pPr marL="2514600" indent="-228600" defTabSz="550863" eaLnBrk="0" fontAlgn="base" hangingPunct="0">
              <a:spcBef>
                <a:spcPct val="0"/>
              </a:spcBef>
              <a:spcAft>
                <a:spcPct val="0"/>
              </a:spcAft>
              <a:defRPr>
                <a:solidFill>
                  <a:schemeClr val="tx1"/>
                </a:solidFill>
                <a:latin typeface="Calibri" panose="020F0502020204030204" pitchFamily="34" charset="0"/>
              </a:defRPr>
            </a:lvl6pPr>
            <a:lvl7pPr marL="2971800" indent="-228600" defTabSz="550863" eaLnBrk="0" fontAlgn="base" hangingPunct="0">
              <a:spcBef>
                <a:spcPct val="0"/>
              </a:spcBef>
              <a:spcAft>
                <a:spcPct val="0"/>
              </a:spcAft>
              <a:defRPr>
                <a:solidFill>
                  <a:schemeClr val="tx1"/>
                </a:solidFill>
                <a:latin typeface="Calibri" panose="020F0502020204030204" pitchFamily="34" charset="0"/>
              </a:defRPr>
            </a:lvl7pPr>
            <a:lvl8pPr marL="3429000" indent="-228600" defTabSz="550863" eaLnBrk="0" fontAlgn="base" hangingPunct="0">
              <a:spcBef>
                <a:spcPct val="0"/>
              </a:spcBef>
              <a:spcAft>
                <a:spcPct val="0"/>
              </a:spcAft>
              <a:defRPr>
                <a:solidFill>
                  <a:schemeClr val="tx1"/>
                </a:solidFill>
                <a:latin typeface="Calibri" panose="020F0502020204030204" pitchFamily="34" charset="0"/>
              </a:defRPr>
            </a:lvl8pPr>
            <a:lvl9pPr marL="3886200" indent="-228600" defTabSz="5508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550863" rtl="0" eaLnBrk="1" fontAlgn="base" latinLnBrk="0" hangingPunct="1">
              <a:lnSpc>
                <a:spcPct val="100000"/>
              </a:lnSpc>
              <a:spcBef>
                <a:spcPct val="0"/>
              </a:spcBef>
              <a:spcAft>
                <a:spcPct val="0"/>
              </a:spcAft>
              <a:buClrTx/>
              <a:buSzTx/>
              <a:buFontTx/>
              <a:buNone/>
              <a:tabLst/>
              <a:defRPr/>
            </a:pPr>
            <a:r>
              <a:rPr kumimoji="0" lang="es-ES" altLang="es-CL" sz="3200" b="0" i="0" u="none" strike="noStrike" kern="1200" cap="none" spc="0" normalizeH="0" baseline="0" noProof="0" dirty="0">
                <a:ln>
                  <a:noFill/>
                </a:ln>
                <a:solidFill>
                  <a:schemeClr val="bg1"/>
                </a:solidFill>
                <a:effectLst/>
                <a:uLnTx/>
                <a:uFillTx/>
                <a:latin typeface="Trebuchet MS" panose="020B0603020202020204" pitchFamily="34" charset="0"/>
                <a:ea typeface="Trebuchet MS" panose="020B0603020202020204" pitchFamily="34" charset="0"/>
                <a:cs typeface="Trebuchet MS" panose="020B0603020202020204" pitchFamily="34" charset="0"/>
              </a:rPr>
              <a:t>Talleres Sensibilización</a:t>
            </a:r>
          </a:p>
        </p:txBody>
      </p:sp>
      <p:pic>
        <p:nvPicPr>
          <p:cNvPr id="111620" name="Imagen 72">
            <a:extLst>
              <a:ext uri="{FF2B5EF4-FFF2-40B4-BE49-F238E27FC236}">
                <a16:creationId xmlns:a16="http://schemas.microsoft.com/office/drawing/2014/main" id="{4BC18482-42A9-4D73-AABF-F8A4DC2D62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CuadroTexto 6">
            <a:extLst>
              <a:ext uri="{FF2B5EF4-FFF2-40B4-BE49-F238E27FC236}">
                <a16:creationId xmlns:a16="http://schemas.microsoft.com/office/drawing/2014/main" id="{48B5EE55-27DC-4040-9F57-7E943D02867C}"/>
              </a:ext>
            </a:extLst>
          </p:cNvPr>
          <p:cNvSpPr txBox="1">
            <a:spLocks noChangeArrowheads="1"/>
          </p:cNvSpPr>
          <p:nvPr/>
        </p:nvSpPr>
        <p:spPr bwMode="auto">
          <a:xfrm>
            <a:off x="4413250" y="1325563"/>
            <a:ext cx="336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L" altLang="es-CL"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RECURRENCIA Y RECOMEDACIÓN</a:t>
            </a:r>
          </a:p>
        </p:txBody>
      </p:sp>
      <p:graphicFrame>
        <p:nvGraphicFramePr>
          <p:cNvPr id="2" name="Gráfico 1">
            <a:extLst>
              <a:ext uri="{FF2B5EF4-FFF2-40B4-BE49-F238E27FC236}">
                <a16:creationId xmlns:a16="http://schemas.microsoft.com/office/drawing/2014/main" id="{49B6E13B-CEEB-CB82-C52A-8BD58D2B80DE}"/>
              </a:ext>
            </a:extLst>
          </p:cNvPr>
          <p:cNvGraphicFramePr>
            <a:graphicFrameLocks/>
          </p:cNvGraphicFramePr>
          <p:nvPr/>
        </p:nvGraphicFramePr>
        <p:xfrm>
          <a:off x="2571750" y="2038348"/>
          <a:ext cx="6197781" cy="360480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ángulo: esquinas redondeadas 2">
            <a:extLst>
              <a:ext uri="{FF2B5EF4-FFF2-40B4-BE49-F238E27FC236}">
                <a16:creationId xmlns:a16="http://schemas.microsoft.com/office/drawing/2014/main" id="{EA0E4735-4A86-E3FA-E352-4F68D7E5A4DD}"/>
              </a:ext>
            </a:extLst>
          </p:cNvPr>
          <p:cNvSpPr/>
          <p:nvPr/>
        </p:nvSpPr>
        <p:spPr>
          <a:xfrm>
            <a:off x="3931044" y="5896598"/>
            <a:ext cx="3221786" cy="499202"/>
          </a:xfrm>
          <a:prstGeom prst="roundRect">
            <a:avLst/>
          </a:prstGeom>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a:ea typeface="+mn-ea"/>
                <a:cs typeface="+mn-cs"/>
              </a:rPr>
              <a:t>La mayoría volvería y recomendaría los talleres.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1858" name="Imagen 2" descr="iconos color.png">
            <a:extLst>
              <a:ext uri="{FF2B5EF4-FFF2-40B4-BE49-F238E27FC236}">
                <a16:creationId xmlns:a16="http://schemas.microsoft.com/office/drawing/2014/main" id="{9B184B1E-FC3B-4DE6-9831-5FC5797A8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38" y="4319588"/>
            <a:ext cx="2836862"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Imagen 3">
            <a:extLst>
              <a:ext uri="{FF2B5EF4-FFF2-40B4-BE49-F238E27FC236}">
                <a16:creationId xmlns:a16="http://schemas.microsoft.com/office/drawing/2014/main" id="{AFC94199-1F5B-4743-81F7-B85AC585F5D1}"/>
              </a:ext>
            </a:extLst>
          </p:cNvPr>
          <p:cNvPicPr>
            <a:picLocks noChangeAspect="1"/>
          </p:cNvPicPr>
          <p:nvPr/>
        </p:nvPicPr>
        <p:blipFill>
          <a:blip r:embed="rId4">
            <a:extLst>
              <a:ext uri="{28A0092B-C50C-407E-A947-70E740481C1C}">
                <a14:useLocalDpi xmlns:a14="http://schemas.microsoft.com/office/drawing/2010/main" val="0"/>
              </a:ext>
            </a:extLst>
          </a:blip>
          <a:srcRect r="51338"/>
          <a:stretch>
            <a:fillRect/>
          </a:stretch>
        </p:blipFill>
        <p:spPr bwMode="auto">
          <a:xfrm>
            <a:off x="4746625" y="2803525"/>
            <a:ext cx="269875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C80132F6-C238-4768-8B5D-66BFB6E42CFB}"/>
              </a:ext>
            </a:extLst>
          </p:cNvPr>
          <p:cNvSpPr/>
          <p:nvPr/>
        </p:nvSpPr>
        <p:spPr>
          <a:xfrm>
            <a:off x="0" y="127000"/>
            <a:ext cx="4702175" cy="628650"/>
          </a:xfrm>
          <a:prstGeom prst="rect">
            <a:avLst/>
          </a:prstGeom>
          <a:solidFill>
            <a:srgbClr val="66CDFF">
              <a:alpha val="50000"/>
            </a:srgbClr>
          </a:solidFill>
          <a:ln>
            <a:noFill/>
          </a:ln>
        </p:spPr>
        <p:style>
          <a:lnRef idx="1">
            <a:schemeClr val="accent1"/>
          </a:lnRef>
          <a:fillRef idx="3">
            <a:schemeClr val="accent1"/>
          </a:fillRef>
          <a:effectRef idx="2">
            <a:schemeClr val="accent1"/>
          </a:effectRef>
          <a:fontRef idx="minor">
            <a:schemeClr val="lt1"/>
          </a:fontRef>
        </p:style>
        <p:txBody>
          <a:bodyPr lIns="121853" tIns="60927" rIns="121853" bIns="60927" anchor="ctr"/>
          <a:lstStyle/>
          <a:p>
            <a:pPr algn="ctr" defTabSz="554085" eaLnBrk="1" fontAlgn="auto" hangingPunct="1">
              <a:spcBef>
                <a:spcPts val="0"/>
              </a:spcBef>
              <a:spcAft>
                <a:spcPts val="0"/>
              </a:spcAft>
              <a:defRPr/>
            </a:pPr>
            <a:endParaRPr lang="es-ES" sz="1067" dirty="0">
              <a:solidFill>
                <a:prstClr val="white"/>
              </a:solidFill>
            </a:endParaRPr>
          </a:p>
        </p:txBody>
      </p:sp>
      <p:sp>
        <p:nvSpPr>
          <p:cNvPr id="20483" name="3 CuadroTexto">
            <a:extLst>
              <a:ext uri="{FF2B5EF4-FFF2-40B4-BE49-F238E27FC236}">
                <a16:creationId xmlns:a16="http://schemas.microsoft.com/office/drawing/2014/main" id="{A22A3796-0D5E-4F42-B64A-1D9EC5D4632E}"/>
              </a:ext>
            </a:extLst>
          </p:cNvPr>
          <p:cNvSpPr txBox="1">
            <a:spLocks noChangeArrowheads="1"/>
          </p:cNvSpPr>
          <p:nvPr/>
        </p:nvSpPr>
        <p:spPr bwMode="auto">
          <a:xfrm>
            <a:off x="0" y="127000"/>
            <a:ext cx="4702175" cy="615950"/>
          </a:xfrm>
          <a:prstGeom prst="rect">
            <a:avLst/>
          </a:prstGeom>
          <a:noFill/>
          <a:ln>
            <a:noFill/>
          </a:ln>
        </p:spPr>
        <p:txBody>
          <a:bodyPr wrap="none" lIns="121853" tIns="60927" rIns="121853" bIns="60927">
            <a:spAutoFit/>
          </a:bodyPr>
          <a:lstStyle>
            <a:lvl1pPr>
              <a:defRPr sz="800">
                <a:solidFill>
                  <a:schemeClr val="tx1"/>
                </a:solidFill>
                <a:latin typeface="Calibri" panose="020F0502020204030204" pitchFamily="34" charset="0"/>
              </a:defRPr>
            </a:lvl1pPr>
            <a:lvl2pPr marL="742950" indent="-285750">
              <a:defRPr sz="800">
                <a:solidFill>
                  <a:schemeClr val="tx1"/>
                </a:solidFill>
                <a:latin typeface="Calibri" panose="020F0502020204030204" pitchFamily="34" charset="0"/>
              </a:defRPr>
            </a:lvl2pPr>
            <a:lvl3pPr marL="1143000" indent="-228600">
              <a:defRPr sz="800">
                <a:solidFill>
                  <a:schemeClr val="tx1"/>
                </a:solidFill>
                <a:latin typeface="Calibri" panose="020F0502020204030204" pitchFamily="34" charset="0"/>
              </a:defRPr>
            </a:lvl3pPr>
            <a:lvl4pPr marL="1600200" indent="-228600">
              <a:defRPr sz="800">
                <a:solidFill>
                  <a:schemeClr val="tx1"/>
                </a:solidFill>
                <a:latin typeface="Calibri" panose="020F0502020204030204" pitchFamily="34" charset="0"/>
              </a:defRPr>
            </a:lvl4pPr>
            <a:lvl5pPr marL="2057400" indent="-228600">
              <a:defRPr sz="800">
                <a:solidFill>
                  <a:schemeClr val="tx1"/>
                </a:solidFill>
                <a:latin typeface="Calibri" panose="020F0502020204030204" pitchFamily="34" charset="0"/>
              </a:defRPr>
            </a:lvl5pPr>
            <a:lvl6pPr marL="2514600" indent="-228600" defTabSz="414338" eaLnBrk="0" fontAlgn="base" hangingPunct="0">
              <a:spcBef>
                <a:spcPct val="0"/>
              </a:spcBef>
              <a:spcAft>
                <a:spcPct val="0"/>
              </a:spcAft>
              <a:defRPr sz="800">
                <a:solidFill>
                  <a:schemeClr val="tx1"/>
                </a:solidFill>
                <a:latin typeface="Calibri" panose="020F0502020204030204" pitchFamily="34" charset="0"/>
              </a:defRPr>
            </a:lvl6pPr>
            <a:lvl7pPr marL="2971800" indent="-228600" defTabSz="414338" eaLnBrk="0" fontAlgn="base" hangingPunct="0">
              <a:spcBef>
                <a:spcPct val="0"/>
              </a:spcBef>
              <a:spcAft>
                <a:spcPct val="0"/>
              </a:spcAft>
              <a:defRPr sz="800">
                <a:solidFill>
                  <a:schemeClr val="tx1"/>
                </a:solidFill>
                <a:latin typeface="Calibri" panose="020F0502020204030204" pitchFamily="34" charset="0"/>
              </a:defRPr>
            </a:lvl7pPr>
            <a:lvl8pPr marL="3429000" indent="-228600" defTabSz="414338" eaLnBrk="0" fontAlgn="base" hangingPunct="0">
              <a:spcBef>
                <a:spcPct val="0"/>
              </a:spcBef>
              <a:spcAft>
                <a:spcPct val="0"/>
              </a:spcAft>
              <a:defRPr sz="800">
                <a:solidFill>
                  <a:schemeClr val="tx1"/>
                </a:solidFill>
                <a:latin typeface="Calibri" panose="020F0502020204030204" pitchFamily="34" charset="0"/>
              </a:defRPr>
            </a:lvl8pPr>
            <a:lvl9pPr marL="3886200" indent="-228600" defTabSz="414338" eaLnBrk="0" fontAlgn="base" hangingPunct="0">
              <a:spcBef>
                <a:spcPct val="0"/>
              </a:spcBef>
              <a:spcAft>
                <a:spcPct val="0"/>
              </a:spcAft>
              <a:defRPr sz="800">
                <a:solidFill>
                  <a:schemeClr val="tx1"/>
                </a:solidFill>
                <a:latin typeface="Calibri" panose="020F0502020204030204" pitchFamily="34" charset="0"/>
              </a:defRPr>
            </a:lvl9pPr>
          </a:lstStyle>
          <a:p>
            <a:pPr defTabSz="552437" eaLnBrk="1" hangingPunct="1">
              <a:defRPr/>
            </a:pPr>
            <a:r>
              <a:rPr lang="es-ES" altLang="es-CL" sz="3200" dirty="0">
                <a:solidFill>
                  <a:srgbClr val="1F497D"/>
                </a:solidFill>
                <a:latin typeface="Trebuchet MS" panose="020B0703020202090204" pitchFamily="34" charset="0"/>
                <a:ea typeface="Trebuchet MS" panose="020B0703020202090204" pitchFamily="34" charset="0"/>
                <a:cs typeface="Trebuchet MS" panose="020B0703020202090204" pitchFamily="34" charset="0"/>
              </a:rPr>
              <a:t>Indicadores Estratégicos</a:t>
            </a:r>
            <a:endParaRPr lang="es-ES" altLang="es-CL" sz="2133" dirty="0">
              <a:solidFill>
                <a:srgbClr val="1F497D"/>
              </a:solidFill>
              <a:latin typeface="Trebuchet MS" panose="020B0703020202090204" pitchFamily="34" charset="0"/>
              <a:ea typeface="Trebuchet MS" panose="020B0703020202090204" pitchFamily="34" charset="0"/>
              <a:cs typeface="Trebuchet MS" panose="020B0703020202090204" pitchFamily="34" charset="0"/>
            </a:endParaRPr>
          </a:p>
        </p:txBody>
      </p:sp>
      <p:pic>
        <p:nvPicPr>
          <p:cNvPr id="26628" name="Imagen 72">
            <a:extLst>
              <a:ext uri="{FF2B5EF4-FFF2-40B4-BE49-F238E27FC236}">
                <a16:creationId xmlns:a16="http://schemas.microsoft.com/office/drawing/2014/main" id="{951FECB7-952A-4763-B5F9-02F46BE770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8513" y="106363"/>
            <a:ext cx="1876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a 12">
            <a:extLst>
              <a:ext uri="{FF2B5EF4-FFF2-40B4-BE49-F238E27FC236}">
                <a16:creationId xmlns:a16="http://schemas.microsoft.com/office/drawing/2014/main" id="{B3C41250-D9C7-44CD-BA33-E8D6BA97F545}"/>
              </a:ext>
            </a:extLst>
          </p:cNvPr>
          <p:cNvGraphicFramePr>
            <a:graphicFrameLocks noGrp="1"/>
          </p:cNvGraphicFramePr>
          <p:nvPr>
            <p:extLst>
              <p:ext uri="{D42A27DB-BD31-4B8C-83A1-F6EECF244321}">
                <p14:modId xmlns:p14="http://schemas.microsoft.com/office/powerpoint/2010/main" val="1597800995"/>
              </p:ext>
            </p:extLst>
          </p:nvPr>
        </p:nvGraphicFramePr>
        <p:xfrm>
          <a:off x="412750" y="1257300"/>
          <a:ext cx="10620372" cy="2966152"/>
        </p:xfrm>
        <a:graphic>
          <a:graphicData uri="http://schemas.openxmlformats.org/drawingml/2006/table">
            <a:tbl>
              <a:tblPr firstRow="1" bandRow="1">
                <a:tableStyleId>{5C22544A-7EE6-4342-B048-85BDC9FD1C3A}</a:tableStyleId>
              </a:tblPr>
              <a:tblGrid>
                <a:gridCol w="1517196">
                  <a:extLst>
                    <a:ext uri="{9D8B030D-6E8A-4147-A177-3AD203B41FA5}">
                      <a16:colId xmlns:a16="http://schemas.microsoft.com/office/drawing/2014/main" val="20000"/>
                    </a:ext>
                  </a:extLst>
                </a:gridCol>
                <a:gridCol w="1517196">
                  <a:extLst>
                    <a:ext uri="{9D8B030D-6E8A-4147-A177-3AD203B41FA5}">
                      <a16:colId xmlns:a16="http://schemas.microsoft.com/office/drawing/2014/main" val="20001"/>
                    </a:ext>
                  </a:extLst>
                </a:gridCol>
                <a:gridCol w="1517196">
                  <a:extLst>
                    <a:ext uri="{9D8B030D-6E8A-4147-A177-3AD203B41FA5}">
                      <a16:colId xmlns:a16="http://schemas.microsoft.com/office/drawing/2014/main" val="20002"/>
                    </a:ext>
                  </a:extLst>
                </a:gridCol>
                <a:gridCol w="1517196">
                  <a:extLst>
                    <a:ext uri="{9D8B030D-6E8A-4147-A177-3AD203B41FA5}">
                      <a16:colId xmlns:a16="http://schemas.microsoft.com/office/drawing/2014/main" val="20003"/>
                    </a:ext>
                  </a:extLst>
                </a:gridCol>
                <a:gridCol w="1517196">
                  <a:extLst>
                    <a:ext uri="{9D8B030D-6E8A-4147-A177-3AD203B41FA5}">
                      <a16:colId xmlns:a16="http://schemas.microsoft.com/office/drawing/2014/main" val="20004"/>
                    </a:ext>
                  </a:extLst>
                </a:gridCol>
                <a:gridCol w="1517196">
                  <a:extLst>
                    <a:ext uri="{9D8B030D-6E8A-4147-A177-3AD203B41FA5}">
                      <a16:colId xmlns:a16="http://schemas.microsoft.com/office/drawing/2014/main" val="20005"/>
                    </a:ext>
                  </a:extLst>
                </a:gridCol>
                <a:gridCol w="1517196">
                  <a:extLst>
                    <a:ext uri="{9D8B030D-6E8A-4147-A177-3AD203B41FA5}">
                      <a16:colId xmlns:a16="http://schemas.microsoft.com/office/drawing/2014/main" val="20006"/>
                    </a:ext>
                  </a:extLst>
                </a:gridCol>
              </a:tblGrid>
              <a:tr h="370769">
                <a:tc>
                  <a:txBody>
                    <a:bodyPr/>
                    <a:lstStyle/>
                    <a:p>
                      <a:pPr algn="ctr" fontAlgn="b"/>
                      <a:endParaRPr lang="es-CL" sz="1400" b="1" i="0" u="none" strike="noStrike" dirty="0">
                        <a:solidFill>
                          <a:srgbClr val="000000"/>
                        </a:solidFill>
                        <a:effectLst/>
                        <a:latin typeface="Calibri" panose="020F0502020204030204" pitchFamily="34" charset="0"/>
                      </a:endParaRPr>
                    </a:p>
                  </a:txBody>
                  <a:tcPr marL="9526" marR="9526" marT="9523" marB="0" anchor="b"/>
                </a:tc>
                <a:tc>
                  <a:txBody>
                    <a:bodyPr/>
                    <a:lstStyle/>
                    <a:p>
                      <a:pPr algn="ctr"/>
                      <a:r>
                        <a:rPr lang="es-CL" sz="1400" dirty="0" err="1"/>
                        <a:t>Sat</a:t>
                      </a:r>
                      <a:r>
                        <a:rPr lang="es-CL" sz="1400" dirty="0"/>
                        <a:t> </a:t>
                      </a:r>
                      <a:r>
                        <a:rPr lang="es-CL" sz="1400" dirty="0" err="1"/>
                        <a:t>Gral</a:t>
                      </a:r>
                      <a:r>
                        <a:rPr lang="es-CL" sz="1400" dirty="0"/>
                        <a:t> (0,4)</a:t>
                      </a:r>
                    </a:p>
                  </a:txBody>
                  <a:tcPr marL="91447" marR="91447" marT="45711" marB="45711"/>
                </a:tc>
                <a:tc>
                  <a:txBody>
                    <a:bodyPr/>
                    <a:lstStyle/>
                    <a:p>
                      <a:pPr algn="ctr"/>
                      <a:r>
                        <a:rPr lang="es-CL" sz="1400" dirty="0" err="1"/>
                        <a:t>Exp</a:t>
                      </a:r>
                      <a:r>
                        <a:rPr lang="es-CL" sz="1400" dirty="0"/>
                        <a:t> (0,25)</a:t>
                      </a:r>
                    </a:p>
                  </a:txBody>
                  <a:tcPr marL="91447" marR="91447" marT="45711" marB="45711"/>
                </a:tc>
                <a:tc>
                  <a:txBody>
                    <a:bodyPr/>
                    <a:lstStyle/>
                    <a:p>
                      <a:pPr algn="ctr"/>
                      <a:r>
                        <a:rPr lang="es-CL" sz="1400" dirty="0" err="1"/>
                        <a:t>Recur</a:t>
                      </a:r>
                      <a:r>
                        <a:rPr lang="es-CL" sz="1400" dirty="0"/>
                        <a:t> (0,1)</a:t>
                      </a:r>
                    </a:p>
                  </a:txBody>
                  <a:tcPr marL="91447" marR="91447" marT="45711" marB="45711"/>
                </a:tc>
                <a:tc>
                  <a:txBody>
                    <a:bodyPr/>
                    <a:lstStyle/>
                    <a:p>
                      <a:pPr algn="ctr"/>
                      <a:r>
                        <a:rPr lang="es-CL" sz="1400" dirty="0" err="1"/>
                        <a:t>Recom</a:t>
                      </a:r>
                      <a:r>
                        <a:rPr lang="es-CL" sz="1400" dirty="0"/>
                        <a:t> (0,25)</a:t>
                      </a:r>
                    </a:p>
                  </a:txBody>
                  <a:tcPr marL="91447" marR="91447" marT="45711" marB="45711"/>
                </a:tc>
                <a:tc>
                  <a:txBody>
                    <a:bodyPr/>
                    <a:lstStyle/>
                    <a:p>
                      <a:pPr algn="ctr"/>
                      <a:r>
                        <a:rPr lang="es-CL" sz="1400" dirty="0"/>
                        <a:t>TOTAL</a:t>
                      </a:r>
                    </a:p>
                  </a:txBody>
                  <a:tcPr marL="91447" marR="91447" marT="45711" marB="45711"/>
                </a:tc>
                <a:tc>
                  <a:txBody>
                    <a:bodyPr/>
                    <a:lstStyle/>
                    <a:p>
                      <a:pPr algn="ctr"/>
                      <a:r>
                        <a:rPr lang="es-CL" sz="1400" dirty="0"/>
                        <a:t>Peso usuario</a:t>
                      </a:r>
                    </a:p>
                  </a:txBody>
                  <a:tcPr marL="91447" marR="91447" marT="45711" marB="45711"/>
                </a:tc>
                <a:extLst>
                  <a:ext uri="{0D108BD9-81ED-4DB2-BD59-A6C34878D82A}">
                    <a16:rowId xmlns:a16="http://schemas.microsoft.com/office/drawing/2014/main" val="10000"/>
                  </a:ext>
                </a:extLst>
              </a:tr>
              <a:tr h="370769">
                <a:tc>
                  <a:txBody>
                    <a:bodyPr/>
                    <a:lstStyle/>
                    <a:p>
                      <a:pPr algn="l" fontAlgn="b"/>
                      <a:r>
                        <a:rPr lang="es-CL" sz="1400" b="1" i="0" u="none" strike="noStrike" dirty="0">
                          <a:solidFill>
                            <a:srgbClr val="000000"/>
                          </a:solidFill>
                          <a:effectLst/>
                          <a:latin typeface="Calibri" panose="020F0502020204030204" pitchFamily="34" charset="0"/>
                        </a:rPr>
                        <a:t>Reclamantes</a:t>
                      </a:r>
                    </a:p>
                  </a:txBody>
                  <a:tcPr marL="9526" marR="9526" marT="9523" marB="0" anchor="ctr"/>
                </a:tc>
                <a:tc>
                  <a:txBody>
                    <a:bodyPr/>
                    <a:lstStyle/>
                    <a:p>
                      <a:pPr algn="ctr" fontAlgn="b"/>
                      <a:r>
                        <a:rPr lang="es-CL" sz="1200" b="0" i="0" u="none" strike="noStrike" dirty="0">
                          <a:solidFill>
                            <a:srgbClr val="000000"/>
                          </a:solidFill>
                          <a:effectLst/>
                          <a:latin typeface="Arial" panose="020B0604020202020204" pitchFamily="34" charset="0"/>
                          <a:cs typeface="Arial" panose="020B0604020202020204" pitchFamily="34" charset="0"/>
                        </a:rPr>
                        <a:t>52%</a:t>
                      </a:r>
                    </a:p>
                  </a:txBody>
                  <a:tcPr marL="9525" marR="9525" marT="9525" marB="0" anchor="ctr"/>
                </a:tc>
                <a:tc>
                  <a:txBody>
                    <a:bodyPr/>
                    <a:lstStyle/>
                    <a:p>
                      <a:pPr algn="ctr" fontAlgn="b"/>
                      <a:r>
                        <a:rPr lang="es-CL" sz="1100" b="0" i="0" u="none" strike="noStrike" dirty="0">
                          <a:solidFill>
                            <a:srgbClr val="000000"/>
                          </a:solidFill>
                          <a:effectLst/>
                          <a:latin typeface="Arial" panose="020B0604020202020204" pitchFamily="34" charset="0"/>
                          <a:cs typeface="Arial" panose="020B0604020202020204" pitchFamily="34" charset="0"/>
                        </a:rPr>
                        <a:t>58%</a:t>
                      </a:r>
                    </a:p>
                  </a:txBody>
                  <a:tcPr marL="9525" marR="9525" marT="9525" marB="0" anchor="ctr"/>
                </a:tc>
                <a:tc>
                  <a:txBody>
                    <a:bodyPr/>
                    <a:lstStyle/>
                    <a:p>
                      <a:pPr algn="ctr" fontAlgn="b"/>
                      <a:r>
                        <a:rPr lang="es-CL" sz="1100" b="0" i="0" u="none" strike="noStrike" dirty="0">
                          <a:solidFill>
                            <a:srgbClr val="000000"/>
                          </a:solidFill>
                          <a:effectLst/>
                          <a:latin typeface="Arial" panose="020B0604020202020204" pitchFamily="34" charset="0"/>
                          <a:cs typeface="Arial" panose="020B0604020202020204" pitchFamily="34" charset="0"/>
                        </a:rPr>
                        <a:t>63%</a:t>
                      </a:r>
                    </a:p>
                  </a:txBody>
                  <a:tcPr marL="9525" marR="9525" marT="9525" marB="0" anchor="ctr"/>
                </a:tc>
                <a:tc>
                  <a:txBody>
                    <a:bodyPr/>
                    <a:lstStyle/>
                    <a:p>
                      <a:pPr algn="ctr" fontAlgn="b"/>
                      <a:r>
                        <a:rPr lang="es-CL" sz="1100" b="0" i="0" u="none" strike="noStrike" dirty="0">
                          <a:solidFill>
                            <a:srgbClr val="000000"/>
                          </a:solidFill>
                          <a:effectLst/>
                          <a:latin typeface="Arial" panose="020B0604020202020204" pitchFamily="34" charset="0"/>
                          <a:cs typeface="Arial" panose="020B0604020202020204" pitchFamily="34" charset="0"/>
                        </a:rPr>
                        <a:t>60%</a:t>
                      </a:r>
                    </a:p>
                  </a:txBody>
                  <a:tcPr marL="9525" marR="9525" marT="9525" marB="0" anchor="ctr"/>
                </a:tc>
                <a:tc>
                  <a:txBody>
                    <a:bodyPr/>
                    <a:lstStyle/>
                    <a:p>
                      <a:pPr algn="ctr" fontAlgn="b"/>
                      <a:r>
                        <a:rPr lang="es-CL" sz="1100" b="0" i="0" u="none" strike="noStrike" dirty="0">
                          <a:solidFill>
                            <a:srgbClr val="000000"/>
                          </a:solidFill>
                          <a:effectLst/>
                          <a:latin typeface="Arial" panose="020B0604020202020204" pitchFamily="34" charset="0"/>
                          <a:cs typeface="Arial" panose="020B0604020202020204" pitchFamily="34" charset="0"/>
                        </a:rPr>
                        <a:t>57%</a:t>
                      </a:r>
                    </a:p>
                  </a:txBody>
                  <a:tcPr marL="9525" marR="9525" marT="9525" marB="0" anchor="ctr"/>
                </a:tc>
                <a:tc>
                  <a:txBody>
                    <a:bodyPr/>
                    <a:lstStyle/>
                    <a:p>
                      <a:pPr algn="ctr" fontAlgn="b"/>
                      <a:r>
                        <a:rPr lang="es-CL" sz="1200" b="0" i="0" u="none" strike="noStrike" dirty="0">
                          <a:solidFill>
                            <a:srgbClr val="000000"/>
                          </a:solidFill>
                          <a:effectLst/>
                          <a:latin typeface="Arial" panose="020B0604020202020204" pitchFamily="34" charset="0"/>
                          <a:ea typeface="+mn-ea"/>
                          <a:cs typeface="Arial" panose="020B0604020202020204" pitchFamily="34" charset="0"/>
                        </a:rPr>
                        <a:t>0,25</a:t>
                      </a:r>
                    </a:p>
                  </a:txBody>
                  <a:tcPr marL="9525" marR="9525" marT="9525" marB="0" anchor="ctr"/>
                </a:tc>
                <a:extLst>
                  <a:ext uri="{0D108BD9-81ED-4DB2-BD59-A6C34878D82A}">
                    <a16:rowId xmlns:a16="http://schemas.microsoft.com/office/drawing/2014/main" val="10001"/>
                  </a:ext>
                </a:extLst>
              </a:tr>
              <a:tr h="370769">
                <a:tc>
                  <a:txBody>
                    <a:bodyPr/>
                    <a:lstStyle/>
                    <a:p>
                      <a:pPr algn="l" fontAlgn="b"/>
                      <a:r>
                        <a:rPr lang="es-CL" sz="1400" b="1" i="0" u="none" strike="noStrike" dirty="0">
                          <a:solidFill>
                            <a:srgbClr val="000000"/>
                          </a:solidFill>
                          <a:effectLst/>
                          <a:latin typeface="Calibri" panose="020F0502020204030204" pitchFamily="34" charset="0"/>
                        </a:rPr>
                        <a:t>Seguimiento</a:t>
                      </a:r>
                    </a:p>
                  </a:txBody>
                  <a:tcPr marL="9526" marR="9526" marT="9523" marB="0" anchor="ctr"/>
                </a:tc>
                <a:tc>
                  <a:txBody>
                    <a:bodyPr/>
                    <a:lstStyle/>
                    <a:p>
                      <a:pPr algn="ctr" fontAlgn="b"/>
                      <a:r>
                        <a:rPr lang="es-CL" sz="1200" b="0" i="0" u="none" strike="noStrike">
                          <a:solidFill>
                            <a:srgbClr val="000000"/>
                          </a:solidFill>
                          <a:effectLst/>
                          <a:latin typeface="Arial" panose="020B0604020202020204" pitchFamily="34" charset="0"/>
                          <a:cs typeface="Arial" panose="020B0604020202020204" pitchFamily="34" charset="0"/>
                        </a:rPr>
                        <a:t>59%</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67%</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83%</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76%</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68%</a:t>
                      </a:r>
                    </a:p>
                  </a:txBody>
                  <a:tcPr marL="9525" marR="9525" marT="9525" marB="0" anchor="ctr"/>
                </a:tc>
                <a:tc>
                  <a:txBody>
                    <a:bodyPr/>
                    <a:lstStyle/>
                    <a:p>
                      <a:pPr algn="ctr" fontAlgn="b"/>
                      <a:r>
                        <a:rPr lang="es-CL" sz="1200" b="0" i="0" u="none" strike="noStrike">
                          <a:solidFill>
                            <a:srgbClr val="000000"/>
                          </a:solidFill>
                          <a:effectLst/>
                          <a:latin typeface="Arial" panose="020B0604020202020204" pitchFamily="34" charset="0"/>
                          <a:ea typeface="+mn-ea"/>
                          <a:cs typeface="Arial" panose="020B0604020202020204" pitchFamily="34" charset="0"/>
                        </a:rPr>
                        <a:t>0,01</a:t>
                      </a:r>
                    </a:p>
                  </a:txBody>
                  <a:tcPr marL="9525" marR="9525" marT="9525" marB="0" anchor="ctr"/>
                </a:tc>
                <a:extLst>
                  <a:ext uri="{0D108BD9-81ED-4DB2-BD59-A6C34878D82A}">
                    <a16:rowId xmlns:a16="http://schemas.microsoft.com/office/drawing/2014/main" val="10002"/>
                  </a:ext>
                </a:extLst>
              </a:tr>
              <a:tr h="370769">
                <a:tc>
                  <a:txBody>
                    <a:bodyPr/>
                    <a:lstStyle/>
                    <a:p>
                      <a:pPr algn="l" fontAlgn="b"/>
                      <a:r>
                        <a:rPr lang="es-CL" sz="1400" b="1" i="0" u="none" strike="noStrike" dirty="0">
                          <a:solidFill>
                            <a:srgbClr val="000000"/>
                          </a:solidFill>
                          <a:effectLst/>
                          <a:latin typeface="Calibri" panose="020F0502020204030204" pitchFamily="34" charset="0"/>
                        </a:rPr>
                        <a:t>Consultantes</a:t>
                      </a:r>
                    </a:p>
                  </a:txBody>
                  <a:tcPr marL="9526" marR="9526" marT="9523" marB="0" anchor="ctr"/>
                </a:tc>
                <a:tc>
                  <a:txBody>
                    <a:bodyPr/>
                    <a:lstStyle/>
                    <a:p>
                      <a:pPr algn="ctr" fontAlgn="b"/>
                      <a:r>
                        <a:rPr lang="es-CL" sz="1200" b="0" i="0" u="none" strike="noStrike" dirty="0">
                          <a:solidFill>
                            <a:srgbClr val="000000"/>
                          </a:solidFill>
                          <a:effectLst/>
                          <a:latin typeface="Arial" panose="020B0604020202020204" pitchFamily="34" charset="0"/>
                          <a:cs typeface="Arial" panose="020B0604020202020204" pitchFamily="34" charset="0"/>
                        </a:rPr>
                        <a:t>60%</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66%</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75%</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71%</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66%</a:t>
                      </a:r>
                    </a:p>
                  </a:txBody>
                  <a:tcPr marL="9525" marR="9525" marT="9525" marB="0" anchor="ctr"/>
                </a:tc>
                <a:tc>
                  <a:txBody>
                    <a:bodyPr/>
                    <a:lstStyle/>
                    <a:p>
                      <a:pPr algn="ctr" fontAlgn="b"/>
                      <a:r>
                        <a:rPr lang="es-CL" sz="1200" b="0" i="0" u="none" strike="noStrike" dirty="0">
                          <a:solidFill>
                            <a:srgbClr val="000000"/>
                          </a:solidFill>
                          <a:effectLst/>
                          <a:latin typeface="Arial" panose="020B0604020202020204" pitchFamily="34" charset="0"/>
                          <a:ea typeface="+mn-ea"/>
                          <a:cs typeface="Arial" panose="020B0604020202020204" pitchFamily="34" charset="0"/>
                        </a:rPr>
                        <a:t>0,30</a:t>
                      </a:r>
                    </a:p>
                  </a:txBody>
                  <a:tcPr marL="9525" marR="9525" marT="9525" marB="0" anchor="ctr"/>
                </a:tc>
                <a:extLst>
                  <a:ext uri="{0D108BD9-81ED-4DB2-BD59-A6C34878D82A}">
                    <a16:rowId xmlns:a16="http://schemas.microsoft.com/office/drawing/2014/main" val="3505168817"/>
                  </a:ext>
                </a:extLst>
              </a:tr>
              <a:tr h="370769">
                <a:tc>
                  <a:txBody>
                    <a:bodyPr/>
                    <a:lstStyle/>
                    <a:p>
                      <a:pPr algn="l" fontAlgn="b"/>
                      <a:r>
                        <a:rPr lang="es-CL" sz="1400" b="1" i="0" u="none" strike="noStrike" dirty="0">
                          <a:solidFill>
                            <a:srgbClr val="000000"/>
                          </a:solidFill>
                          <a:effectLst/>
                          <a:latin typeface="Calibri" panose="020F0502020204030204" pitchFamily="34" charset="0"/>
                        </a:rPr>
                        <a:t>Solicitantes CPLT</a:t>
                      </a:r>
                    </a:p>
                  </a:txBody>
                  <a:tcPr marL="9526" marR="9526" marT="9523" marB="0" anchor="ctr"/>
                </a:tc>
                <a:tc>
                  <a:txBody>
                    <a:bodyPr/>
                    <a:lstStyle/>
                    <a:p>
                      <a:pPr algn="ctr" fontAlgn="b"/>
                      <a:r>
                        <a:rPr lang="es-CL" sz="1200" b="0" i="0" u="none" strike="noStrike" dirty="0">
                          <a:solidFill>
                            <a:srgbClr val="000000"/>
                          </a:solidFill>
                          <a:effectLst/>
                          <a:latin typeface="Arial" panose="020B0604020202020204" pitchFamily="34" charset="0"/>
                          <a:cs typeface="Arial" panose="020B0604020202020204" pitchFamily="34" charset="0"/>
                        </a:rPr>
                        <a:t>73%</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77%</a:t>
                      </a:r>
                    </a:p>
                  </a:txBody>
                  <a:tcPr marL="9525" marR="9525" marT="9525" marB="0" anchor="ctr"/>
                </a:tc>
                <a:tc>
                  <a:txBody>
                    <a:bodyPr/>
                    <a:lstStyle/>
                    <a:p>
                      <a:pPr algn="ctr" fontAlgn="b"/>
                      <a:r>
                        <a:rPr lang="es-CL" sz="1100" b="0" i="0" u="none" strike="noStrike" dirty="0">
                          <a:solidFill>
                            <a:srgbClr val="000000"/>
                          </a:solidFill>
                          <a:effectLst/>
                          <a:latin typeface="Arial" panose="020B0604020202020204" pitchFamily="34" charset="0"/>
                          <a:cs typeface="Arial" panose="020B0604020202020204" pitchFamily="34" charset="0"/>
                        </a:rPr>
                        <a:t>96%</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96%</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82%</a:t>
                      </a:r>
                    </a:p>
                  </a:txBody>
                  <a:tcPr marL="9525" marR="9525" marT="9525" marB="0" anchor="ctr"/>
                </a:tc>
                <a:tc>
                  <a:txBody>
                    <a:bodyPr/>
                    <a:lstStyle/>
                    <a:p>
                      <a:pPr algn="ctr" fontAlgn="b"/>
                      <a:r>
                        <a:rPr lang="es-CL" sz="1200" b="0" i="0" u="none" strike="noStrike" dirty="0">
                          <a:solidFill>
                            <a:srgbClr val="000000"/>
                          </a:solidFill>
                          <a:effectLst/>
                          <a:latin typeface="Arial" panose="020B0604020202020204" pitchFamily="34" charset="0"/>
                          <a:ea typeface="+mn-ea"/>
                          <a:cs typeface="Arial" panose="020B0604020202020204" pitchFamily="34" charset="0"/>
                        </a:rPr>
                        <a:t>0,01</a:t>
                      </a:r>
                    </a:p>
                  </a:txBody>
                  <a:tcPr marL="9525" marR="9525" marT="9525" marB="0" anchor="ctr"/>
                </a:tc>
                <a:extLst>
                  <a:ext uri="{0D108BD9-81ED-4DB2-BD59-A6C34878D82A}">
                    <a16:rowId xmlns:a16="http://schemas.microsoft.com/office/drawing/2014/main" val="10003"/>
                  </a:ext>
                </a:extLst>
              </a:tr>
              <a:tr h="370769">
                <a:tc>
                  <a:txBody>
                    <a:bodyPr/>
                    <a:lstStyle/>
                    <a:p>
                      <a:pPr algn="l" fontAlgn="b"/>
                      <a:r>
                        <a:rPr lang="es-CL" sz="1400" b="1" i="0" u="none" strike="noStrike" dirty="0">
                          <a:solidFill>
                            <a:srgbClr val="000000"/>
                          </a:solidFill>
                          <a:effectLst/>
                          <a:latin typeface="Calibri" panose="020F0502020204030204" pitchFamily="34" charset="0"/>
                        </a:rPr>
                        <a:t>Capacitados </a:t>
                      </a:r>
                      <a:r>
                        <a:rPr lang="es-CL" sz="1400" b="1" i="0" u="none" strike="noStrike" dirty="0" err="1">
                          <a:solidFill>
                            <a:srgbClr val="000000"/>
                          </a:solidFill>
                          <a:effectLst/>
                          <a:latin typeface="Calibri" panose="020F0502020204030204" pitchFamily="34" charset="0"/>
                        </a:rPr>
                        <a:t>Func</a:t>
                      </a:r>
                      <a:r>
                        <a:rPr lang="es-CL" sz="1400" b="1" i="0" u="none" strike="noStrike" dirty="0">
                          <a:solidFill>
                            <a:srgbClr val="000000"/>
                          </a:solidFill>
                          <a:effectLst/>
                          <a:latin typeface="Calibri" panose="020F0502020204030204" pitchFamily="34" charset="0"/>
                        </a:rPr>
                        <a:t>.</a:t>
                      </a:r>
                    </a:p>
                  </a:txBody>
                  <a:tcPr marL="9526" marR="9526" marT="9523" marB="0" anchor="ctr"/>
                </a:tc>
                <a:tc>
                  <a:txBody>
                    <a:bodyPr/>
                    <a:lstStyle/>
                    <a:p>
                      <a:pPr algn="ctr" fontAlgn="b"/>
                      <a:r>
                        <a:rPr lang="es-CL" sz="1200" b="0" i="0" u="none" strike="noStrike" dirty="0">
                          <a:solidFill>
                            <a:srgbClr val="000000"/>
                          </a:solidFill>
                          <a:effectLst/>
                          <a:latin typeface="Arial" panose="020B0604020202020204" pitchFamily="34" charset="0"/>
                          <a:cs typeface="Arial" panose="020B0604020202020204" pitchFamily="34" charset="0"/>
                        </a:rPr>
                        <a:t>91%</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93%</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98%</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98%</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94%</a:t>
                      </a:r>
                    </a:p>
                  </a:txBody>
                  <a:tcPr marL="9525" marR="9525" marT="9525" marB="0" anchor="ctr"/>
                </a:tc>
                <a:tc>
                  <a:txBody>
                    <a:bodyPr/>
                    <a:lstStyle/>
                    <a:p>
                      <a:pPr algn="ctr" fontAlgn="b"/>
                      <a:r>
                        <a:rPr lang="es-CL" sz="1200" b="0" i="0" u="none" strike="noStrike" dirty="0">
                          <a:solidFill>
                            <a:srgbClr val="000000"/>
                          </a:solidFill>
                          <a:effectLst/>
                          <a:latin typeface="Arial" panose="020B0604020202020204" pitchFamily="34" charset="0"/>
                          <a:ea typeface="+mn-ea"/>
                          <a:cs typeface="Arial" panose="020B0604020202020204" pitchFamily="34" charset="0"/>
                        </a:rPr>
                        <a:t>0,38</a:t>
                      </a:r>
                    </a:p>
                  </a:txBody>
                  <a:tcPr marL="9525" marR="9525" marT="9525" marB="0" anchor="ctr"/>
                </a:tc>
                <a:extLst>
                  <a:ext uri="{0D108BD9-81ED-4DB2-BD59-A6C34878D82A}">
                    <a16:rowId xmlns:a16="http://schemas.microsoft.com/office/drawing/2014/main" val="10005"/>
                  </a:ext>
                </a:extLst>
              </a:tr>
              <a:tr h="370769">
                <a:tc>
                  <a:txBody>
                    <a:bodyPr/>
                    <a:lstStyle/>
                    <a:p>
                      <a:pPr algn="l" fontAlgn="b"/>
                      <a:r>
                        <a:rPr lang="es-CL" sz="1400" b="1" i="0" u="none" strike="noStrike" dirty="0">
                          <a:solidFill>
                            <a:srgbClr val="000000"/>
                          </a:solidFill>
                          <a:effectLst/>
                          <a:latin typeface="Calibri" panose="020F0502020204030204" pitchFamily="34" charset="0"/>
                        </a:rPr>
                        <a:t>Sensibilización</a:t>
                      </a:r>
                    </a:p>
                  </a:txBody>
                  <a:tcPr marL="9526" marR="9526" marT="9523" marB="0" anchor="ctr"/>
                </a:tc>
                <a:tc>
                  <a:txBody>
                    <a:bodyPr/>
                    <a:lstStyle/>
                    <a:p>
                      <a:pPr algn="ctr" fontAlgn="b"/>
                      <a:r>
                        <a:rPr lang="es-CL" sz="1200" b="0" i="0" u="none" strike="noStrike" dirty="0">
                          <a:solidFill>
                            <a:srgbClr val="000000"/>
                          </a:solidFill>
                          <a:effectLst/>
                          <a:latin typeface="Arial" panose="020B0604020202020204" pitchFamily="34" charset="0"/>
                          <a:cs typeface="Arial" panose="020B0604020202020204" pitchFamily="34" charset="0"/>
                        </a:rPr>
                        <a:t>99%</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99%</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95%</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98%</a:t>
                      </a:r>
                    </a:p>
                  </a:txBody>
                  <a:tcPr marL="9525" marR="9525" marT="9525" marB="0" anchor="ctr"/>
                </a:tc>
                <a:tc>
                  <a:txBody>
                    <a:bodyPr/>
                    <a:lstStyle/>
                    <a:p>
                      <a:pPr algn="ctr" fontAlgn="b"/>
                      <a:r>
                        <a:rPr lang="es-CL" sz="1100" b="0" i="0" u="none" strike="noStrike">
                          <a:solidFill>
                            <a:srgbClr val="000000"/>
                          </a:solidFill>
                          <a:effectLst/>
                          <a:latin typeface="Arial" panose="020B0604020202020204" pitchFamily="34" charset="0"/>
                          <a:cs typeface="Arial" panose="020B0604020202020204" pitchFamily="34" charset="0"/>
                        </a:rPr>
                        <a:t>98%</a:t>
                      </a:r>
                    </a:p>
                  </a:txBody>
                  <a:tcPr marL="9525" marR="9525" marT="9525" marB="0" anchor="ctr"/>
                </a:tc>
                <a:tc>
                  <a:txBody>
                    <a:bodyPr/>
                    <a:lstStyle/>
                    <a:p>
                      <a:pPr algn="ctr" fontAlgn="b"/>
                      <a:r>
                        <a:rPr lang="es-CL" sz="1200" b="0" i="0" u="none" strike="noStrike" dirty="0">
                          <a:solidFill>
                            <a:srgbClr val="000000"/>
                          </a:solidFill>
                          <a:effectLst/>
                          <a:latin typeface="Arial" panose="020B0604020202020204" pitchFamily="34" charset="0"/>
                          <a:ea typeface="+mn-ea"/>
                          <a:cs typeface="Arial" panose="020B0604020202020204" pitchFamily="34" charset="0"/>
                        </a:rPr>
                        <a:t>0,05</a:t>
                      </a:r>
                    </a:p>
                  </a:txBody>
                  <a:tcPr marL="9525" marR="9525" marT="9525" marB="0" anchor="ctr"/>
                </a:tc>
                <a:extLst>
                  <a:ext uri="{0D108BD9-81ED-4DB2-BD59-A6C34878D82A}">
                    <a16:rowId xmlns:a16="http://schemas.microsoft.com/office/drawing/2014/main" val="10006"/>
                  </a:ext>
                </a:extLst>
              </a:tr>
              <a:tr h="370769">
                <a:tc>
                  <a:txBody>
                    <a:bodyPr/>
                    <a:lstStyle/>
                    <a:p>
                      <a:pPr algn="l" fontAlgn="b"/>
                      <a:r>
                        <a:rPr lang="es-CL" sz="1400" b="1" i="0" u="none" strike="noStrike" dirty="0">
                          <a:solidFill>
                            <a:srgbClr val="000000"/>
                          </a:solidFill>
                          <a:effectLst/>
                          <a:latin typeface="Calibri" panose="020F0502020204030204" pitchFamily="34" charset="0"/>
                        </a:rPr>
                        <a:t>Docentes</a:t>
                      </a:r>
                    </a:p>
                  </a:txBody>
                  <a:tcPr marL="9526" marR="9526" marT="9523" marB="0" anchor="ctr"/>
                </a:tc>
                <a:tc>
                  <a:txBody>
                    <a:bodyPr/>
                    <a:lstStyle/>
                    <a:p>
                      <a:pPr algn="ctr" fontAlgn="b"/>
                      <a:r>
                        <a:rPr lang="es-CL" sz="12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tc>
                <a:tc>
                  <a:txBody>
                    <a:bodyPr/>
                    <a:lstStyle/>
                    <a:p>
                      <a:pPr algn="ctr" fontAlgn="b"/>
                      <a:r>
                        <a:rPr lang="es-CL" sz="11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tc>
                <a:tc>
                  <a:txBody>
                    <a:bodyPr/>
                    <a:lstStyle/>
                    <a:p>
                      <a:pPr algn="ctr" fontAlgn="b"/>
                      <a:r>
                        <a:rPr lang="es-CL" sz="11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tc>
                <a:tc>
                  <a:txBody>
                    <a:bodyPr/>
                    <a:lstStyle/>
                    <a:p>
                      <a:pPr algn="ctr" fontAlgn="b"/>
                      <a:r>
                        <a:rPr lang="es-CL" sz="11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tc>
                <a:tc>
                  <a:txBody>
                    <a:bodyPr/>
                    <a:lstStyle/>
                    <a:p>
                      <a:pPr algn="ctr" fontAlgn="b"/>
                      <a:r>
                        <a:rPr lang="es-CL" sz="11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tc>
                <a:tc>
                  <a:txBody>
                    <a:bodyPr/>
                    <a:lstStyle/>
                    <a:p>
                      <a:pPr algn="ctr" fontAlgn="b"/>
                      <a:r>
                        <a:rPr lang="es-CL" sz="1200" b="0" i="0" u="none" strike="noStrike" dirty="0">
                          <a:solidFill>
                            <a:srgbClr val="000000"/>
                          </a:solidFill>
                          <a:effectLst/>
                          <a:latin typeface="Arial" panose="020B0604020202020204" pitchFamily="34" charset="0"/>
                          <a:ea typeface="+mn-ea"/>
                          <a:cs typeface="Arial" panose="020B0604020202020204" pitchFamily="34" charset="0"/>
                        </a:rPr>
                        <a:t>0,00</a:t>
                      </a:r>
                    </a:p>
                  </a:txBody>
                  <a:tcPr marL="9525" marR="9525" marT="9525" marB="0" anchor="ctr"/>
                </a:tc>
                <a:extLst>
                  <a:ext uri="{0D108BD9-81ED-4DB2-BD59-A6C34878D82A}">
                    <a16:rowId xmlns:a16="http://schemas.microsoft.com/office/drawing/2014/main" val="10008"/>
                  </a:ext>
                </a:extLst>
              </a:tr>
            </a:tbl>
          </a:graphicData>
        </a:graphic>
      </p:graphicFrame>
      <p:sp>
        <p:nvSpPr>
          <p:cNvPr id="9" name="Rectángulo: esquinas redondeadas 8">
            <a:extLst>
              <a:ext uri="{FF2B5EF4-FFF2-40B4-BE49-F238E27FC236}">
                <a16:creationId xmlns:a16="http://schemas.microsoft.com/office/drawing/2014/main" id="{5B345120-02E9-419C-A330-E78FE70DBDE6}"/>
              </a:ext>
            </a:extLst>
          </p:cNvPr>
          <p:cNvSpPr/>
          <p:nvPr/>
        </p:nvSpPr>
        <p:spPr>
          <a:xfrm>
            <a:off x="8720901" y="5104139"/>
            <a:ext cx="1606609" cy="116364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s-CL" dirty="0">
                <a:solidFill>
                  <a:schemeClr val="tx1"/>
                </a:solidFill>
              </a:rPr>
              <a:t>Valor anual</a:t>
            </a:r>
          </a:p>
          <a:p>
            <a:pPr algn="ctr">
              <a:defRPr/>
            </a:pPr>
            <a:r>
              <a:rPr lang="es-CL" dirty="0">
                <a:solidFill>
                  <a:schemeClr val="tx1"/>
                </a:solidFill>
              </a:rPr>
              <a:t>Índice 2022: </a:t>
            </a:r>
          </a:p>
          <a:p>
            <a:pPr algn="ctr">
              <a:defRPr/>
            </a:pPr>
            <a:r>
              <a:rPr lang="es-CL" sz="2400" b="1" dirty="0">
                <a:solidFill>
                  <a:schemeClr val="tx1"/>
                </a:solidFill>
              </a:rPr>
              <a:t>66,6%</a:t>
            </a:r>
            <a:endParaRPr lang="es-CL" b="1" dirty="0">
              <a:solidFill>
                <a:schemeClr val="tx1"/>
              </a:solidFill>
            </a:endParaRPr>
          </a:p>
        </p:txBody>
      </p:sp>
      <p:sp>
        <p:nvSpPr>
          <p:cNvPr id="12" name="Abrir llave 11">
            <a:extLst>
              <a:ext uri="{FF2B5EF4-FFF2-40B4-BE49-F238E27FC236}">
                <a16:creationId xmlns:a16="http://schemas.microsoft.com/office/drawing/2014/main" id="{43190397-3D60-4CEE-B032-15DF1C360C48}"/>
              </a:ext>
            </a:extLst>
          </p:cNvPr>
          <p:cNvSpPr/>
          <p:nvPr/>
        </p:nvSpPr>
        <p:spPr>
          <a:xfrm rot="16200000">
            <a:off x="9471025" y="3459163"/>
            <a:ext cx="106363" cy="3017837"/>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CL"/>
          </a:p>
        </p:txBody>
      </p:sp>
      <p:sp>
        <p:nvSpPr>
          <p:cNvPr id="13" name="Bocadillo: rectángulo con esquinas redondeadas 12">
            <a:extLst>
              <a:ext uri="{FF2B5EF4-FFF2-40B4-BE49-F238E27FC236}">
                <a16:creationId xmlns:a16="http://schemas.microsoft.com/office/drawing/2014/main" id="{45DC3C59-96EB-42E0-B774-6199DC47F5D3}"/>
              </a:ext>
            </a:extLst>
          </p:cNvPr>
          <p:cNvSpPr/>
          <p:nvPr/>
        </p:nvSpPr>
        <p:spPr>
          <a:xfrm>
            <a:off x="6864350" y="6228766"/>
            <a:ext cx="1536700" cy="437582"/>
          </a:xfrm>
          <a:prstGeom prst="wedgeRoundRectCallout">
            <a:avLst>
              <a:gd name="adj1" fmla="val 40093"/>
              <a:gd name="adj2" fmla="val -96689"/>
              <a:gd name="adj3" fmla="val 16667"/>
            </a:avLst>
          </a:prstGeom>
          <a:solidFill>
            <a:srgbClr val="F79646">
              <a:lumMod val="20000"/>
              <a:lumOff val="80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s-CL" sz="1400" b="1" kern="0" dirty="0">
                <a:solidFill>
                  <a:prstClr val="black"/>
                </a:solidFill>
                <a:latin typeface="Calibri"/>
              </a:rPr>
              <a:t>2020: 74,3%</a:t>
            </a:r>
          </a:p>
          <a:p>
            <a:pPr algn="ctr" defTabSz="457200" eaLnBrk="1" fontAlgn="auto" hangingPunct="1">
              <a:spcBef>
                <a:spcPts val="0"/>
              </a:spcBef>
              <a:spcAft>
                <a:spcPts val="0"/>
              </a:spcAft>
              <a:defRPr/>
            </a:pPr>
            <a:r>
              <a:rPr lang="es-CL" sz="1400" b="1" kern="0" dirty="0">
                <a:solidFill>
                  <a:prstClr val="black"/>
                </a:solidFill>
                <a:latin typeface="Calibri"/>
              </a:rPr>
              <a:t>2021: 79,6%</a:t>
            </a:r>
            <a:endParaRPr lang="es-CL" sz="1400" b="1" kern="0" dirty="0">
              <a:solidFill>
                <a:prstClr val="black"/>
              </a:solidFill>
              <a:highlight>
                <a:srgbClr val="FFFF00"/>
              </a:highlight>
              <a:latin typeface="Calibri"/>
            </a:endParaRPr>
          </a:p>
        </p:txBody>
      </p:sp>
      <p:sp>
        <p:nvSpPr>
          <p:cNvPr id="3" name="CuadroTexto 2">
            <a:extLst>
              <a:ext uri="{FF2B5EF4-FFF2-40B4-BE49-F238E27FC236}">
                <a16:creationId xmlns:a16="http://schemas.microsoft.com/office/drawing/2014/main" id="{0AE20B5D-02FD-3B4D-7EF1-701BCC782AEB}"/>
              </a:ext>
            </a:extLst>
          </p:cNvPr>
          <p:cNvSpPr txBox="1"/>
          <p:nvPr/>
        </p:nvSpPr>
        <p:spPr>
          <a:xfrm>
            <a:off x="529050" y="6269335"/>
            <a:ext cx="5882185" cy="461665"/>
          </a:xfrm>
          <a:prstGeom prst="rect">
            <a:avLst/>
          </a:prstGeom>
          <a:noFill/>
        </p:spPr>
        <p:txBody>
          <a:bodyPr wrap="square" rtlCol="0">
            <a:spAutoFit/>
          </a:bodyPr>
          <a:lstStyle/>
          <a:p>
            <a:r>
              <a:rPr lang="es-CL" sz="1200" dirty="0"/>
              <a:t>*Cálculo de años 2020 y 2021 recalculados sin ciclos formativos y en periodos de enero a diciembre para poder comparar.</a:t>
            </a:r>
          </a:p>
        </p:txBody>
      </p:sp>
    </p:spTree>
    <p:extLst>
      <p:ext uri="{BB962C8B-B14F-4D97-AF65-F5344CB8AC3E}">
        <p14:creationId xmlns:p14="http://schemas.microsoft.com/office/powerpoint/2010/main" val="2082167737"/>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20934</TotalTime>
  <Words>7671</Words>
  <Application>Microsoft Office PowerPoint</Application>
  <PresentationFormat>Panorámica</PresentationFormat>
  <Paragraphs>994</Paragraphs>
  <Slides>81</Slides>
  <Notes>0</Notes>
  <HiddenSlides>0</HiddenSlides>
  <MMClips>0</MMClips>
  <ScaleCrop>false</ScaleCrop>
  <HeadingPairs>
    <vt:vector size="6" baseType="variant">
      <vt:variant>
        <vt:lpstr>Fuentes usadas</vt:lpstr>
      </vt:variant>
      <vt:variant>
        <vt:i4>5</vt:i4>
      </vt:variant>
      <vt:variant>
        <vt:lpstr>Tema</vt:lpstr>
      </vt:variant>
      <vt:variant>
        <vt:i4>5</vt:i4>
      </vt:variant>
      <vt:variant>
        <vt:lpstr>Títulos de diapositiva</vt:lpstr>
      </vt:variant>
      <vt:variant>
        <vt:i4>81</vt:i4>
      </vt:variant>
    </vt:vector>
  </HeadingPairs>
  <TitlesOfParts>
    <vt:vector size="91" baseType="lpstr">
      <vt:lpstr>Arial</vt:lpstr>
      <vt:lpstr>Arial Black</vt:lpstr>
      <vt:lpstr>Calibri</vt:lpstr>
      <vt:lpstr>Century Gothic</vt:lpstr>
      <vt:lpstr>Trebuchet MS</vt:lpstr>
      <vt:lpstr>1_Tema de Office</vt:lpstr>
      <vt:lpstr>3_Tema de Office</vt:lpstr>
      <vt:lpstr>4_Tema de Office</vt:lpstr>
      <vt:lpstr>5_Tema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Garrido</dc:creator>
  <cp:lastModifiedBy>Loreto Saavedra Sanchez</cp:lastModifiedBy>
  <cp:revision>348</cp:revision>
  <dcterms:created xsi:type="dcterms:W3CDTF">2021-10-28T15:14:13Z</dcterms:created>
  <dcterms:modified xsi:type="dcterms:W3CDTF">2023-05-02T23:16:33Z</dcterms:modified>
</cp:coreProperties>
</file>