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7.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8.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9.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0.xml" ContentType="application/vnd.openxmlformats-officedocument.themeOverride+xml"/>
  <Override PartName="/ppt/theme/themeOverride1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7.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8.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9.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0.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1.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2.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3.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4.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5.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6.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7.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8.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5.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6.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7.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8.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9.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0.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1.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2.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3.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4.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5.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6.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7.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8.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9.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50.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1.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2.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3.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4.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5.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6.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7.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8.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9.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60.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61.xml" ContentType="application/vnd.openxmlformats-officedocument.themeOverr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62.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63.xml" ContentType="application/vnd.openxmlformats-officedocument.themeOverr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64.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65.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66.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67.xml" ContentType="application/vnd.openxmlformats-officedocument.themeOverr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68.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69.xml" ContentType="application/vnd.openxmlformats-officedocument.themeOverr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70.xml" ContentType="application/vnd.openxmlformats-officedocument.themeOverr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theme/themeOverride71.xml" ContentType="application/vnd.openxmlformats-officedocument.themeOverr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72.xml" ContentType="application/vnd.openxmlformats-officedocument.themeOverr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73.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74.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75.xml" ContentType="application/vnd.openxmlformats-officedocument.themeOverr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76.xml" ContentType="application/vnd.openxmlformats-officedocument.themeOverr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77.xml" ContentType="application/vnd.openxmlformats-officedocument.themeOverr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78.xml" ContentType="application/vnd.openxmlformats-officedocument.themeOverr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theme/themeOverride79.xml" ContentType="application/vnd.openxmlformats-officedocument.themeOverrid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80.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81.xml" ContentType="application/vnd.openxmlformats-officedocument.themeOverr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82.xml" ContentType="application/vnd.openxmlformats-officedocument.themeOverr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theme/themeOverride83.xml" ContentType="application/vnd.openxmlformats-officedocument.themeOverrid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84.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theme/themeOverride85.xml" ContentType="application/vnd.openxmlformats-officedocument.themeOverrid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theme/themeOverride86.xml" ContentType="application/vnd.openxmlformats-officedocument.themeOverrid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theme/themeOverride87.xml" ContentType="application/vnd.openxmlformats-officedocument.themeOverrid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theme/themeOverride88.xml" ContentType="application/vnd.openxmlformats-officedocument.themeOverrid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theme/themeOverride89.xml" ContentType="application/vnd.openxmlformats-officedocument.themeOverrid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theme/themeOverride90.xml" ContentType="application/vnd.openxmlformats-officedocument.themeOverrid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theme/themeOverride91.xml" ContentType="application/vnd.openxmlformats-officedocument.themeOverrid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theme/themeOverride92.xml" ContentType="application/vnd.openxmlformats-officedocument.themeOverrid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theme/themeOverride93.xml" ContentType="application/vnd.openxmlformats-officedocument.themeOverrid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theme/themeOverride94.xml" ContentType="application/vnd.openxmlformats-officedocument.themeOverrid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theme/themeOverride95.xml" ContentType="application/vnd.openxmlformats-officedocument.themeOverrid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theme/themeOverride96.xml" ContentType="application/vnd.openxmlformats-officedocument.themeOverrid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theme/themeOverride97.xml" ContentType="application/vnd.openxmlformats-officedocument.themeOverrid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theme/themeOverride98.xml" ContentType="application/vnd.openxmlformats-officedocument.themeOverrid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theme/themeOverride99.xml" ContentType="application/vnd.openxmlformats-officedocument.themeOverrid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theme/themeOverride100.xml" ContentType="application/vnd.openxmlformats-officedocument.themeOverrid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theme/themeOverride101.xml" ContentType="application/vnd.openxmlformats-officedocument.themeOverrid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theme/themeOverride102.xml" ContentType="application/vnd.openxmlformats-officedocument.themeOverrid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theme/themeOverride103.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671" r:id="rId3"/>
    <p:sldMasterId id="2147483676" r:id="rId4"/>
    <p:sldMasterId id="2147483681" r:id="rId5"/>
  </p:sldMasterIdLst>
  <p:sldIdLst>
    <p:sldId id="257" r:id="rId6"/>
    <p:sldId id="395" r:id="rId7"/>
    <p:sldId id="375" r:id="rId8"/>
    <p:sldId id="374" r:id="rId9"/>
    <p:sldId id="401" r:id="rId10"/>
    <p:sldId id="637" r:id="rId11"/>
    <p:sldId id="636" r:id="rId12"/>
    <p:sldId id="638" r:id="rId13"/>
    <p:sldId id="639" r:id="rId14"/>
    <p:sldId id="730" r:id="rId15"/>
    <p:sldId id="732" r:id="rId16"/>
    <p:sldId id="731" r:id="rId17"/>
    <p:sldId id="643" r:id="rId18"/>
    <p:sldId id="635" r:id="rId19"/>
    <p:sldId id="400" r:id="rId20"/>
    <p:sldId id="685" r:id="rId21"/>
    <p:sldId id="686" r:id="rId22"/>
    <p:sldId id="688" r:id="rId23"/>
    <p:sldId id="687" r:id="rId24"/>
    <p:sldId id="690" r:id="rId25"/>
    <p:sldId id="733" r:id="rId26"/>
    <p:sldId id="689" r:id="rId27"/>
    <p:sldId id="691" r:id="rId28"/>
    <p:sldId id="693" r:id="rId29"/>
    <p:sldId id="692" r:id="rId30"/>
    <p:sldId id="644" r:id="rId31"/>
    <p:sldId id="700" r:id="rId32"/>
    <p:sldId id="701" r:id="rId33"/>
    <p:sldId id="702" r:id="rId34"/>
    <p:sldId id="703" r:id="rId35"/>
    <p:sldId id="704" r:id="rId36"/>
    <p:sldId id="705" r:id="rId37"/>
    <p:sldId id="706" r:id="rId38"/>
    <p:sldId id="707" r:id="rId39"/>
    <p:sldId id="708" r:id="rId40"/>
    <p:sldId id="709" r:id="rId41"/>
    <p:sldId id="412" r:id="rId42"/>
    <p:sldId id="646" r:id="rId43"/>
    <p:sldId id="694" r:id="rId44"/>
    <p:sldId id="696" r:id="rId45"/>
    <p:sldId id="697" r:id="rId46"/>
    <p:sldId id="695" r:id="rId47"/>
    <p:sldId id="698" r:id="rId48"/>
    <p:sldId id="699" r:id="rId49"/>
    <p:sldId id="425" r:id="rId50"/>
    <p:sldId id="647" r:id="rId51"/>
    <p:sldId id="648" r:id="rId52"/>
    <p:sldId id="671" r:id="rId53"/>
    <p:sldId id="672" r:id="rId54"/>
    <p:sldId id="673" r:id="rId55"/>
    <p:sldId id="675" r:id="rId56"/>
    <p:sldId id="676" r:id="rId57"/>
    <p:sldId id="677" r:id="rId58"/>
    <p:sldId id="678" r:id="rId59"/>
    <p:sldId id="682" r:id="rId60"/>
    <p:sldId id="674" r:id="rId61"/>
    <p:sldId id="679" r:id="rId62"/>
    <p:sldId id="680" r:id="rId63"/>
    <p:sldId id="681" r:id="rId64"/>
    <p:sldId id="683" r:id="rId65"/>
    <p:sldId id="734" r:id="rId66"/>
    <p:sldId id="684" r:id="rId67"/>
    <p:sldId id="488" r:id="rId68"/>
    <p:sldId id="649" r:id="rId69"/>
    <p:sldId id="666" r:id="rId70"/>
    <p:sldId id="667" r:id="rId71"/>
    <p:sldId id="668" r:id="rId72"/>
    <p:sldId id="669" r:id="rId73"/>
    <p:sldId id="620" r:id="rId74"/>
    <p:sldId id="728" r:id="rId75"/>
    <p:sldId id="729" r:id="rId76"/>
    <p:sldId id="719" r:id="rId77"/>
    <p:sldId id="720" r:id="rId78"/>
    <p:sldId id="721" r:id="rId79"/>
    <p:sldId id="722" r:id="rId80"/>
    <p:sldId id="723" r:id="rId81"/>
    <p:sldId id="724" r:id="rId82"/>
    <p:sldId id="725" r:id="rId83"/>
    <p:sldId id="726" r:id="rId84"/>
    <p:sldId id="710" r:id="rId85"/>
    <p:sldId id="711" r:id="rId86"/>
    <p:sldId id="712" r:id="rId87"/>
    <p:sldId id="713" r:id="rId88"/>
    <p:sldId id="714" r:id="rId89"/>
    <p:sldId id="715" r:id="rId90"/>
    <p:sldId id="716" r:id="rId91"/>
    <p:sldId id="652" r:id="rId92"/>
    <p:sldId id="660" r:id="rId93"/>
    <p:sldId id="661" r:id="rId94"/>
    <p:sldId id="662" r:id="rId95"/>
    <p:sldId id="663" r:id="rId96"/>
    <p:sldId id="664" r:id="rId97"/>
    <p:sldId id="665" r:id="rId98"/>
    <p:sldId id="655" r:id="rId99"/>
    <p:sldId id="653" r:id="rId100"/>
    <p:sldId id="654" r:id="rId101"/>
    <p:sldId id="656" r:id="rId102"/>
    <p:sldId id="657" r:id="rId103"/>
    <p:sldId id="658" r:id="rId104"/>
    <p:sldId id="659" r:id="rId105"/>
    <p:sldId id="670" r:id="rId106"/>
    <p:sldId id="501" r:id="rId107"/>
  </p:sldIdLst>
  <p:sldSz cx="12192000" cy="6858000"/>
  <p:notesSz cx="6858000" cy="91440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DF850A-5DDB-C851-C2D1-D642D64EDECA}" name="María Paz Torres Alcalde" initials="MPTA" userId="S::mtorres@cplt.cl::86c722be-26fb-4210-9bba-e1e86198f81c" providerId="AD"/>
  <p188:author id="{49190392-E612-9C94-4A16-30F93DF2BFDB}" name="Daniela Moreno Tacchi" initials="DMT" userId="S::dmoreno@cplt.cl::dff2f34a-21aa-411b-a40c-0d6308b83c4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1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9C141-498E-4C5A-BB44-6F2997E2AF16}" v="366" dt="2022-01-14T01:35:17.60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775"/>
  </p:normalViewPr>
  <p:slideViewPr>
    <p:cSldViewPr snapToGrid="0" snapToObjects="1">
      <p:cViewPr varScale="1">
        <p:scale>
          <a:sx n="102" d="100"/>
          <a:sy n="102" d="100"/>
        </p:scale>
        <p:origin x="13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microsoft.com/office/2015/10/relationships/revisionInfo" Target="revisionInfo.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microsoft.com/office/2018/10/relationships/authors" Target="author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presProps" Target="pres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viewProps" Target="view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consejoparatransparencia-my.sharepoint.com/personal/mtorres_cplt_cl/Documents/Coordinaci&#243;n%20EI/Satisfacci&#243;n%20externa/2021/Resultados%20Anuales%202021/Resultados%20generales%202021.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100.xml.rels><?xml version="1.0" encoding="UTF-8" standalone="yes"?>
<Relationships xmlns="http://schemas.openxmlformats.org/package/2006/relationships"><Relationship Id="rId3" Type="http://schemas.openxmlformats.org/officeDocument/2006/relationships/themeOverride" Target="../theme/themeOverride94.xml"/><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oleObject" Target="https://consejoparatransparencia-my.sharepoint.com/personal/mtorres_cplt_cl/Documents/Coordinaci&#243;n%20EI/Satisfacci&#243;n%20externa/2021/Resultados%20Anuales%202021/Consolidado%20sugerencias_respuestas%20abiertas_Dic20_Nov21_2022.xlsx" TargetMode="External"/></Relationships>
</file>

<file path=ppt/charts/_rels/chart10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themeOverride" Target="../theme/themeOverride95.xml"/><Relationship Id="rId2" Type="http://schemas.microsoft.com/office/2011/relationships/chartColorStyle" Target="colors102.xml"/><Relationship Id="rId1" Type="http://schemas.microsoft.com/office/2011/relationships/chartStyle" Target="style102.xml"/><Relationship Id="rId4" Type="http://schemas.openxmlformats.org/officeDocument/2006/relationships/oleObject" Target="Libro2" TargetMode="External"/></Relationships>
</file>

<file path=ppt/charts/_rels/chart103.xml.rels><?xml version="1.0" encoding="UTF-8" standalone="yes"?>
<Relationships xmlns="http://schemas.openxmlformats.org/package/2006/relationships"><Relationship Id="rId3" Type="http://schemas.openxmlformats.org/officeDocument/2006/relationships/themeOverride" Target="../theme/themeOverride96.xml"/><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oleObject" Target="Libro2" TargetMode="External"/></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97.xml"/><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oleObject" Target="file:///C:\Users\mtorres\AppData\Roaming\Microsoft\Excel\Libro2%20(version%201).xlsb" TargetMode="External"/></Relationships>
</file>

<file path=ppt/charts/_rels/chart105.xml.rels><?xml version="1.0" encoding="UTF-8" standalone="yes"?>
<Relationships xmlns="http://schemas.openxmlformats.org/package/2006/relationships"><Relationship Id="rId3" Type="http://schemas.openxmlformats.org/officeDocument/2006/relationships/themeOverride" Target="../theme/themeOverride98.xml"/><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oleObject" Target="file:///C:\Users\mtorres\AppData\Roaming\Microsoft\Excel\Libro2%20(version%201).xlsb" TargetMode="External"/></Relationships>
</file>

<file path=ppt/charts/_rels/chart106.xml.rels><?xml version="1.0" encoding="UTF-8" standalone="yes"?>
<Relationships xmlns="http://schemas.openxmlformats.org/package/2006/relationships"><Relationship Id="rId3" Type="http://schemas.openxmlformats.org/officeDocument/2006/relationships/themeOverride" Target="../theme/themeOverride99.xml"/><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oleObject" Target="file:///C:\Users\mtorres\AppData\Roaming\Microsoft\Excel\Libro2%20(version%201).xlsb" TargetMode="External"/></Relationships>
</file>

<file path=ppt/charts/_rels/chart107.xml.rels><?xml version="1.0" encoding="UTF-8" standalone="yes"?>
<Relationships xmlns="http://schemas.openxmlformats.org/package/2006/relationships"><Relationship Id="rId3" Type="http://schemas.openxmlformats.org/officeDocument/2006/relationships/themeOverride" Target="../theme/themeOverride100.xml"/><Relationship Id="rId2" Type="http://schemas.microsoft.com/office/2011/relationships/chartColorStyle" Target="colors107.xml"/><Relationship Id="rId1" Type="http://schemas.microsoft.com/office/2011/relationships/chartStyle" Target="style107.xml"/><Relationship Id="rId4" Type="http://schemas.openxmlformats.org/officeDocument/2006/relationships/oleObject" Target="file:///C:\Users\mtorres\AppData\Roaming\Microsoft\Excel\Libro2%20(version%201).xlsb" TargetMode="External"/></Relationships>
</file>

<file path=ppt/charts/_rels/chart108.xml.rels><?xml version="1.0" encoding="UTF-8" standalone="yes"?>
<Relationships xmlns="http://schemas.openxmlformats.org/package/2006/relationships"><Relationship Id="rId3" Type="http://schemas.openxmlformats.org/officeDocument/2006/relationships/themeOverride" Target="../theme/themeOverride101.xml"/><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oleObject" Target="file:///C:\Users\mtorres\AppData\Roaming\Microsoft\Excel\Libro2%20(version%201).xlsb" TargetMode="External"/></Relationships>
</file>

<file path=ppt/charts/_rels/chart109.xml.rels><?xml version="1.0" encoding="UTF-8" standalone="yes"?>
<Relationships xmlns="http://schemas.openxmlformats.org/package/2006/relationships"><Relationship Id="rId3" Type="http://schemas.openxmlformats.org/officeDocument/2006/relationships/themeOverride" Target="../theme/themeOverride102.xml"/><Relationship Id="rId2" Type="http://schemas.microsoft.com/office/2011/relationships/chartColorStyle" Target="colors109.xml"/><Relationship Id="rId1" Type="http://schemas.microsoft.com/office/2011/relationships/chartStyle" Target="style109.xml"/><Relationship Id="rId4" Type="http://schemas.openxmlformats.org/officeDocument/2006/relationships/oleObject" Target="file:///C:\Users\mtorres\AppData\Roaming\Microsoft\Excel\Libro2%20(version%201).xlsb"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110.xml.rels><?xml version="1.0" encoding="UTF-8" standalone="yes"?>
<Relationships xmlns="http://schemas.openxmlformats.org/package/2006/relationships"><Relationship Id="rId3" Type="http://schemas.openxmlformats.org/officeDocument/2006/relationships/oleObject" Target="file:///C:\Users\mtorres\AppData\Roaming\Microsoft\Excel\Libro2%20(version%201).xlsb"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themeOverride" Target="../theme/themeOverride103.xml"/><Relationship Id="rId2" Type="http://schemas.microsoft.com/office/2011/relationships/chartColorStyle" Target="colors111.xml"/><Relationship Id="rId1" Type="http://schemas.microsoft.com/office/2011/relationships/chartStyle" Target="style111.xml"/><Relationship Id="rId4" Type="http://schemas.openxmlformats.org/officeDocument/2006/relationships/oleObject" Target="https://consejoparatransparencia-my.sharepoint.com/personal/mtorres_cplt_cl/Documents/Coordinaci&#243;n%20EI/Satisfacci&#243;n%20externa/2021/Resultados%20Anuales%202021/Consolidado%20sugerencias_respuestas%20abiertas_Dic20_Nov21_2022.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consejoparatransparencia-my.sharepoint.com/personal/mtorres_cplt_cl/Documents/Coordinaci&#243;n%20EI/Satisfacci&#243;n%20externa/2021/Resultados%20Anuales%202021/Resultados%20generales%202021.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consejoparatransparencia-my.sharepoint.com/personal/mtorres_cplt_cl/Documents/Coordinaci&#243;n%20EI/Satisfacci&#243;n%20externa/2021/Resultados%20Anuales%202021/Consolidado%20sugerencias_respuestas%20abiertas_Dic20_Nov21_2022.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C:\Apps\Escritorio\Datos%20-Estad&#237;sticas\Datos%20CPLT%202021\Satisfacci&#243;n%20Usuarios%20externos\Resultados%202021\ResultProceso%20Seg.Decisiones2021.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Apps\Escritorio\Datos%20-Estad&#237;sticas\Datos%20CPLT%202021\Satisfacci&#243;n%20Usuarios%20externos\Resultados%202021\ResultProceso%20Seg.Decisiones2021.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Apps\Escritorio\Datos%20-Estad&#237;sticas\Datos%20CPLT%202021\Satisfacci&#243;n%20Usuarios%20externos\Resultados%202021\ResultProceso%20Seg.Decisiones2021.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pt.lan\documentos\Direcci&#243;n%20de%20Estudios\DE\Estudios%20e%20Investigaci&#243;n\Estudios%20Permanentes\Satisfacci&#243;n%20de%20Usuarios%20Externos\Resultados%202021%20LeoM\ResultProceso%20Seg.Decisiones2021.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C:\Apps\Escritorio\Datos%20-Estad&#237;sticas\Datos%20CPLT%202021\Satisfacci&#243;n%20Usuarios%20externos\Resultados%202021\ResultProceso%20Seg.Decisiones2021.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Apps\Escritorio\Datos%20-Estad&#237;sticas\Datos%20CPLT%202021\Satisfacci&#243;n%20Usuarios%20externos\Resultados%202021\ResultProceso%20Seg.Decisiones2021.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Apps\Escritorio\Datos%20-Estad&#237;sticas\Datos%20CPLT%202021\Satisfacci&#243;n%20Usuarios%20externos\Resultados%202021\ResultProceso%20Seg.Decisiones2021.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C:\Apps\Escritorio\Datos%20-Estad&#237;sticas\Datos%20CPLT%202021\Satisfacci&#243;n%20Usuarios%20externos\Resultados%202021\ResultProceso%20Seg.Decisiones202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consejoparatransparencia-my.sharepoint.com/personal/mtorres_cplt_cl/Documents/Coordinaci&#243;n%20EI/Satisfacci&#243;n%20externa/2021/Resultados%20Anuales%202021/Resultados%20generales%202021.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cpt.lan\documentos\Direcci&#243;n%20de%20Estudios\DE\Estudios%20e%20Investigaci&#243;n\Estudios%20Permanentes\Satisfacci&#243;n%20de%20Usuarios%20Externos\Resultados%202021%20LeoM\ResultProceso%20Seg.Decisiones2021.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https://consejoparatransparencia-my.sharepoint.com/personal/mtorres_cplt_cl/Documents/Coordinaci&#243;n%20EI/Satisfacci&#243;n%20externa/2021/Resultados%20Anuales%202021/Consolidado%20sugerencias_respuestas%20abiertas_Dic20_Nov21_2022.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https://consejoparatransparencia-my.sharepoint.com/personal/mtorres_cplt_cl/Documents/Coordinaci&#243;n%20EI/Satisfacci&#243;n%20externa/2021/Resultados%20Anuales%202021/Procesamiento%20Consultantes%202021.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https://consejoparatransparencia-my.sharepoint.com/personal/mtorres_cplt_cl/Documents/Coordinaci&#243;n%20EI/Satisfacci&#243;n%20externa/2021/Resultados%20Anuales%202021/Procesamiento%20Consultantes%202021.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https://consejoparatransparencia-my.sharepoint.com/personal/mtorres_cplt_cl/Documents/Coordinaci&#243;n%20EI/Satisfacci&#243;n%20externa/2021/Resultados%20Anuales%202021/Procesamiento%20Consultantes%202021.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https://consejoparatransparencia-my.sharepoint.com/personal/mtorres_cplt_cl/Documents/Coordinaci&#243;n%20EI/Satisfacci&#243;n%20externa/2021/Resultados%20Anuales%202021/Procesamiento%20Consultantes%202021.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https://consejoparatransparencia-my.sharepoint.com/personal/mtorres_cplt_cl/Documents/Coordinaci&#243;n%20EI/Satisfacci&#243;n%20externa/2021/Resultados%20Anuales%202021/Procesamiento%20Consultantes%202021.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https://consejoparatransparencia-my.sharepoint.com/personal/mtorres_cplt_cl/Documents/Coordinaci&#243;n%20EI/Satisfacci&#243;n%20externa/2021/Resultados%20Anuales%202021/Procesamiento%20Consultantes%202021.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https://consejoparatransparencia-my.sharepoint.com/personal/mtorres_cplt_cl/Documents/Coordinaci&#243;n%20EI/Satisfacci&#243;n%20externa/2021/Resultados%20Anuales%202021/Procesamiento%20Consultantes%202021.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https://consejoparatransparencia-my.sharepoint.com/personal/mtorres_cplt_cl/Documents/Coordinaci&#243;n%20EI/Satisfacci&#243;n%20externa/2021/Resultados%20Anuales%202021/Procesamiento%20Consultantes%20202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consejoparatransparencia-my.sharepoint.com/personal/mtorres_cplt_cl/Documents/Coordinaci&#243;n%20EI/Satisfacci&#243;n%20externa/2021/Resultados%20Anuales%202021/Resultados%20generales%202021.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https://consejoparatransparencia-my.sharepoint.com/personal/mtorres_cplt_cl/Documents/Coordinaci&#243;n%20EI/Satisfacci&#243;n%20externa/2021/Resultados%20Anuales%202021/Procesamiento%20Consultantes%202021.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https://consejoparatransparencia-my.sharepoint.com/personal/mtorres_cplt_cl/Documents/Coordinaci&#243;n%20EI/Satisfacci&#243;n%20externa/2021/Resultados%20Anuales%202021/Procesamiento%20Consultantes%202021.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https://consejoparatransparencia-my.sharepoint.com/personal/mtorres_cplt_cl/Documents/Coordinaci&#243;n%20EI/Satisfacci&#243;n%20externa/2021/Resultados%20Anuales%202021/Procesamiento%20Consultantes%202021.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https://consejoparatransparencia-my.sharepoint.com/personal/mtorres_cplt_cl/Documents/Coordinaci&#243;n%20EI/Satisfacci&#243;n%20externa/2021/Resultados%20Anuales%202021/Consolidado%20sugerencias_respuestas%20abiertas_Dic20_Nov21_2022.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https://consejoparatransparencia-my.sharepoint.com/personal/mtorres_cplt_cl/Documents/Coordinaci&#243;n%20EI/Satisfacci&#243;n%20externa/2021/Resultados%20Anuales%202021/Procesamiento%20Solicitantes%20CPLT%202021.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https://consejoparatransparencia-my.sharepoint.com/personal/mtorres_cplt_cl/Documents/Coordinaci&#243;n%20EI/Satisfacci&#243;n%20externa/2021/Resultados%20Anuales%202021/Procesamiento%20Solicitantes%20CPLT%202021.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Libro1"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Libro1" TargetMode="External"/></Relationships>
</file>

<file path=ppt/charts/_rels/chart4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Libro1"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https://consejoparatransparencia-my.sharepoint.com/personal/mtorres_cplt_cl/Documents/Coordinaci&#243;n%20EI/Satisfacci&#243;n%20externa/2021/Resultados%20Anuales%202021/Procesamiento%20Solicitantes%20CPLT%202021.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https://consejoparatransparencia-my.sharepoint.com/personal/mtorres_cplt_cl/Documents/Coordinaci&#243;n%20EI/Satisfacci&#243;n%20externa/2021/Resultados%20Anuales%202021/Procesamiento%20Solicitantes%20CPLT%202021.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https://consejoparatransparencia-my.sharepoint.com/personal/mtorres_cplt_cl/Documents/Coordinaci&#243;n%20EI/Satisfacci&#243;n%20externa/2021/Resultados%20Anuales%202021/Procesamiento%20Solicitantes%20CPLT%202021.xlsx" TargetMode="Externa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https://consejoparatransparencia-my.sharepoint.com/personal/mtorres_cplt_cl/Documents/Coordinaci&#243;n%20EI/Satisfacci&#243;n%20externa/2021/Resultados%20Anuales%202021/Procesamiento%20Solicitantes%20CPLT%202021.xlsx" TargetMode="Externa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https://consejoparatransparencia-my.sharepoint.com/personal/mtorres_cplt_cl/Documents/Coordinaci&#243;n%20EI/Satisfacci&#243;n%20externa/2021/Resultados%20Anuales%202021/Procesamiento%20Solicitantes%20CPLT%202021.xlsx"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https://consejoparatransparencia-my.sharepoint.com/personal/mtorres_cplt_cl/Documents/Coordinaci&#243;n%20EI/Satisfacci&#243;n%20externa/2021/Resultados%20Anuales%202021/Procesamiento%20Solicitantes%20CPLT%202021.xlsx" TargetMode="Externa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https://consejoparatransparencia-my.sharepoint.com/personal/mtorres_cplt_cl/Documents/Coordinaci&#243;n%20EI/Satisfacci&#243;n%20externa/2021/Resultados%20Anuales%202021/Procesamiento%20Solicitantes%20CPLT%202021.xlsx" TargetMode="Externa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oleObject" Target="https://consejoparatransparencia-my.sharepoint.com/personal/mtorres_cplt_cl/Documents/Coordinaci&#243;n%20EI/Satisfacci&#243;n%20externa/2021/Resultados%20Anuales%202021/Procesamiento%20Solicitantes%20CPLT%202021.xlsx" TargetMode="Externa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https://consejoparatransparencia-my.sharepoint.com/personal/mtorres_cplt_cl/Documents/Coordinaci&#243;n%20EI/Satisfacci&#243;n%20externa/2021/Resultados%20Anuales%202021/Consolidado%20sugerencias_respuestas%20abiertas_Dic20_Nov21_202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https://consejoparatransparencia-my.sharepoint.com/personal/mtorres_cplt_cl/Documents/Coordinaci&#243;n%20EI/Satisfacci&#243;n%20externa/2021/Resultados%20Anuales%202021/Procesamiento%20Solicitantes%20Derivados%202021.xlsx" TargetMode="Externa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https://consejoparatransparencia-my.sharepoint.com/personal/mtorres_cplt_cl/Documents/Coordinaci&#243;n%20EI/Satisfacci&#243;n%20externa/2021/Resultados%20Anuales%202021/Procesamiento%20Solicitantes%20Derivados%202021.xlsx" TargetMode="Externa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oleObject" Target="https://consejoparatransparencia-my.sharepoint.com/personal/mtorres_cplt_cl/Documents/Coordinaci&#243;n%20EI/Satisfacci&#243;n%20externa/2021/Resultados%20Anuales%202021/Procesamiento%20Solicitantes%20Derivados%202021.xlsx" TargetMode="Externa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https://consejoparatransparencia-my.sharepoint.com/personal/mtorres_cplt_cl/Documents/Coordinaci&#243;n%20EI/Satisfacci&#243;n%20externa/2021/Resultados%20Anuales%202021/Procesamiento%20Solicitantes%20Derivados%202021.xlsx" TargetMode="External"/></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oleObject" Target="https://consejoparatransparencia-my.sharepoint.com/personal/mtorres_cplt_cl/Documents/Coordinaci&#243;n%20EI/Satisfacci&#243;n%20externa/2021/Resultados%20Anuales%202021/Procesamiento%20Solicitantes%20Derivados%202021.xlsx" TargetMode="External"/></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https://consejoparatransparencia-my.sharepoint.com/personal/mtorres_cplt_cl/Documents/Coordinaci&#243;n%20EI/Satisfacci&#243;n%20externa/2021/Resultados%20Anuales%202021/Procesamiento%20Solicitantes%20Derivados%202021.xlsx" TargetMode="Externa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https://consejoparatransparencia-my.sharepoint.com/personal/mtorres_cplt_cl/Documents/Coordinaci&#243;n%20EI/Satisfacci&#243;n%20externa/2021/Resultados%20Anuales%202021/Procesamiento%20Solicitantes%20Derivados%202021.xlsx" TargetMode="Externa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https://consejoparatransparencia-my.sharepoint.com/personal/mtorres_cplt_cl/Documents/Coordinaci&#243;n%20EI/Satisfacci&#243;n%20externa/2021/Resultados%20Anuales%202021/Procesamiento%20Solicitantes%20Derivados%202021.xlsx" TargetMode="External"/></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oleObject" Target="https://consejoparatransparencia-my.sharepoint.com/personal/mtorres_cplt_cl/Documents/Coordinaci&#243;n%20EI/Satisfacci&#243;n%20externa/2021/Resultados%20Anuales%202021/Procesamiento%20Solicitantes%20Derivados%202021.xlsx" TargetMode="Externa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https://consejoparatransparencia-my.sharepoint.com/personal/mtorres_cplt_cl/Documents/Coordinaci&#243;n%20EI/Satisfacci&#243;n%20externa/2021/Resultados%20Anuales%202021/Procesamiento%20Solicitantes%20Derivados%20202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https://consejoparatransparencia-my.sharepoint.com/personal/mtorres_cplt_cl/Documents/Coordinaci&#243;n%20EI/Satisfacci&#243;n%20externa/2021/Resultados%20Anuales%202021/Consolidado%20sugerencias_respuestas%20abiertas_Dic20_Nov21_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https://consejoparatransparencia-my.sharepoint.com/personal/mtorres_cplt_cl/Documents/Coordinaci&#243;n%20EI/Satisfacci&#243;n%20externa/2021/Resultados%20Anuales%202021/Procesamiento%20Defensor&#237;a%20y%20OP%202021.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oleObject" Target="https://consejoparatransparencia-my.sharepoint.com/personal/mtorres_cplt_cl/Documents/Coordinaci&#243;n%20EI/Satisfacci&#243;n%20externa/2021/Resultados%20Anuales%202021/Procesamiento%20Defensor&#237;a%20y%20OP%202021.xlsx" TargetMode="External"/><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oleObject" Target="https://consejoparatransparencia-my.sharepoint.com/personal/mtorres_cplt_cl/Documents/Coordinaci&#243;n%20EI/Satisfacci&#243;n%20externa/2021/Resultados%20Anuales%202021/Procesamiento%20Defensor&#237;a%20y%20OP%202021.xlsx" TargetMode="External"/></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oleObject" Target="https://consejoparatransparencia-my.sharepoint.com/personal/mtorres_cplt_cl/Documents/Coordinaci&#243;n%20EI/Satisfacci&#243;n%20externa/2021/Resultados%20Anuales%202021/Procesamiento%20Defensor&#237;a%20y%20OP%202021.xlsx" TargetMode="External"/></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oleObject" Target="https://consejoparatransparencia-my.sharepoint.com/personal/mtorres_cplt_cl/Documents/Coordinaci&#243;n%20EI/Satisfacci&#243;n%20externa/2021/Resultados%20Anuales%202021/Procesamiento%20Defensor&#237;a%20y%20OP%202021.xlsx" TargetMode="External"/></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oleObject" Target="https://consejoparatransparencia-my.sharepoint.com/personal/mtorres_cplt_cl/Documents/Coordinaci&#243;n%20EI/Satisfacci&#243;n%20externa/2021/Resultados%20Anuales%202021/Consolidado%20sugerencias_respuestas%20abiertas_Dic20_Nov21_2022.xlsx" TargetMode="Externa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cpt.lan\documentos\Direcci&#243;n%20de%20Estudios\DE\Estudios%20e%20Investigaci&#243;n\Estudios%20Permanentes\Satisfacci&#243;n%20de%20Usuarios%20Externos\Resultados%202021%20LeoM\ProcesoCapFuncionarios_Result2021.xlsx" TargetMode="Externa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file:///\\cpt.lan\documentos\Direcci&#243;n%20de%20Estudios\DE\Estudios%20e%20Investigaci&#243;n\Estudios%20Permanentes\Satisfacci&#243;n%20de%20Usuarios%20Externos\Resultados%202021%20LeoM\ProcesoCapFuncionarios_Result2021.xlsx" TargetMode="External"/></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oleObject" Target="file:///\\cpt.lan\documentos\Direcci&#243;n%20de%20Estudios\DE\Estudios%20e%20Investigaci&#243;n\Estudios%20Permanentes\Satisfacci&#243;n%20de%20Usuarios%20Externos\Resultados%202021%20LeoM\ProcesoCapFuncionarios_Result202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76.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oleObject" Target="file:///\\cpt.lan\documentos\Direcci&#243;n%20de%20Estudios\DE\Estudios%20e%20Investigaci&#243;n\Estudios%20Permanentes\Satisfacci&#243;n%20de%20Usuarios%20Externos\Resultados%202021%20LeoM\ProcesoCapFuncionarios_Result2021.xlsx" TargetMode="External"/></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77.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oleObject" Target="file:///\\cpt.lan\documentos\Direcci&#243;n%20de%20Estudios\DE\Estudios%20e%20Investigaci&#243;n\Estudios%20Permanentes\Satisfacci&#243;n%20de%20Usuarios%20Externos\Resultados%202021%20LeoM\ProcesoCapFuncionarios_Result2021.xlsx" TargetMode="External"/></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78.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oleObject" Target="file:///\\cpt.lan\documentos\Direcci&#243;n%20de%20Estudios\DE\Estudios%20e%20Investigaci&#243;n\Estudios%20Permanentes\Satisfacci&#243;n%20de%20Usuarios%20Externos\Resultados%202021%20LeoM\ProcesoCapFuncionarios_Result2021.xlsx" TargetMode="External"/></Relationships>
</file>

<file path=ppt/charts/_rels/chart83.xml.rels><?xml version="1.0" encoding="UTF-8" standalone="yes"?>
<Relationships xmlns="http://schemas.openxmlformats.org/package/2006/relationships"><Relationship Id="rId3" Type="http://schemas.openxmlformats.org/officeDocument/2006/relationships/themeOverride" Target="../theme/themeOverride79.xml"/><Relationship Id="rId2" Type="http://schemas.microsoft.com/office/2011/relationships/chartColorStyle" Target="colors83.xml"/><Relationship Id="rId1" Type="http://schemas.microsoft.com/office/2011/relationships/chartStyle" Target="style83.xml"/><Relationship Id="rId4" Type="http://schemas.openxmlformats.org/officeDocument/2006/relationships/oleObject" Target="file:///\\cpt.lan\documentos\Direcci&#243;n%20de%20Estudios\DE\Estudios%20e%20Investigaci&#243;n\Estudios%20Permanentes\Satisfacci&#243;n%20de%20Usuarios%20Externos\Resultados%202021%20LeoM\ProcesoCapFuncionarios_Result2021.xlsx" TargetMode="Externa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80.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https://consejoparatransparencia-my.sharepoint.com/personal/mtorres_cplt_cl/Documents/Coordinaci&#243;n%20EI/Satisfacci&#243;n%20externa/2021/Resultados%20Anuales%202021/Consolidado%20sugerencias_respuestas%20abiertas_Dic20_Nov21_2022.xlsx" TargetMode="Externa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81.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oleObject" Target="file:///\\cpt.lan\documentos\Direcci&#243;n%20de%20Estudios\DE\Estudios%20e%20Investigaci&#243;n\Estudios%20Permanentes\Satisfacci&#243;n%20de%20Usuarios%20Externos\Resultados%202021%20LeoM\ProcesoCapDocentes_Result2021.xlsx" TargetMode="External"/></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82.xm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oleObject" Target="file:///\\cpt.lan\documentos\Direcci&#243;n%20de%20Estudios\DE\Estudios%20e%20Investigaci&#243;n\Estudios%20Permanentes\Satisfacci&#243;n%20de%20Usuarios%20Externos\Resultados%202021%20LeoM\ProcesoCapDocentes_Result2021.xlsx" TargetMode="External"/></Relationships>
</file>

<file path=ppt/charts/_rels/chart87.xml.rels><?xml version="1.0" encoding="UTF-8" standalone="yes"?>
<Relationships xmlns="http://schemas.openxmlformats.org/package/2006/relationships"><Relationship Id="rId3" Type="http://schemas.openxmlformats.org/officeDocument/2006/relationships/oleObject" Target="file:///C:\Apps\Escritorio\Datos%20-Estad&#237;sticas\Datos%20CPLT%202021\Satisfacci&#243;n%20Usuarios%20externos\Resultados%202021\ProcesoCapDocentes_Result2021.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themeOverride" Target="../theme/themeOverride83.xml"/><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oleObject" Target="file:///\\cpt.lan\documentos\Direcci&#243;n%20de%20Estudios\DE\Estudios%20e%20Investigaci&#243;n\Estudios%20Permanentes\Satisfacci&#243;n%20de%20Usuarios%20Externos\Resultados%202021%20LeoM\ProcesoCapDocentes_Result2021.xlsx" TargetMode="External"/></Relationships>
</file>

<file path=ppt/charts/_rels/chart89.xml.rels><?xml version="1.0" encoding="UTF-8" standalone="yes"?>
<Relationships xmlns="http://schemas.openxmlformats.org/package/2006/relationships"><Relationship Id="rId3" Type="http://schemas.openxmlformats.org/officeDocument/2006/relationships/oleObject" Target="file:///C:\Apps\Escritorio\Datos%20-Estad&#237;sticas\Datos%20CPLT%202021\Satisfacci&#243;n%20Usuarios%20externos\Resultados%202021\ProcesoCapDocentes_Result2021.xlsx"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consejoparatransparencia-my.sharepoint.com/personal/mtorres_cplt_cl/Documents/Coordinaci&#243;n%20EI/Satisfacci&#243;n%20externa/2021/Resultados%20Anuales%202021/Procesamiento%20Reclamantes%202021.xlsx" TargetMode="Externa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84.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cpt.lan\documentos\Direcci&#243;n%20de%20Estudios\DE\Estudios%20e%20Investigaci&#243;n\Estudios%20Permanentes\Satisfacci&#243;n%20de%20Usuarios%20Externos\Resultados%202021%20LeoM\ProcesoCapDocentes_Result2021.xlsx" TargetMode="External"/></Relationships>
</file>

<file path=ppt/charts/_rels/chart91.xml.rels><?xml version="1.0" encoding="UTF-8" standalone="yes"?>
<Relationships xmlns="http://schemas.openxmlformats.org/package/2006/relationships"><Relationship Id="rId3" Type="http://schemas.openxmlformats.org/officeDocument/2006/relationships/themeOverride" Target="../theme/themeOverride85.xml"/><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oleObject" Target="Libro1" TargetMode="External"/></Relationships>
</file>

<file path=ppt/charts/_rels/chart92.xml.rels><?xml version="1.0" encoding="UTF-8" standalone="yes"?>
<Relationships xmlns="http://schemas.openxmlformats.org/package/2006/relationships"><Relationship Id="rId3" Type="http://schemas.openxmlformats.org/officeDocument/2006/relationships/themeOverride" Target="../theme/themeOverride86.xml"/><Relationship Id="rId2" Type="http://schemas.microsoft.com/office/2011/relationships/chartColorStyle" Target="colors92.xml"/><Relationship Id="rId1" Type="http://schemas.microsoft.com/office/2011/relationships/chartStyle" Target="style92.xml"/><Relationship Id="rId4" Type="http://schemas.openxmlformats.org/officeDocument/2006/relationships/oleObject" Target="https://consejoparatransparencia-my.sharepoint.com/personal/mtorres_cplt_cl/Documents/Coordinaci&#243;n%20EI/Satisfacci&#243;n%20externa/2021/Resultados%20Anuales%202021/Procesamiento%20Sensibilizaci&#243;n%202021.xlsx" TargetMode="External"/></Relationships>
</file>

<file path=ppt/charts/_rels/chart93.xml.rels><?xml version="1.0" encoding="UTF-8" standalone="yes"?>
<Relationships xmlns="http://schemas.openxmlformats.org/package/2006/relationships"><Relationship Id="rId3" Type="http://schemas.openxmlformats.org/officeDocument/2006/relationships/themeOverride" Target="../theme/themeOverride87.xml"/><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oleObject" Target="https://consejoparatransparencia-my.sharepoint.com/personal/mtorres_cplt_cl/Documents/Coordinaci&#243;n%20EI/Satisfacci&#243;n%20externa/2021/Resultados%20Anuales%202021/Procesamiento%20Sensibilizaci&#243;n%202021.xlsx" TargetMode="External"/></Relationships>
</file>

<file path=ppt/charts/_rels/chart94.xml.rels><?xml version="1.0" encoding="UTF-8" standalone="yes"?>
<Relationships xmlns="http://schemas.openxmlformats.org/package/2006/relationships"><Relationship Id="rId3" Type="http://schemas.openxmlformats.org/officeDocument/2006/relationships/themeOverride" Target="../theme/themeOverride88.xml"/><Relationship Id="rId2" Type="http://schemas.microsoft.com/office/2011/relationships/chartColorStyle" Target="colors94.xml"/><Relationship Id="rId1" Type="http://schemas.microsoft.com/office/2011/relationships/chartStyle" Target="style94.xml"/><Relationship Id="rId4" Type="http://schemas.openxmlformats.org/officeDocument/2006/relationships/oleObject" Target="https://consejoparatransparencia-my.sharepoint.com/personal/mtorres_cplt_cl/Documents/Coordinaci&#243;n%20EI/Satisfacci&#243;n%20externa/2021/Resultados%20Anuales%202021/Procesamiento%20Sensibilizaci&#243;n%202021.xlsx" TargetMode="External"/></Relationships>
</file>

<file path=ppt/charts/_rels/chart95.xml.rels><?xml version="1.0" encoding="UTF-8" standalone="yes"?>
<Relationships xmlns="http://schemas.openxmlformats.org/package/2006/relationships"><Relationship Id="rId3" Type="http://schemas.openxmlformats.org/officeDocument/2006/relationships/themeOverride" Target="../theme/themeOverride89.xml"/><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oleObject" Target="https://consejoparatransparencia-my.sharepoint.com/personal/mtorres_cplt_cl/Documents/Coordinaci&#243;n%20EI/Satisfacci&#243;n%20externa/2021/Resultados%20Anuales%202021/Procesamiento%20Sensibilizaci&#243;n%202021.xlsx" TargetMode="External"/></Relationships>
</file>

<file path=ppt/charts/_rels/chart96.xml.rels><?xml version="1.0" encoding="UTF-8" standalone="yes"?>
<Relationships xmlns="http://schemas.openxmlformats.org/package/2006/relationships"><Relationship Id="rId3" Type="http://schemas.openxmlformats.org/officeDocument/2006/relationships/themeOverride" Target="../theme/themeOverride90.xml"/><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oleObject" Target="https://consejoparatransparencia-my.sharepoint.com/personal/mtorres_cplt_cl/Documents/Coordinaci&#243;n%20EI/Satisfacci&#243;n%20externa/2021/Resultados%20Anuales%202021/Procesamiento%20Sensibilizaci&#243;n%202021.xlsx" TargetMode="External"/></Relationships>
</file>

<file path=ppt/charts/_rels/chart97.xml.rels><?xml version="1.0" encoding="UTF-8" standalone="yes"?>
<Relationships xmlns="http://schemas.openxmlformats.org/package/2006/relationships"><Relationship Id="rId3" Type="http://schemas.openxmlformats.org/officeDocument/2006/relationships/themeOverride" Target="../theme/themeOverride91.xml"/><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oleObject" Target="https://consejoparatransparencia-my.sharepoint.com/personal/mtorres_cplt_cl/Documents/Coordinaci&#243;n%20EI/Satisfacci&#243;n%20externa/2021/Resultados%20Anuales%202021/Procesamiento%20Sensibilizaci&#243;n%202021.xlsx" TargetMode="External"/></Relationships>
</file>

<file path=ppt/charts/_rels/chart98.xml.rels><?xml version="1.0" encoding="UTF-8" standalone="yes"?>
<Relationships xmlns="http://schemas.openxmlformats.org/package/2006/relationships"><Relationship Id="rId3" Type="http://schemas.openxmlformats.org/officeDocument/2006/relationships/themeOverride" Target="../theme/themeOverride92.xml"/><Relationship Id="rId2" Type="http://schemas.microsoft.com/office/2011/relationships/chartColorStyle" Target="colors98.xml"/><Relationship Id="rId1" Type="http://schemas.microsoft.com/office/2011/relationships/chartStyle" Target="style98.xml"/><Relationship Id="rId4" Type="http://schemas.openxmlformats.org/officeDocument/2006/relationships/oleObject" Target="https://consejoparatransparencia-my.sharepoint.com/personal/mtorres_cplt_cl/Documents/Coordinaci&#243;n%20EI/Satisfacci&#243;n%20externa/2021/Resultados%20Anuales%202021/Procesamiento%20Sensibilizaci&#243;n%202021.xlsx" TargetMode="External"/></Relationships>
</file>

<file path=ppt/charts/_rels/chart99.xml.rels><?xml version="1.0" encoding="UTF-8" standalone="yes"?>
<Relationships xmlns="http://schemas.openxmlformats.org/package/2006/relationships"><Relationship Id="rId3" Type="http://schemas.openxmlformats.org/officeDocument/2006/relationships/themeOverride" Target="../theme/themeOverride93.xml"/><Relationship Id="rId2" Type="http://schemas.microsoft.com/office/2011/relationships/chartColorStyle" Target="colors99.xml"/><Relationship Id="rId1" Type="http://schemas.microsoft.com/office/2011/relationships/chartStyle" Target="style99.xml"/><Relationship Id="rId4" Type="http://schemas.openxmlformats.org/officeDocument/2006/relationships/oleObject" Target="https://consejoparatransparencia-my.sharepoint.com/personal/mtorres_cplt_cl/Documents/Coordinaci&#243;n%20EI/Satisfacci&#243;n%20externa/2021/Resultados%20Anuales%202021/Procesamiento%20Sensibilizaci&#243;n%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Promedio de notas satisfacción general, según tipo de usuario</a:t>
            </a:r>
            <a:endParaRPr lang="es-CL"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'sat general'!$C$3</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general'!$B$4:$B$13</c:f>
              <c:strCache>
                <c:ptCount val="10"/>
                <c:pt idx="0">
                  <c:v>Defensoría y OP</c:v>
                </c:pt>
                <c:pt idx="1">
                  <c:v>Reclamantes</c:v>
                </c:pt>
                <c:pt idx="2">
                  <c:v>Consultantes</c:v>
                </c:pt>
                <c:pt idx="3">
                  <c:v>Seguimiento de decisiones</c:v>
                </c:pt>
                <c:pt idx="4">
                  <c:v>Solicitantes derivados</c:v>
                </c:pt>
                <c:pt idx="5">
                  <c:v>Capacitados Docentes</c:v>
                </c:pt>
                <c:pt idx="6">
                  <c:v>Solicitantes CPLT</c:v>
                </c:pt>
                <c:pt idx="7">
                  <c:v>Capacitados Funcionarios</c:v>
                </c:pt>
                <c:pt idx="8">
                  <c:v>Sensibilización</c:v>
                </c:pt>
                <c:pt idx="9">
                  <c:v>Ciclos Formativos</c:v>
                </c:pt>
              </c:strCache>
            </c:strRef>
          </c:cat>
          <c:val>
            <c:numRef>
              <c:f>'sat general'!$C$4:$C$13</c:f>
              <c:numCache>
                <c:formatCode>General</c:formatCode>
                <c:ptCount val="10"/>
                <c:pt idx="0">
                  <c:v>3.7</c:v>
                </c:pt>
                <c:pt idx="1">
                  <c:v>4.2</c:v>
                </c:pt>
                <c:pt idx="2">
                  <c:v>5.4</c:v>
                </c:pt>
                <c:pt idx="3">
                  <c:v>4.5</c:v>
                </c:pt>
                <c:pt idx="4" formatCode="0.0">
                  <c:v>5</c:v>
                </c:pt>
                <c:pt idx="6">
                  <c:v>5.4</c:v>
                </c:pt>
                <c:pt idx="7">
                  <c:v>6.3</c:v>
                </c:pt>
                <c:pt idx="8">
                  <c:v>6.7</c:v>
                </c:pt>
                <c:pt idx="9">
                  <c:v>6.7</c:v>
                </c:pt>
              </c:numCache>
            </c:numRef>
          </c:val>
          <c:extLst>
            <c:ext xmlns:c16="http://schemas.microsoft.com/office/drawing/2014/chart" uri="{C3380CC4-5D6E-409C-BE32-E72D297353CC}">
              <c16:uniqueId val="{00000000-FFCD-4D07-A71B-E4B2412430CC}"/>
            </c:ext>
          </c:extLst>
        </c:ser>
        <c:ser>
          <c:idx val="1"/>
          <c:order val="1"/>
          <c:tx>
            <c:strRef>
              <c:f>'sat general'!$D$3</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general'!$B$4:$B$13</c:f>
              <c:strCache>
                <c:ptCount val="10"/>
                <c:pt idx="0">
                  <c:v>Defensoría y OP</c:v>
                </c:pt>
                <c:pt idx="1">
                  <c:v>Reclamantes</c:v>
                </c:pt>
                <c:pt idx="2">
                  <c:v>Consultantes</c:v>
                </c:pt>
                <c:pt idx="3">
                  <c:v>Seguimiento de decisiones</c:v>
                </c:pt>
                <c:pt idx="4">
                  <c:v>Solicitantes derivados</c:v>
                </c:pt>
                <c:pt idx="5">
                  <c:v>Capacitados Docentes</c:v>
                </c:pt>
                <c:pt idx="6">
                  <c:v>Solicitantes CPLT</c:v>
                </c:pt>
                <c:pt idx="7">
                  <c:v>Capacitados Funcionarios</c:v>
                </c:pt>
                <c:pt idx="8">
                  <c:v>Sensibilización</c:v>
                </c:pt>
                <c:pt idx="9">
                  <c:v>Ciclos Formativos</c:v>
                </c:pt>
              </c:strCache>
            </c:strRef>
          </c:cat>
          <c:val>
            <c:numRef>
              <c:f>'sat general'!$D$4:$D$13</c:f>
              <c:numCache>
                <c:formatCode>General</c:formatCode>
                <c:ptCount val="10"/>
                <c:pt idx="0">
                  <c:v>4.2</c:v>
                </c:pt>
                <c:pt idx="1">
                  <c:v>4.7</c:v>
                </c:pt>
                <c:pt idx="2">
                  <c:v>4.9000000000000004</c:v>
                </c:pt>
                <c:pt idx="3" formatCode="0.0">
                  <c:v>5</c:v>
                </c:pt>
                <c:pt idx="4">
                  <c:v>5.3</c:v>
                </c:pt>
                <c:pt idx="5">
                  <c:v>5.7</c:v>
                </c:pt>
                <c:pt idx="6">
                  <c:v>5.9</c:v>
                </c:pt>
                <c:pt idx="7">
                  <c:v>6.2</c:v>
                </c:pt>
                <c:pt idx="8">
                  <c:v>6.4</c:v>
                </c:pt>
                <c:pt idx="9">
                  <c:v>6.8</c:v>
                </c:pt>
              </c:numCache>
            </c:numRef>
          </c:val>
          <c:extLst>
            <c:ext xmlns:c16="http://schemas.microsoft.com/office/drawing/2014/chart" uri="{C3380CC4-5D6E-409C-BE32-E72D297353CC}">
              <c16:uniqueId val="{00000001-FFCD-4D07-A71B-E4B2412430CC}"/>
            </c:ext>
          </c:extLst>
        </c:ser>
        <c:dLbls>
          <c:dLblPos val="outEnd"/>
          <c:showLegendKey val="0"/>
          <c:showVal val="1"/>
          <c:showCatName val="0"/>
          <c:showSerName val="0"/>
          <c:showPercent val="0"/>
          <c:showBubbleSize val="0"/>
        </c:dLbls>
        <c:gapWidth val="219"/>
        <c:overlap val="-27"/>
        <c:axId val="1034493823"/>
        <c:axId val="1034492575"/>
      </c:barChart>
      <c:catAx>
        <c:axId val="103449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034492575"/>
        <c:crosses val="autoZero"/>
        <c:auto val="1"/>
        <c:lblAlgn val="ctr"/>
        <c:lblOffset val="100"/>
        <c:noMultiLvlLbl val="0"/>
      </c:catAx>
      <c:valAx>
        <c:axId val="1034492575"/>
        <c:scaling>
          <c:orientation val="minMax"/>
        </c:scaling>
        <c:delete val="1"/>
        <c:axPos val="l"/>
        <c:numFmt formatCode="General" sourceLinked="1"/>
        <c:majorTickMark val="none"/>
        <c:minorTickMark val="none"/>
        <c:tickLblPos val="nextTo"/>
        <c:crossAx val="10344938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Satisfacción</a:t>
            </a:r>
            <a:r>
              <a:rPr lang="es-CL" sz="1200" b="1" baseline="0"/>
              <a:t> general según canal de ingreso</a:t>
            </a:r>
            <a:endParaRPr lang="es-CL"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'Ingreso y tramitación'!$D$66</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 y tramitación'!$C$67:$C$71</c:f>
              <c:strCache>
                <c:ptCount val="5"/>
                <c:pt idx="0">
                  <c:v>Personalmente al Consejo</c:v>
                </c:pt>
                <c:pt idx="1">
                  <c:v>Reclamo en línea en la web del CPLT</c:v>
                </c:pt>
                <c:pt idx="2">
                  <c:v>Portal de Transparencia</c:v>
                </c:pt>
                <c:pt idx="3">
                  <c:v>Correo postal</c:v>
                </c:pt>
                <c:pt idx="4">
                  <c:v>Personalmente a una Gobernación</c:v>
                </c:pt>
              </c:strCache>
            </c:strRef>
          </c:cat>
          <c:val>
            <c:numRef>
              <c:f>'Ingreso y tramitación'!$D$67:$D$71</c:f>
              <c:numCache>
                <c:formatCode>###0.0</c:formatCode>
                <c:ptCount val="5"/>
                <c:pt idx="0">
                  <c:v>5.0625000000000009</c:v>
                </c:pt>
                <c:pt idx="1">
                  <c:v>4.231607629427792</c:v>
                </c:pt>
                <c:pt idx="2">
                  <c:v>4.3117408906882577</c:v>
                </c:pt>
                <c:pt idx="3">
                  <c:v>2.8571428571428577</c:v>
                </c:pt>
                <c:pt idx="4">
                  <c:v>4.333333333333333</c:v>
                </c:pt>
              </c:numCache>
            </c:numRef>
          </c:val>
          <c:extLst>
            <c:ext xmlns:c16="http://schemas.microsoft.com/office/drawing/2014/chart" uri="{C3380CC4-5D6E-409C-BE32-E72D297353CC}">
              <c16:uniqueId val="{00000000-1031-47B3-AFE0-411D12BDCD37}"/>
            </c:ext>
          </c:extLst>
        </c:ser>
        <c:ser>
          <c:idx val="1"/>
          <c:order val="1"/>
          <c:tx>
            <c:strRef>
              <c:f>'Ingreso y tramitación'!$E$66</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 y tramitación'!$C$67:$C$71</c:f>
              <c:strCache>
                <c:ptCount val="5"/>
                <c:pt idx="0">
                  <c:v>Personalmente al Consejo</c:v>
                </c:pt>
                <c:pt idx="1">
                  <c:v>Reclamo en línea en la web del CPLT</c:v>
                </c:pt>
                <c:pt idx="2">
                  <c:v>Portal de Transparencia</c:v>
                </c:pt>
                <c:pt idx="3">
                  <c:v>Correo postal</c:v>
                </c:pt>
                <c:pt idx="4">
                  <c:v>Personalmente a una Gobernación</c:v>
                </c:pt>
              </c:strCache>
            </c:strRef>
          </c:cat>
          <c:val>
            <c:numRef>
              <c:f>'Ingreso y tramitación'!$E$67:$E$71</c:f>
              <c:numCache>
                <c:formatCode>###0.0</c:formatCode>
                <c:ptCount val="5"/>
                <c:pt idx="0">
                  <c:v>4.8571428571428568</c:v>
                </c:pt>
                <c:pt idx="1">
                  <c:v>4.7183770883054947</c:v>
                </c:pt>
                <c:pt idx="2">
                  <c:v>4.6412213740457995</c:v>
                </c:pt>
                <c:pt idx="3">
                  <c:v>4.3529411764705879</c:v>
                </c:pt>
                <c:pt idx="4">
                  <c:v>4.333333333333333</c:v>
                </c:pt>
              </c:numCache>
            </c:numRef>
          </c:val>
          <c:extLst>
            <c:ext xmlns:c16="http://schemas.microsoft.com/office/drawing/2014/chart" uri="{C3380CC4-5D6E-409C-BE32-E72D297353CC}">
              <c16:uniqueId val="{00000001-1031-47B3-AFE0-411D12BDCD37}"/>
            </c:ext>
          </c:extLst>
        </c:ser>
        <c:dLbls>
          <c:dLblPos val="outEnd"/>
          <c:showLegendKey val="0"/>
          <c:showVal val="1"/>
          <c:showCatName val="0"/>
          <c:showSerName val="0"/>
          <c:showPercent val="0"/>
          <c:showBubbleSize val="0"/>
        </c:dLbls>
        <c:gapWidth val="182"/>
        <c:axId val="444880000"/>
        <c:axId val="444880416"/>
      </c:barChart>
      <c:catAx>
        <c:axId val="44488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44880416"/>
        <c:crosses val="autoZero"/>
        <c:auto val="1"/>
        <c:lblAlgn val="ctr"/>
        <c:lblOffset val="100"/>
        <c:noMultiLvlLbl val="0"/>
      </c:catAx>
      <c:valAx>
        <c:axId val="444880416"/>
        <c:scaling>
          <c:orientation val="minMax"/>
          <c:max val="7"/>
          <c:min val="1"/>
        </c:scaling>
        <c:delete val="1"/>
        <c:axPos val="l"/>
        <c:numFmt formatCode="###0.0" sourceLinked="1"/>
        <c:majorTickMark val="none"/>
        <c:minorTickMark val="none"/>
        <c:tickLblPos val="nextTo"/>
        <c:crossAx val="444880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Sugerencias </a:t>
            </a:r>
            <a:br>
              <a:rPr lang="en-US" sz="1200" b="1"/>
            </a:br>
            <a:r>
              <a:rPr lang="en-US" sz="1200" b="1"/>
              <a:t>(N= 151)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58921284521083339"/>
          <c:y val="0.12161577603941368"/>
          <c:w val="0.3877354222130257"/>
          <c:h val="0.85124885811000717"/>
        </c:manualLayout>
      </c:layout>
      <c:barChart>
        <c:barDir val="bar"/>
        <c:grouping val="clustered"/>
        <c:varyColors val="0"/>
        <c:ser>
          <c:idx val="0"/>
          <c:order val="0"/>
          <c:tx>
            <c:strRef>
              <c:f>'Sensibilización Ciudadana'!$C$25</c:f>
              <c:strCache>
                <c:ptCount val="1"/>
                <c:pt idx="0">
                  <c:v>Sugerencias (N= 151)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'Sensibilización Ciudadana'!$B$26:$B$43</c:f>
              <c:strCache>
                <c:ptCount val="18"/>
                <c:pt idx="0">
                  <c:v>Bien / Felicitaciones</c:v>
                </c:pt>
                <c:pt idx="1">
                  <c:v>Ejemplos prácticos</c:v>
                </c:pt>
                <c:pt idx="2">
                  <c:v>Mayor extensión, más sesiones</c:v>
                </c:pt>
                <c:pt idx="3">
                  <c:v>Más profundidad y novedad en contenidos</c:v>
                </c:pt>
                <c:pt idx="4">
                  <c:v>Ajustar tiempos y actividades según el público</c:v>
                </c:pt>
                <c:pt idx="5">
                  <c:v>Sesiones más interactivas / dinámicas </c:v>
                </c:pt>
                <c:pt idx="6">
                  <c:v>Acortar duración de sesiones</c:v>
                </c:pt>
                <c:pt idx="7">
                  <c:v>Extender taller a la ciudadanía</c:v>
                </c:pt>
                <c:pt idx="8">
                  <c:v>Más tiempo para resolver dudas</c:v>
                </c:pt>
                <c:pt idx="9">
                  <c:v>Dividir taller en dos o más sesiones</c:v>
                </c:pt>
                <c:pt idx="10">
                  <c:v>Envío de material de apoyo</c:v>
                </c:pt>
                <c:pt idx="11">
                  <c:v>Más difusión / información sobre los talleres</c:v>
                </c:pt>
                <c:pt idx="12">
                  <c:v>Mejorar conexión web</c:v>
                </c:pt>
                <c:pt idx="13">
                  <c:v>Horario: fuera de jornada laboral</c:v>
                </c:pt>
                <c:pt idx="14">
                  <c:v>Nada / Ninguna</c:v>
                </c:pt>
                <c:pt idx="15">
                  <c:v>Talleres presenciales</c:v>
                </c:pt>
                <c:pt idx="16">
                  <c:v>Mantener opción de taller online</c:v>
                </c:pt>
                <c:pt idx="17">
                  <c:v>Otra</c:v>
                </c:pt>
              </c:strCache>
            </c:strRef>
          </c:cat>
          <c:val>
            <c:numRef>
              <c:f>'Sensibilización Ciudadana'!$C$26:$C$43</c:f>
              <c:numCache>
                <c:formatCode>0%</c:formatCode>
                <c:ptCount val="18"/>
                <c:pt idx="0">
                  <c:v>0.19205298013245034</c:v>
                </c:pt>
                <c:pt idx="1">
                  <c:v>0.11258278145695363</c:v>
                </c:pt>
                <c:pt idx="2">
                  <c:v>8.6092715231788089E-2</c:v>
                </c:pt>
                <c:pt idx="3">
                  <c:v>7.9470198675496692E-2</c:v>
                </c:pt>
                <c:pt idx="4">
                  <c:v>7.9470198675496692E-2</c:v>
                </c:pt>
                <c:pt idx="5">
                  <c:v>7.2847682119205295E-2</c:v>
                </c:pt>
                <c:pt idx="6">
                  <c:v>5.9602649006622516E-2</c:v>
                </c:pt>
                <c:pt idx="7">
                  <c:v>5.9602649006622516E-2</c:v>
                </c:pt>
                <c:pt idx="8">
                  <c:v>4.6357615894039729E-2</c:v>
                </c:pt>
                <c:pt idx="9">
                  <c:v>3.9735099337748346E-2</c:v>
                </c:pt>
                <c:pt idx="10">
                  <c:v>3.9735099337748346E-2</c:v>
                </c:pt>
                <c:pt idx="11">
                  <c:v>3.3112582781456956E-2</c:v>
                </c:pt>
                <c:pt idx="12">
                  <c:v>2.6490066225165566E-2</c:v>
                </c:pt>
                <c:pt idx="13">
                  <c:v>1.9867549668874173E-2</c:v>
                </c:pt>
                <c:pt idx="14">
                  <c:v>1.9867549668874173E-2</c:v>
                </c:pt>
                <c:pt idx="15">
                  <c:v>1.3245033112582783E-2</c:v>
                </c:pt>
                <c:pt idx="16">
                  <c:v>1.3245033112582783E-2</c:v>
                </c:pt>
                <c:pt idx="17">
                  <c:v>6.6225165562913916E-3</c:v>
                </c:pt>
              </c:numCache>
            </c:numRef>
          </c:val>
          <c:extLst>
            <c:ext xmlns:c16="http://schemas.microsoft.com/office/drawing/2014/chart" uri="{C3380CC4-5D6E-409C-BE32-E72D297353CC}">
              <c16:uniqueId val="{00000000-97E3-415D-A356-2F2E199AA35B}"/>
            </c:ext>
          </c:extLst>
        </c:ser>
        <c:dLbls>
          <c:showLegendKey val="0"/>
          <c:showVal val="0"/>
          <c:showCatName val="0"/>
          <c:showSerName val="0"/>
          <c:showPercent val="0"/>
          <c:showBubbleSize val="0"/>
        </c:dLbls>
        <c:gapWidth val="50"/>
        <c:axId val="1705262703"/>
        <c:axId val="1705261455"/>
      </c:barChart>
      <c:catAx>
        <c:axId val="17052627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705261455"/>
        <c:crosses val="autoZero"/>
        <c:auto val="1"/>
        <c:lblAlgn val="ctr"/>
        <c:lblOffset val="100"/>
        <c:noMultiLvlLbl val="0"/>
      </c:catAx>
      <c:valAx>
        <c:axId val="1705261455"/>
        <c:scaling>
          <c:orientation val="minMax"/>
          <c:max val="1"/>
        </c:scaling>
        <c:delete val="1"/>
        <c:axPos val="t"/>
        <c:numFmt formatCode="0%" sourceLinked="1"/>
        <c:majorTickMark val="none"/>
        <c:minorTickMark val="none"/>
        <c:tickLblPos val="nextTo"/>
        <c:crossAx val="1705262703"/>
        <c:crosses val="autoZero"/>
        <c:crossBetween val="between"/>
      </c:valAx>
      <c:spPr>
        <a:noFill/>
        <a:ln>
          <a:noFill/>
        </a:ln>
        <a:effectLst/>
      </c:spPr>
    </c:plotArea>
    <c:plotVisOnly val="1"/>
    <c:dispBlanksAs val="gap"/>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3.0555555555555555E-2"/>
          <c:y val="0.19949074074074077"/>
          <c:w val="0.93888888888888888"/>
          <c:h val="0.69310987168270621"/>
        </c:manualLayout>
      </c:layout>
      <c:barChart>
        <c:barDir val="col"/>
        <c:grouping val="clustered"/>
        <c:varyColors val="0"/>
        <c:ser>
          <c:idx val="0"/>
          <c:order val="0"/>
          <c:tx>
            <c:strRef>
              <c:f>'Sat modalidad'!$B$8</c:f>
              <c:strCache>
                <c:ptCount val="1"/>
                <c:pt idx="0">
                  <c:v>Satisfacción con la modalidad virtual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modalidad'!$C$7:$D$7</c:f>
              <c:numCache>
                <c:formatCode>General</c:formatCode>
                <c:ptCount val="2"/>
                <c:pt idx="0">
                  <c:v>2020</c:v>
                </c:pt>
                <c:pt idx="1">
                  <c:v>2021</c:v>
                </c:pt>
              </c:numCache>
            </c:numRef>
          </c:cat>
          <c:val>
            <c:numRef>
              <c:f>'Sat modalidad'!$C$8:$D$8</c:f>
              <c:numCache>
                <c:formatCode>General</c:formatCode>
                <c:ptCount val="2"/>
                <c:pt idx="0">
                  <c:v>6.6</c:v>
                </c:pt>
                <c:pt idx="1">
                  <c:v>6.6</c:v>
                </c:pt>
              </c:numCache>
            </c:numRef>
          </c:val>
          <c:extLst>
            <c:ext xmlns:c16="http://schemas.microsoft.com/office/drawing/2014/chart" uri="{C3380CC4-5D6E-409C-BE32-E72D297353CC}">
              <c16:uniqueId val="{00000000-D676-448D-A0E2-1EE1D2B36EC6}"/>
            </c:ext>
          </c:extLst>
        </c:ser>
        <c:dLbls>
          <c:showLegendKey val="0"/>
          <c:showVal val="0"/>
          <c:showCatName val="0"/>
          <c:showSerName val="0"/>
          <c:showPercent val="0"/>
          <c:showBubbleSize val="0"/>
        </c:dLbls>
        <c:gapWidth val="219"/>
        <c:overlap val="-27"/>
        <c:axId val="813683600"/>
        <c:axId val="813682768"/>
      </c:barChart>
      <c:catAx>
        <c:axId val="81368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813682768"/>
        <c:crosses val="autoZero"/>
        <c:auto val="1"/>
        <c:lblAlgn val="ctr"/>
        <c:lblOffset val="100"/>
        <c:noMultiLvlLbl val="0"/>
      </c:catAx>
      <c:valAx>
        <c:axId val="813682768"/>
        <c:scaling>
          <c:orientation val="minMax"/>
        </c:scaling>
        <c:delete val="1"/>
        <c:axPos val="l"/>
        <c:numFmt formatCode="General" sourceLinked="1"/>
        <c:majorTickMark val="none"/>
        <c:minorTickMark val="none"/>
        <c:tickLblPos val="nextTo"/>
        <c:crossAx val="813683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lumMod val="50000"/>
          <a:lumOff val="50000"/>
        </a:schemeClr>
      </a:solidFill>
    </a:ln>
    <a:effectLst/>
  </c:spPr>
  <c:txPr>
    <a:bodyPr/>
    <a:lstStyle/>
    <a:p>
      <a:pPr>
        <a:defRPr/>
      </a:pPr>
      <a:endParaRPr lang="es-CL"/>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i="0" baseline="0" dirty="0">
                <a:effectLst/>
              </a:rPr>
              <a:t>Indique su nivel de satisfacción con el servicio de capacitación o taller entregado por el Consejo para la Transparencia, considerando una escala del 1 al 7 donde 1 es “Muy insatisfecho” y 7 es “Muy satisfecho”</a:t>
            </a:r>
            <a:r>
              <a:rPr lang="es-CL" sz="1200" b="0" i="0" baseline="0" dirty="0">
                <a:effectLst/>
              </a:rPr>
              <a:t>.</a:t>
            </a:r>
            <a:r>
              <a:rPr lang="es-CL" sz="1200" b="1" i="0" baseline="0" dirty="0">
                <a:effectLst/>
              </a:rPr>
              <a:t> </a:t>
            </a:r>
            <a:r>
              <a:rPr lang="es-CL" sz="1200" b="0" i="0" baseline="0" dirty="0">
                <a:effectLst/>
              </a:rPr>
              <a:t>(Promedio de notas; N=100)</a:t>
            </a:r>
            <a:endParaRPr lang="es-CL"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5.8513789811900627E-2"/>
          <c:y val="0.37618057650711362"/>
          <c:w val="0.91693263444400919"/>
          <c:h val="0.52854936100846872"/>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gral'!$C$13:$G$13</c:f>
              <c:strCache>
                <c:ptCount val="5"/>
                <c:pt idx="0">
                  <c:v>Mayo</c:v>
                </c:pt>
                <c:pt idx="1">
                  <c:v>Junio</c:v>
                </c:pt>
                <c:pt idx="2">
                  <c:v>Agosto</c:v>
                </c:pt>
                <c:pt idx="3">
                  <c:v>Octubre</c:v>
                </c:pt>
                <c:pt idx="4">
                  <c:v>Noviembre</c:v>
                </c:pt>
              </c:strCache>
            </c:strRef>
          </c:cat>
          <c:val>
            <c:numRef>
              <c:f>'Sat gral'!$C$14:$G$14</c:f>
              <c:numCache>
                <c:formatCode>###0.0</c:formatCode>
                <c:ptCount val="5"/>
                <c:pt idx="0">
                  <c:v>6.3333333333333348</c:v>
                </c:pt>
                <c:pt idx="1">
                  <c:v>6.9705882352941186</c:v>
                </c:pt>
                <c:pt idx="2">
                  <c:v>6.8260869565217401</c:v>
                </c:pt>
                <c:pt idx="3">
                  <c:v>7</c:v>
                </c:pt>
                <c:pt idx="4">
                  <c:v>6.7499999999999991</c:v>
                </c:pt>
              </c:numCache>
            </c:numRef>
          </c:val>
          <c:smooth val="0"/>
          <c:extLst>
            <c:ext xmlns:c16="http://schemas.microsoft.com/office/drawing/2014/chart" uri="{C3380CC4-5D6E-409C-BE32-E72D297353CC}">
              <c16:uniqueId val="{00000000-3D2A-43D2-9B1D-0C5E743ABB78}"/>
            </c:ext>
          </c:extLst>
        </c:ser>
        <c:dLbls>
          <c:dLblPos val="t"/>
          <c:showLegendKey val="0"/>
          <c:showVal val="1"/>
          <c:showCatName val="0"/>
          <c:showSerName val="0"/>
          <c:showPercent val="0"/>
          <c:showBubbleSize val="0"/>
        </c:dLbls>
        <c:smooth val="0"/>
        <c:axId val="641514720"/>
        <c:axId val="641516384"/>
      </c:lineChart>
      <c:catAx>
        <c:axId val="64151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641516384"/>
        <c:crosses val="autoZero"/>
        <c:auto val="1"/>
        <c:lblAlgn val="ctr"/>
        <c:lblOffset val="100"/>
        <c:noMultiLvlLbl val="0"/>
      </c:catAx>
      <c:valAx>
        <c:axId val="641516384"/>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41514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lumMod val="50000"/>
          <a:lumOff val="50000"/>
        </a:sysClr>
      </a:solidFill>
    </a:ln>
    <a:effectLst/>
  </c:spPr>
  <c:txPr>
    <a:bodyPr/>
    <a:lstStyle/>
    <a:p>
      <a:pPr>
        <a:defRPr/>
      </a:pPr>
      <a:endParaRPr lang="es-CL"/>
    </a:p>
  </c:txPr>
  <c:externalData r:id="rId4">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t>Satisfacción</a:t>
            </a:r>
            <a:r>
              <a:rPr lang="en-US" b="1" dirty="0"/>
              <a:t> General</a:t>
            </a:r>
          </a:p>
          <a:p>
            <a:pPr>
              <a:defRPr/>
            </a:pPr>
            <a:r>
              <a:rPr lang="en-US" b="1" dirty="0" err="1"/>
              <a:t>Promedio</a:t>
            </a:r>
            <a:r>
              <a:rPr lang="en-US" b="1" dirty="0"/>
              <a:t> </a:t>
            </a:r>
            <a:r>
              <a:rPr lang="en-US" b="1" dirty="0" err="1"/>
              <a:t>Anual</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'Sat gral'!$B$6</c:f>
              <c:strCache>
                <c:ptCount val="1"/>
                <c:pt idx="0">
                  <c:v>Satisfacción General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gral'!$C$5:$D$5</c:f>
              <c:numCache>
                <c:formatCode>General</c:formatCode>
                <c:ptCount val="2"/>
                <c:pt idx="0">
                  <c:v>2020</c:v>
                </c:pt>
                <c:pt idx="1">
                  <c:v>2021</c:v>
                </c:pt>
              </c:numCache>
            </c:numRef>
          </c:cat>
          <c:val>
            <c:numRef>
              <c:f>'Sat gral'!$C$6:$D$6</c:f>
              <c:numCache>
                <c:formatCode>General</c:formatCode>
                <c:ptCount val="2"/>
                <c:pt idx="0">
                  <c:v>6.7</c:v>
                </c:pt>
                <c:pt idx="1">
                  <c:v>6.8</c:v>
                </c:pt>
              </c:numCache>
            </c:numRef>
          </c:val>
          <c:extLst>
            <c:ext xmlns:c16="http://schemas.microsoft.com/office/drawing/2014/chart" uri="{C3380CC4-5D6E-409C-BE32-E72D297353CC}">
              <c16:uniqueId val="{00000000-374C-4861-8633-E72A4204448E}"/>
            </c:ext>
          </c:extLst>
        </c:ser>
        <c:dLbls>
          <c:dLblPos val="outEnd"/>
          <c:showLegendKey val="0"/>
          <c:showVal val="1"/>
          <c:showCatName val="0"/>
          <c:showSerName val="0"/>
          <c:showPercent val="0"/>
          <c:showBubbleSize val="0"/>
        </c:dLbls>
        <c:gapWidth val="219"/>
        <c:overlap val="-27"/>
        <c:axId val="868722208"/>
        <c:axId val="868716800"/>
      </c:barChart>
      <c:catAx>
        <c:axId val="86872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868716800"/>
        <c:crosses val="autoZero"/>
        <c:auto val="1"/>
        <c:lblAlgn val="ctr"/>
        <c:lblOffset val="100"/>
        <c:noMultiLvlLbl val="0"/>
      </c:catAx>
      <c:valAx>
        <c:axId val="868716800"/>
        <c:scaling>
          <c:orientation val="minMax"/>
          <c:min val="1"/>
        </c:scaling>
        <c:delete val="1"/>
        <c:axPos val="l"/>
        <c:numFmt formatCode="General" sourceLinked="1"/>
        <c:majorTickMark val="none"/>
        <c:minorTickMark val="none"/>
        <c:tickLblPos val="nextTo"/>
        <c:crossAx val="868722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lumMod val="50000"/>
          <a:lumOff val="50000"/>
        </a:sysClr>
      </a:solidFill>
    </a:ln>
    <a:effectLst/>
  </c:spPr>
  <c:txPr>
    <a:bodyPr/>
    <a:lstStyle/>
    <a:p>
      <a:pPr>
        <a:defRPr/>
      </a:pPr>
      <a:endParaRPr lang="es-CL"/>
    </a:p>
  </c:txPr>
  <c:externalData r:id="rId4">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1" dirty="0"/>
              <a:t>Satisfacción</a:t>
            </a:r>
            <a:r>
              <a:rPr lang="es-CL" b="1" baseline="0" dirty="0"/>
              <a:t> con la logística de los talleres</a:t>
            </a:r>
          </a:p>
          <a:p>
            <a:pPr>
              <a:defRPr/>
            </a:pPr>
            <a:r>
              <a:rPr lang="es-CL" sz="1200" baseline="0" dirty="0"/>
              <a:t>(Promedio de notas)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'Sat Específica'!$C$18</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Específica'!$B$19:$B$24</c:f>
              <c:strCache>
                <c:ptCount val="6"/>
                <c:pt idx="0">
                  <c:v>Tiempo para hacer preguntas</c:v>
                </c:pt>
                <c:pt idx="1">
                  <c:v>Duración de la actividad</c:v>
                </c:pt>
                <c:pt idx="2">
                  <c:v>Tamaño de los grupos que participaron de la actividad</c:v>
                </c:pt>
                <c:pt idx="3">
                  <c:v>Información entregada acerca de las actividades (fechas, horarios, duración, etc.).</c:v>
                </c:pt>
                <c:pt idx="4">
                  <c:v>Cumplimiento de los horarios de las actividades</c:v>
                </c:pt>
                <c:pt idx="5">
                  <c:v>Material de apoyo entregado</c:v>
                </c:pt>
              </c:strCache>
            </c:strRef>
          </c:cat>
          <c:val>
            <c:numRef>
              <c:f>'Sat Específica'!$C$19:$C$24</c:f>
              <c:numCache>
                <c:formatCode>###0.0</c:formatCode>
                <c:ptCount val="6"/>
                <c:pt idx="0">
                  <c:v>6.4999999999999991</c:v>
                </c:pt>
                <c:pt idx="1">
                  <c:v>6.3428571428571416</c:v>
                </c:pt>
                <c:pt idx="2">
                  <c:v>6.6857142857142851</c:v>
                </c:pt>
                <c:pt idx="3">
                  <c:v>6.75</c:v>
                </c:pt>
                <c:pt idx="4">
                  <c:v>6.6666666666666679</c:v>
                </c:pt>
                <c:pt idx="5">
                  <c:v>6.7714285714285722</c:v>
                </c:pt>
              </c:numCache>
            </c:numRef>
          </c:val>
          <c:extLst>
            <c:ext xmlns:c16="http://schemas.microsoft.com/office/drawing/2014/chart" uri="{C3380CC4-5D6E-409C-BE32-E72D297353CC}">
              <c16:uniqueId val="{00000000-8311-40EF-A782-A52A3CF71D74}"/>
            </c:ext>
          </c:extLst>
        </c:ser>
        <c:ser>
          <c:idx val="1"/>
          <c:order val="1"/>
          <c:tx>
            <c:strRef>
              <c:f>'Sat Específica'!$D$18</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Específica'!$B$19:$B$24</c:f>
              <c:strCache>
                <c:ptCount val="6"/>
                <c:pt idx="0">
                  <c:v>Tiempo para hacer preguntas</c:v>
                </c:pt>
                <c:pt idx="1">
                  <c:v>Duración de la actividad</c:v>
                </c:pt>
                <c:pt idx="2">
                  <c:v>Tamaño de los grupos que participaron de la actividad</c:v>
                </c:pt>
                <c:pt idx="3">
                  <c:v>Información entregada acerca de las actividades (fechas, horarios, duración, etc.).</c:v>
                </c:pt>
                <c:pt idx="4">
                  <c:v>Cumplimiento de los horarios de las actividades</c:v>
                </c:pt>
                <c:pt idx="5">
                  <c:v>Material de apoyo entregado</c:v>
                </c:pt>
              </c:strCache>
            </c:strRef>
          </c:cat>
          <c:val>
            <c:numRef>
              <c:f>'Sat Específica'!$D$19:$D$24</c:f>
              <c:numCache>
                <c:formatCode>###0.0</c:formatCode>
                <c:ptCount val="6"/>
                <c:pt idx="0">
                  <c:v>6.6224489795918382</c:v>
                </c:pt>
                <c:pt idx="1">
                  <c:v>6.7040816326530628</c:v>
                </c:pt>
                <c:pt idx="2">
                  <c:v>6.7551020408163227</c:v>
                </c:pt>
                <c:pt idx="3">
                  <c:v>6.846938775510206</c:v>
                </c:pt>
                <c:pt idx="4">
                  <c:v>6.8571428571428568</c:v>
                </c:pt>
                <c:pt idx="5">
                  <c:v>6.895833333333333</c:v>
                </c:pt>
              </c:numCache>
            </c:numRef>
          </c:val>
          <c:extLst>
            <c:ext xmlns:c16="http://schemas.microsoft.com/office/drawing/2014/chart" uri="{C3380CC4-5D6E-409C-BE32-E72D297353CC}">
              <c16:uniqueId val="{00000001-8311-40EF-A782-A52A3CF71D74}"/>
            </c:ext>
          </c:extLst>
        </c:ser>
        <c:dLbls>
          <c:dLblPos val="outEnd"/>
          <c:showLegendKey val="0"/>
          <c:showVal val="1"/>
          <c:showCatName val="0"/>
          <c:showSerName val="0"/>
          <c:showPercent val="0"/>
          <c:showBubbleSize val="0"/>
        </c:dLbls>
        <c:gapWidth val="182"/>
        <c:axId val="962895151"/>
        <c:axId val="962885583"/>
      </c:barChart>
      <c:catAx>
        <c:axId val="9628951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962885583"/>
        <c:crosses val="autoZero"/>
        <c:auto val="1"/>
        <c:lblAlgn val="ctr"/>
        <c:lblOffset val="100"/>
        <c:noMultiLvlLbl val="0"/>
      </c:catAx>
      <c:valAx>
        <c:axId val="962885583"/>
        <c:scaling>
          <c:orientation val="minMax"/>
          <c:min val="1"/>
        </c:scaling>
        <c:delete val="1"/>
        <c:axPos val="b"/>
        <c:numFmt formatCode="###0.0" sourceLinked="1"/>
        <c:majorTickMark val="none"/>
        <c:minorTickMark val="none"/>
        <c:tickLblPos val="nextTo"/>
        <c:crossAx val="9628951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lumMod val="50000"/>
          <a:lumOff val="50000"/>
        </a:sysClr>
      </a:solidFill>
    </a:ln>
    <a:effectLst/>
  </c:spPr>
  <c:txPr>
    <a:bodyPr/>
    <a:lstStyle/>
    <a:p>
      <a:pPr>
        <a:defRPr/>
      </a:pPr>
      <a:endParaRPr lang="es-CL"/>
    </a:p>
  </c:txPr>
  <c:externalData r:id="rId4">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1" dirty="0"/>
              <a:t>Satisfacción</a:t>
            </a:r>
            <a:r>
              <a:rPr lang="es-CL" b="1" baseline="0" dirty="0"/>
              <a:t> con el relator/a</a:t>
            </a:r>
          </a:p>
          <a:p>
            <a:pPr>
              <a:defRPr/>
            </a:pPr>
            <a:r>
              <a:rPr lang="es-CL" sz="1200" baseline="0" dirty="0"/>
              <a:t>(Promedio de notas)</a:t>
            </a:r>
            <a:endParaRPr lang="es-CL"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'Sat Específica'!$C$3</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Específica'!$B$4:$B$9</c:f>
              <c:strCache>
                <c:ptCount val="6"/>
                <c:pt idx="0">
                  <c:v>Profundidad de los contenidos</c:v>
                </c:pt>
                <c:pt idx="1">
                  <c:v>Capacidad de los relatores para resolver adecuadamente las dudas y preguntas</c:v>
                </c:pt>
                <c:pt idx="2">
                  <c:v>Claridad de los ejemplos</c:v>
                </c:pt>
                <c:pt idx="3">
                  <c:v>La claridad del lenguaje utilizado por los relatores</c:v>
                </c:pt>
                <c:pt idx="4">
                  <c:v>Conocimientos de los relatores del CPLT respecto al tema</c:v>
                </c:pt>
                <c:pt idx="5">
                  <c:v>Amabilidad de los relatores</c:v>
                </c:pt>
              </c:strCache>
            </c:strRef>
          </c:cat>
          <c:val>
            <c:numRef>
              <c:f>'Sat Específica'!$C$4:$C$9</c:f>
              <c:numCache>
                <c:formatCode>###0.0</c:formatCode>
                <c:ptCount val="6"/>
                <c:pt idx="0">
                  <c:v>6.3333333333333321</c:v>
                </c:pt>
                <c:pt idx="1">
                  <c:v>6.75</c:v>
                </c:pt>
                <c:pt idx="2">
                  <c:v>6.7999999999999989</c:v>
                </c:pt>
                <c:pt idx="3">
                  <c:v>6.8611111111111116</c:v>
                </c:pt>
                <c:pt idx="4">
                  <c:v>6.8285714285714283</c:v>
                </c:pt>
                <c:pt idx="5">
                  <c:v>6.9142857142857155</c:v>
                </c:pt>
              </c:numCache>
            </c:numRef>
          </c:val>
          <c:extLst>
            <c:ext xmlns:c16="http://schemas.microsoft.com/office/drawing/2014/chart" uri="{C3380CC4-5D6E-409C-BE32-E72D297353CC}">
              <c16:uniqueId val="{00000000-8CA3-4D6E-9349-91EBDCE70A22}"/>
            </c:ext>
          </c:extLst>
        </c:ser>
        <c:ser>
          <c:idx val="1"/>
          <c:order val="1"/>
          <c:tx>
            <c:strRef>
              <c:f>'Sat Específica'!$D$3</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Específica'!$B$4:$B$9</c:f>
              <c:strCache>
                <c:ptCount val="6"/>
                <c:pt idx="0">
                  <c:v>Profundidad de los contenidos</c:v>
                </c:pt>
                <c:pt idx="1">
                  <c:v>Capacidad de los relatores para resolver adecuadamente las dudas y preguntas</c:v>
                </c:pt>
                <c:pt idx="2">
                  <c:v>Claridad de los ejemplos</c:v>
                </c:pt>
                <c:pt idx="3">
                  <c:v>La claridad del lenguaje utilizado por los relatores</c:v>
                </c:pt>
                <c:pt idx="4">
                  <c:v>Conocimientos de los relatores del CPLT respecto al tema</c:v>
                </c:pt>
                <c:pt idx="5">
                  <c:v>Amabilidad de los relatores</c:v>
                </c:pt>
              </c:strCache>
            </c:strRef>
          </c:cat>
          <c:val>
            <c:numRef>
              <c:f>'Sat Específica'!$D$4:$D$9</c:f>
              <c:numCache>
                <c:formatCode>###0.0</c:formatCode>
                <c:ptCount val="6"/>
                <c:pt idx="0">
                  <c:v>6.7857142857142847</c:v>
                </c:pt>
                <c:pt idx="1">
                  <c:v>6.8367346938775526</c:v>
                </c:pt>
                <c:pt idx="2">
                  <c:v>6.8673469387755102</c:v>
                </c:pt>
                <c:pt idx="3">
                  <c:v>6.8877551020408179</c:v>
                </c:pt>
                <c:pt idx="4">
                  <c:v>6.9591836734693882</c:v>
                </c:pt>
                <c:pt idx="5">
                  <c:v>6.9693877551020407</c:v>
                </c:pt>
              </c:numCache>
            </c:numRef>
          </c:val>
          <c:extLst>
            <c:ext xmlns:c16="http://schemas.microsoft.com/office/drawing/2014/chart" uri="{C3380CC4-5D6E-409C-BE32-E72D297353CC}">
              <c16:uniqueId val="{00000001-8CA3-4D6E-9349-91EBDCE70A22}"/>
            </c:ext>
          </c:extLst>
        </c:ser>
        <c:dLbls>
          <c:dLblPos val="outEnd"/>
          <c:showLegendKey val="0"/>
          <c:showVal val="1"/>
          <c:showCatName val="0"/>
          <c:showSerName val="0"/>
          <c:showPercent val="0"/>
          <c:showBubbleSize val="0"/>
        </c:dLbls>
        <c:gapWidth val="182"/>
        <c:axId val="957466431"/>
        <c:axId val="957476415"/>
      </c:barChart>
      <c:catAx>
        <c:axId val="957466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957476415"/>
        <c:crosses val="autoZero"/>
        <c:auto val="1"/>
        <c:lblAlgn val="ctr"/>
        <c:lblOffset val="100"/>
        <c:noMultiLvlLbl val="0"/>
      </c:catAx>
      <c:valAx>
        <c:axId val="957476415"/>
        <c:scaling>
          <c:orientation val="minMax"/>
          <c:min val="1"/>
        </c:scaling>
        <c:delete val="1"/>
        <c:axPos val="b"/>
        <c:numFmt formatCode="###0.0" sourceLinked="1"/>
        <c:majorTickMark val="none"/>
        <c:minorTickMark val="none"/>
        <c:tickLblPos val="nextTo"/>
        <c:crossAx val="9574664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lumMod val="50000"/>
          <a:lumOff val="50000"/>
        </a:sysClr>
      </a:solidFill>
    </a:ln>
    <a:effectLst/>
  </c:spPr>
  <c:txPr>
    <a:bodyPr/>
    <a:lstStyle/>
    <a:p>
      <a:pPr>
        <a:defRPr/>
      </a:pPr>
      <a:endParaRPr lang="es-CL"/>
    </a:p>
  </c:txPr>
  <c:externalData r:id="rId4">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a:t>Luego del proceso formativo, ¿usted valora la transparencia más, igual o menos que antes, como herramienta para cumplir con los siguientes objetivos?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percentStacked"/>
        <c:varyColors val="0"/>
        <c:ser>
          <c:idx val="0"/>
          <c:order val="0"/>
          <c:tx>
            <c:strRef>
              <c:f>valoración!$D$16</c:f>
              <c:strCache>
                <c:ptCount val="1"/>
                <c:pt idx="0">
                  <c:v>Más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valoración!$B$17:$C$22</c:f>
              <c:multiLvlStrCache>
                <c:ptCount val="6"/>
                <c:lvl>
                  <c:pt idx="0">
                    <c:v>2020</c:v>
                  </c:pt>
                  <c:pt idx="1">
                    <c:v>2021</c:v>
                  </c:pt>
                  <c:pt idx="2">
                    <c:v>2020</c:v>
                  </c:pt>
                  <c:pt idx="3">
                    <c:v>2021</c:v>
                  </c:pt>
                  <c:pt idx="4">
                    <c:v>2020</c:v>
                  </c:pt>
                  <c:pt idx="5">
                    <c:v>2021</c:v>
                  </c:pt>
                </c:lvl>
                <c:lvl>
                  <c:pt idx="0">
                    <c:v>Fomentar la participación ciudadana</c:v>
                  </c:pt>
                  <c:pt idx="2">
                    <c:v>Prevenir la corrupción</c:v>
                  </c:pt>
                  <c:pt idx="4">
                    <c:v>Permitir a los ciudadanos controlar las acciones de funcionarios públicos</c:v>
                  </c:pt>
                </c:lvl>
              </c:multiLvlStrCache>
            </c:multiLvlStrRef>
          </c:cat>
          <c:val>
            <c:numRef>
              <c:f>valoración!$D$17:$D$22</c:f>
              <c:numCache>
                <c:formatCode>###0%</c:formatCode>
                <c:ptCount val="6"/>
                <c:pt idx="0">
                  <c:v>0.7222222222222221</c:v>
                </c:pt>
                <c:pt idx="1">
                  <c:v>0.84</c:v>
                </c:pt>
                <c:pt idx="2">
                  <c:v>0.69444444444444442</c:v>
                </c:pt>
                <c:pt idx="3">
                  <c:v>0.84</c:v>
                </c:pt>
                <c:pt idx="4">
                  <c:v>0.69444444444444442</c:v>
                </c:pt>
                <c:pt idx="5">
                  <c:v>0.85</c:v>
                </c:pt>
              </c:numCache>
            </c:numRef>
          </c:val>
          <c:extLst>
            <c:ext xmlns:c16="http://schemas.microsoft.com/office/drawing/2014/chart" uri="{C3380CC4-5D6E-409C-BE32-E72D297353CC}">
              <c16:uniqueId val="{00000000-6832-4ADA-82D9-F53552B289DA}"/>
            </c:ext>
          </c:extLst>
        </c:ser>
        <c:ser>
          <c:idx val="1"/>
          <c:order val="1"/>
          <c:tx>
            <c:strRef>
              <c:f>valoración!$E$16</c:f>
              <c:strCache>
                <c:ptCount val="1"/>
                <c:pt idx="0">
                  <c:v>Igual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valoración!$B$17:$C$22</c:f>
              <c:multiLvlStrCache>
                <c:ptCount val="6"/>
                <c:lvl>
                  <c:pt idx="0">
                    <c:v>2020</c:v>
                  </c:pt>
                  <c:pt idx="1">
                    <c:v>2021</c:v>
                  </c:pt>
                  <c:pt idx="2">
                    <c:v>2020</c:v>
                  </c:pt>
                  <c:pt idx="3">
                    <c:v>2021</c:v>
                  </c:pt>
                  <c:pt idx="4">
                    <c:v>2020</c:v>
                  </c:pt>
                  <c:pt idx="5">
                    <c:v>2021</c:v>
                  </c:pt>
                </c:lvl>
                <c:lvl>
                  <c:pt idx="0">
                    <c:v>Fomentar la participación ciudadana</c:v>
                  </c:pt>
                  <c:pt idx="2">
                    <c:v>Prevenir la corrupción</c:v>
                  </c:pt>
                  <c:pt idx="4">
                    <c:v>Permitir a los ciudadanos controlar las acciones de funcionarios públicos</c:v>
                  </c:pt>
                </c:lvl>
              </c:multiLvlStrCache>
            </c:multiLvlStrRef>
          </c:cat>
          <c:val>
            <c:numRef>
              <c:f>valoración!$E$17:$E$22</c:f>
              <c:numCache>
                <c:formatCode>###0%</c:formatCode>
                <c:ptCount val="6"/>
                <c:pt idx="0">
                  <c:v>0.25</c:v>
                </c:pt>
                <c:pt idx="1">
                  <c:v>0.14000000000000001</c:v>
                </c:pt>
                <c:pt idx="2">
                  <c:v>0.27777777777777779</c:v>
                </c:pt>
                <c:pt idx="3">
                  <c:v>0.14000000000000001</c:v>
                </c:pt>
                <c:pt idx="4">
                  <c:v>0.30555555555555558</c:v>
                </c:pt>
                <c:pt idx="5">
                  <c:v>0.13</c:v>
                </c:pt>
              </c:numCache>
            </c:numRef>
          </c:val>
          <c:extLst>
            <c:ext xmlns:c16="http://schemas.microsoft.com/office/drawing/2014/chart" uri="{C3380CC4-5D6E-409C-BE32-E72D297353CC}">
              <c16:uniqueId val="{00000001-6832-4ADA-82D9-F53552B289DA}"/>
            </c:ext>
          </c:extLst>
        </c:ser>
        <c:ser>
          <c:idx val="2"/>
          <c:order val="2"/>
          <c:tx>
            <c:strRef>
              <c:f>valoración!$F$16</c:f>
              <c:strCache>
                <c:ptCount val="1"/>
                <c:pt idx="0">
                  <c:v>Menos</c:v>
                </c:pt>
              </c:strCache>
            </c:strRef>
          </c:tx>
          <c:spPr>
            <a:solidFill>
              <a:schemeClr val="accent3"/>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6832-4ADA-82D9-F53552B289D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valoración!$B$17:$C$22</c:f>
              <c:multiLvlStrCache>
                <c:ptCount val="6"/>
                <c:lvl>
                  <c:pt idx="0">
                    <c:v>2020</c:v>
                  </c:pt>
                  <c:pt idx="1">
                    <c:v>2021</c:v>
                  </c:pt>
                  <c:pt idx="2">
                    <c:v>2020</c:v>
                  </c:pt>
                  <c:pt idx="3">
                    <c:v>2021</c:v>
                  </c:pt>
                  <c:pt idx="4">
                    <c:v>2020</c:v>
                  </c:pt>
                  <c:pt idx="5">
                    <c:v>2021</c:v>
                  </c:pt>
                </c:lvl>
                <c:lvl>
                  <c:pt idx="0">
                    <c:v>Fomentar la participación ciudadana</c:v>
                  </c:pt>
                  <c:pt idx="2">
                    <c:v>Prevenir la corrupción</c:v>
                  </c:pt>
                  <c:pt idx="4">
                    <c:v>Permitir a los ciudadanos controlar las acciones de funcionarios públicos</c:v>
                  </c:pt>
                </c:lvl>
              </c:multiLvlStrCache>
            </c:multiLvlStrRef>
          </c:cat>
          <c:val>
            <c:numRef>
              <c:f>valoración!$F$17:$F$22</c:f>
              <c:numCache>
                <c:formatCode>###0%</c:formatCode>
                <c:ptCount val="6"/>
                <c:pt idx="0">
                  <c:v>2.7777777777777776E-2</c:v>
                </c:pt>
                <c:pt idx="1">
                  <c:v>0.02</c:v>
                </c:pt>
                <c:pt idx="2">
                  <c:v>2.7777777777777776E-2</c:v>
                </c:pt>
                <c:pt idx="3">
                  <c:v>0.02</c:v>
                </c:pt>
                <c:pt idx="4">
                  <c:v>0</c:v>
                </c:pt>
                <c:pt idx="5">
                  <c:v>0.02</c:v>
                </c:pt>
              </c:numCache>
            </c:numRef>
          </c:val>
          <c:extLst>
            <c:ext xmlns:c16="http://schemas.microsoft.com/office/drawing/2014/chart" uri="{C3380CC4-5D6E-409C-BE32-E72D297353CC}">
              <c16:uniqueId val="{00000003-6832-4ADA-82D9-F53552B289DA}"/>
            </c:ext>
          </c:extLst>
        </c:ser>
        <c:dLbls>
          <c:dLblPos val="ctr"/>
          <c:showLegendKey val="0"/>
          <c:showVal val="1"/>
          <c:showCatName val="0"/>
          <c:showSerName val="0"/>
          <c:showPercent val="0"/>
          <c:showBubbleSize val="0"/>
        </c:dLbls>
        <c:gapWidth val="150"/>
        <c:overlap val="100"/>
        <c:axId val="719451647"/>
        <c:axId val="719452479"/>
      </c:barChart>
      <c:catAx>
        <c:axId val="71945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719452479"/>
        <c:crosses val="autoZero"/>
        <c:auto val="1"/>
        <c:lblAlgn val="ctr"/>
        <c:lblOffset val="100"/>
        <c:noMultiLvlLbl val="0"/>
      </c:catAx>
      <c:valAx>
        <c:axId val="719452479"/>
        <c:scaling>
          <c:orientation val="minMax"/>
        </c:scaling>
        <c:delete val="1"/>
        <c:axPos val="l"/>
        <c:numFmt formatCode="0%" sourceLinked="1"/>
        <c:majorTickMark val="none"/>
        <c:minorTickMark val="none"/>
        <c:tickLblPos val="nextTo"/>
        <c:crossAx val="7194516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lumMod val="50000"/>
          <a:lumOff val="50000"/>
        </a:sysClr>
      </a:solidFill>
    </a:ln>
    <a:effectLst/>
  </c:spPr>
  <c:txPr>
    <a:bodyPr/>
    <a:lstStyle/>
    <a:p>
      <a:pPr>
        <a:defRPr/>
      </a:pPr>
      <a:endParaRPr lang="es-CL"/>
    </a:p>
  </c:txPr>
  <c:externalData r:id="rId4">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En una escala de 1 a 7, donde 1 es “nada” y 7 es “mucho”, ¿cuán útil fue para usted el ciclo formativo en que participó?</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utilidad!$B$6</c:f>
              <c:strCache>
                <c:ptCount val="1"/>
                <c:pt idx="0">
                  <c:v>6.En una escala de 1 a 7, donde 1 es “nada” y 7 es “mucho”, ¿cuán útil fue para usted el ciclo formativo en que participó?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utilidad!$C$5:$D$5</c:f>
              <c:strCache>
                <c:ptCount val="2"/>
                <c:pt idx="0">
                  <c:v>2020</c:v>
                </c:pt>
                <c:pt idx="1">
                  <c:v>2021</c:v>
                </c:pt>
              </c:strCache>
            </c:strRef>
          </c:cat>
          <c:val>
            <c:numRef>
              <c:f>utilidad!$C$6:$D$6</c:f>
              <c:numCache>
                <c:formatCode>###0.0</c:formatCode>
                <c:ptCount val="2"/>
                <c:pt idx="0">
                  <c:v>6.5833333333333339</c:v>
                </c:pt>
                <c:pt idx="1">
                  <c:v>6.8100000000000005</c:v>
                </c:pt>
              </c:numCache>
            </c:numRef>
          </c:val>
          <c:extLst>
            <c:ext xmlns:c16="http://schemas.microsoft.com/office/drawing/2014/chart" uri="{C3380CC4-5D6E-409C-BE32-E72D297353CC}">
              <c16:uniqueId val="{00000000-3C42-4ACA-B5B9-41913FBAE789}"/>
            </c:ext>
          </c:extLst>
        </c:ser>
        <c:dLbls>
          <c:dLblPos val="outEnd"/>
          <c:showLegendKey val="0"/>
          <c:showVal val="1"/>
          <c:showCatName val="0"/>
          <c:showSerName val="0"/>
          <c:showPercent val="0"/>
          <c:showBubbleSize val="0"/>
        </c:dLbls>
        <c:gapWidth val="219"/>
        <c:overlap val="-27"/>
        <c:axId val="962912207"/>
        <c:axId val="962908047"/>
      </c:barChart>
      <c:catAx>
        <c:axId val="962912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62908047"/>
        <c:crosses val="autoZero"/>
        <c:auto val="1"/>
        <c:lblAlgn val="ctr"/>
        <c:lblOffset val="100"/>
        <c:noMultiLvlLbl val="0"/>
      </c:catAx>
      <c:valAx>
        <c:axId val="962908047"/>
        <c:scaling>
          <c:orientation val="minMax"/>
          <c:min val="1"/>
        </c:scaling>
        <c:delete val="1"/>
        <c:axPos val="l"/>
        <c:numFmt formatCode="###0.0" sourceLinked="1"/>
        <c:majorTickMark val="none"/>
        <c:minorTickMark val="none"/>
        <c:tickLblPos val="nextTo"/>
        <c:crossAx val="962912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lumMod val="50000"/>
          <a:lumOff val="50000"/>
        </a:sysClr>
      </a:solidFill>
    </a:ln>
    <a:effectLst/>
  </c:spPr>
  <c:txPr>
    <a:bodyPr/>
    <a:lstStyle/>
    <a:p>
      <a:pPr>
        <a:defRPr/>
      </a:pPr>
      <a:endParaRPr lang="es-CL"/>
    </a:p>
  </c:txPr>
  <c:externalData r:id="rId4">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i="0" baseline="0" dirty="0">
                <a:effectLst/>
              </a:rPr>
              <a:t>Pensando en su experiencia con el ciclo formativo entregado por el Consejo para la Transparencia, ¿diría Ud. que ésta fue? </a:t>
            </a:r>
          </a:p>
          <a:p>
            <a:pPr>
              <a:defRPr sz="1200"/>
            </a:pPr>
            <a:r>
              <a:rPr lang="es-CL" sz="1200" b="0" i="0" baseline="0" dirty="0">
                <a:effectLst/>
              </a:rPr>
              <a:t>(Mejor, igual o peor de lo que esperaba)</a:t>
            </a:r>
            <a:endParaRPr lang="es-CL"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tx>
            <c:strRef>
              <c:f>Expectativas!$B$17</c:f>
              <c:strCache>
                <c:ptCount val="1"/>
                <c:pt idx="0">
                  <c:v>Peor</c:v>
                </c:pt>
              </c:strCache>
            </c:strRef>
          </c:tx>
          <c:spPr>
            <a:ln w="28575" cap="rnd">
              <a:solidFill>
                <a:sysClr val="window" lastClr="FFFFFF">
                  <a:lumMod val="65000"/>
                </a:sys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Expectativas!$C$16:$I$16</c:f>
              <c:strCache>
                <c:ptCount val="7"/>
                <c:pt idx="0">
                  <c:v>Jul´20</c:v>
                </c:pt>
                <c:pt idx="1">
                  <c:v>Sep'20</c:v>
                </c:pt>
                <c:pt idx="2">
                  <c:v>May'21</c:v>
                </c:pt>
                <c:pt idx="3">
                  <c:v>Jun'21</c:v>
                </c:pt>
                <c:pt idx="4">
                  <c:v>Ago'21</c:v>
                </c:pt>
                <c:pt idx="5">
                  <c:v>Oct'21</c:v>
                </c:pt>
                <c:pt idx="6">
                  <c:v>Nov'21</c:v>
                </c:pt>
              </c:strCache>
            </c:strRef>
          </c:cat>
          <c:val>
            <c:numRef>
              <c:f>Expectativas!$C$17:$I$17</c:f>
              <c:numCache>
                <c:formatCode>###0%</c:formatCode>
                <c:ptCount val="7"/>
                <c:pt idx="0">
                  <c:v>0</c:v>
                </c:pt>
                <c:pt idx="1">
                  <c:v>0</c:v>
                </c:pt>
                <c:pt idx="2">
                  <c:v>0</c:v>
                </c:pt>
                <c:pt idx="3">
                  <c:v>0</c:v>
                </c:pt>
                <c:pt idx="4">
                  <c:v>0</c:v>
                </c:pt>
                <c:pt idx="5">
                  <c:v>0</c:v>
                </c:pt>
                <c:pt idx="6">
                  <c:v>0.125</c:v>
                </c:pt>
              </c:numCache>
            </c:numRef>
          </c:val>
          <c:smooth val="0"/>
          <c:extLst>
            <c:ext xmlns:c16="http://schemas.microsoft.com/office/drawing/2014/chart" uri="{C3380CC4-5D6E-409C-BE32-E72D297353CC}">
              <c16:uniqueId val="{00000000-0B02-43A3-9ACF-6DD2C7329F98}"/>
            </c:ext>
          </c:extLst>
        </c:ser>
        <c:ser>
          <c:idx val="1"/>
          <c:order val="1"/>
          <c:tx>
            <c:strRef>
              <c:f>Expectativas!$B$18</c:f>
              <c:strCache>
                <c:ptCount val="1"/>
                <c:pt idx="0">
                  <c:v>Igual</c:v>
                </c:pt>
              </c:strCache>
            </c:strRef>
          </c:tx>
          <c:spPr>
            <a:ln w="28575" cap="rnd">
              <a:solidFill>
                <a:srgbClr val="F7964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Expectativas!$C$16:$I$16</c:f>
              <c:strCache>
                <c:ptCount val="7"/>
                <c:pt idx="0">
                  <c:v>Jul´20</c:v>
                </c:pt>
                <c:pt idx="1">
                  <c:v>Sep'20</c:v>
                </c:pt>
                <c:pt idx="2">
                  <c:v>May'21</c:v>
                </c:pt>
                <c:pt idx="3">
                  <c:v>Jun'21</c:v>
                </c:pt>
                <c:pt idx="4">
                  <c:v>Ago'21</c:v>
                </c:pt>
                <c:pt idx="5">
                  <c:v>Oct'21</c:v>
                </c:pt>
                <c:pt idx="6">
                  <c:v>Nov'21</c:v>
                </c:pt>
              </c:strCache>
            </c:strRef>
          </c:cat>
          <c:val>
            <c:numRef>
              <c:f>Expectativas!$C$18:$I$18</c:f>
              <c:numCache>
                <c:formatCode>###0%</c:formatCode>
                <c:ptCount val="7"/>
                <c:pt idx="0">
                  <c:v>0.125</c:v>
                </c:pt>
                <c:pt idx="1">
                  <c:v>0.15</c:v>
                </c:pt>
                <c:pt idx="2">
                  <c:v>0.2</c:v>
                </c:pt>
                <c:pt idx="3">
                  <c:v>5.8823529411764698E-2</c:v>
                </c:pt>
                <c:pt idx="4">
                  <c:v>4.3478260869565216E-2</c:v>
                </c:pt>
                <c:pt idx="5">
                  <c:v>0</c:v>
                </c:pt>
                <c:pt idx="6">
                  <c:v>0</c:v>
                </c:pt>
              </c:numCache>
            </c:numRef>
          </c:val>
          <c:smooth val="0"/>
          <c:extLst>
            <c:ext xmlns:c16="http://schemas.microsoft.com/office/drawing/2014/chart" uri="{C3380CC4-5D6E-409C-BE32-E72D297353CC}">
              <c16:uniqueId val="{00000001-0B02-43A3-9ACF-6DD2C7329F98}"/>
            </c:ext>
          </c:extLst>
        </c:ser>
        <c:ser>
          <c:idx val="2"/>
          <c:order val="2"/>
          <c:tx>
            <c:strRef>
              <c:f>Expectativas!$B$19</c:f>
              <c:strCache>
                <c:ptCount val="1"/>
                <c:pt idx="0">
                  <c:v>Mejor</c:v>
                </c:pt>
              </c:strCache>
            </c:strRef>
          </c:tx>
          <c:spPr>
            <a:ln w="28575"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Expectativas!$C$16:$I$16</c:f>
              <c:strCache>
                <c:ptCount val="7"/>
                <c:pt idx="0">
                  <c:v>Jul´20</c:v>
                </c:pt>
                <c:pt idx="1">
                  <c:v>Sep'20</c:v>
                </c:pt>
                <c:pt idx="2">
                  <c:v>May'21</c:v>
                </c:pt>
                <c:pt idx="3">
                  <c:v>Jun'21</c:v>
                </c:pt>
                <c:pt idx="4">
                  <c:v>Ago'21</c:v>
                </c:pt>
                <c:pt idx="5">
                  <c:v>Oct'21</c:v>
                </c:pt>
                <c:pt idx="6">
                  <c:v>Nov'21</c:v>
                </c:pt>
              </c:strCache>
            </c:strRef>
          </c:cat>
          <c:val>
            <c:numRef>
              <c:f>Expectativas!$C$19:$I$19</c:f>
              <c:numCache>
                <c:formatCode>###0%</c:formatCode>
                <c:ptCount val="7"/>
                <c:pt idx="0">
                  <c:v>0.875</c:v>
                </c:pt>
                <c:pt idx="1">
                  <c:v>0.85</c:v>
                </c:pt>
                <c:pt idx="2">
                  <c:v>0.79999999999999982</c:v>
                </c:pt>
                <c:pt idx="3">
                  <c:v>0.94117647058823528</c:v>
                </c:pt>
                <c:pt idx="4">
                  <c:v>0.95652173913043481</c:v>
                </c:pt>
                <c:pt idx="5">
                  <c:v>1</c:v>
                </c:pt>
                <c:pt idx="6">
                  <c:v>0.875</c:v>
                </c:pt>
              </c:numCache>
            </c:numRef>
          </c:val>
          <c:smooth val="0"/>
          <c:extLst>
            <c:ext xmlns:c16="http://schemas.microsoft.com/office/drawing/2014/chart" uri="{C3380CC4-5D6E-409C-BE32-E72D297353CC}">
              <c16:uniqueId val="{00000002-0B02-43A3-9ACF-6DD2C7329F98}"/>
            </c:ext>
          </c:extLst>
        </c:ser>
        <c:dLbls>
          <c:dLblPos val="t"/>
          <c:showLegendKey val="0"/>
          <c:showVal val="1"/>
          <c:showCatName val="0"/>
          <c:showSerName val="0"/>
          <c:showPercent val="0"/>
          <c:showBubbleSize val="0"/>
        </c:dLbls>
        <c:smooth val="0"/>
        <c:axId val="1104087887"/>
        <c:axId val="1104088303"/>
      </c:lineChart>
      <c:catAx>
        <c:axId val="1104087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104088303"/>
        <c:crosses val="autoZero"/>
        <c:auto val="1"/>
        <c:lblAlgn val="ctr"/>
        <c:lblOffset val="100"/>
        <c:noMultiLvlLbl val="0"/>
      </c:catAx>
      <c:valAx>
        <c:axId val="1104088303"/>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040878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s-CL" sz="1100" b="1" dirty="0"/>
              <a:t>Pensando en su experiencia con el ciclo formativo entregado por el Consejo para la Transparencia, ¿diría Ud. que ésta fue?</a:t>
            </a:r>
            <a:r>
              <a:rPr lang="es-CL" sz="1100" dirty="0"/>
              <a:t> </a:t>
            </a:r>
            <a:r>
              <a:rPr lang="es-CL" sz="1100" b="0" i="0" u="none" strike="noStrike" baseline="0" dirty="0">
                <a:effectLst/>
              </a:rPr>
              <a:t>(Mejor, igual o peor de lo que esperaba)</a:t>
            </a:r>
            <a:endParaRPr lang="es-CL" sz="1100" b="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Expectativas!$D$10</c:f>
              <c:strCache>
                <c:ptCount val="1"/>
                <c:pt idx="0">
                  <c:v>2020</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Expectativas!$C$11:$C$13</c:f>
              <c:strCache>
                <c:ptCount val="3"/>
                <c:pt idx="0">
                  <c:v>Peor</c:v>
                </c:pt>
                <c:pt idx="1">
                  <c:v>Igual</c:v>
                </c:pt>
                <c:pt idx="2">
                  <c:v>Mejor</c:v>
                </c:pt>
              </c:strCache>
            </c:strRef>
          </c:cat>
          <c:val>
            <c:numRef>
              <c:f>Expectativas!$D$11:$D$13</c:f>
              <c:numCache>
                <c:formatCode>###0%</c:formatCode>
                <c:ptCount val="3"/>
                <c:pt idx="0">
                  <c:v>0</c:v>
                </c:pt>
                <c:pt idx="1">
                  <c:v>0.1388888888888889</c:v>
                </c:pt>
                <c:pt idx="2">
                  <c:v>0.86111111111111116</c:v>
                </c:pt>
              </c:numCache>
            </c:numRef>
          </c:val>
          <c:extLst>
            <c:ext xmlns:c16="http://schemas.microsoft.com/office/drawing/2014/chart" uri="{C3380CC4-5D6E-409C-BE32-E72D297353CC}">
              <c16:uniqueId val="{00000000-21AC-4DD3-8EFF-B35FD49713A4}"/>
            </c:ext>
          </c:extLst>
        </c:ser>
        <c:ser>
          <c:idx val="1"/>
          <c:order val="1"/>
          <c:tx>
            <c:strRef>
              <c:f>Expectativas!$E$10</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Expectativas!$C$11:$C$13</c:f>
              <c:strCache>
                <c:ptCount val="3"/>
                <c:pt idx="0">
                  <c:v>Peor</c:v>
                </c:pt>
                <c:pt idx="1">
                  <c:v>Igual</c:v>
                </c:pt>
                <c:pt idx="2">
                  <c:v>Mejor</c:v>
                </c:pt>
              </c:strCache>
            </c:strRef>
          </c:cat>
          <c:val>
            <c:numRef>
              <c:f>Expectativas!$E$11:$E$13</c:f>
              <c:numCache>
                <c:formatCode>###0%</c:formatCode>
                <c:ptCount val="3"/>
                <c:pt idx="0">
                  <c:v>0.01</c:v>
                </c:pt>
                <c:pt idx="1">
                  <c:v>0.06</c:v>
                </c:pt>
                <c:pt idx="2">
                  <c:v>0.92999999999999994</c:v>
                </c:pt>
              </c:numCache>
            </c:numRef>
          </c:val>
          <c:extLst>
            <c:ext xmlns:c16="http://schemas.microsoft.com/office/drawing/2014/chart" uri="{C3380CC4-5D6E-409C-BE32-E72D297353CC}">
              <c16:uniqueId val="{00000001-21AC-4DD3-8EFF-B35FD49713A4}"/>
            </c:ext>
          </c:extLst>
        </c:ser>
        <c:dLbls>
          <c:dLblPos val="outEnd"/>
          <c:showLegendKey val="0"/>
          <c:showVal val="1"/>
          <c:showCatName val="0"/>
          <c:showSerName val="0"/>
          <c:showPercent val="0"/>
          <c:showBubbleSize val="0"/>
        </c:dLbls>
        <c:gapWidth val="219"/>
        <c:overlap val="-27"/>
        <c:axId val="1104091631"/>
        <c:axId val="1104095791"/>
      </c:barChart>
      <c:catAx>
        <c:axId val="110409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104095791"/>
        <c:crosses val="autoZero"/>
        <c:auto val="1"/>
        <c:lblAlgn val="ctr"/>
        <c:lblOffset val="100"/>
        <c:noMultiLvlLbl val="0"/>
      </c:catAx>
      <c:valAx>
        <c:axId val="1104095791"/>
        <c:scaling>
          <c:orientation val="minMax"/>
        </c:scaling>
        <c:delete val="1"/>
        <c:axPos val="l"/>
        <c:numFmt formatCode="###0%" sourceLinked="1"/>
        <c:majorTickMark val="none"/>
        <c:minorTickMark val="none"/>
        <c:tickLblPos val="nextTo"/>
        <c:crossAx val="11040916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Facilidad para ingresar el reclamo/amparo según canal de ingreso</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'Ingreso y tramitación'!$D$84</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 y tramitación'!$C$85:$C$89</c:f>
              <c:strCache>
                <c:ptCount val="5"/>
                <c:pt idx="0">
                  <c:v>Portal de Transparencia</c:v>
                </c:pt>
                <c:pt idx="1">
                  <c:v>Reclamo en línea en la web del CPLT</c:v>
                </c:pt>
                <c:pt idx="2">
                  <c:v>Personalmente al Consejo</c:v>
                </c:pt>
                <c:pt idx="3">
                  <c:v>Correo postal</c:v>
                </c:pt>
                <c:pt idx="4">
                  <c:v>Personalmente a una Gobernación</c:v>
                </c:pt>
              </c:strCache>
            </c:strRef>
          </c:cat>
          <c:val>
            <c:numRef>
              <c:f>'Ingreso y tramitación'!$D$85:$D$89</c:f>
              <c:numCache>
                <c:formatCode>0.0</c:formatCode>
                <c:ptCount val="5"/>
                <c:pt idx="0">
                  <c:v>5.3252032520325194</c:v>
                </c:pt>
                <c:pt idx="1">
                  <c:v>5.3114754098360644</c:v>
                </c:pt>
                <c:pt idx="2">
                  <c:v>6.0625</c:v>
                </c:pt>
                <c:pt idx="3">
                  <c:v>3.3571428571428572</c:v>
                </c:pt>
                <c:pt idx="4">
                  <c:v>5.2222222222222232</c:v>
                </c:pt>
              </c:numCache>
            </c:numRef>
          </c:val>
          <c:extLst>
            <c:ext xmlns:c16="http://schemas.microsoft.com/office/drawing/2014/chart" uri="{C3380CC4-5D6E-409C-BE32-E72D297353CC}">
              <c16:uniqueId val="{00000000-34D2-4B0D-865B-32A0AA01E352}"/>
            </c:ext>
          </c:extLst>
        </c:ser>
        <c:ser>
          <c:idx val="1"/>
          <c:order val="1"/>
          <c:tx>
            <c:strRef>
              <c:f>'Ingreso y tramitación'!$E$84</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 y tramitación'!$C$85:$C$89</c:f>
              <c:strCache>
                <c:ptCount val="5"/>
                <c:pt idx="0">
                  <c:v>Portal de Transparencia</c:v>
                </c:pt>
                <c:pt idx="1">
                  <c:v>Reclamo en línea en la web del CPLT</c:v>
                </c:pt>
                <c:pt idx="2">
                  <c:v>Personalmente al Consejo</c:v>
                </c:pt>
                <c:pt idx="3">
                  <c:v>Correo postal</c:v>
                </c:pt>
                <c:pt idx="4">
                  <c:v>Personalmente a una Gobernación</c:v>
                </c:pt>
              </c:strCache>
            </c:strRef>
          </c:cat>
          <c:val>
            <c:numRef>
              <c:f>'Ingreso y tramitación'!$E$85:$E$89</c:f>
              <c:numCache>
                <c:formatCode>0.0</c:formatCode>
                <c:ptCount val="5"/>
                <c:pt idx="0">
                  <c:v>5.6475095785440637</c:v>
                </c:pt>
                <c:pt idx="1">
                  <c:v>5.5174069627851061</c:v>
                </c:pt>
                <c:pt idx="2">
                  <c:v>5.2857142857142856</c:v>
                </c:pt>
                <c:pt idx="3">
                  <c:v>4.666666666666667</c:v>
                </c:pt>
                <c:pt idx="4">
                  <c:v>4.333333333333333</c:v>
                </c:pt>
              </c:numCache>
            </c:numRef>
          </c:val>
          <c:extLst>
            <c:ext xmlns:c16="http://schemas.microsoft.com/office/drawing/2014/chart" uri="{C3380CC4-5D6E-409C-BE32-E72D297353CC}">
              <c16:uniqueId val="{00000001-34D2-4B0D-865B-32A0AA01E352}"/>
            </c:ext>
          </c:extLst>
        </c:ser>
        <c:dLbls>
          <c:dLblPos val="outEnd"/>
          <c:showLegendKey val="0"/>
          <c:showVal val="1"/>
          <c:showCatName val="0"/>
          <c:showSerName val="0"/>
          <c:showPercent val="0"/>
          <c:showBubbleSize val="0"/>
        </c:dLbls>
        <c:gapWidth val="219"/>
        <c:overlap val="-27"/>
        <c:axId val="2062436992"/>
        <c:axId val="2062436160"/>
      </c:barChart>
      <c:catAx>
        <c:axId val="206243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062436160"/>
        <c:crosses val="autoZero"/>
        <c:auto val="1"/>
        <c:lblAlgn val="ctr"/>
        <c:lblOffset val="100"/>
        <c:noMultiLvlLbl val="0"/>
      </c:catAx>
      <c:valAx>
        <c:axId val="2062436160"/>
        <c:scaling>
          <c:orientation val="minMax"/>
          <c:min val="1"/>
        </c:scaling>
        <c:delete val="1"/>
        <c:axPos val="l"/>
        <c:numFmt formatCode="0.0" sourceLinked="1"/>
        <c:majorTickMark val="none"/>
        <c:minorTickMark val="none"/>
        <c:tickLblPos val="nextTo"/>
        <c:crossAx val="2062436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i="0" baseline="0" dirty="0">
                <a:effectLst/>
              </a:rPr>
              <a:t>Probabilidad de volver a asistir o recomendar actividades o talleres desarrollados por el CPLT </a:t>
            </a:r>
          </a:p>
          <a:p>
            <a:pPr>
              <a:defRPr/>
            </a:pPr>
            <a:r>
              <a:rPr lang="es-CL" sz="1200" b="0" i="0" baseline="0" dirty="0">
                <a:effectLst/>
              </a:rPr>
              <a:t>(% "Probable" y "Muy probable")</a:t>
            </a:r>
            <a:endParaRPr lang="es-CL" sz="105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'Volver y recomendar'!$D$9</c:f>
              <c:strCache>
                <c:ptCount val="1"/>
                <c:pt idx="0">
                  <c:v>2020</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'Volver y recomendar'!$C$10:$C$11</c:f>
              <c:strCache>
                <c:ptCount val="2"/>
                <c:pt idx="0">
                  <c:v>Volver</c:v>
                </c:pt>
                <c:pt idx="1">
                  <c:v>Recomendar</c:v>
                </c:pt>
              </c:strCache>
            </c:strRef>
          </c:cat>
          <c:val>
            <c:numRef>
              <c:f>'Volver y recomendar'!$D$10:$D$11</c:f>
              <c:numCache>
                <c:formatCode>0%</c:formatCode>
                <c:ptCount val="2"/>
                <c:pt idx="0">
                  <c:v>1</c:v>
                </c:pt>
                <c:pt idx="1">
                  <c:v>1</c:v>
                </c:pt>
              </c:numCache>
            </c:numRef>
          </c:val>
          <c:extLst>
            <c:ext xmlns:c16="http://schemas.microsoft.com/office/drawing/2014/chart" uri="{C3380CC4-5D6E-409C-BE32-E72D297353CC}">
              <c16:uniqueId val="{00000000-CBC4-44F8-A75E-82BEC810312D}"/>
            </c:ext>
          </c:extLst>
        </c:ser>
        <c:ser>
          <c:idx val="1"/>
          <c:order val="1"/>
          <c:tx>
            <c:strRef>
              <c:f>'Volver y recomendar'!$E$9</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'Volver y recomendar'!$C$10:$C$11</c:f>
              <c:strCache>
                <c:ptCount val="2"/>
                <c:pt idx="0">
                  <c:v>Volver</c:v>
                </c:pt>
                <c:pt idx="1">
                  <c:v>Recomendar</c:v>
                </c:pt>
              </c:strCache>
            </c:strRef>
          </c:cat>
          <c:val>
            <c:numRef>
              <c:f>'Volver y recomendar'!$E$10:$E$11</c:f>
              <c:numCache>
                <c:formatCode>0%</c:formatCode>
                <c:ptCount val="2"/>
                <c:pt idx="0">
                  <c:v>1</c:v>
                </c:pt>
                <c:pt idx="1">
                  <c:v>1</c:v>
                </c:pt>
              </c:numCache>
            </c:numRef>
          </c:val>
          <c:extLst>
            <c:ext xmlns:c16="http://schemas.microsoft.com/office/drawing/2014/chart" uri="{C3380CC4-5D6E-409C-BE32-E72D297353CC}">
              <c16:uniqueId val="{00000001-CBC4-44F8-A75E-82BEC810312D}"/>
            </c:ext>
          </c:extLst>
        </c:ser>
        <c:dLbls>
          <c:dLblPos val="outEnd"/>
          <c:showLegendKey val="0"/>
          <c:showVal val="1"/>
          <c:showCatName val="0"/>
          <c:showSerName val="0"/>
          <c:showPercent val="0"/>
          <c:showBubbleSize val="0"/>
        </c:dLbls>
        <c:gapWidth val="219"/>
        <c:overlap val="-27"/>
        <c:axId val="1095569839"/>
        <c:axId val="1095561935"/>
      </c:barChart>
      <c:catAx>
        <c:axId val="1095569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095561935"/>
        <c:crosses val="autoZero"/>
        <c:auto val="1"/>
        <c:lblAlgn val="ctr"/>
        <c:lblOffset val="100"/>
        <c:noMultiLvlLbl val="0"/>
      </c:catAx>
      <c:valAx>
        <c:axId val="1095561935"/>
        <c:scaling>
          <c:orientation val="minMax"/>
        </c:scaling>
        <c:delete val="1"/>
        <c:axPos val="l"/>
        <c:numFmt formatCode="0%" sourceLinked="1"/>
        <c:majorTickMark val="none"/>
        <c:minorTickMark val="none"/>
        <c:tickLblPos val="nextTo"/>
        <c:crossAx val="10955698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s-CL"/>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a:t>Sugerencias </a:t>
            </a:r>
            <a:br>
              <a:rPr lang="en-US" sz="1200" b="1"/>
            </a:br>
            <a:r>
              <a:rPr lang="en-US" sz="1200" b="1"/>
              <a:t>(N= 70)</a:t>
            </a:r>
          </a:p>
        </c:rich>
      </c:tx>
      <c:layout>
        <c:manualLayout>
          <c:xMode val="edge"/>
          <c:yMode val="edge"/>
          <c:x val="0.4629698089956869"/>
          <c:y val="1.651186611606888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58965481440513101"/>
          <c:y val="0.13567249992036601"/>
          <c:w val="0.38323489600768479"/>
          <c:h val="0.8340557455335077"/>
        </c:manualLayout>
      </c:layout>
      <c:barChart>
        <c:barDir val="bar"/>
        <c:grouping val="clustered"/>
        <c:varyColors val="0"/>
        <c:ser>
          <c:idx val="0"/>
          <c:order val="0"/>
          <c:tx>
            <c:strRef>
              <c:f>'Ciclos Formativos'!$C$16</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'Ciclos Formativos'!$B$17:$B$27</c:f>
              <c:strCache>
                <c:ptCount val="11"/>
                <c:pt idx="0">
                  <c:v>Bien/Felicitaciones</c:v>
                </c:pt>
                <c:pt idx="1">
                  <c:v>Más tiempo para participación / diálogo / preguntas</c:v>
                </c:pt>
                <c:pt idx="2">
                  <c:v>Usar más ejemplos reales</c:v>
                </c:pt>
                <c:pt idx="3">
                  <c:v>Aumentar frecuencia de capacitaciones</c:v>
                </c:pt>
                <c:pt idx="4">
                  <c:v>Módulos más extensos</c:v>
                </c:pt>
                <c:pt idx="5">
                  <c:v>Profundizar más los contenidos</c:v>
                </c:pt>
                <c:pt idx="6">
                  <c:v>Mayor alcance</c:v>
                </c:pt>
                <c:pt idx="7">
                  <c:v>Extender capacitaciones a ciudadanía</c:v>
                </c:pt>
                <c:pt idx="8">
                  <c:v>Plataforma web</c:v>
                </c:pt>
                <c:pt idx="9">
                  <c:v>Más trabajo grupal</c:v>
                </c:pt>
                <c:pt idx="10">
                  <c:v>Otros</c:v>
                </c:pt>
              </c:strCache>
            </c:strRef>
          </c:cat>
          <c:val>
            <c:numRef>
              <c:f>'Ciclos Formativos'!$C$17:$C$27</c:f>
              <c:numCache>
                <c:formatCode>0%</c:formatCode>
                <c:ptCount val="11"/>
                <c:pt idx="0">
                  <c:v>0.24285714285714285</c:v>
                </c:pt>
                <c:pt idx="1">
                  <c:v>0.12857142857142859</c:v>
                </c:pt>
                <c:pt idx="2">
                  <c:v>0.12857142857142859</c:v>
                </c:pt>
                <c:pt idx="3">
                  <c:v>0.11428571428571428</c:v>
                </c:pt>
                <c:pt idx="4">
                  <c:v>0.1</c:v>
                </c:pt>
                <c:pt idx="5">
                  <c:v>8.5714285714285715E-2</c:v>
                </c:pt>
                <c:pt idx="6">
                  <c:v>4.2857142857142858E-2</c:v>
                </c:pt>
                <c:pt idx="7">
                  <c:v>4.2857142857142858E-2</c:v>
                </c:pt>
                <c:pt idx="8">
                  <c:v>4.2857142857142858E-2</c:v>
                </c:pt>
                <c:pt idx="9">
                  <c:v>4.2857142857142858E-2</c:v>
                </c:pt>
                <c:pt idx="10">
                  <c:v>2.8571428571428571E-2</c:v>
                </c:pt>
              </c:numCache>
            </c:numRef>
          </c:val>
          <c:extLst>
            <c:ext xmlns:c16="http://schemas.microsoft.com/office/drawing/2014/chart" uri="{C3380CC4-5D6E-409C-BE32-E72D297353CC}">
              <c16:uniqueId val="{00000000-C840-49C9-95CB-CF0D98279018}"/>
            </c:ext>
          </c:extLst>
        </c:ser>
        <c:dLbls>
          <c:showLegendKey val="0"/>
          <c:showVal val="0"/>
          <c:showCatName val="0"/>
          <c:showSerName val="0"/>
          <c:showPercent val="0"/>
          <c:showBubbleSize val="0"/>
        </c:dLbls>
        <c:gapWidth val="50"/>
        <c:axId val="1233707679"/>
        <c:axId val="1233717247"/>
      </c:barChart>
      <c:catAx>
        <c:axId val="12337076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233717247"/>
        <c:crosses val="autoZero"/>
        <c:auto val="1"/>
        <c:lblAlgn val="ctr"/>
        <c:lblOffset val="100"/>
        <c:noMultiLvlLbl val="0"/>
      </c:catAx>
      <c:valAx>
        <c:axId val="1233717247"/>
        <c:scaling>
          <c:orientation val="minMax"/>
          <c:max val="1"/>
        </c:scaling>
        <c:delete val="1"/>
        <c:axPos val="t"/>
        <c:numFmt formatCode="0%" sourceLinked="1"/>
        <c:majorTickMark val="none"/>
        <c:minorTickMark val="none"/>
        <c:tickLblPos val="nextTo"/>
        <c:crossAx val="1233707679"/>
        <c:crosses val="autoZero"/>
        <c:crossBetween val="between"/>
      </c:valAx>
      <c:spPr>
        <a:noFill/>
        <a:ln>
          <a:noFill/>
        </a:ln>
        <a:effectLst/>
      </c:spPr>
    </c:plotArea>
    <c:plotVisOnly val="1"/>
    <c:dispBlanksAs val="gap"/>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Satisfacción</a:t>
            </a:r>
            <a:r>
              <a:rPr lang="es-CL" baseline="0"/>
              <a:t> con ingreso y tramitación del caso</a:t>
            </a:r>
          </a:p>
          <a:p>
            <a:pPr>
              <a:defRPr/>
            </a:pPr>
            <a:r>
              <a:rPr lang="es-CL" baseline="0"/>
              <a:t>(Promedio de notas)</a:t>
            </a:r>
            <a:endParaRPr lang="es-C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'Ingreso y tramitación'!$C$14</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 y tramitación'!$B$15:$B$21</c:f>
              <c:strCache>
                <c:ptCount val="7"/>
                <c:pt idx="0">
                  <c:v>La información que recibió durante el proceso de tramitación de su reclamo/amparo.</c:v>
                </c:pt>
                <c:pt idx="1">
                  <c:v>La comprensión de su reclamo/amparo por parte del personal que lo atendió</c:v>
                </c:pt>
                <c:pt idx="2">
                  <c:v>La claridad del lenguaje utilizado por el Consejo en sus comunicaciones con usted</c:v>
                </c:pt>
                <c:pt idx="3">
                  <c:v>La utilidad del comprobante de ingreso del reclamo/amparo</c:v>
                </c:pt>
                <c:pt idx="4">
                  <c:v>La claridad del formulario para ingresar su reclamo/amparo</c:v>
                </c:pt>
                <c:pt idx="5">
                  <c:v>La facilidad para ingresar su reclamo/amparo al Consejo para la Transparencia</c:v>
                </c:pt>
                <c:pt idx="6">
                  <c:v>La amabilidad del personal del Consejo para la Transparencia que recibió su reclamo/amparo</c:v>
                </c:pt>
              </c:strCache>
            </c:strRef>
          </c:cat>
          <c:val>
            <c:numRef>
              <c:f>'Ingreso y tramitación'!$C$15:$C$21</c:f>
              <c:numCache>
                <c:formatCode>###0.0</c:formatCode>
                <c:ptCount val="7"/>
                <c:pt idx="0">
                  <c:v>4.327536231884058</c:v>
                </c:pt>
                <c:pt idx="1">
                  <c:v>4.4260143198090622</c:v>
                </c:pt>
                <c:pt idx="2">
                  <c:v>4.8809756097560921</c:v>
                </c:pt>
                <c:pt idx="3">
                  <c:v>5.2285992217898754</c:v>
                </c:pt>
                <c:pt idx="4">
                  <c:v>5.3701236917221644</c:v>
                </c:pt>
                <c:pt idx="5">
                  <c:v>5.2798861480075887</c:v>
                </c:pt>
                <c:pt idx="6">
                  <c:v>5.2563417890520716</c:v>
                </c:pt>
              </c:numCache>
            </c:numRef>
          </c:val>
          <c:extLst>
            <c:ext xmlns:c16="http://schemas.microsoft.com/office/drawing/2014/chart" uri="{C3380CC4-5D6E-409C-BE32-E72D297353CC}">
              <c16:uniqueId val="{00000000-D966-471B-879E-24FB025C40C2}"/>
            </c:ext>
          </c:extLst>
        </c:ser>
        <c:ser>
          <c:idx val="1"/>
          <c:order val="1"/>
          <c:tx>
            <c:strRef>
              <c:f>'Ingreso y tramitación'!$D$14</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 y tramitación'!$B$15:$B$21</c:f>
              <c:strCache>
                <c:ptCount val="7"/>
                <c:pt idx="0">
                  <c:v>La información que recibió durante el proceso de tramitación de su reclamo/amparo.</c:v>
                </c:pt>
                <c:pt idx="1">
                  <c:v>La comprensión de su reclamo/amparo por parte del personal que lo atendió</c:v>
                </c:pt>
                <c:pt idx="2">
                  <c:v>La claridad del lenguaje utilizado por el Consejo en sus comunicaciones con usted</c:v>
                </c:pt>
                <c:pt idx="3">
                  <c:v>La utilidad del comprobante de ingreso del reclamo/amparo</c:v>
                </c:pt>
                <c:pt idx="4">
                  <c:v>La claridad del formulario para ingresar su reclamo/amparo</c:v>
                </c:pt>
                <c:pt idx="5">
                  <c:v>La facilidad para ingresar su reclamo/amparo al Consejo para la Transparencia</c:v>
                </c:pt>
                <c:pt idx="6">
                  <c:v>La amabilidad del personal del Consejo para la Transparencia que recibió su reclamo/amparo</c:v>
                </c:pt>
              </c:strCache>
            </c:strRef>
          </c:cat>
          <c:val>
            <c:numRef>
              <c:f>'Ingreso y tramitación'!$D$15:$D$21</c:f>
              <c:numCache>
                <c:formatCode>###0.0</c:formatCode>
                <c:ptCount val="7"/>
                <c:pt idx="0">
                  <c:v>4.752220248667852</c:v>
                </c:pt>
                <c:pt idx="1">
                  <c:v>4.974082073434122</c:v>
                </c:pt>
                <c:pt idx="2">
                  <c:v>5.2513368983957234</c:v>
                </c:pt>
                <c:pt idx="3">
                  <c:v>5.4617414248021072</c:v>
                </c:pt>
                <c:pt idx="4">
                  <c:v>5.4808027923211284</c:v>
                </c:pt>
                <c:pt idx="5">
                  <c:v>5.5173611111111072</c:v>
                </c:pt>
                <c:pt idx="6">
                  <c:v>5.6152941176470508</c:v>
                </c:pt>
              </c:numCache>
            </c:numRef>
          </c:val>
          <c:extLst>
            <c:ext xmlns:c16="http://schemas.microsoft.com/office/drawing/2014/chart" uri="{C3380CC4-5D6E-409C-BE32-E72D297353CC}">
              <c16:uniqueId val="{00000001-D966-471B-879E-24FB025C40C2}"/>
            </c:ext>
          </c:extLst>
        </c:ser>
        <c:dLbls>
          <c:dLblPos val="outEnd"/>
          <c:showLegendKey val="0"/>
          <c:showVal val="1"/>
          <c:showCatName val="0"/>
          <c:showSerName val="0"/>
          <c:showPercent val="0"/>
          <c:showBubbleSize val="0"/>
        </c:dLbls>
        <c:gapWidth val="182"/>
        <c:axId val="2062429504"/>
        <c:axId val="2062432832"/>
      </c:barChart>
      <c:catAx>
        <c:axId val="2062429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2062432832"/>
        <c:crosses val="autoZero"/>
        <c:auto val="1"/>
        <c:lblAlgn val="ctr"/>
        <c:lblOffset val="100"/>
        <c:noMultiLvlLbl val="0"/>
      </c:catAx>
      <c:valAx>
        <c:axId val="2062432832"/>
        <c:scaling>
          <c:orientation val="minMax"/>
        </c:scaling>
        <c:delete val="1"/>
        <c:axPos val="b"/>
        <c:numFmt formatCode="###0.0" sourceLinked="1"/>
        <c:majorTickMark val="none"/>
        <c:minorTickMark val="none"/>
        <c:tickLblPos val="nextTo"/>
        <c:crossAx val="20624295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a:t>Satisfacción con aspectos de la decisión del caso</a:t>
            </a:r>
          </a:p>
          <a:p>
            <a:pPr>
              <a:defRPr sz="1200"/>
            </a:pPr>
            <a:r>
              <a:rPr lang="es-CL" sz="1200"/>
              <a:t>(Promedio</a:t>
            </a:r>
            <a:r>
              <a:rPr lang="es-CL" sz="1200" baseline="0"/>
              <a:t> de notas)</a:t>
            </a:r>
            <a:endParaRPr lang="es-CL"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decisión!$C$10</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decisión!$B$11:$B$12</c:f>
              <c:strCache>
                <c:ptCount val="2"/>
                <c:pt idx="0">
                  <c:v>Claridad del lenguaje usado al informarle sobre la decisión de su reclamo/amparo</c:v>
                </c:pt>
                <c:pt idx="1">
                  <c:v>Tiempo de entrega de la decisión final sobre su reclamo/amparo</c:v>
                </c:pt>
              </c:strCache>
            </c:strRef>
          </c:cat>
          <c:val>
            <c:numRef>
              <c:f>decisión!$C$11:$C$12</c:f>
              <c:numCache>
                <c:formatCode>0.0</c:formatCode>
                <c:ptCount val="2"/>
                <c:pt idx="0">
                  <c:v>4.9008438818565443</c:v>
                </c:pt>
                <c:pt idx="1">
                  <c:v>4.1360759493670916</c:v>
                </c:pt>
              </c:numCache>
            </c:numRef>
          </c:val>
          <c:extLst>
            <c:ext xmlns:c16="http://schemas.microsoft.com/office/drawing/2014/chart" uri="{C3380CC4-5D6E-409C-BE32-E72D297353CC}">
              <c16:uniqueId val="{00000000-BCF8-45FB-A912-B184B45DDD7D}"/>
            </c:ext>
          </c:extLst>
        </c:ser>
        <c:ser>
          <c:idx val="1"/>
          <c:order val="1"/>
          <c:tx>
            <c:strRef>
              <c:f>decisión!$D$10</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decisión!$B$11:$B$12</c:f>
              <c:strCache>
                <c:ptCount val="2"/>
                <c:pt idx="0">
                  <c:v>Claridad del lenguaje usado al informarle sobre la decisión de su reclamo/amparo</c:v>
                </c:pt>
                <c:pt idx="1">
                  <c:v>Tiempo de entrega de la decisión final sobre su reclamo/amparo</c:v>
                </c:pt>
              </c:strCache>
            </c:strRef>
          </c:cat>
          <c:val>
            <c:numRef>
              <c:f>decisión!$D$11:$D$12</c:f>
              <c:numCache>
                <c:formatCode>0.0</c:formatCode>
                <c:ptCount val="2"/>
                <c:pt idx="0">
                  <c:v>5.2620169651272422</c:v>
                </c:pt>
                <c:pt idx="1">
                  <c:v>4.6333647502356223</c:v>
                </c:pt>
              </c:numCache>
            </c:numRef>
          </c:val>
          <c:extLst>
            <c:ext xmlns:c16="http://schemas.microsoft.com/office/drawing/2014/chart" uri="{C3380CC4-5D6E-409C-BE32-E72D297353CC}">
              <c16:uniqueId val="{00000001-BCF8-45FB-A912-B184B45DDD7D}"/>
            </c:ext>
          </c:extLst>
        </c:ser>
        <c:dLbls>
          <c:dLblPos val="outEnd"/>
          <c:showLegendKey val="0"/>
          <c:showVal val="1"/>
          <c:showCatName val="0"/>
          <c:showSerName val="0"/>
          <c:showPercent val="0"/>
          <c:showBubbleSize val="0"/>
        </c:dLbls>
        <c:gapWidth val="219"/>
        <c:overlap val="-27"/>
        <c:axId val="584067632"/>
        <c:axId val="584076368"/>
      </c:barChart>
      <c:catAx>
        <c:axId val="58406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584076368"/>
        <c:crosses val="autoZero"/>
        <c:auto val="1"/>
        <c:lblAlgn val="ctr"/>
        <c:lblOffset val="100"/>
        <c:noMultiLvlLbl val="0"/>
      </c:catAx>
      <c:valAx>
        <c:axId val="584076368"/>
        <c:scaling>
          <c:orientation val="minMax"/>
          <c:max val="7"/>
          <c:min val="1"/>
        </c:scaling>
        <c:delete val="1"/>
        <c:axPos val="l"/>
        <c:numFmt formatCode="0.0" sourceLinked="1"/>
        <c:majorTickMark val="none"/>
        <c:minorTickMark val="none"/>
        <c:tickLblPos val="nextTo"/>
        <c:crossAx val="584067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i="0" baseline="0" dirty="0">
                <a:effectLst/>
              </a:rPr>
              <a:t>Satisfacción con aspectos de la decisión, según tipo de decisión </a:t>
            </a:r>
            <a:r>
              <a:rPr lang="es-CL" sz="1200" b="0" i="0" baseline="0" dirty="0">
                <a:effectLst/>
              </a:rPr>
              <a:t>(Promedio de notas)</a:t>
            </a:r>
            <a:endParaRPr lang="es-CL" sz="1200" b="0" dirty="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decisión!$F$29</c:f>
              <c:strCache>
                <c:ptCount val="1"/>
                <c:pt idx="0">
                  <c:v>Claridad lenguaje decisión</c:v>
                </c:pt>
              </c:strCache>
            </c:strRef>
          </c:tx>
          <c:spPr>
            <a:solidFill>
              <a:srgbClr val="4BA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decisión!$C$30:$C$35</c:f>
              <c:strCache>
                <c:ptCount val="6"/>
                <c:pt idx="0">
                  <c:v>Acoge total</c:v>
                </c:pt>
                <c:pt idx="1">
                  <c:v>Desistimiento</c:v>
                </c:pt>
                <c:pt idx="2">
                  <c:v>Dar por entregada la información/ SARC</c:v>
                </c:pt>
                <c:pt idx="3">
                  <c:v>Acoge parcial</c:v>
                </c:pt>
                <c:pt idx="4">
                  <c:v>Inadmisible</c:v>
                </c:pt>
                <c:pt idx="5">
                  <c:v>Rechazado</c:v>
                </c:pt>
              </c:strCache>
            </c:strRef>
          </c:cat>
          <c:val>
            <c:numRef>
              <c:f>decisión!$F$30:$F$35</c:f>
              <c:numCache>
                <c:formatCode>###0.0</c:formatCode>
                <c:ptCount val="6"/>
                <c:pt idx="0">
                  <c:v>6.1985815602836913</c:v>
                </c:pt>
                <c:pt idx="1">
                  <c:v>5.4090909090909109</c:v>
                </c:pt>
                <c:pt idx="2">
                  <c:v>5.3046875</c:v>
                </c:pt>
                <c:pt idx="3">
                  <c:v>5.2031250000000018</c:v>
                </c:pt>
                <c:pt idx="4">
                  <c:v>4.011904761904761</c:v>
                </c:pt>
                <c:pt idx="5">
                  <c:v>3.7124183006535936</c:v>
                </c:pt>
              </c:numCache>
            </c:numRef>
          </c:val>
          <c:extLst>
            <c:ext xmlns:c16="http://schemas.microsoft.com/office/drawing/2014/chart" uri="{C3380CC4-5D6E-409C-BE32-E72D297353CC}">
              <c16:uniqueId val="{00000000-89D7-48C6-ABA4-CF9A67B19D9C}"/>
            </c:ext>
          </c:extLst>
        </c:ser>
        <c:ser>
          <c:idx val="1"/>
          <c:order val="1"/>
          <c:tx>
            <c:strRef>
              <c:f>decisión!$G$29</c:f>
              <c:strCache>
                <c:ptCount val="1"/>
                <c:pt idx="0">
                  <c:v>Tiempo de entrega decisión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decisión!$C$30:$C$35</c:f>
              <c:strCache>
                <c:ptCount val="6"/>
                <c:pt idx="0">
                  <c:v>Acoge total</c:v>
                </c:pt>
                <c:pt idx="1">
                  <c:v>Desistimiento</c:v>
                </c:pt>
                <c:pt idx="2">
                  <c:v>Dar por entregada la información/ SARC</c:v>
                </c:pt>
                <c:pt idx="3">
                  <c:v>Acoge parcial</c:v>
                </c:pt>
                <c:pt idx="4">
                  <c:v>Inadmisible</c:v>
                </c:pt>
                <c:pt idx="5">
                  <c:v>Rechazado</c:v>
                </c:pt>
              </c:strCache>
            </c:strRef>
          </c:cat>
          <c:val>
            <c:numRef>
              <c:f>decisión!$G$30:$G$35</c:f>
              <c:numCache>
                <c:formatCode>###0.0</c:formatCode>
                <c:ptCount val="6"/>
                <c:pt idx="0">
                  <c:v>5.2964705882352936</c:v>
                </c:pt>
                <c:pt idx="1">
                  <c:v>4.8636363636363633</c:v>
                </c:pt>
                <c:pt idx="2">
                  <c:v>4.736434108527134</c:v>
                </c:pt>
                <c:pt idx="3">
                  <c:v>4.2734375</c:v>
                </c:pt>
                <c:pt idx="4">
                  <c:v>3.9940828402366884</c:v>
                </c:pt>
                <c:pt idx="5">
                  <c:v>3.3896103896103904</c:v>
                </c:pt>
              </c:numCache>
            </c:numRef>
          </c:val>
          <c:extLst>
            <c:ext xmlns:c16="http://schemas.microsoft.com/office/drawing/2014/chart" uri="{C3380CC4-5D6E-409C-BE32-E72D297353CC}">
              <c16:uniqueId val="{00000001-89D7-48C6-ABA4-CF9A67B19D9C}"/>
            </c:ext>
          </c:extLst>
        </c:ser>
        <c:dLbls>
          <c:dLblPos val="outEnd"/>
          <c:showLegendKey val="0"/>
          <c:showVal val="1"/>
          <c:showCatName val="0"/>
          <c:showSerName val="0"/>
          <c:showPercent val="0"/>
          <c:showBubbleSize val="0"/>
        </c:dLbls>
        <c:gapWidth val="219"/>
        <c:overlap val="-27"/>
        <c:axId val="375866272"/>
        <c:axId val="375867104"/>
      </c:barChart>
      <c:catAx>
        <c:axId val="37586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375867104"/>
        <c:crosses val="autoZero"/>
        <c:auto val="1"/>
        <c:lblAlgn val="ctr"/>
        <c:lblOffset val="100"/>
        <c:noMultiLvlLbl val="0"/>
      </c:catAx>
      <c:valAx>
        <c:axId val="375867104"/>
        <c:scaling>
          <c:orientation val="minMax"/>
          <c:min val="1"/>
        </c:scaling>
        <c:delete val="1"/>
        <c:axPos val="l"/>
        <c:numFmt formatCode="###0.0" sourceLinked="1"/>
        <c:majorTickMark val="none"/>
        <c:minorTickMark val="none"/>
        <c:tickLblPos val="nextTo"/>
        <c:crossAx val="375866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¿Usted ha presentado alguna queja ante el Consejo para la Transparencia en relación con su último reclamo?</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queja!$D$10</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queja!$C$11:$C$13</c:f>
              <c:strCache>
                <c:ptCount val="3"/>
                <c:pt idx="0">
                  <c:v>No</c:v>
                </c:pt>
                <c:pt idx="1">
                  <c:v>No recuerda</c:v>
                </c:pt>
                <c:pt idx="2">
                  <c:v>SÍ</c:v>
                </c:pt>
              </c:strCache>
            </c:strRef>
          </c:cat>
          <c:val>
            <c:numRef>
              <c:f>queja!$D$11:$D$13</c:f>
              <c:numCache>
                <c:formatCode>###0%</c:formatCode>
                <c:ptCount val="3"/>
                <c:pt idx="0">
                  <c:v>0.77337110481586402</c:v>
                </c:pt>
                <c:pt idx="1">
                  <c:v>5.0991501416430586E-2</c:v>
                </c:pt>
                <c:pt idx="2">
                  <c:v>0.17563739376770537</c:v>
                </c:pt>
              </c:numCache>
            </c:numRef>
          </c:val>
          <c:extLst>
            <c:ext xmlns:c16="http://schemas.microsoft.com/office/drawing/2014/chart" uri="{C3380CC4-5D6E-409C-BE32-E72D297353CC}">
              <c16:uniqueId val="{00000000-DE43-400B-9CC6-D8182FF26CE3}"/>
            </c:ext>
          </c:extLst>
        </c:ser>
        <c:ser>
          <c:idx val="1"/>
          <c:order val="1"/>
          <c:tx>
            <c:strRef>
              <c:f>queja!$E$10</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queja!$C$11:$C$13</c:f>
              <c:strCache>
                <c:ptCount val="3"/>
                <c:pt idx="0">
                  <c:v>No</c:v>
                </c:pt>
                <c:pt idx="1">
                  <c:v>No recuerda</c:v>
                </c:pt>
                <c:pt idx="2">
                  <c:v>SÍ</c:v>
                </c:pt>
              </c:strCache>
            </c:strRef>
          </c:cat>
          <c:val>
            <c:numRef>
              <c:f>queja!$E$11:$E$13</c:f>
              <c:numCache>
                <c:formatCode>###0%</c:formatCode>
                <c:ptCount val="3"/>
                <c:pt idx="0">
                  <c:v>0.86316695352839934</c:v>
                </c:pt>
                <c:pt idx="1">
                  <c:v>4.8192771084337352E-2</c:v>
                </c:pt>
                <c:pt idx="2">
                  <c:v>8.8640275387263323E-2</c:v>
                </c:pt>
              </c:numCache>
            </c:numRef>
          </c:val>
          <c:extLst>
            <c:ext xmlns:c16="http://schemas.microsoft.com/office/drawing/2014/chart" uri="{C3380CC4-5D6E-409C-BE32-E72D297353CC}">
              <c16:uniqueId val="{00000001-DE43-400B-9CC6-D8182FF26CE3}"/>
            </c:ext>
          </c:extLst>
        </c:ser>
        <c:dLbls>
          <c:dLblPos val="outEnd"/>
          <c:showLegendKey val="0"/>
          <c:showVal val="1"/>
          <c:showCatName val="0"/>
          <c:showSerName val="0"/>
          <c:showPercent val="0"/>
          <c:showBubbleSize val="0"/>
        </c:dLbls>
        <c:gapWidth val="219"/>
        <c:overlap val="-27"/>
        <c:axId val="444897472"/>
        <c:axId val="444898304"/>
      </c:barChart>
      <c:catAx>
        <c:axId val="44489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444898304"/>
        <c:crosses val="autoZero"/>
        <c:auto val="1"/>
        <c:lblAlgn val="ctr"/>
        <c:lblOffset val="100"/>
        <c:noMultiLvlLbl val="0"/>
      </c:catAx>
      <c:valAx>
        <c:axId val="444898304"/>
        <c:scaling>
          <c:orientation val="minMax"/>
        </c:scaling>
        <c:delete val="1"/>
        <c:axPos val="l"/>
        <c:numFmt formatCode="###0%" sourceLinked="1"/>
        <c:majorTickMark val="none"/>
        <c:minorTickMark val="none"/>
        <c:tickLblPos val="nextTo"/>
        <c:crossAx val="4448974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a:t>¿La queja se presentó por un canal formal (por escrito) o informal (de manera verbal)?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queja!$D$35</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queja!$C$36:$C$38</c:f>
              <c:strCache>
                <c:ptCount val="3"/>
                <c:pt idx="0">
                  <c:v>Por un canal formal (por escrito)</c:v>
                </c:pt>
                <c:pt idx="1">
                  <c:v>Por un canal informal (de manera verbal)</c:v>
                </c:pt>
                <c:pt idx="2">
                  <c:v>No recuerda</c:v>
                </c:pt>
              </c:strCache>
            </c:strRef>
          </c:cat>
          <c:val>
            <c:numRef>
              <c:f>queja!$D$36:$D$38</c:f>
              <c:numCache>
                <c:formatCode>0%</c:formatCode>
                <c:ptCount val="3"/>
                <c:pt idx="0">
                  <c:v>0.93048128342245995</c:v>
                </c:pt>
                <c:pt idx="1">
                  <c:v>2.6737967914438502E-2</c:v>
                </c:pt>
                <c:pt idx="2">
                  <c:v>4.2780748663101602E-2</c:v>
                </c:pt>
              </c:numCache>
            </c:numRef>
          </c:val>
          <c:extLst>
            <c:ext xmlns:c16="http://schemas.microsoft.com/office/drawing/2014/chart" uri="{C3380CC4-5D6E-409C-BE32-E72D297353CC}">
              <c16:uniqueId val="{00000000-A06F-4956-938E-4CD663A179ED}"/>
            </c:ext>
          </c:extLst>
        </c:ser>
        <c:ser>
          <c:idx val="1"/>
          <c:order val="1"/>
          <c:tx>
            <c:strRef>
              <c:f>queja!$E$35</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queja!$C$36:$C$38</c:f>
              <c:strCache>
                <c:ptCount val="3"/>
                <c:pt idx="0">
                  <c:v>Por un canal formal (por escrito)</c:v>
                </c:pt>
                <c:pt idx="1">
                  <c:v>Por un canal informal (de manera verbal)</c:v>
                </c:pt>
                <c:pt idx="2">
                  <c:v>No recuerda</c:v>
                </c:pt>
              </c:strCache>
            </c:strRef>
          </c:cat>
          <c:val>
            <c:numRef>
              <c:f>queja!$E$36:$E$38</c:f>
              <c:numCache>
                <c:formatCode>0%</c:formatCode>
                <c:ptCount val="3"/>
                <c:pt idx="0">
                  <c:v>0.89320388349514568</c:v>
                </c:pt>
                <c:pt idx="1">
                  <c:v>4.8543689320388349E-2</c:v>
                </c:pt>
                <c:pt idx="2">
                  <c:v>5.8252427184466021E-2</c:v>
                </c:pt>
              </c:numCache>
            </c:numRef>
          </c:val>
          <c:extLst>
            <c:ext xmlns:c16="http://schemas.microsoft.com/office/drawing/2014/chart" uri="{C3380CC4-5D6E-409C-BE32-E72D297353CC}">
              <c16:uniqueId val="{00000001-A06F-4956-938E-4CD663A179ED}"/>
            </c:ext>
          </c:extLst>
        </c:ser>
        <c:dLbls>
          <c:dLblPos val="outEnd"/>
          <c:showLegendKey val="0"/>
          <c:showVal val="1"/>
          <c:showCatName val="0"/>
          <c:showSerName val="0"/>
          <c:showPercent val="0"/>
          <c:showBubbleSize val="0"/>
        </c:dLbls>
        <c:gapWidth val="219"/>
        <c:overlap val="-27"/>
        <c:axId val="584098416"/>
        <c:axId val="584101744"/>
      </c:barChart>
      <c:catAx>
        <c:axId val="58409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584101744"/>
        <c:crosses val="autoZero"/>
        <c:auto val="1"/>
        <c:lblAlgn val="ctr"/>
        <c:lblOffset val="100"/>
        <c:noMultiLvlLbl val="0"/>
      </c:catAx>
      <c:valAx>
        <c:axId val="584101744"/>
        <c:scaling>
          <c:orientation val="minMax"/>
        </c:scaling>
        <c:delete val="1"/>
        <c:axPos val="l"/>
        <c:numFmt formatCode="0%" sourceLinked="1"/>
        <c:majorTickMark val="none"/>
        <c:minorTickMark val="none"/>
        <c:tickLblPos val="nextTo"/>
        <c:crossAx val="584098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¿Cuál fue el motivo de su queja?</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queja!$D$54</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queja!$C$55:$C$59</c:f>
              <c:strCache>
                <c:ptCount val="5"/>
                <c:pt idx="0">
                  <c:v>La falta de entrega de información durante el proceso</c:v>
                </c:pt>
                <c:pt idx="1">
                  <c:v>La falta de sanción a la institución reclamada</c:v>
                </c:pt>
                <c:pt idx="2">
                  <c:v>Por el tiempo de entrega de su decisión</c:v>
                </c:pt>
                <c:pt idx="3">
                  <c:v>Lo difícil del lenguaje utilizado en las comunicaciones del Consejo con usted</c:v>
                </c:pt>
                <c:pt idx="4">
                  <c:v>Otra, ¿cuál?</c:v>
                </c:pt>
              </c:strCache>
            </c:strRef>
          </c:cat>
          <c:val>
            <c:numRef>
              <c:f>queja!$D$55:$D$59</c:f>
              <c:numCache>
                <c:formatCode>0%</c:formatCode>
                <c:ptCount val="5"/>
                <c:pt idx="0">
                  <c:v>0.22459893048128343</c:v>
                </c:pt>
                <c:pt idx="1">
                  <c:v>0.30481283422459893</c:v>
                </c:pt>
                <c:pt idx="2">
                  <c:v>0.14438502673796791</c:v>
                </c:pt>
                <c:pt idx="3">
                  <c:v>2.6737967914438502E-2</c:v>
                </c:pt>
                <c:pt idx="4">
                  <c:v>0.29946524064171121</c:v>
                </c:pt>
              </c:numCache>
            </c:numRef>
          </c:val>
          <c:extLst>
            <c:ext xmlns:c16="http://schemas.microsoft.com/office/drawing/2014/chart" uri="{C3380CC4-5D6E-409C-BE32-E72D297353CC}">
              <c16:uniqueId val="{00000000-51BF-4B91-91AF-A07AF683FC7F}"/>
            </c:ext>
          </c:extLst>
        </c:ser>
        <c:ser>
          <c:idx val="1"/>
          <c:order val="1"/>
          <c:tx>
            <c:strRef>
              <c:f>queja!$E$54</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queja!$C$55:$C$59</c:f>
              <c:strCache>
                <c:ptCount val="5"/>
                <c:pt idx="0">
                  <c:v>La falta de entrega de información durante el proceso</c:v>
                </c:pt>
                <c:pt idx="1">
                  <c:v>La falta de sanción a la institución reclamada</c:v>
                </c:pt>
                <c:pt idx="2">
                  <c:v>Por el tiempo de entrega de su decisión</c:v>
                </c:pt>
                <c:pt idx="3">
                  <c:v>Lo difícil del lenguaje utilizado en las comunicaciones del Consejo con usted</c:v>
                </c:pt>
                <c:pt idx="4">
                  <c:v>Otra, ¿cuál?</c:v>
                </c:pt>
              </c:strCache>
            </c:strRef>
          </c:cat>
          <c:val>
            <c:numRef>
              <c:f>queja!$E$55:$E$59</c:f>
              <c:numCache>
                <c:formatCode>0%</c:formatCode>
                <c:ptCount val="5"/>
                <c:pt idx="0">
                  <c:v>0.37142857142857144</c:v>
                </c:pt>
                <c:pt idx="1">
                  <c:v>0.22857142857142856</c:v>
                </c:pt>
                <c:pt idx="2">
                  <c:v>0.12380952380952381</c:v>
                </c:pt>
                <c:pt idx="3">
                  <c:v>4.7619047619047616E-2</c:v>
                </c:pt>
                <c:pt idx="4">
                  <c:v>0.22857142857142856</c:v>
                </c:pt>
              </c:numCache>
            </c:numRef>
          </c:val>
          <c:extLst>
            <c:ext xmlns:c16="http://schemas.microsoft.com/office/drawing/2014/chart" uri="{C3380CC4-5D6E-409C-BE32-E72D297353CC}">
              <c16:uniqueId val="{00000001-51BF-4B91-91AF-A07AF683FC7F}"/>
            </c:ext>
          </c:extLst>
        </c:ser>
        <c:dLbls>
          <c:dLblPos val="outEnd"/>
          <c:showLegendKey val="0"/>
          <c:showVal val="1"/>
          <c:showCatName val="0"/>
          <c:showSerName val="0"/>
          <c:showPercent val="0"/>
          <c:showBubbleSize val="0"/>
        </c:dLbls>
        <c:gapWidth val="182"/>
        <c:axId val="445211888"/>
        <c:axId val="445206896"/>
      </c:barChart>
      <c:catAx>
        <c:axId val="445211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445206896"/>
        <c:crosses val="autoZero"/>
        <c:auto val="1"/>
        <c:lblAlgn val="ctr"/>
        <c:lblOffset val="100"/>
        <c:noMultiLvlLbl val="0"/>
      </c:catAx>
      <c:valAx>
        <c:axId val="445206896"/>
        <c:scaling>
          <c:orientation val="minMax"/>
        </c:scaling>
        <c:delete val="1"/>
        <c:axPos val="t"/>
        <c:numFmt formatCode="0%" sourceLinked="1"/>
        <c:majorTickMark val="none"/>
        <c:minorTickMark val="none"/>
        <c:tickLblPos val="nextTo"/>
        <c:crossAx val="4452118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i="0" baseline="0" dirty="0">
                <a:effectLst/>
              </a:rPr>
              <a:t>Pensando en su experiencia con el servicio de gestión de reclamos/amparos entregado por el Consejo para la Transparencia, ¿diría Ud. que éste fue? </a:t>
            </a:r>
            <a:r>
              <a:rPr lang="es-CL" sz="1200" b="0" i="0" baseline="0" dirty="0">
                <a:effectLst/>
              </a:rPr>
              <a:t>(Mejor, igual o peor de lo que esperaba)</a:t>
            </a:r>
            <a:endParaRPr lang="es-CL" sz="1050" b="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tx>
            <c:strRef>
              <c:f>expectativas!$O$24</c:f>
              <c:strCache>
                <c:ptCount val="1"/>
                <c:pt idx="0">
                  <c:v>Mejor</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expectativas!$N$25:$N$36</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expectativas!$O$25:$O$36</c:f>
              <c:numCache>
                <c:formatCode>0%</c:formatCode>
                <c:ptCount val="12"/>
                <c:pt idx="0">
                  <c:v>0.8</c:v>
                </c:pt>
                <c:pt idx="1">
                  <c:v>0</c:v>
                </c:pt>
                <c:pt idx="2">
                  <c:v>0.32110091743119268</c:v>
                </c:pt>
                <c:pt idx="3">
                  <c:v>0.32679738562091504</c:v>
                </c:pt>
                <c:pt idx="4">
                  <c:v>0.37209302325581395</c:v>
                </c:pt>
                <c:pt idx="5">
                  <c:v>0.3235294117647059</c:v>
                </c:pt>
                <c:pt idx="6">
                  <c:v>0.36249999999999999</c:v>
                </c:pt>
                <c:pt idx="7">
                  <c:v>0.41772151898734178</c:v>
                </c:pt>
                <c:pt idx="8">
                  <c:v>0.39805825242718446</c:v>
                </c:pt>
                <c:pt idx="9">
                  <c:v>0.42857142857142855</c:v>
                </c:pt>
                <c:pt idx="10">
                  <c:v>0.37254901960784309</c:v>
                </c:pt>
                <c:pt idx="11">
                  <c:v>0.40740740740740738</c:v>
                </c:pt>
              </c:numCache>
            </c:numRef>
          </c:val>
          <c:smooth val="0"/>
          <c:extLst>
            <c:ext xmlns:c16="http://schemas.microsoft.com/office/drawing/2014/chart" uri="{C3380CC4-5D6E-409C-BE32-E72D297353CC}">
              <c16:uniqueId val="{00000000-9763-4761-B6A9-1A5C5FBBFFC8}"/>
            </c:ext>
          </c:extLst>
        </c:ser>
        <c:ser>
          <c:idx val="1"/>
          <c:order val="1"/>
          <c:tx>
            <c:strRef>
              <c:f>expectativas!$P$24</c:f>
              <c:strCache>
                <c:ptCount val="1"/>
                <c:pt idx="0">
                  <c:v>Igual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expectativas!$N$25:$N$36</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expectativas!$P$25:$P$36</c:f>
              <c:numCache>
                <c:formatCode>0%</c:formatCode>
                <c:ptCount val="12"/>
                <c:pt idx="0">
                  <c:v>0.2</c:v>
                </c:pt>
                <c:pt idx="1">
                  <c:v>0.57894736842105265</c:v>
                </c:pt>
                <c:pt idx="2">
                  <c:v>0.27981651376146788</c:v>
                </c:pt>
                <c:pt idx="3">
                  <c:v>0.32679738562091498</c:v>
                </c:pt>
                <c:pt idx="4">
                  <c:v>0.34883720930232553</c:v>
                </c:pt>
                <c:pt idx="5">
                  <c:v>0.32352941176470584</c:v>
                </c:pt>
                <c:pt idx="6">
                  <c:v>0.27500000000000002</c:v>
                </c:pt>
                <c:pt idx="7">
                  <c:v>0.2848101265822785</c:v>
                </c:pt>
                <c:pt idx="8">
                  <c:v>0.27184466019417475</c:v>
                </c:pt>
                <c:pt idx="9">
                  <c:v>0.33333333333333326</c:v>
                </c:pt>
                <c:pt idx="10">
                  <c:v>0.27450980392156865</c:v>
                </c:pt>
                <c:pt idx="11">
                  <c:v>0.2098765432098765</c:v>
                </c:pt>
              </c:numCache>
            </c:numRef>
          </c:val>
          <c:smooth val="0"/>
          <c:extLst>
            <c:ext xmlns:c16="http://schemas.microsoft.com/office/drawing/2014/chart" uri="{C3380CC4-5D6E-409C-BE32-E72D297353CC}">
              <c16:uniqueId val="{00000001-9763-4761-B6A9-1A5C5FBBFFC8}"/>
            </c:ext>
          </c:extLst>
        </c:ser>
        <c:ser>
          <c:idx val="2"/>
          <c:order val="2"/>
          <c:tx>
            <c:strRef>
              <c:f>expectativas!$Q$24</c:f>
              <c:strCache>
                <c:ptCount val="1"/>
                <c:pt idx="0">
                  <c:v>Peor</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expectativas!$N$25:$N$36</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expectativas!$Q$25:$Q$36</c:f>
              <c:numCache>
                <c:formatCode>0%</c:formatCode>
                <c:ptCount val="12"/>
                <c:pt idx="0">
                  <c:v>0</c:v>
                </c:pt>
                <c:pt idx="1">
                  <c:v>0.42105263157894735</c:v>
                </c:pt>
                <c:pt idx="2">
                  <c:v>0.3990825688073395</c:v>
                </c:pt>
                <c:pt idx="3">
                  <c:v>0.34640522875816993</c:v>
                </c:pt>
                <c:pt idx="4">
                  <c:v>0.27906976744186046</c:v>
                </c:pt>
                <c:pt idx="5">
                  <c:v>0.3529411764705882</c:v>
                </c:pt>
                <c:pt idx="6">
                  <c:v>0.36249999999999999</c:v>
                </c:pt>
                <c:pt idx="7">
                  <c:v>0.29746835443037978</c:v>
                </c:pt>
                <c:pt idx="8">
                  <c:v>0.33009708737864074</c:v>
                </c:pt>
                <c:pt idx="9">
                  <c:v>0.23809523809523808</c:v>
                </c:pt>
                <c:pt idx="10">
                  <c:v>0.35294117647058826</c:v>
                </c:pt>
                <c:pt idx="11">
                  <c:v>0.38271604938271597</c:v>
                </c:pt>
              </c:numCache>
            </c:numRef>
          </c:val>
          <c:smooth val="0"/>
          <c:extLst>
            <c:ext xmlns:c16="http://schemas.microsoft.com/office/drawing/2014/chart" uri="{C3380CC4-5D6E-409C-BE32-E72D297353CC}">
              <c16:uniqueId val="{00000002-9763-4761-B6A9-1A5C5FBBFFC8}"/>
            </c:ext>
          </c:extLst>
        </c:ser>
        <c:dLbls>
          <c:dLblPos val="t"/>
          <c:showLegendKey val="0"/>
          <c:showVal val="1"/>
          <c:showCatName val="0"/>
          <c:showSerName val="0"/>
          <c:showPercent val="0"/>
          <c:showBubbleSize val="0"/>
        </c:dLbls>
        <c:smooth val="0"/>
        <c:axId val="470170176"/>
        <c:axId val="470173920"/>
      </c:lineChart>
      <c:dateAx>
        <c:axId val="47017017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70173920"/>
        <c:crosses val="autoZero"/>
        <c:auto val="1"/>
        <c:lblOffset val="100"/>
        <c:baseTimeUnit val="months"/>
      </c:dateAx>
      <c:valAx>
        <c:axId val="47017392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01701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Pensando en su experiencia con el servicio de gestión de reclamos/amparos entregado por el Consejo para la Transparencia, ¿diría Ud. que éste fue?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percentStacked"/>
        <c:varyColors val="0"/>
        <c:ser>
          <c:idx val="0"/>
          <c:order val="0"/>
          <c:tx>
            <c:strRef>
              <c:f>expectativas!$C$14</c:f>
              <c:strCache>
                <c:ptCount val="1"/>
                <c:pt idx="0">
                  <c:v>Mejor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expectativas!$D$13:$E$13</c:f>
              <c:numCache>
                <c:formatCode>###0</c:formatCode>
                <c:ptCount val="2"/>
                <c:pt idx="0">
                  <c:v>2020</c:v>
                </c:pt>
                <c:pt idx="1">
                  <c:v>2021</c:v>
                </c:pt>
              </c:numCache>
            </c:numRef>
          </c:cat>
          <c:val>
            <c:numRef>
              <c:f>expectativas!$D$14:$E$14</c:f>
              <c:numCache>
                <c:formatCode>0%</c:formatCode>
                <c:ptCount val="2"/>
                <c:pt idx="0">
                  <c:v>0.29367327667610954</c:v>
                </c:pt>
                <c:pt idx="1">
                  <c:v>0.36144578313253012</c:v>
                </c:pt>
              </c:numCache>
            </c:numRef>
          </c:val>
          <c:extLst>
            <c:ext xmlns:c16="http://schemas.microsoft.com/office/drawing/2014/chart" uri="{C3380CC4-5D6E-409C-BE32-E72D297353CC}">
              <c16:uniqueId val="{00000000-EDFA-4BC4-A0FD-94B70D29E439}"/>
            </c:ext>
          </c:extLst>
        </c:ser>
        <c:ser>
          <c:idx val="1"/>
          <c:order val="1"/>
          <c:tx>
            <c:strRef>
              <c:f>expectativas!$C$15</c:f>
              <c:strCache>
                <c:ptCount val="1"/>
                <c:pt idx="0">
                  <c:v>Igual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expectativas!$D$13:$E$13</c:f>
              <c:numCache>
                <c:formatCode>###0</c:formatCode>
                <c:ptCount val="2"/>
                <c:pt idx="0">
                  <c:v>2020</c:v>
                </c:pt>
                <c:pt idx="1">
                  <c:v>2021</c:v>
                </c:pt>
              </c:numCache>
            </c:numRef>
          </c:cat>
          <c:val>
            <c:numRef>
              <c:f>expectativas!$D$15:$E$15</c:f>
              <c:numCache>
                <c:formatCode>0%</c:formatCode>
                <c:ptCount val="2"/>
                <c:pt idx="0">
                  <c:v>0.25684608120868746</c:v>
                </c:pt>
                <c:pt idx="1">
                  <c:v>0.29948364888123924</c:v>
                </c:pt>
              </c:numCache>
            </c:numRef>
          </c:val>
          <c:extLst>
            <c:ext xmlns:c16="http://schemas.microsoft.com/office/drawing/2014/chart" uri="{C3380CC4-5D6E-409C-BE32-E72D297353CC}">
              <c16:uniqueId val="{00000001-EDFA-4BC4-A0FD-94B70D29E439}"/>
            </c:ext>
          </c:extLst>
        </c:ser>
        <c:ser>
          <c:idx val="2"/>
          <c:order val="2"/>
          <c:tx>
            <c:strRef>
              <c:f>expectativas!$C$16</c:f>
              <c:strCache>
                <c:ptCount val="1"/>
                <c:pt idx="0">
                  <c:v>Peor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expectativas!$D$13:$E$13</c:f>
              <c:numCache>
                <c:formatCode>###0</c:formatCode>
                <c:ptCount val="2"/>
                <c:pt idx="0">
                  <c:v>2020</c:v>
                </c:pt>
                <c:pt idx="1">
                  <c:v>2021</c:v>
                </c:pt>
              </c:numCache>
            </c:numRef>
          </c:cat>
          <c:val>
            <c:numRef>
              <c:f>expectativas!$D$16:$E$16</c:f>
              <c:numCache>
                <c:formatCode>0%</c:formatCode>
                <c:ptCount val="2"/>
                <c:pt idx="0">
                  <c:v>0.44948064211520306</c:v>
                </c:pt>
                <c:pt idx="1">
                  <c:v>0.33907056798623064</c:v>
                </c:pt>
              </c:numCache>
            </c:numRef>
          </c:val>
          <c:extLst>
            <c:ext xmlns:c16="http://schemas.microsoft.com/office/drawing/2014/chart" uri="{C3380CC4-5D6E-409C-BE32-E72D297353CC}">
              <c16:uniqueId val="{00000002-EDFA-4BC4-A0FD-94B70D29E439}"/>
            </c:ext>
          </c:extLst>
        </c:ser>
        <c:dLbls>
          <c:dLblPos val="ctr"/>
          <c:showLegendKey val="0"/>
          <c:showVal val="1"/>
          <c:showCatName val="0"/>
          <c:showSerName val="0"/>
          <c:showPercent val="0"/>
          <c:showBubbleSize val="0"/>
        </c:dLbls>
        <c:gapWidth val="150"/>
        <c:overlap val="100"/>
        <c:axId val="444881664"/>
        <c:axId val="444883328"/>
      </c:barChart>
      <c:catAx>
        <c:axId val="44488166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44883328"/>
        <c:crosses val="autoZero"/>
        <c:auto val="1"/>
        <c:lblAlgn val="ctr"/>
        <c:lblOffset val="100"/>
        <c:noMultiLvlLbl val="0"/>
      </c:catAx>
      <c:valAx>
        <c:axId val="444883328"/>
        <c:scaling>
          <c:orientation val="minMax"/>
        </c:scaling>
        <c:delete val="1"/>
        <c:axPos val="l"/>
        <c:numFmt formatCode="0%" sourceLinked="1"/>
        <c:majorTickMark val="none"/>
        <c:minorTickMark val="none"/>
        <c:tickLblPos val="nextTo"/>
        <c:crossAx val="4448816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a:t>Experiencia</a:t>
            </a:r>
            <a:r>
              <a:rPr lang="es-CL" sz="1200" b="1" baseline="0"/>
              <a:t> v/s expectativa, según usuario</a:t>
            </a:r>
          </a:p>
          <a:p>
            <a:pPr>
              <a:defRPr sz="1200"/>
            </a:pPr>
            <a:r>
              <a:rPr lang="es-CL" sz="1200" baseline="0"/>
              <a:t>(% "Mejor / mucho mejor de lo que esperaba")</a:t>
            </a:r>
            <a:endParaRPr lang="es-CL"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Expectativas!$C$4</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Expectativas!$B$5:$B$14</c:f>
              <c:strCache>
                <c:ptCount val="10"/>
                <c:pt idx="0">
                  <c:v>Defensoría y OP</c:v>
                </c:pt>
                <c:pt idx="1">
                  <c:v>Reclamantes</c:v>
                </c:pt>
                <c:pt idx="2">
                  <c:v>Consultantes</c:v>
                </c:pt>
                <c:pt idx="3">
                  <c:v>Solicitantes derivados</c:v>
                </c:pt>
                <c:pt idx="4">
                  <c:v>Seguimiento de decisiones</c:v>
                </c:pt>
                <c:pt idx="5">
                  <c:v>Capacitados Docentes</c:v>
                </c:pt>
                <c:pt idx="6">
                  <c:v>Solicitantes CPLT</c:v>
                </c:pt>
                <c:pt idx="7">
                  <c:v>Capacitados Funcionarios</c:v>
                </c:pt>
                <c:pt idx="8">
                  <c:v>Sensibilización</c:v>
                </c:pt>
                <c:pt idx="9">
                  <c:v>Ciclos Formativos</c:v>
                </c:pt>
              </c:strCache>
            </c:strRef>
          </c:cat>
          <c:val>
            <c:numRef>
              <c:f>Expectativas!$C$5:$C$14</c:f>
              <c:numCache>
                <c:formatCode>0%</c:formatCode>
                <c:ptCount val="10"/>
                <c:pt idx="0">
                  <c:v>0.23</c:v>
                </c:pt>
                <c:pt idx="1">
                  <c:v>0.28999999999999998</c:v>
                </c:pt>
                <c:pt idx="2">
                  <c:v>0.47</c:v>
                </c:pt>
                <c:pt idx="3">
                  <c:v>0.52</c:v>
                </c:pt>
                <c:pt idx="4">
                  <c:v>0.45</c:v>
                </c:pt>
                <c:pt idx="6">
                  <c:v>0.37</c:v>
                </c:pt>
                <c:pt idx="7">
                  <c:v>0.74</c:v>
                </c:pt>
                <c:pt idx="8">
                  <c:v>0.95</c:v>
                </c:pt>
                <c:pt idx="9">
                  <c:v>0.86</c:v>
                </c:pt>
              </c:numCache>
            </c:numRef>
          </c:val>
          <c:extLst>
            <c:ext xmlns:c16="http://schemas.microsoft.com/office/drawing/2014/chart" uri="{C3380CC4-5D6E-409C-BE32-E72D297353CC}">
              <c16:uniqueId val="{00000000-0E52-4D9F-BD22-CBB28B6A77A4}"/>
            </c:ext>
          </c:extLst>
        </c:ser>
        <c:ser>
          <c:idx val="1"/>
          <c:order val="1"/>
          <c:tx>
            <c:strRef>
              <c:f>Expectativas!$D$4</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Expectativas!$B$5:$B$14</c:f>
              <c:strCache>
                <c:ptCount val="10"/>
                <c:pt idx="0">
                  <c:v>Defensoría y OP</c:v>
                </c:pt>
                <c:pt idx="1">
                  <c:v>Reclamantes</c:v>
                </c:pt>
                <c:pt idx="2">
                  <c:v>Consultantes</c:v>
                </c:pt>
                <c:pt idx="3">
                  <c:v>Solicitantes derivados</c:v>
                </c:pt>
                <c:pt idx="4">
                  <c:v>Seguimiento de decisiones</c:v>
                </c:pt>
                <c:pt idx="5">
                  <c:v>Capacitados Docentes</c:v>
                </c:pt>
                <c:pt idx="6">
                  <c:v>Solicitantes CPLT</c:v>
                </c:pt>
                <c:pt idx="7">
                  <c:v>Capacitados Funcionarios</c:v>
                </c:pt>
                <c:pt idx="8">
                  <c:v>Sensibilización</c:v>
                </c:pt>
                <c:pt idx="9">
                  <c:v>Ciclos Formativos</c:v>
                </c:pt>
              </c:strCache>
            </c:strRef>
          </c:cat>
          <c:val>
            <c:numRef>
              <c:f>Expectativas!$D$5:$D$14</c:f>
              <c:numCache>
                <c:formatCode>0%</c:formatCode>
                <c:ptCount val="10"/>
                <c:pt idx="0">
                  <c:v>0.35</c:v>
                </c:pt>
                <c:pt idx="1">
                  <c:v>0.36</c:v>
                </c:pt>
                <c:pt idx="2">
                  <c:v>0.43</c:v>
                </c:pt>
                <c:pt idx="3">
                  <c:v>0.49</c:v>
                </c:pt>
                <c:pt idx="4">
                  <c:v>0.51</c:v>
                </c:pt>
                <c:pt idx="5">
                  <c:v>0.56000000000000005</c:v>
                </c:pt>
                <c:pt idx="6">
                  <c:v>0.65</c:v>
                </c:pt>
                <c:pt idx="7">
                  <c:v>0.71</c:v>
                </c:pt>
                <c:pt idx="8">
                  <c:v>0.83</c:v>
                </c:pt>
                <c:pt idx="9">
                  <c:v>0.93</c:v>
                </c:pt>
              </c:numCache>
            </c:numRef>
          </c:val>
          <c:extLst>
            <c:ext xmlns:c16="http://schemas.microsoft.com/office/drawing/2014/chart" uri="{C3380CC4-5D6E-409C-BE32-E72D297353CC}">
              <c16:uniqueId val="{00000001-0E52-4D9F-BD22-CBB28B6A77A4}"/>
            </c:ext>
          </c:extLst>
        </c:ser>
        <c:dLbls>
          <c:dLblPos val="outEnd"/>
          <c:showLegendKey val="0"/>
          <c:showVal val="1"/>
          <c:showCatName val="0"/>
          <c:showSerName val="0"/>
          <c:showPercent val="0"/>
          <c:showBubbleSize val="0"/>
        </c:dLbls>
        <c:gapWidth val="219"/>
        <c:overlap val="-27"/>
        <c:axId val="1724705343"/>
        <c:axId val="1724705759"/>
      </c:barChart>
      <c:catAx>
        <c:axId val="172470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724705759"/>
        <c:crosses val="autoZero"/>
        <c:auto val="1"/>
        <c:lblAlgn val="ctr"/>
        <c:lblOffset val="100"/>
        <c:noMultiLvlLbl val="0"/>
      </c:catAx>
      <c:valAx>
        <c:axId val="1724705759"/>
        <c:scaling>
          <c:orientation val="minMax"/>
        </c:scaling>
        <c:delete val="1"/>
        <c:axPos val="l"/>
        <c:numFmt formatCode="0%" sourceLinked="1"/>
        <c:majorTickMark val="none"/>
        <c:minorTickMark val="none"/>
        <c:tickLblPos val="nextTo"/>
        <c:crossAx val="17247053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i="0" baseline="0">
                <a:effectLst/>
              </a:rPr>
              <a:t>Probabilidad de volver a anteponer un reclamo/amparo ante el CPLT o recomendar a otras personas que lo hagan</a:t>
            </a:r>
            <a:endParaRPr lang="es-CL" sz="1200">
              <a:effectLst/>
            </a:endParaRPr>
          </a:p>
          <a:p>
            <a:pPr>
              <a:defRPr sz="1200"/>
            </a:pPr>
            <a:r>
              <a:rPr lang="es-CL" sz="1200" b="0" i="0" baseline="0">
                <a:effectLst/>
              </a:rPr>
              <a:t>(% "Probable" y "Muy probable")</a:t>
            </a:r>
            <a:endParaRPr lang="es-CL"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Hoja4!$K$33</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Hoja4!$J$34:$J$35</c:f>
              <c:strCache>
                <c:ptCount val="2"/>
                <c:pt idx="0">
                  <c:v>Volver</c:v>
                </c:pt>
                <c:pt idx="1">
                  <c:v>Recomendar</c:v>
                </c:pt>
              </c:strCache>
            </c:strRef>
          </c:cat>
          <c:val>
            <c:numRef>
              <c:f>Hoja4!$K$34:$K$35</c:f>
              <c:numCache>
                <c:formatCode>0%</c:formatCode>
                <c:ptCount val="2"/>
                <c:pt idx="0">
                  <c:v>0.66034155597722966</c:v>
                </c:pt>
                <c:pt idx="1">
                  <c:v>0.60531309297912717</c:v>
                </c:pt>
              </c:numCache>
            </c:numRef>
          </c:val>
          <c:extLst>
            <c:ext xmlns:c16="http://schemas.microsoft.com/office/drawing/2014/chart" uri="{C3380CC4-5D6E-409C-BE32-E72D297353CC}">
              <c16:uniqueId val="{00000000-C9EC-4BD9-BC0F-7920CF968983}"/>
            </c:ext>
          </c:extLst>
        </c:ser>
        <c:ser>
          <c:idx val="1"/>
          <c:order val="1"/>
          <c:tx>
            <c:strRef>
              <c:f>Hoja4!$L$33</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Hoja4!$J$34:$J$35</c:f>
              <c:strCache>
                <c:ptCount val="2"/>
                <c:pt idx="0">
                  <c:v>Volver</c:v>
                </c:pt>
                <c:pt idx="1">
                  <c:v>Recomendar</c:v>
                </c:pt>
              </c:strCache>
            </c:strRef>
          </c:cat>
          <c:val>
            <c:numRef>
              <c:f>Hoja4!$L$34:$L$35</c:f>
              <c:numCache>
                <c:formatCode>0%</c:formatCode>
                <c:ptCount val="2"/>
                <c:pt idx="0">
                  <c:v>0.7324066029539531</c:v>
                </c:pt>
                <c:pt idx="1">
                  <c:v>0.69331016507384879</c:v>
                </c:pt>
              </c:numCache>
            </c:numRef>
          </c:val>
          <c:extLst>
            <c:ext xmlns:c16="http://schemas.microsoft.com/office/drawing/2014/chart" uri="{C3380CC4-5D6E-409C-BE32-E72D297353CC}">
              <c16:uniqueId val="{00000001-C9EC-4BD9-BC0F-7920CF968983}"/>
            </c:ext>
          </c:extLst>
        </c:ser>
        <c:dLbls>
          <c:dLblPos val="outEnd"/>
          <c:showLegendKey val="0"/>
          <c:showVal val="1"/>
          <c:showCatName val="0"/>
          <c:showSerName val="0"/>
          <c:showPercent val="0"/>
          <c:showBubbleSize val="0"/>
        </c:dLbls>
        <c:gapWidth val="219"/>
        <c:overlap val="-27"/>
        <c:axId val="445195664"/>
        <c:axId val="445191504"/>
      </c:barChart>
      <c:catAx>
        <c:axId val="44519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445191504"/>
        <c:crosses val="autoZero"/>
        <c:auto val="1"/>
        <c:lblAlgn val="ctr"/>
        <c:lblOffset val="100"/>
        <c:noMultiLvlLbl val="0"/>
      </c:catAx>
      <c:valAx>
        <c:axId val="445191504"/>
        <c:scaling>
          <c:orientation val="minMax"/>
        </c:scaling>
        <c:delete val="1"/>
        <c:axPos val="l"/>
        <c:numFmt formatCode="0%" sourceLinked="1"/>
        <c:majorTickMark val="none"/>
        <c:minorTickMark val="none"/>
        <c:tickLblPos val="nextTo"/>
        <c:crossAx val="445195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err="1"/>
              <a:t>Sugerencias</a:t>
            </a:r>
            <a:r>
              <a:rPr lang="en-US" sz="1200" b="1" dirty="0"/>
              <a:t> </a:t>
            </a:r>
            <a:r>
              <a:rPr lang="en-US" sz="1200" b="1" dirty="0" err="1"/>
              <a:t>Reclamantes</a:t>
            </a:r>
            <a:r>
              <a:rPr lang="en-US" sz="1200" b="1" dirty="0"/>
              <a:t> </a:t>
            </a:r>
            <a:br>
              <a:rPr lang="en-US" sz="1200" b="1" dirty="0"/>
            </a:br>
            <a:r>
              <a:rPr lang="en-US" sz="1200" b="1" dirty="0"/>
              <a:t>(N= 780)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50133373558931682"/>
          <c:y val="0.11764354406367118"/>
          <c:w val="0.48526945237246322"/>
          <c:h val="0.85610738930954622"/>
        </c:manualLayout>
      </c:layout>
      <c:barChart>
        <c:barDir val="bar"/>
        <c:grouping val="clustered"/>
        <c:varyColors val="0"/>
        <c:ser>
          <c:idx val="0"/>
          <c:order val="0"/>
          <c:tx>
            <c:strRef>
              <c:f>Reclamantes!$C$26</c:f>
              <c:strCache>
                <c:ptCount val="1"/>
                <c:pt idx="0">
                  <c:v>Sugerencias (1.162)</c:v>
                </c:pt>
              </c:strCache>
            </c:strRef>
          </c:tx>
          <c:spPr>
            <a:solidFill>
              <a:schemeClr val="accent1"/>
            </a:solidFill>
            <a:ln>
              <a:noFill/>
            </a:ln>
            <a:effectLst/>
          </c:spPr>
          <c:invertIfNegative val="0"/>
          <c:dPt>
            <c:idx val="19"/>
            <c:invertIfNegative val="0"/>
            <c:bubble3D val="0"/>
            <c:spPr>
              <a:solidFill>
                <a:schemeClr val="bg2"/>
              </a:solidFill>
              <a:ln>
                <a:noFill/>
              </a:ln>
              <a:effectLst/>
            </c:spPr>
            <c:extLst>
              <c:ext xmlns:c16="http://schemas.microsoft.com/office/drawing/2014/chart" uri="{C3380CC4-5D6E-409C-BE32-E72D297353CC}">
                <c16:uniqueId val="{00000001-5C64-444F-972F-33B6AA7E3379}"/>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Reclamantes!$B$27:$B$46</c:f>
              <c:strCache>
                <c:ptCount val="20"/>
                <c:pt idx="0">
                  <c:v>Acortar los plazos</c:v>
                </c:pt>
                <c:pt idx="1">
                  <c:v>Verificar respuestas / cumplimiento</c:v>
                </c:pt>
                <c:pt idx="2">
                  <c:v>Más fuerza para exigir cumplimiento / Sancionar</c:v>
                </c:pt>
                <c:pt idx="3">
                  <c:v>Bien / Felicitaciones</c:v>
                </c:pt>
                <c:pt idx="4">
                  <c:v>Lenguaje ciudadano</c:v>
                </c:pt>
                <c:pt idx="5">
                  <c:v>Analizar mejor los casos</c:v>
                </c:pt>
                <c:pt idx="6">
                  <c:v>Cumplan su labor / ser más transparentes</c:v>
                </c:pt>
                <c:pt idx="7">
                  <c:v>Notificar estado de caso / Seguimiento</c:v>
                </c:pt>
                <c:pt idx="8">
                  <c:v>Publicar / Comunicar etapas, plazos, requisitos y alcance del proceso</c:v>
                </c:pt>
                <c:pt idx="9">
                  <c:v>Ponerse del lado de la ciudadanía / Role playing (Consejeros como reclamantes)</c:v>
                </c:pt>
                <c:pt idx="10">
                  <c:v>Mejorar canales / Portal / Web</c:v>
                </c:pt>
                <c:pt idx="11">
                  <c:v>Nada / Ninguna</c:v>
                </c:pt>
                <c:pt idx="12">
                  <c:v>Acompañamiento en el proceso de ingreso</c:v>
                </c:pt>
                <c:pt idx="13">
                  <c:v>Funcionarios más capaces y neutrales</c:v>
                </c:pt>
                <c:pt idx="14">
                  <c:v>CPLT no sirve</c:v>
                </c:pt>
                <c:pt idx="15">
                  <c:v>Aclarar / Publicar atribuciones y limitaciones del CPLT</c:v>
                </c:pt>
                <c:pt idx="16">
                  <c:v>Difundir la labor del CPLT</c:v>
                </c:pt>
                <c:pt idx="17">
                  <c:v>Transparentar / Publicar sanciones</c:v>
                </c:pt>
                <c:pt idx="18">
                  <c:v>Menos burocrático</c:v>
                </c:pt>
                <c:pt idx="19">
                  <c:v>Otro</c:v>
                </c:pt>
              </c:strCache>
            </c:strRef>
          </c:cat>
          <c:val>
            <c:numRef>
              <c:f>Reclamantes!$C$27:$C$46</c:f>
              <c:numCache>
                <c:formatCode>0%</c:formatCode>
                <c:ptCount val="20"/>
                <c:pt idx="0">
                  <c:v>0.1423076923076923</c:v>
                </c:pt>
                <c:pt idx="1">
                  <c:v>9.358974358974359E-2</c:v>
                </c:pt>
                <c:pt idx="2">
                  <c:v>9.1025641025641021E-2</c:v>
                </c:pt>
                <c:pt idx="3">
                  <c:v>7.0512820512820512E-2</c:v>
                </c:pt>
                <c:pt idx="4">
                  <c:v>6.4102564102564111E-2</c:v>
                </c:pt>
                <c:pt idx="5">
                  <c:v>6.4102564102564111E-2</c:v>
                </c:pt>
                <c:pt idx="6">
                  <c:v>6.1538461538461542E-2</c:v>
                </c:pt>
                <c:pt idx="7">
                  <c:v>5.6410256410256411E-2</c:v>
                </c:pt>
                <c:pt idx="8">
                  <c:v>5.5128205128205127E-2</c:v>
                </c:pt>
                <c:pt idx="9">
                  <c:v>5.5128205128205127E-2</c:v>
                </c:pt>
                <c:pt idx="10">
                  <c:v>5.1282051282051287E-2</c:v>
                </c:pt>
                <c:pt idx="11">
                  <c:v>4.230769230769231E-2</c:v>
                </c:pt>
                <c:pt idx="12">
                  <c:v>3.4615384615384617E-2</c:v>
                </c:pt>
                <c:pt idx="13">
                  <c:v>3.0769230769230771E-2</c:v>
                </c:pt>
                <c:pt idx="14">
                  <c:v>1.6666666666666666E-2</c:v>
                </c:pt>
                <c:pt idx="15">
                  <c:v>1.1538461538461537E-2</c:v>
                </c:pt>
                <c:pt idx="16">
                  <c:v>1.0256410256410255E-2</c:v>
                </c:pt>
                <c:pt idx="17">
                  <c:v>8.9743589743589754E-3</c:v>
                </c:pt>
                <c:pt idx="18">
                  <c:v>6.4102564102564109E-3</c:v>
                </c:pt>
                <c:pt idx="19">
                  <c:v>3.3333333333333333E-2</c:v>
                </c:pt>
              </c:numCache>
            </c:numRef>
          </c:val>
          <c:extLst>
            <c:ext xmlns:c16="http://schemas.microsoft.com/office/drawing/2014/chart" uri="{C3380CC4-5D6E-409C-BE32-E72D297353CC}">
              <c16:uniqueId val="{00000002-5C64-444F-972F-33B6AA7E3379}"/>
            </c:ext>
          </c:extLst>
        </c:ser>
        <c:dLbls>
          <c:showLegendKey val="0"/>
          <c:showVal val="0"/>
          <c:showCatName val="0"/>
          <c:showSerName val="0"/>
          <c:showPercent val="0"/>
          <c:showBubbleSize val="0"/>
        </c:dLbls>
        <c:gapWidth val="50"/>
        <c:axId val="1581943199"/>
        <c:axId val="1581929055"/>
      </c:barChart>
      <c:catAx>
        <c:axId val="15819431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581929055"/>
        <c:crosses val="autoZero"/>
        <c:auto val="1"/>
        <c:lblAlgn val="ctr"/>
        <c:lblOffset val="100"/>
        <c:noMultiLvlLbl val="0"/>
      </c:catAx>
      <c:valAx>
        <c:axId val="1581929055"/>
        <c:scaling>
          <c:orientation val="minMax"/>
          <c:max val="0.30000000000000004"/>
        </c:scaling>
        <c:delete val="1"/>
        <c:axPos val="t"/>
        <c:numFmt formatCode="0%" sourceLinked="1"/>
        <c:majorTickMark val="out"/>
        <c:minorTickMark val="none"/>
        <c:tickLblPos val="nextTo"/>
        <c:crossAx val="15819431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s-CL" sz="1100" b="1" dirty="0"/>
              <a:t>Satisfacción general</a:t>
            </a:r>
          </a:p>
          <a:p>
            <a:pPr>
              <a:defRPr sz="1100" b="1"/>
            </a:pPr>
            <a:r>
              <a:rPr lang="es-CL" sz="1100" b="1" dirty="0"/>
              <a:t>Promedio anual</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E3-47DF-ABA3-C11F98054F4D}"/>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E3-47DF-ABA3-C11F98054F4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'p14 satisf general'!$I$5:$J$5</c:f>
              <c:numCache>
                <c:formatCode>###0</c:formatCode>
                <c:ptCount val="2"/>
                <c:pt idx="0">
                  <c:v>2020</c:v>
                </c:pt>
                <c:pt idx="1">
                  <c:v>2021</c:v>
                </c:pt>
              </c:numCache>
            </c:numRef>
          </c:cat>
          <c:val>
            <c:numRef>
              <c:f>'p14 satisf general'!$I$6:$J$6</c:f>
              <c:numCache>
                <c:formatCode>0.0</c:formatCode>
                <c:ptCount val="2"/>
                <c:pt idx="0">
                  <c:v>4.484</c:v>
                </c:pt>
                <c:pt idx="1">
                  <c:v>5</c:v>
                </c:pt>
              </c:numCache>
            </c:numRef>
          </c:val>
          <c:extLst>
            <c:ext xmlns:c16="http://schemas.microsoft.com/office/drawing/2014/chart" uri="{C3380CC4-5D6E-409C-BE32-E72D297353CC}">
              <c16:uniqueId val="{00000002-4FE3-47DF-ABA3-C11F98054F4D}"/>
            </c:ext>
          </c:extLst>
        </c:ser>
        <c:dLbls>
          <c:dLblPos val="inEnd"/>
          <c:showLegendKey val="0"/>
          <c:showVal val="1"/>
          <c:showCatName val="0"/>
          <c:showSerName val="0"/>
          <c:showPercent val="0"/>
          <c:showBubbleSize val="0"/>
        </c:dLbls>
        <c:gapWidth val="219"/>
        <c:overlap val="-27"/>
        <c:axId val="1419139343"/>
        <c:axId val="1419129775"/>
      </c:barChart>
      <c:catAx>
        <c:axId val="1419139343"/>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419129775"/>
        <c:crosses val="autoZero"/>
        <c:auto val="1"/>
        <c:lblAlgn val="ctr"/>
        <c:lblOffset val="100"/>
        <c:noMultiLvlLbl val="0"/>
      </c:catAx>
      <c:valAx>
        <c:axId val="1419129775"/>
        <c:scaling>
          <c:orientation val="minMax"/>
          <c:max val="7"/>
          <c:min val="1"/>
        </c:scaling>
        <c:delete val="1"/>
        <c:axPos val="l"/>
        <c:numFmt formatCode="0.0" sourceLinked="1"/>
        <c:majorTickMark val="none"/>
        <c:minorTickMark val="none"/>
        <c:tickLblPos val="nextTo"/>
        <c:crossAx val="1419139343"/>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s-C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lumMod val="65000"/>
                    <a:lumOff val="35000"/>
                  </a:sysClr>
                </a:solidFill>
                <a:latin typeface="+mn-lt"/>
                <a:ea typeface="+mn-ea"/>
                <a:cs typeface="Arial" panose="020B0604020202020204" pitchFamily="34" charset="0"/>
              </a:defRPr>
            </a:pPr>
            <a:r>
              <a:rPr lang="es-CL" sz="1200" b="1" i="0" kern="1200" spc="0" baseline="0" dirty="0">
                <a:solidFill>
                  <a:srgbClr val="595959"/>
                </a:solidFill>
                <a:effectLst/>
                <a:latin typeface="+mn-lt"/>
                <a:cs typeface="Arial" panose="020B0604020202020204" pitchFamily="34" charset="0"/>
              </a:rPr>
              <a:t>¿Cuán satisfecho quedó con los siguientes aspectos relacionados al correo enviado por el Consejo para la Transparencia donde le solicitan que indique si está conforme o no con la información recibida? </a:t>
            </a:r>
            <a:r>
              <a:rPr lang="es-CL" sz="1200" b="0" i="0" kern="1200" spc="0" baseline="0" dirty="0">
                <a:solidFill>
                  <a:srgbClr val="595959"/>
                </a:solidFill>
                <a:effectLst/>
                <a:latin typeface="+mn-lt"/>
                <a:cs typeface="Arial" panose="020B0604020202020204" pitchFamily="34" charset="0"/>
              </a:rPr>
              <a:t>(Promedio notas)</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lumMod val="65000"/>
                  <a:lumOff val="35000"/>
                </a:sysClr>
              </a:solidFill>
              <a:latin typeface="+mn-lt"/>
              <a:ea typeface="+mn-ea"/>
              <a:cs typeface="Arial" panose="020B0604020202020204" pitchFamily="34" charset="0"/>
            </a:defRPr>
          </a:pPr>
          <a:endParaRPr lang="es-CL"/>
        </a:p>
      </c:txPr>
    </c:title>
    <c:autoTitleDeleted val="0"/>
    <c:plotArea>
      <c:layout/>
      <c:barChart>
        <c:barDir val="col"/>
        <c:grouping val="clustered"/>
        <c:varyColors val="0"/>
        <c:ser>
          <c:idx val="0"/>
          <c:order val="0"/>
          <c:tx>
            <c:strRef>
              <c:f>'sat específica'!$C$112</c:f>
              <c:strCache>
                <c:ptCount val="1"/>
                <c:pt idx="0">
                  <c:v>2020</c:v>
                </c:pt>
              </c:strCache>
            </c:strRef>
          </c:tx>
          <c:spPr>
            <a:solidFill>
              <a:schemeClr val="accent1">
                <a:lumMod val="40000"/>
                <a:lumOff val="60000"/>
              </a:schemeClr>
            </a:solidFill>
            <a:ln>
              <a:solidFill>
                <a:schemeClr val="tx2">
                  <a:lumMod val="20000"/>
                  <a:lumOff val="8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específica'!$B$113:$B$114</c:f>
              <c:strCache>
                <c:ptCount val="2"/>
                <c:pt idx="0">
                  <c:v>La claridad del correo de conformidad enviado por el CPLT</c:v>
                </c:pt>
                <c:pt idx="1">
                  <c:v>El plazo entregado por el CPLT para recibir su conformidad</c:v>
                </c:pt>
              </c:strCache>
            </c:strRef>
          </c:cat>
          <c:val>
            <c:numRef>
              <c:f>'sat específica'!$C$113:$C$114</c:f>
              <c:numCache>
                <c:formatCode>General</c:formatCode>
                <c:ptCount val="2"/>
                <c:pt idx="0">
                  <c:v>5.4</c:v>
                </c:pt>
                <c:pt idx="1">
                  <c:v>4.7</c:v>
                </c:pt>
              </c:numCache>
            </c:numRef>
          </c:val>
          <c:extLst>
            <c:ext xmlns:c16="http://schemas.microsoft.com/office/drawing/2014/chart" uri="{C3380CC4-5D6E-409C-BE32-E72D297353CC}">
              <c16:uniqueId val="{00000000-3387-4DC5-AE8C-A8F52E77F00B}"/>
            </c:ext>
          </c:extLst>
        </c:ser>
        <c:ser>
          <c:idx val="1"/>
          <c:order val="1"/>
          <c:tx>
            <c:strRef>
              <c:f>'sat específica'!$D$112</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específica'!$B$113:$B$114</c:f>
              <c:strCache>
                <c:ptCount val="2"/>
                <c:pt idx="0">
                  <c:v>La claridad del correo de conformidad enviado por el CPLT</c:v>
                </c:pt>
                <c:pt idx="1">
                  <c:v>El plazo entregado por el CPLT para recibir su conformidad</c:v>
                </c:pt>
              </c:strCache>
            </c:strRef>
          </c:cat>
          <c:val>
            <c:numRef>
              <c:f>'sat específica'!$D$113:$D$114</c:f>
              <c:numCache>
                <c:formatCode>0.0</c:formatCode>
                <c:ptCount val="2"/>
                <c:pt idx="0">
                  <c:v>5.6410256410256414</c:v>
                </c:pt>
                <c:pt idx="1">
                  <c:v>5.0789473684210531</c:v>
                </c:pt>
              </c:numCache>
            </c:numRef>
          </c:val>
          <c:extLst>
            <c:ext xmlns:c16="http://schemas.microsoft.com/office/drawing/2014/chart" uri="{C3380CC4-5D6E-409C-BE32-E72D297353CC}">
              <c16:uniqueId val="{00000001-3387-4DC5-AE8C-A8F52E77F00B}"/>
            </c:ext>
          </c:extLst>
        </c:ser>
        <c:dLbls>
          <c:dLblPos val="outEnd"/>
          <c:showLegendKey val="0"/>
          <c:showVal val="1"/>
          <c:showCatName val="0"/>
          <c:showSerName val="0"/>
          <c:showPercent val="0"/>
          <c:showBubbleSize val="0"/>
        </c:dLbls>
        <c:gapWidth val="219"/>
        <c:overlap val="-27"/>
        <c:axId val="318389776"/>
        <c:axId val="368659200"/>
      </c:barChart>
      <c:catAx>
        <c:axId val="31838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368659200"/>
        <c:crosses val="autoZero"/>
        <c:auto val="1"/>
        <c:lblAlgn val="ctr"/>
        <c:lblOffset val="100"/>
        <c:noMultiLvlLbl val="0"/>
      </c:catAx>
      <c:valAx>
        <c:axId val="368659200"/>
        <c:scaling>
          <c:orientation val="minMax"/>
          <c:max val="7"/>
        </c:scaling>
        <c:delete val="1"/>
        <c:axPos val="l"/>
        <c:numFmt formatCode="General" sourceLinked="1"/>
        <c:majorTickMark val="none"/>
        <c:minorTickMark val="none"/>
        <c:tickLblPos val="nextTo"/>
        <c:crossAx val="318389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50000"/>
        </a:schemeClr>
      </a:solidFill>
      <a:round/>
    </a:ln>
    <a:effectLst/>
  </c:spPr>
  <c:txPr>
    <a:bodyPr/>
    <a:lstStyle/>
    <a:p>
      <a:pPr>
        <a:defRPr/>
      </a:pPr>
      <a:endParaRPr lang="es-C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a:t>¿Recibió Usted un correo de parte del Consejo para la Transparencia consultando por su conformidad con la información entregada por la institución reclamada?</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'3, 5 y 7'!$I$36</c:f>
              <c:strCache>
                <c:ptCount val="1"/>
                <c:pt idx="0">
                  <c:v>No</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 5 y 7'!$J$35:$K$35</c:f>
              <c:numCache>
                <c:formatCode>General</c:formatCode>
                <c:ptCount val="2"/>
                <c:pt idx="0">
                  <c:v>2020</c:v>
                </c:pt>
                <c:pt idx="1">
                  <c:v>2021</c:v>
                </c:pt>
              </c:numCache>
            </c:numRef>
          </c:cat>
          <c:val>
            <c:numRef>
              <c:f>'3, 5 y 7'!$J$36:$K$36</c:f>
              <c:numCache>
                <c:formatCode>0%</c:formatCode>
                <c:ptCount val="2"/>
                <c:pt idx="0">
                  <c:v>0.18</c:v>
                </c:pt>
                <c:pt idx="1">
                  <c:v>0.09</c:v>
                </c:pt>
              </c:numCache>
            </c:numRef>
          </c:val>
          <c:extLst>
            <c:ext xmlns:c16="http://schemas.microsoft.com/office/drawing/2014/chart" uri="{C3380CC4-5D6E-409C-BE32-E72D297353CC}">
              <c16:uniqueId val="{00000000-7BB6-4638-9676-5FB8F252EED8}"/>
            </c:ext>
          </c:extLst>
        </c:ser>
        <c:ser>
          <c:idx val="1"/>
          <c:order val="1"/>
          <c:tx>
            <c:strRef>
              <c:f>'3, 5 y 7'!$I$37</c:f>
              <c:strCache>
                <c:ptCount val="1"/>
                <c:pt idx="0">
                  <c:v>Sí</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 5 y 7'!$J$35:$K$35</c:f>
              <c:numCache>
                <c:formatCode>General</c:formatCode>
                <c:ptCount val="2"/>
                <c:pt idx="0">
                  <c:v>2020</c:v>
                </c:pt>
                <c:pt idx="1">
                  <c:v>2021</c:v>
                </c:pt>
              </c:numCache>
            </c:numRef>
          </c:cat>
          <c:val>
            <c:numRef>
              <c:f>'3, 5 y 7'!$J$37:$K$37</c:f>
              <c:numCache>
                <c:formatCode>0%</c:formatCode>
                <c:ptCount val="2"/>
                <c:pt idx="0">
                  <c:v>0.82</c:v>
                </c:pt>
                <c:pt idx="1">
                  <c:v>0.91</c:v>
                </c:pt>
              </c:numCache>
            </c:numRef>
          </c:val>
          <c:extLst>
            <c:ext xmlns:c16="http://schemas.microsoft.com/office/drawing/2014/chart" uri="{C3380CC4-5D6E-409C-BE32-E72D297353CC}">
              <c16:uniqueId val="{00000001-7BB6-4638-9676-5FB8F252EED8}"/>
            </c:ext>
          </c:extLst>
        </c:ser>
        <c:dLbls>
          <c:dLblPos val="outEnd"/>
          <c:showLegendKey val="0"/>
          <c:showVal val="1"/>
          <c:showCatName val="0"/>
          <c:showSerName val="0"/>
          <c:showPercent val="0"/>
          <c:showBubbleSize val="0"/>
        </c:dLbls>
        <c:gapWidth val="219"/>
        <c:overlap val="-27"/>
        <c:axId val="1439915023"/>
        <c:axId val="1439916687"/>
      </c:barChart>
      <c:catAx>
        <c:axId val="1439915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1439916687"/>
        <c:crosses val="autoZero"/>
        <c:auto val="1"/>
        <c:lblAlgn val="ctr"/>
        <c:lblOffset val="100"/>
        <c:noMultiLvlLbl val="0"/>
      </c:catAx>
      <c:valAx>
        <c:axId val="1439916687"/>
        <c:scaling>
          <c:orientation val="minMax"/>
          <c:max val="1"/>
          <c:min val="0"/>
        </c:scaling>
        <c:delete val="1"/>
        <c:axPos val="l"/>
        <c:numFmt formatCode="0%" sourceLinked="1"/>
        <c:majorTickMark val="none"/>
        <c:minorTickMark val="none"/>
        <c:tickLblPos val="nextTo"/>
        <c:crossAx val="1439915023"/>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50000"/>
        </a:schemeClr>
      </a:solidFill>
      <a:round/>
    </a:ln>
    <a:effectLst/>
  </c:spPr>
  <c:txPr>
    <a:bodyPr/>
    <a:lstStyle/>
    <a:p>
      <a:pPr>
        <a:defRPr/>
      </a:pPr>
      <a:endParaRPr lang="es-C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lumMod val="65000"/>
                    <a:lumOff val="35000"/>
                  </a:sysClr>
                </a:solidFill>
                <a:latin typeface="+mn-lt"/>
                <a:ea typeface="+mn-ea"/>
                <a:cs typeface="+mn-cs"/>
              </a:defRPr>
            </a:pPr>
            <a:r>
              <a:rPr lang="es-CL" sz="1200" b="1" i="0" kern="1200" spc="0" baseline="0">
                <a:solidFill>
                  <a:srgbClr val="595959"/>
                </a:solidFill>
                <a:effectLst/>
              </a:rPr>
              <a:t>Satisfacción con el seguimiento del caso</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lumMod val="65000"/>
                  <a:lumOff val="35000"/>
                </a:sysClr>
              </a:solidFill>
              <a:latin typeface="+mn-lt"/>
              <a:ea typeface="+mn-ea"/>
              <a:cs typeface="+mn-cs"/>
            </a:defRPr>
          </a:pPr>
          <a:endParaRPr lang="es-CL"/>
        </a:p>
      </c:txPr>
    </c:title>
    <c:autoTitleDeleted val="0"/>
    <c:plotArea>
      <c:layout/>
      <c:barChart>
        <c:barDir val="bar"/>
        <c:grouping val="clustered"/>
        <c:varyColors val="0"/>
        <c:ser>
          <c:idx val="0"/>
          <c:order val="0"/>
          <c:tx>
            <c:strRef>
              <c:f>'sat específica'!$D$131</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específica'!$C$132:$C$135</c:f>
              <c:strCache>
                <c:ptCount val="4"/>
                <c:pt idx="0">
                  <c:v>La claridad de la información que recibió durante el proceso</c:v>
                </c:pt>
                <c:pt idx="1">
                  <c:v>La utilidad de la información que recibió durante el proceso de seguimiento al cumplimiento</c:v>
                </c:pt>
                <c:pt idx="2">
                  <c:v>La comprensión del funcionario del Consejo para la Transparencia que lo atendió respecto de la información que usted requerió</c:v>
                </c:pt>
                <c:pt idx="3">
                  <c:v>La amabilidad del funcionario del Consejo para la Transparencia que lo atendió</c:v>
                </c:pt>
              </c:strCache>
            </c:strRef>
          </c:cat>
          <c:val>
            <c:numRef>
              <c:f>'sat específica'!$D$132:$D$135</c:f>
              <c:numCache>
                <c:formatCode>0.0</c:formatCode>
                <c:ptCount val="4"/>
                <c:pt idx="0">
                  <c:v>4.8230000000000004</c:v>
                </c:pt>
                <c:pt idx="1">
                  <c:v>4.5970000000000004</c:v>
                </c:pt>
                <c:pt idx="2">
                  <c:v>4.8179999999999996</c:v>
                </c:pt>
                <c:pt idx="3">
                  <c:v>5.569</c:v>
                </c:pt>
              </c:numCache>
            </c:numRef>
          </c:val>
          <c:extLst>
            <c:ext xmlns:c16="http://schemas.microsoft.com/office/drawing/2014/chart" uri="{C3380CC4-5D6E-409C-BE32-E72D297353CC}">
              <c16:uniqueId val="{00000000-9370-40EE-B2E8-5621A300ABAD}"/>
            </c:ext>
          </c:extLst>
        </c:ser>
        <c:ser>
          <c:idx val="1"/>
          <c:order val="1"/>
          <c:tx>
            <c:strRef>
              <c:f>'sat específica'!$E$131</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específica'!$C$132:$C$135</c:f>
              <c:strCache>
                <c:ptCount val="4"/>
                <c:pt idx="0">
                  <c:v>La claridad de la información que recibió durante el proceso</c:v>
                </c:pt>
                <c:pt idx="1">
                  <c:v>La utilidad de la información que recibió durante el proceso de seguimiento al cumplimiento</c:v>
                </c:pt>
                <c:pt idx="2">
                  <c:v>La comprensión del funcionario del Consejo para la Transparencia que lo atendió respecto de la información que usted requerió</c:v>
                </c:pt>
                <c:pt idx="3">
                  <c:v>La amabilidad del funcionario del Consejo para la Transparencia que lo atendió</c:v>
                </c:pt>
              </c:strCache>
            </c:strRef>
          </c:cat>
          <c:val>
            <c:numRef>
              <c:f>'sat específica'!$E$132:$E$135</c:f>
              <c:numCache>
                <c:formatCode>0.0</c:formatCode>
                <c:ptCount val="4"/>
                <c:pt idx="0">
                  <c:v>5.3488372093023253</c:v>
                </c:pt>
                <c:pt idx="1">
                  <c:v>5.0465116279069759</c:v>
                </c:pt>
                <c:pt idx="2">
                  <c:v>5.3684210526315788</c:v>
                </c:pt>
                <c:pt idx="3">
                  <c:v>5.9142857142857137</c:v>
                </c:pt>
              </c:numCache>
            </c:numRef>
          </c:val>
          <c:extLst>
            <c:ext xmlns:c16="http://schemas.microsoft.com/office/drawing/2014/chart" uri="{C3380CC4-5D6E-409C-BE32-E72D297353CC}">
              <c16:uniqueId val="{00000001-9370-40EE-B2E8-5621A300ABAD}"/>
            </c:ext>
          </c:extLst>
        </c:ser>
        <c:dLbls>
          <c:dLblPos val="outEnd"/>
          <c:showLegendKey val="0"/>
          <c:showVal val="1"/>
          <c:showCatName val="0"/>
          <c:showSerName val="0"/>
          <c:showPercent val="0"/>
          <c:showBubbleSize val="0"/>
        </c:dLbls>
        <c:gapWidth val="182"/>
        <c:axId val="318471648"/>
        <c:axId val="362314272"/>
      </c:barChart>
      <c:catAx>
        <c:axId val="318471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362314272"/>
        <c:crosses val="autoZero"/>
        <c:auto val="1"/>
        <c:lblAlgn val="ctr"/>
        <c:lblOffset val="100"/>
        <c:noMultiLvlLbl val="0"/>
      </c:catAx>
      <c:valAx>
        <c:axId val="362314272"/>
        <c:scaling>
          <c:orientation val="minMax"/>
          <c:min val="1"/>
        </c:scaling>
        <c:delete val="1"/>
        <c:axPos val="b"/>
        <c:numFmt formatCode="0.0" sourceLinked="1"/>
        <c:majorTickMark val="none"/>
        <c:minorTickMark val="none"/>
        <c:tickLblPos val="nextTo"/>
        <c:crossAx val="318471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 lastClr="FFFFFF">
          <a:lumMod val="50000"/>
        </a:sysClr>
      </a:solidFill>
      <a:round/>
    </a:ln>
    <a:effectLst/>
  </c:spPr>
  <c:txPr>
    <a:bodyPr/>
    <a:lstStyle/>
    <a:p>
      <a:pPr>
        <a:defRPr/>
      </a:pPr>
      <a:endParaRPr lang="es-CL"/>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lumMod val="65000"/>
                    <a:lumOff val="35000"/>
                  </a:sysClr>
                </a:solidFill>
                <a:latin typeface="+mn-lt"/>
                <a:ea typeface="+mn-ea"/>
                <a:cs typeface="+mn-cs"/>
              </a:defRPr>
            </a:pPr>
            <a:r>
              <a:rPr lang="es-CL" sz="1200" b="1" i="0" kern="1200" spc="0" baseline="0" dirty="0">
                <a:solidFill>
                  <a:srgbClr val="595959"/>
                </a:solidFill>
                <a:effectLst/>
              </a:rPr>
              <a:t>Satisfacción con el Oficio de Cierre</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lumMod val="65000"/>
                  <a:lumOff val="35000"/>
                </a:sysClr>
              </a:solidFill>
              <a:latin typeface="+mn-lt"/>
              <a:ea typeface="+mn-ea"/>
              <a:cs typeface="+mn-cs"/>
            </a:defRPr>
          </a:pPr>
          <a:endParaRPr lang="es-CL"/>
        </a:p>
      </c:txPr>
    </c:title>
    <c:autoTitleDeleted val="0"/>
    <c:plotArea>
      <c:layout/>
      <c:barChart>
        <c:barDir val="col"/>
        <c:grouping val="clustered"/>
        <c:varyColors val="0"/>
        <c:ser>
          <c:idx val="0"/>
          <c:order val="0"/>
          <c:tx>
            <c:strRef>
              <c:f>'sat específica'!$D$147</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específica'!$C$148:$C$149</c:f>
              <c:strCache>
                <c:ptCount val="2"/>
                <c:pt idx="0">
                  <c:v>La claridad del Oficio de Cierre</c:v>
                </c:pt>
                <c:pt idx="1">
                  <c:v>El tiempo de entrega del Oficio de Cierre</c:v>
                </c:pt>
              </c:strCache>
            </c:strRef>
          </c:cat>
          <c:val>
            <c:numRef>
              <c:f>'sat específica'!$D$148:$D$149</c:f>
              <c:numCache>
                <c:formatCode>###0.0</c:formatCode>
                <c:ptCount val="2"/>
                <c:pt idx="0">
                  <c:v>5</c:v>
                </c:pt>
                <c:pt idx="1">
                  <c:v>4.6666666666666661</c:v>
                </c:pt>
              </c:numCache>
            </c:numRef>
          </c:val>
          <c:extLst>
            <c:ext xmlns:c16="http://schemas.microsoft.com/office/drawing/2014/chart" uri="{C3380CC4-5D6E-409C-BE32-E72D297353CC}">
              <c16:uniqueId val="{00000000-431D-4AA7-B0FB-69225BAAA544}"/>
            </c:ext>
          </c:extLst>
        </c:ser>
        <c:ser>
          <c:idx val="1"/>
          <c:order val="1"/>
          <c:tx>
            <c:strRef>
              <c:f>'sat específica'!$E$147</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específica'!$C$148:$C$149</c:f>
              <c:strCache>
                <c:ptCount val="2"/>
                <c:pt idx="0">
                  <c:v>La claridad del Oficio de Cierre</c:v>
                </c:pt>
                <c:pt idx="1">
                  <c:v>El tiempo de entrega del Oficio de Cierre</c:v>
                </c:pt>
              </c:strCache>
            </c:strRef>
          </c:cat>
          <c:val>
            <c:numRef>
              <c:f>'sat específica'!$E$148:$E$149</c:f>
              <c:numCache>
                <c:formatCode>###0.0</c:formatCode>
                <c:ptCount val="2"/>
                <c:pt idx="0">
                  <c:v>5.5897435897435903</c:v>
                </c:pt>
                <c:pt idx="1">
                  <c:v>4.6666666666666661</c:v>
                </c:pt>
              </c:numCache>
            </c:numRef>
          </c:val>
          <c:extLst>
            <c:ext xmlns:c16="http://schemas.microsoft.com/office/drawing/2014/chart" uri="{C3380CC4-5D6E-409C-BE32-E72D297353CC}">
              <c16:uniqueId val="{00000001-431D-4AA7-B0FB-69225BAAA544}"/>
            </c:ext>
          </c:extLst>
        </c:ser>
        <c:dLbls>
          <c:dLblPos val="outEnd"/>
          <c:showLegendKey val="0"/>
          <c:showVal val="1"/>
          <c:showCatName val="0"/>
          <c:showSerName val="0"/>
          <c:showPercent val="0"/>
          <c:showBubbleSize val="0"/>
        </c:dLbls>
        <c:gapWidth val="219"/>
        <c:overlap val="-27"/>
        <c:axId val="364014240"/>
        <c:axId val="364287120"/>
      </c:barChart>
      <c:catAx>
        <c:axId val="36401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364287120"/>
        <c:crosses val="autoZero"/>
        <c:auto val="1"/>
        <c:lblAlgn val="ctr"/>
        <c:lblOffset val="100"/>
        <c:noMultiLvlLbl val="0"/>
      </c:catAx>
      <c:valAx>
        <c:axId val="364287120"/>
        <c:scaling>
          <c:orientation val="minMax"/>
          <c:max val="7"/>
        </c:scaling>
        <c:delete val="1"/>
        <c:axPos val="l"/>
        <c:numFmt formatCode="###0.0" sourceLinked="1"/>
        <c:majorTickMark val="none"/>
        <c:minorTickMark val="none"/>
        <c:tickLblPos val="nextTo"/>
        <c:crossAx val="3640142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50000"/>
        </a:schemeClr>
      </a:solidFill>
      <a:round/>
    </a:ln>
    <a:effectLst/>
  </c:spPr>
  <c:txPr>
    <a:bodyPr/>
    <a:lstStyle/>
    <a:p>
      <a:pPr>
        <a:defRPr/>
      </a:pPr>
      <a:endParaRPr lang="es-C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a:t>¿Usted ha presentado alguna queja ante el Consejo para la Transparencia en relación al seguimiento del cumplimiento de la decisión de su último caso?</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9.1679238594369356E-2"/>
          <c:y val="0.32778711554232182"/>
          <c:w val="0.87947776208881956"/>
          <c:h val="0.57323362549356416"/>
        </c:manualLayout>
      </c:layout>
      <c:barChart>
        <c:barDir val="col"/>
        <c:grouping val="clustered"/>
        <c:varyColors val="0"/>
        <c:ser>
          <c:idx val="0"/>
          <c:order val="0"/>
          <c:tx>
            <c:strRef>
              <c:f>Queja!$J$43</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Queja!$I$44:$I$46</c:f>
              <c:strCache>
                <c:ptCount val="3"/>
                <c:pt idx="0">
                  <c:v>No</c:v>
                </c:pt>
                <c:pt idx="1">
                  <c:v>No recuerda</c:v>
                </c:pt>
                <c:pt idx="2">
                  <c:v>Sí</c:v>
                </c:pt>
              </c:strCache>
            </c:strRef>
          </c:cat>
          <c:val>
            <c:numRef>
              <c:f>Queja!$J$44:$J$46</c:f>
              <c:numCache>
                <c:formatCode>0%</c:formatCode>
                <c:ptCount val="3"/>
                <c:pt idx="0">
                  <c:v>0.66099999999999992</c:v>
                </c:pt>
                <c:pt idx="1">
                  <c:v>0.14499999999999999</c:v>
                </c:pt>
                <c:pt idx="2">
                  <c:v>0.19399999999999998</c:v>
                </c:pt>
              </c:numCache>
            </c:numRef>
          </c:val>
          <c:extLst>
            <c:ext xmlns:c16="http://schemas.microsoft.com/office/drawing/2014/chart" uri="{C3380CC4-5D6E-409C-BE32-E72D297353CC}">
              <c16:uniqueId val="{00000000-C665-4970-91AF-0E577856382B}"/>
            </c:ext>
          </c:extLst>
        </c:ser>
        <c:ser>
          <c:idx val="1"/>
          <c:order val="1"/>
          <c:tx>
            <c:strRef>
              <c:f>Queja!$K$43</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Queja!$I$44:$I$46</c:f>
              <c:strCache>
                <c:ptCount val="3"/>
                <c:pt idx="0">
                  <c:v>No</c:v>
                </c:pt>
                <c:pt idx="1">
                  <c:v>No recuerda</c:v>
                </c:pt>
                <c:pt idx="2">
                  <c:v>Sí</c:v>
                </c:pt>
              </c:strCache>
            </c:strRef>
          </c:cat>
          <c:val>
            <c:numRef>
              <c:f>Queja!$K$44:$K$46</c:f>
              <c:numCache>
                <c:formatCode>0%</c:formatCode>
                <c:ptCount val="3"/>
                <c:pt idx="0">
                  <c:v>0.76744186046511631</c:v>
                </c:pt>
                <c:pt idx="1">
                  <c:v>4.6511627906976744E-2</c:v>
                </c:pt>
                <c:pt idx="2">
                  <c:v>0.18604651162790697</c:v>
                </c:pt>
              </c:numCache>
            </c:numRef>
          </c:val>
          <c:extLst>
            <c:ext xmlns:c16="http://schemas.microsoft.com/office/drawing/2014/chart" uri="{C3380CC4-5D6E-409C-BE32-E72D297353CC}">
              <c16:uniqueId val="{00000001-C665-4970-91AF-0E577856382B}"/>
            </c:ext>
          </c:extLst>
        </c:ser>
        <c:dLbls>
          <c:dLblPos val="outEnd"/>
          <c:showLegendKey val="0"/>
          <c:showVal val="1"/>
          <c:showCatName val="0"/>
          <c:showSerName val="0"/>
          <c:showPercent val="0"/>
          <c:showBubbleSize val="0"/>
        </c:dLbls>
        <c:gapWidth val="219"/>
        <c:overlap val="-27"/>
        <c:axId val="1529645439"/>
        <c:axId val="1529630463"/>
      </c:barChart>
      <c:catAx>
        <c:axId val="152964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529630463"/>
        <c:crosses val="autoZero"/>
        <c:auto val="1"/>
        <c:lblAlgn val="ctr"/>
        <c:lblOffset val="100"/>
        <c:noMultiLvlLbl val="0"/>
      </c:catAx>
      <c:valAx>
        <c:axId val="1529630463"/>
        <c:scaling>
          <c:orientation val="minMax"/>
          <c:max val="1"/>
        </c:scaling>
        <c:delete val="1"/>
        <c:axPos val="l"/>
        <c:numFmt formatCode="0%" sourceLinked="1"/>
        <c:majorTickMark val="none"/>
        <c:minorTickMark val="none"/>
        <c:tickLblPos val="nextTo"/>
        <c:crossAx val="1529645439"/>
        <c:crosses val="autoZero"/>
        <c:crossBetween val="between"/>
      </c:valAx>
      <c:spPr>
        <a:noFill/>
        <a:ln>
          <a:noFill/>
        </a:ln>
        <a:effectLst/>
      </c:spPr>
    </c:plotArea>
    <c:legend>
      <c:legendPos val="t"/>
      <c:layout>
        <c:manualLayout>
          <c:xMode val="edge"/>
          <c:yMode val="edge"/>
          <c:x val="0.41149958201394327"/>
          <c:y val="0.23018662800014647"/>
          <c:w val="0.17700062950826712"/>
          <c:h val="7.200049184243707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50000"/>
        </a:schemeClr>
      </a:solidFill>
      <a:round/>
    </a:ln>
    <a:effectLst/>
  </c:spPr>
  <c:txPr>
    <a:bodyPr/>
    <a:lstStyle/>
    <a:p>
      <a:pPr>
        <a:defRPr/>
      </a:pPr>
      <a:endParaRPr lang="es-C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dirty="0" err="1"/>
              <a:t>Satisfacción</a:t>
            </a:r>
            <a:r>
              <a:rPr lang="en-US" sz="1100" b="1" baseline="0" dirty="0"/>
              <a:t> general </a:t>
            </a:r>
            <a:r>
              <a:rPr lang="en-US" sz="1100" b="1" baseline="0" dirty="0" err="1"/>
              <a:t>respuesta</a:t>
            </a:r>
            <a:r>
              <a:rPr lang="en-US" sz="1100" b="1" baseline="0" dirty="0"/>
              <a:t> a </a:t>
            </a:r>
            <a:r>
              <a:rPr lang="en-US" sz="1100" b="1" baseline="0" dirty="0" err="1"/>
              <a:t>Queja</a:t>
            </a:r>
            <a:endParaRPr lang="en-US" sz="1100" b="1" baseline="0" dirty="0"/>
          </a:p>
          <a:p>
            <a:pPr>
              <a:defRPr sz="1100" b="1"/>
            </a:pPr>
            <a:r>
              <a:rPr lang="en-US" sz="1100" b="0" baseline="0" dirty="0"/>
              <a:t>(</a:t>
            </a:r>
            <a:r>
              <a:rPr lang="en-US" sz="1100" b="0" baseline="0" dirty="0" err="1"/>
              <a:t>Promedio</a:t>
            </a:r>
            <a:r>
              <a:rPr lang="en-US" sz="1100" b="0" baseline="0" dirty="0"/>
              <a:t> nota)</a:t>
            </a:r>
            <a:endParaRPr lang="en-US" sz="1100" b="0" dirty="0"/>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'satrisf queja'!$D$44:$E$44</c:f>
              <c:strCache>
                <c:ptCount val="2"/>
                <c:pt idx="0">
                  <c:v>2020</c:v>
                </c:pt>
                <c:pt idx="1">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'satrisf queja'!$D$44:$E$44</c:f>
              <c:numCache>
                <c:formatCode>General</c:formatCode>
                <c:ptCount val="2"/>
                <c:pt idx="0">
                  <c:v>2020</c:v>
                </c:pt>
                <c:pt idx="1">
                  <c:v>2021</c:v>
                </c:pt>
              </c:numCache>
            </c:numRef>
          </c:cat>
          <c:val>
            <c:numRef>
              <c:f>'satrisf queja'!$D$45:$E$45</c:f>
              <c:numCache>
                <c:formatCode>General</c:formatCode>
                <c:ptCount val="2"/>
                <c:pt idx="0">
                  <c:v>1.8</c:v>
                </c:pt>
                <c:pt idx="1">
                  <c:v>3.1</c:v>
                </c:pt>
              </c:numCache>
            </c:numRef>
          </c:val>
          <c:extLst>
            <c:ext xmlns:c16="http://schemas.microsoft.com/office/drawing/2014/chart" uri="{C3380CC4-5D6E-409C-BE32-E72D297353CC}">
              <c16:uniqueId val="{00000000-5C67-453A-A4D4-E76BF4EA64A0}"/>
            </c:ext>
          </c:extLst>
        </c:ser>
        <c:dLbls>
          <c:dLblPos val="outEnd"/>
          <c:showLegendKey val="0"/>
          <c:showVal val="1"/>
          <c:showCatName val="0"/>
          <c:showSerName val="0"/>
          <c:showPercent val="0"/>
          <c:showBubbleSize val="0"/>
        </c:dLbls>
        <c:gapWidth val="219"/>
        <c:overlap val="-27"/>
        <c:axId val="1439889231"/>
        <c:axId val="1439883407"/>
      </c:barChart>
      <c:catAx>
        <c:axId val="1439889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439883407"/>
        <c:crosses val="autoZero"/>
        <c:auto val="1"/>
        <c:lblAlgn val="ctr"/>
        <c:lblOffset val="100"/>
        <c:noMultiLvlLbl val="0"/>
      </c:catAx>
      <c:valAx>
        <c:axId val="1439883407"/>
        <c:scaling>
          <c:orientation val="minMax"/>
          <c:max val="5"/>
          <c:min val="1"/>
        </c:scaling>
        <c:delete val="1"/>
        <c:axPos val="l"/>
        <c:numFmt formatCode="General" sourceLinked="1"/>
        <c:majorTickMark val="none"/>
        <c:minorTickMark val="none"/>
        <c:tickLblPos val="nextTo"/>
        <c:crossAx val="1439889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50000"/>
        </a:schemeClr>
      </a:solidFill>
      <a:round/>
    </a:ln>
    <a:effectLst/>
  </c:spPr>
  <c:txPr>
    <a:bodyPr/>
    <a:lstStyle/>
    <a:p>
      <a:pPr>
        <a:defRPr/>
      </a:pPr>
      <a:endParaRPr lang="es-C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lumMod val="65000"/>
                    <a:lumOff val="35000"/>
                  </a:sysClr>
                </a:solidFill>
                <a:latin typeface="+mn-lt"/>
                <a:ea typeface="+mn-ea"/>
                <a:cs typeface="+mn-cs"/>
              </a:defRPr>
            </a:pPr>
            <a:r>
              <a:rPr lang="es-CL" sz="1200" b="1" i="0" kern="1200" spc="0" baseline="0" dirty="0">
                <a:solidFill>
                  <a:srgbClr val="595959"/>
                </a:solidFill>
                <a:effectLst/>
              </a:rPr>
              <a:t>Pensando en su experiencia con el seguimiento que hace el Consejo para la Transparencia al cumplimiento de la decisión de casos, ¿Ud. diría que éste fue mejor, igual o peor de lo que esperaba? </a:t>
            </a:r>
            <a:r>
              <a:rPr lang="es-CL" sz="1200" b="0" i="0" u="none" strike="noStrike" baseline="0" dirty="0">
                <a:effectLst/>
              </a:rPr>
              <a:t>(Mejor, igual o peor de lo que esperaba)</a:t>
            </a:r>
            <a:endParaRPr lang="es-CL" sz="1200" b="1"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lumMod val="65000"/>
                  <a:lumOff val="35000"/>
                </a:sysClr>
              </a:solidFill>
              <a:latin typeface="+mn-lt"/>
              <a:ea typeface="+mn-ea"/>
              <a:cs typeface="+mn-cs"/>
            </a:defRPr>
          </a:pPr>
          <a:endParaRPr lang="es-CL"/>
        </a:p>
      </c:txPr>
    </c:title>
    <c:autoTitleDeleted val="0"/>
    <c:plotArea>
      <c:layout>
        <c:manualLayout>
          <c:layoutTarget val="inner"/>
          <c:xMode val="edge"/>
          <c:yMode val="edge"/>
          <c:x val="2.1803769508091663E-2"/>
          <c:y val="0.3678143451498665"/>
          <c:w val="0.95639246098381669"/>
          <c:h val="0.54524647934081361"/>
        </c:manualLayout>
      </c:layout>
      <c:lineChart>
        <c:grouping val="standard"/>
        <c:varyColors val="0"/>
        <c:ser>
          <c:idx val="0"/>
          <c:order val="0"/>
          <c:tx>
            <c:strRef>
              <c:f>expectativas!$B$47</c:f>
              <c:strCache>
                <c:ptCount val="1"/>
                <c:pt idx="0">
                  <c:v>Mejor</c:v>
                </c:pt>
              </c:strCache>
            </c:strRef>
          </c:tx>
          <c:spPr>
            <a:ln w="28575" cap="rnd">
              <a:solidFill>
                <a:schemeClr val="accent1"/>
              </a:solidFill>
              <a:round/>
            </a:ln>
            <a:effectLst/>
          </c:spPr>
          <c:marker>
            <c:symbol val="none"/>
          </c:marker>
          <c:dLbls>
            <c:dLbl>
              <c:idx val="5"/>
              <c:layout>
                <c:manualLayout>
                  <c:x val="-2.2353936204698846E-2"/>
                  <c:y val="-2.8079401956395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DA-4B0E-8712-5439CF9FC0E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expectativas!$N$68:$S$68</c:f>
              <c:strCache>
                <c:ptCount val="6"/>
                <c:pt idx="0">
                  <c:v>Enero</c:v>
                </c:pt>
                <c:pt idx="1">
                  <c:v>Febrero</c:v>
                </c:pt>
                <c:pt idx="2">
                  <c:v>Abril</c:v>
                </c:pt>
                <c:pt idx="3">
                  <c:v>Junio</c:v>
                </c:pt>
                <c:pt idx="4">
                  <c:v>Octubre</c:v>
                </c:pt>
                <c:pt idx="5">
                  <c:v>Noviembre</c:v>
                </c:pt>
              </c:strCache>
            </c:strRef>
          </c:cat>
          <c:val>
            <c:numRef>
              <c:f>expectativas!$N$69:$S$69</c:f>
              <c:numCache>
                <c:formatCode>0%</c:formatCode>
                <c:ptCount val="6"/>
                <c:pt idx="0">
                  <c:v>0.5</c:v>
                </c:pt>
                <c:pt idx="1">
                  <c:v>0.42857142857142849</c:v>
                </c:pt>
                <c:pt idx="2">
                  <c:v>0.8</c:v>
                </c:pt>
                <c:pt idx="3">
                  <c:v>0</c:v>
                </c:pt>
                <c:pt idx="4">
                  <c:v>0.5</c:v>
                </c:pt>
                <c:pt idx="5">
                  <c:v>0.5</c:v>
                </c:pt>
              </c:numCache>
            </c:numRef>
          </c:val>
          <c:smooth val="0"/>
          <c:extLst>
            <c:ext xmlns:c16="http://schemas.microsoft.com/office/drawing/2014/chart" uri="{C3380CC4-5D6E-409C-BE32-E72D297353CC}">
              <c16:uniqueId val="{00000001-8CDA-4B0E-8712-5439CF9FC0EB}"/>
            </c:ext>
          </c:extLst>
        </c:ser>
        <c:ser>
          <c:idx val="1"/>
          <c:order val="1"/>
          <c:tx>
            <c:strRef>
              <c:f>expectativas!$B$48</c:f>
              <c:strCache>
                <c:ptCount val="1"/>
                <c:pt idx="0">
                  <c:v>Igual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expectativas!$N$68:$S$68</c:f>
              <c:strCache>
                <c:ptCount val="6"/>
                <c:pt idx="0">
                  <c:v>Enero</c:v>
                </c:pt>
                <c:pt idx="1">
                  <c:v>Febrero</c:v>
                </c:pt>
                <c:pt idx="2">
                  <c:v>Abril</c:v>
                </c:pt>
                <c:pt idx="3">
                  <c:v>Junio</c:v>
                </c:pt>
                <c:pt idx="4">
                  <c:v>Octubre</c:v>
                </c:pt>
                <c:pt idx="5">
                  <c:v>Noviembre</c:v>
                </c:pt>
              </c:strCache>
            </c:strRef>
          </c:cat>
          <c:val>
            <c:numRef>
              <c:f>expectativas!$N$70:$S$70</c:f>
              <c:numCache>
                <c:formatCode>0%</c:formatCode>
                <c:ptCount val="6"/>
                <c:pt idx="0">
                  <c:v>0</c:v>
                </c:pt>
                <c:pt idx="1">
                  <c:v>0.14285714285714285</c:v>
                </c:pt>
                <c:pt idx="2">
                  <c:v>0.2</c:v>
                </c:pt>
                <c:pt idx="3">
                  <c:v>1</c:v>
                </c:pt>
                <c:pt idx="4">
                  <c:v>0</c:v>
                </c:pt>
                <c:pt idx="5">
                  <c:v>0.25</c:v>
                </c:pt>
              </c:numCache>
            </c:numRef>
          </c:val>
          <c:smooth val="0"/>
          <c:extLst>
            <c:ext xmlns:c16="http://schemas.microsoft.com/office/drawing/2014/chart" uri="{C3380CC4-5D6E-409C-BE32-E72D297353CC}">
              <c16:uniqueId val="{00000002-8CDA-4B0E-8712-5439CF9FC0EB}"/>
            </c:ext>
          </c:extLst>
        </c:ser>
        <c:ser>
          <c:idx val="2"/>
          <c:order val="2"/>
          <c:tx>
            <c:strRef>
              <c:f>expectativas!$B$49</c:f>
              <c:strCache>
                <c:ptCount val="1"/>
                <c:pt idx="0">
                  <c:v>Peor</c:v>
                </c:pt>
              </c:strCache>
            </c:strRef>
          </c:tx>
          <c:spPr>
            <a:ln w="28575" cap="rnd">
              <a:solidFill>
                <a:schemeClr val="accent3"/>
              </a:solidFill>
              <a:round/>
            </a:ln>
            <a:effectLst/>
          </c:spPr>
          <c:marker>
            <c:symbol val="none"/>
          </c:marker>
          <c:dLbls>
            <c:dLbl>
              <c:idx val="0"/>
              <c:layout>
                <c:manualLayout>
                  <c:x val="-4.6139866577162479E-2"/>
                  <c:y val="-8.4294273194831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DA-4B0E-8712-5439CF9FC0EB}"/>
                </c:ext>
              </c:extLst>
            </c:dLbl>
            <c:dLbl>
              <c:idx val="1"/>
              <c:layout>
                <c:manualLayout>
                  <c:x val="-5.2086349170278386E-2"/>
                  <c:y val="-0.1142755378553303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DA-4B0E-8712-5439CF9FC0EB}"/>
                </c:ext>
              </c:extLst>
            </c:dLbl>
            <c:dLbl>
              <c:idx val="4"/>
              <c:layout>
                <c:manualLayout>
                  <c:x val="5.396315896508728E-3"/>
                  <c:y val="-9.5537247442518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DA-4B0E-8712-5439CF9FC0EB}"/>
                </c:ext>
              </c:extLst>
            </c:dLbl>
            <c:dLbl>
              <c:idx val="5"/>
              <c:layout>
                <c:manualLayout>
                  <c:x val="1.4319941677646436E-3"/>
                  <c:y val="1.3144836951790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DA-4B0E-8712-5439CF9FC0E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expectativas!$N$68:$S$68</c:f>
              <c:strCache>
                <c:ptCount val="6"/>
                <c:pt idx="0">
                  <c:v>Enero</c:v>
                </c:pt>
                <c:pt idx="1">
                  <c:v>Febrero</c:v>
                </c:pt>
                <c:pt idx="2">
                  <c:v>Abril</c:v>
                </c:pt>
                <c:pt idx="3">
                  <c:v>Junio</c:v>
                </c:pt>
                <c:pt idx="4">
                  <c:v>Octubre</c:v>
                </c:pt>
                <c:pt idx="5">
                  <c:v>Noviembre</c:v>
                </c:pt>
              </c:strCache>
            </c:strRef>
          </c:cat>
          <c:val>
            <c:numRef>
              <c:f>expectativas!$N$71:$S$71</c:f>
              <c:numCache>
                <c:formatCode>0%</c:formatCode>
                <c:ptCount val="6"/>
                <c:pt idx="0">
                  <c:v>0.5</c:v>
                </c:pt>
                <c:pt idx="1">
                  <c:v>0.42857142857142849</c:v>
                </c:pt>
                <c:pt idx="2">
                  <c:v>0</c:v>
                </c:pt>
                <c:pt idx="3">
                  <c:v>0</c:v>
                </c:pt>
                <c:pt idx="4">
                  <c:v>0.5</c:v>
                </c:pt>
                <c:pt idx="5">
                  <c:v>0.25</c:v>
                </c:pt>
              </c:numCache>
            </c:numRef>
          </c:val>
          <c:smooth val="0"/>
          <c:extLst>
            <c:ext xmlns:c16="http://schemas.microsoft.com/office/drawing/2014/chart" uri="{C3380CC4-5D6E-409C-BE32-E72D297353CC}">
              <c16:uniqueId val="{00000007-8CDA-4B0E-8712-5439CF9FC0EB}"/>
            </c:ext>
          </c:extLst>
        </c:ser>
        <c:dLbls>
          <c:dLblPos val="t"/>
          <c:showLegendKey val="0"/>
          <c:showVal val="1"/>
          <c:showCatName val="0"/>
          <c:showSerName val="0"/>
          <c:showPercent val="0"/>
          <c:showBubbleSize val="0"/>
        </c:dLbls>
        <c:smooth val="0"/>
        <c:axId val="368243728"/>
        <c:axId val="368622944"/>
      </c:lineChart>
      <c:catAx>
        <c:axId val="3682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368622944"/>
        <c:crosses val="autoZero"/>
        <c:auto val="1"/>
        <c:lblAlgn val="ctr"/>
        <c:lblOffset val="100"/>
        <c:noMultiLvlLbl val="0"/>
      </c:catAx>
      <c:valAx>
        <c:axId val="368622944"/>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68243728"/>
        <c:crosses val="autoZero"/>
        <c:crossBetween val="between"/>
      </c:valAx>
      <c:spPr>
        <a:noFill/>
        <a:ln>
          <a:noFill/>
        </a:ln>
        <a:effectLst/>
      </c:spPr>
    </c:plotArea>
    <c:legend>
      <c:legendPos val="t"/>
      <c:layout>
        <c:manualLayout>
          <c:xMode val="edge"/>
          <c:yMode val="edge"/>
          <c:x val="0.34435891554385156"/>
          <c:y val="0.20480772069327327"/>
          <c:w val="0.30645845757606072"/>
          <c:h val="6.324217278002161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 lastClr="FFFFFF">
          <a:lumMod val="50000"/>
        </a:sysClr>
      </a:solidFill>
      <a:round/>
    </a:ln>
    <a:effectLst/>
  </c:spPr>
  <c:txPr>
    <a:bodyPr/>
    <a:lstStyle/>
    <a:p>
      <a:pPr>
        <a:defRPr/>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dirty="0"/>
              <a:t>Probabilidad de VOLVER a usar el servicio </a:t>
            </a:r>
          </a:p>
          <a:p>
            <a:pPr>
              <a:defRPr sz="1200" b="1"/>
            </a:pPr>
            <a:r>
              <a:rPr lang="es-CL" sz="1200" b="0" dirty="0"/>
              <a:t>(% Probable</a:t>
            </a:r>
            <a:r>
              <a:rPr lang="es-CL" sz="1200" b="0" baseline="0" dirty="0"/>
              <a:t>/ muy probable)</a:t>
            </a:r>
            <a:endParaRPr lang="es-CL" sz="1200" b="0"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'Recurrencia y recomendación'!$C$6</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'Recurrencia y recomendación'!$B$7:$B$14</c:f>
              <c:strCache>
                <c:ptCount val="8"/>
                <c:pt idx="0">
                  <c:v>Reclamantes</c:v>
                </c:pt>
                <c:pt idx="1">
                  <c:v>Consultantes</c:v>
                </c:pt>
                <c:pt idx="2">
                  <c:v>Seguimiento de decisiones</c:v>
                </c:pt>
                <c:pt idx="3">
                  <c:v>Capacitados Docentes</c:v>
                </c:pt>
                <c:pt idx="4">
                  <c:v>Solicitantes CPLT</c:v>
                </c:pt>
                <c:pt idx="5">
                  <c:v>Capacitados Funcionarios</c:v>
                </c:pt>
                <c:pt idx="6">
                  <c:v>Sensibilización</c:v>
                </c:pt>
                <c:pt idx="7">
                  <c:v>Ciclos Formativos</c:v>
                </c:pt>
              </c:strCache>
            </c:strRef>
          </c:cat>
          <c:val>
            <c:numRef>
              <c:f>'Recurrencia y recomendación'!$C$7:$C$14</c:f>
              <c:numCache>
                <c:formatCode>0%</c:formatCode>
                <c:ptCount val="8"/>
                <c:pt idx="0">
                  <c:v>0.66</c:v>
                </c:pt>
                <c:pt idx="1">
                  <c:v>0.84</c:v>
                </c:pt>
                <c:pt idx="2">
                  <c:v>0.75</c:v>
                </c:pt>
                <c:pt idx="4">
                  <c:v>0.8</c:v>
                </c:pt>
                <c:pt idx="5">
                  <c:v>0.97</c:v>
                </c:pt>
                <c:pt idx="6">
                  <c:v>0.98</c:v>
                </c:pt>
                <c:pt idx="7">
                  <c:v>1</c:v>
                </c:pt>
              </c:numCache>
            </c:numRef>
          </c:val>
          <c:extLst>
            <c:ext xmlns:c16="http://schemas.microsoft.com/office/drawing/2014/chart" uri="{C3380CC4-5D6E-409C-BE32-E72D297353CC}">
              <c16:uniqueId val="{00000000-1350-4D18-A565-55F7D8715744}"/>
            </c:ext>
          </c:extLst>
        </c:ser>
        <c:ser>
          <c:idx val="1"/>
          <c:order val="1"/>
          <c:tx>
            <c:strRef>
              <c:f>'Recurrencia y recomendación'!$D$6</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'Recurrencia y recomendación'!$B$7:$B$14</c:f>
              <c:strCache>
                <c:ptCount val="8"/>
                <c:pt idx="0">
                  <c:v>Reclamantes</c:v>
                </c:pt>
                <c:pt idx="1">
                  <c:v>Consultantes</c:v>
                </c:pt>
                <c:pt idx="2">
                  <c:v>Seguimiento de decisiones</c:v>
                </c:pt>
                <c:pt idx="3">
                  <c:v>Capacitados Docentes</c:v>
                </c:pt>
                <c:pt idx="4">
                  <c:v>Solicitantes CPLT</c:v>
                </c:pt>
                <c:pt idx="5">
                  <c:v>Capacitados Funcionarios</c:v>
                </c:pt>
                <c:pt idx="6">
                  <c:v>Sensibilización</c:v>
                </c:pt>
                <c:pt idx="7">
                  <c:v>Ciclos Formativos</c:v>
                </c:pt>
              </c:strCache>
            </c:strRef>
          </c:cat>
          <c:val>
            <c:numRef>
              <c:f>'Recurrencia y recomendación'!$D$7:$D$14</c:f>
              <c:numCache>
                <c:formatCode>0%</c:formatCode>
                <c:ptCount val="8"/>
                <c:pt idx="0">
                  <c:v>0.73</c:v>
                </c:pt>
                <c:pt idx="1">
                  <c:v>0.79</c:v>
                </c:pt>
                <c:pt idx="2">
                  <c:v>0.88</c:v>
                </c:pt>
                <c:pt idx="3">
                  <c:v>0.89</c:v>
                </c:pt>
                <c:pt idx="4">
                  <c:v>0.92</c:v>
                </c:pt>
                <c:pt idx="5">
                  <c:v>0.98</c:v>
                </c:pt>
                <c:pt idx="6">
                  <c:v>0.99</c:v>
                </c:pt>
                <c:pt idx="7">
                  <c:v>1</c:v>
                </c:pt>
              </c:numCache>
            </c:numRef>
          </c:val>
          <c:extLst>
            <c:ext xmlns:c16="http://schemas.microsoft.com/office/drawing/2014/chart" uri="{C3380CC4-5D6E-409C-BE32-E72D297353CC}">
              <c16:uniqueId val="{00000001-1350-4D18-A565-55F7D8715744}"/>
            </c:ext>
          </c:extLst>
        </c:ser>
        <c:dLbls>
          <c:dLblPos val="outEnd"/>
          <c:showLegendKey val="0"/>
          <c:showVal val="1"/>
          <c:showCatName val="0"/>
          <c:showSerName val="0"/>
          <c:showPercent val="0"/>
          <c:showBubbleSize val="0"/>
        </c:dLbls>
        <c:gapWidth val="219"/>
        <c:overlap val="-27"/>
        <c:axId val="1608666671"/>
        <c:axId val="1608672911"/>
      </c:barChart>
      <c:catAx>
        <c:axId val="1608666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608672911"/>
        <c:crosses val="autoZero"/>
        <c:auto val="1"/>
        <c:lblAlgn val="ctr"/>
        <c:lblOffset val="100"/>
        <c:noMultiLvlLbl val="0"/>
      </c:catAx>
      <c:valAx>
        <c:axId val="1608672911"/>
        <c:scaling>
          <c:orientation val="minMax"/>
        </c:scaling>
        <c:delete val="1"/>
        <c:axPos val="l"/>
        <c:numFmt formatCode="0%" sourceLinked="1"/>
        <c:majorTickMark val="none"/>
        <c:minorTickMark val="none"/>
        <c:tickLblPos val="nextTo"/>
        <c:crossAx val="16086666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i="0" u="none" strike="noStrike" baseline="0">
                <a:effectLst/>
              </a:rPr>
              <a:t>Pensando en su experiencia con el seguimiento que hace el Consejo para la Transparencia al cumplimiento de la decisión de casos, ¿Ud. diría que éste fue?</a:t>
            </a:r>
            <a:endParaRPr lang="es-CL" sz="1200" b="1"/>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8.8423596910505872E-2"/>
          <c:y val="0.43500175535382918"/>
          <c:w val="0.88375765388975613"/>
          <c:h val="0.46649179998996931"/>
        </c:manualLayout>
      </c:layout>
      <c:barChart>
        <c:barDir val="col"/>
        <c:grouping val="stacked"/>
        <c:varyColors val="0"/>
        <c:ser>
          <c:idx val="0"/>
          <c:order val="0"/>
          <c:tx>
            <c:strRef>
              <c:f>expectativas!$V$70</c:f>
              <c:strCache>
                <c:ptCount val="1"/>
                <c:pt idx="0">
                  <c:v>Mejor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expectativas!$W$69:$X$69</c:f>
              <c:numCache>
                <c:formatCode>General</c:formatCode>
                <c:ptCount val="2"/>
                <c:pt idx="0">
                  <c:v>2020</c:v>
                </c:pt>
                <c:pt idx="1">
                  <c:v>2021</c:v>
                </c:pt>
              </c:numCache>
            </c:numRef>
          </c:cat>
          <c:val>
            <c:numRef>
              <c:f>expectativas!$W$70:$X$70</c:f>
              <c:numCache>
                <c:formatCode>0%</c:formatCode>
                <c:ptCount val="2"/>
                <c:pt idx="0">
                  <c:v>0.45099999999999996</c:v>
                </c:pt>
                <c:pt idx="1">
                  <c:v>0.51162790697674421</c:v>
                </c:pt>
              </c:numCache>
            </c:numRef>
          </c:val>
          <c:extLst>
            <c:ext xmlns:c16="http://schemas.microsoft.com/office/drawing/2014/chart" uri="{C3380CC4-5D6E-409C-BE32-E72D297353CC}">
              <c16:uniqueId val="{00000000-778D-40B5-B9E2-D66F2DA4451B}"/>
            </c:ext>
          </c:extLst>
        </c:ser>
        <c:ser>
          <c:idx val="1"/>
          <c:order val="1"/>
          <c:tx>
            <c:strRef>
              <c:f>expectativas!$V$71</c:f>
              <c:strCache>
                <c:ptCount val="1"/>
                <c:pt idx="0">
                  <c:v>Igual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expectativas!$W$69:$X$69</c:f>
              <c:numCache>
                <c:formatCode>General</c:formatCode>
                <c:ptCount val="2"/>
                <c:pt idx="0">
                  <c:v>2020</c:v>
                </c:pt>
                <c:pt idx="1">
                  <c:v>2021</c:v>
                </c:pt>
              </c:numCache>
            </c:numRef>
          </c:cat>
          <c:val>
            <c:numRef>
              <c:f>expectativas!$W$71:$X$71</c:f>
              <c:numCache>
                <c:formatCode>0%</c:formatCode>
                <c:ptCount val="2"/>
                <c:pt idx="0">
                  <c:v>0.161</c:v>
                </c:pt>
                <c:pt idx="1">
                  <c:v>0.18604651162790697</c:v>
                </c:pt>
              </c:numCache>
            </c:numRef>
          </c:val>
          <c:extLst>
            <c:ext xmlns:c16="http://schemas.microsoft.com/office/drawing/2014/chart" uri="{C3380CC4-5D6E-409C-BE32-E72D297353CC}">
              <c16:uniqueId val="{00000001-778D-40B5-B9E2-D66F2DA4451B}"/>
            </c:ext>
          </c:extLst>
        </c:ser>
        <c:ser>
          <c:idx val="2"/>
          <c:order val="2"/>
          <c:tx>
            <c:strRef>
              <c:f>expectativas!$V$72</c:f>
              <c:strCache>
                <c:ptCount val="1"/>
                <c:pt idx="0">
                  <c:v>Peor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expectativas!$W$69:$X$69</c:f>
              <c:numCache>
                <c:formatCode>General</c:formatCode>
                <c:ptCount val="2"/>
                <c:pt idx="0">
                  <c:v>2020</c:v>
                </c:pt>
                <c:pt idx="1">
                  <c:v>2021</c:v>
                </c:pt>
              </c:numCache>
            </c:numRef>
          </c:cat>
          <c:val>
            <c:numRef>
              <c:f>expectativas!$W$72:$X$72</c:f>
              <c:numCache>
                <c:formatCode>0%</c:formatCode>
                <c:ptCount val="2"/>
                <c:pt idx="0">
                  <c:v>0.38700000000000001</c:v>
                </c:pt>
                <c:pt idx="1">
                  <c:v>0.30232558139534882</c:v>
                </c:pt>
              </c:numCache>
            </c:numRef>
          </c:val>
          <c:extLst>
            <c:ext xmlns:c16="http://schemas.microsoft.com/office/drawing/2014/chart" uri="{C3380CC4-5D6E-409C-BE32-E72D297353CC}">
              <c16:uniqueId val="{00000002-778D-40B5-B9E2-D66F2DA4451B}"/>
            </c:ext>
          </c:extLst>
        </c:ser>
        <c:dLbls>
          <c:dLblPos val="ctr"/>
          <c:showLegendKey val="0"/>
          <c:showVal val="1"/>
          <c:showCatName val="0"/>
          <c:showSerName val="0"/>
          <c:showPercent val="0"/>
          <c:showBubbleSize val="0"/>
        </c:dLbls>
        <c:gapWidth val="150"/>
        <c:overlap val="100"/>
        <c:axId val="1439890895"/>
        <c:axId val="1439902959"/>
      </c:barChart>
      <c:catAx>
        <c:axId val="143989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439902959"/>
        <c:crosses val="autoZero"/>
        <c:auto val="1"/>
        <c:lblAlgn val="ctr"/>
        <c:lblOffset val="100"/>
        <c:noMultiLvlLbl val="0"/>
      </c:catAx>
      <c:valAx>
        <c:axId val="1439902959"/>
        <c:scaling>
          <c:orientation val="minMax"/>
          <c:max val="1"/>
          <c:min val="0"/>
        </c:scaling>
        <c:delete val="1"/>
        <c:axPos val="l"/>
        <c:numFmt formatCode="0%" sourceLinked="1"/>
        <c:majorTickMark val="none"/>
        <c:minorTickMark val="none"/>
        <c:tickLblPos val="nextTo"/>
        <c:crossAx val="14398908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 lastClr="FFFFFF">
          <a:lumMod val="50000"/>
        </a:sysClr>
      </a:solidFill>
      <a:round/>
    </a:ln>
    <a:effectLst/>
  </c:spPr>
  <c:txPr>
    <a:bodyPr/>
    <a:lstStyle/>
    <a:p>
      <a:pPr>
        <a:defRPr/>
      </a:pPr>
      <a:endParaRPr lang="es-CL"/>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Sugerencias </a:t>
            </a:r>
            <a:br>
              <a:rPr lang="en-US" sz="1200" b="1"/>
            </a:br>
            <a:r>
              <a:rPr lang="en-US" sz="1200" b="1"/>
              <a:t>(N= 31)</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'Seguimiento de Decisiones'!$C$14</c:f>
              <c:strCache>
                <c:ptCount val="1"/>
                <c:pt idx="0">
                  <c:v>Sugerencias (N= 31)</c:v>
                </c:pt>
              </c:strCache>
            </c:strRef>
          </c:tx>
          <c:spPr>
            <a:solidFill>
              <a:schemeClr val="accent1"/>
            </a:solidFill>
            <a:ln>
              <a:noFill/>
            </a:ln>
            <a:effectLst/>
          </c:spPr>
          <c:invertIfNegative val="0"/>
          <c:dPt>
            <c:idx val="7"/>
            <c:invertIfNegative val="0"/>
            <c:bubble3D val="0"/>
            <c:spPr>
              <a:solidFill>
                <a:schemeClr val="bg2"/>
              </a:solidFill>
              <a:ln>
                <a:noFill/>
              </a:ln>
              <a:effectLst/>
            </c:spPr>
            <c:extLst>
              <c:ext xmlns:c16="http://schemas.microsoft.com/office/drawing/2014/chart" uri="{C3380CC4-5D6E-409C-BE32-E72D297353CC}">
                <c16:uniqueId val="{00000001-5ED5-4DC4-BA45-71D3B759E35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de Decisiones'!$B$15:$B$22</c:f>
              <c:strCache>
                <c:ptCount val="8"/>
                <c:pt idx="0">
                  <c:v>Acortar plazos de entrega (Tiempo)</c:v>
                </c:pt>
                <c:pt idx="1">
                  <c:v>Lenguaje / respuestas claras</c:v>
                </c:pt>
                <c:pt idx="2">
                  <c:v>Más fuerza en exigir entrega</c:v>
                </c:pt>
                <c:pt idx="3">
                  <c:v>Analizar mejor los casos</c:v>
                </c:pt>
                <c:pt idx="4">
                  <c:v>Bien / Felicitaciones</c:v>
                </c:pt>
                <c:pt idx="5">
                  <c:v>Más atribuciones al CPLT</c:v>
                </c:pt>
                <c:pt idx="6">
                  <c:v>Verificar respuestas / cumplimiento</c:v>
                </c:pt>
                <c:pt idx="7">
                  <c:v>Otro </c:v>
                </c:pt>
              </c:strCache>
            </c:strRef>
          </c:cat>
          <c:val>
            <c:numRef>
              <c:f>'Seguimiento de Decisiones'!$C$15:$C$22</c:f>
              <c:numCache>
                <c:formatCode>0%</c:formatCode>
                <c:ptCount val="8"/>
                <c:pt idx="0">
                  <c:v>0.38709677419354838</c:v>
                </c:pt>
                <c:pt idx="1">
                  <c:v>0.16129032258064516</c:v>
                </c:pt>
                <c:pt idx="2">
                  <c:v>0.12903225806451613</c:v>
                </c:pt>
                <c:pt idx="3">
                  <c:v>9.6774193548387094E-2</c:v>
                </c:pt>
                <c:pt idx="4">
                  <c:v>9.6774193548387094E-2</c:v>
                </c:pt>
                <c:pt idx="5">
                  <c:v>6.4516129032258063E-2</c:v>
                </c:pt>
                <c:pt idx="6">
                  <c:v>3.2258064516129031E-2</c:v>
                </c:pt>
                <c:pt idx="7">
                  <c:v>3.2258064516129031E-2</c:v>
                </c:pt>
              </c:numCache>
            </c:numRef>
          </c:val>
          <c:extLst>
            <c:ext xmlns:c16="http://schemas.microsoft.com/office/drawing/2014/chart" uri="{C3380CC4-5D6E-409C-BE32-E72D297353CC}">
              <c16:uniqueId val="{00000002-5ED5-4DC4-BA45-71D3B759E352}"/>
            </c:ext>
          </c:extLst>
        </c:ser>
        <c:dLbls>
          <c:showLegendKey val="0"/>
          <c:showVal val="0"/>
          <c:showCatName val="0"/>
          <c:showSerName val="0"/>
          <c:showPercent val="0"/>
          <c:showBubbleSize val="0"/>
        </c:dLbls>
        <c:gapWidth val="50"/>
        <c:axId val="1386310367"/>
        <c:axId val="1386304959"/>
      </c:barChart>
      <c:catAx>
        <c:axId val="138631036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386304959"/>
        <c:crosses val="autoZero"/>
        <c:auto val="1"/>
        <c:lblAlgn val="ctr"/>
        <c:lblOffset val="100"/>
        <c:noMultiLvlLbl val="0"/>
      </c:catAx>
      <c:valAx>
        <c:axId val="1386304959"/>
        <c:scaling>
          <c:orientation val="minMax"/>
          <c:max val="0.5"/>
        </c:scaling>
        <c:delete val="1"/>
        <c:axPos val="t"/>
        <c:numFmt formatCode="0%" sourceLinked="1"/>
        <c:majorTickMark val="out"/>
        <c:minorTickMark val="none"/>
        <c:tickLblPos val="nextTo"/>
        <c:crossAx val="1386310367"/>
        <c:crosses val="autoZero"/>
        <c:crossBetween val="between"/>
      </c:valAx>
      <c:spPr>
        <a:noFill/>
        <a:ln>
          <a:noFill/>
        </a:ln>
        <a:effectLst/>
      </c:spPr>
    </c:plotArea>
    <c:plotVisOnly val="1"/>
    <c:dispBlanksAs val="gap"/>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En una escala de 1 a 7, donde 1 es “muy insatisfecho” y 7 es “muy satisfecho”, ¿Qué tan satisfecho se encuentra con el servicio de respuesta del Consejo para la Transparencia a su consulta? </a:t>
            </a:r>
            <a:r>
              <a:rPr lang="en-US" sz="1200" b="0"/>
              <a:t>(Promedio</a:t>
            </a:r>
            <a:r>
              <a:rPr lang="en-US" sz="1200" b="0" baseline="0"/>
              <a:t> de notas)</a:t>
            </a:r>
            <a:endParaRPr lang="en-US" sz="1200" b="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'sat gral'!$B$22</c:f>
              <c:strCache>
                <c:ptCount val="1"/>
                <c:pt idx="0">
                  <c:v>sat gral</c:v>
                </c:pt>
              </c:strCache>
            </c:strRef>
          </c:tx>
          <c:spPr>
            <a:solidFill>
              <a:schemeClr val="accent1"/>
            </a:solidFill>
            <a:ln>
              <a:noFill/>
            </a:ln>
            <a:effectLst/>
          </c:spPr>
          <c:invertIfNegative val="0"/>
          <c:dPt>
            <c:idx val="0"/>
            <c:invertIfNegative val="0"/>
            <c:bubble3D val="0"/>
            <c:spPr>
              <a:solidFill>
                <a:srgbClr val="4F81BD">
                  <a:lumMod val="40000"/>
                  <a:lumOff val="60000"/>
                </a:srgbClr>
              </a:solidFill>
              <a:ln>
                <a:noFill/>
              </a:ln>
              <a:effectLst/>
            </c:spPr>
            <c:extLst>
              <c:ext xmlns:c16="http://schemas.microsoft.com/office/drawing/2014/chart" uri="{C3380CC4-5D6E-409C-BE32-E72D297353CC}">
                <c16:uniqueId val="{00000002-C255-45DA-A6EC-4B4E3A8D3C8C}"/>
              </c:ext>
            </c:extLst>
          </c:dPt>
          <c:dPt>
            <c:idx val="1"/>
            <c:invertIfNegative val="0"/>
            <c:bubble3D val="0"/>
            <c:spPr>
              <a:solidFill>
                <a:srgbClr val="0070C0"/>
              </a:solidFill>
              <a:ln>
                <a:noFill/>
              </a:ln>
              <a:effectLst/>
            </c:spPr>
            <c:extLst>
              <c:ext xmlns:c16="http://schemas.microsoft.com/office/drawing/2014/chart" uri="{C3380CC4-5D6E-409C-BE32-E72D297353CC}">
                <c16:uniqueId val="{00000003-C255-45DA-A6EC-4B4E3A8D3C8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gral'!$C$21:$D$21</c:f>
              <c:strCache>
                <c:ptCount val="2"/>
                <c:pt idx="0">
                  <c:v>2020</c:v>
                </c:pt>
                <c:pt idx="1">
                  <c:v>2021</c:v>
                </c:pt>
              </c:strCache>
            </c:strRef>
          </c:cat>
          <c:val>
            <c:numRef>
              <c:f>'sat gral'!$C$22:$D$22</c:f>
              <c:numCache>
                <c:formatCode>###0.0</c:formatCode>
                <c:ptCount val="2"/>
                <c:pt idx="0">
                  <c:v>5.3919062832800826</c:v>
                </c:pt>
                <c:pt idx="1">
                  <c:v>4.9437257438551017</c:v>
                </c:pt>
              </c:numCache>
            </c:numRef>
          </c:val>
          <c:extLst>
            <c:ext xmlns:c16="http://schemas.microsoft.com/office/drawing/2014/chart" uri="{C3380CC4-5D6E-409C-BE32-E72D297353CC}">
              <c16:uniqueId val="{00000000-C255-45DA-A6EC-4B4E3A8D3C8C}"/>
            </c:ext>
          </c:extLst>
        </c:ser>
        <c:dLbls>
          <c:dLblPos val="outEnd"/>
          <c:showLegendKey val="0"/>
          <c:showVal val="1"/>
          <c:showCatName val="0"/>
          <c:showSerName val="0"/>
          <c:showPercent val="0"/>
          <c:showBubbleSize val="0"/>
        </c:dLbls>
        <c:gapWidth val="219"/>
        <c:overlap val="-27"/>
        <c:axId val="446513856"/>
        <c:axId val="446515936"/>
      </c:barChart>
      <c:catAx>
        <c:axId val="44651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46515936"/>
        <c:crosses val="autoZero"/>
        <c:auto val="1"/>
        <c:lblAlgn val="ctr"/>
        <c:lblOffset val="100"/>
        <c:noMultiLvlLbl val="0"/>
      </c:catAx>
      <c:valAx>
        <c:axId val="446515936"/>
        <c:scaling>
          <c:orientation val="minMax"/>
          <c:max val="7"/>
          <c:min val="1"/>
        </c:scaling>
        <c:delete val="1"/>
        <c:axPos val="l"/>
        <c:numFmt formatCode="###0.0" sourceLinked="1"/>
        <c:majorTickMark val="none"/>
        <c:minorTickMark val="none"/>
        <c:tickLblPos val="nextTo"/>
        <c:crossAx val="446513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En una escala de 1 a 7, donde 1 es “muy insatisfecho” y 7 es “muy satisfecho”, ¿Qué tan satisfecho se encuentra con el servicio de respuesta del Consejo para la Transparencia a su consulta? </a:t>
            </a:r>
            <a:r>
              <a:rPr lang="en-US" sz="1200" b="0" i="0" baseline="0">
                <a:effectLst/>
              </a:rPr>
              <a:t>(Promedio de notas)</a:t>
            </a:r>
            <a:endParaRPr lang="es-CL"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gral'!$C$37:$C$48</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'sat gral'!$D$37:$D$48</c:f>
              <c:numCache>
                <c:formatCode>###0.0</c:formatCode>
                <c:ptCount val="12"/>
                <c:pt idx="0">
                  <c:v>4.7500000000000009</c:v>
                </c:pt>
                <c:pt idx="1">
                  <c:v>5.2086330935251803</c:v>
                </c:pt>
                <c:pt idx="2">
                  <c:v>5.0317460317460316</c:v>
                </c:pt>
                <c:pt idx="3">
                  <c:v>4.9692307692307711</c:v>
                </c:pt>
                <c:pt idx="4">
                  <c:v>4.9236111111111089</c:v>
                </c:pt>
                <c:pt idx="5">
                  <c:v>4.9459459459459465</c:v>
                </c:pt>
                <c:pt idx="6">
                  <c:v>4.7401574803149611</c:v>
                </c:pt>
                <c:pt idx="7">
                  <c:v>4.8709677419354804</c:v>
                </c:pt>
                <c:pt idx="8">
                  <c:v>4.873333333333334</c:v>
                </c:pt>
                <c:pt idx="9">
                  <c:v>4.8</c:v>
                </c:pt>
                <c:pt idx="10">
                  <c:v>5.1060606060606091</c:v>
                </c:pt>
                <c:pt idx="11">
                  <c:v>5.0104166666666679</c:v>
                </c:pt>
              </c:numCache>
            </c:numRef>
          </c:val>
          <c:smooth val="0"/>
          <c:extLst>
            <c:ext xmlns:c16="http://schemas.microsoft.com/office/drawing/2014/chart" uri="{C3380CC4-5D6E-409C-BE32-E72D297353CC}">
              <c16:uniqueId val="{00000000-D539-4CA4-A917-CBA68D2C759B}"/>
            </c:ext>
          </c:extLst>
        </c:ser>
        <c:dLbls>
          <c:dLblPos val="t"/>
          <c:showLegendKey val="0"/>
          <c:showVal val="1"/>
          <c:showCatName val="0"/>
          <c:showSerName val="0"/>
          <c:showPercent val="0"/>
          <c:showBubbleSize val="0"/>
        </c:dLbls>
        <c:smooth val="0"/>
        <c:axId val="1240433391"/>
        <c:axId val="1240427983"/>
      </c:lineChart>
      <c:dateAx>
        <c:axId val="124043339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240427983"/>
        <c:crosses val="autoZero"/>
        <c:auto val="1"/>
        <c:lblOffset val="100"/>
        <c:baseTimeUnit val="months"/>
      </c:dateAx>
      <c:valAx>
        <c:axId val="1240427983"/>
        <c:scaling>
          <c:orientation val="minMax"/>
          <c:max val="7"/>
          <c:min val="1"/>
        </c:scaling>
        <c:delete val="1"/>
        <c:axPos val="l"/>
        <c:numFmt formatCode="###0.0" sourceLinked="1"/>
        <c:majorTickMark val="out"/>
        <c:minorTickMark val="none"/>
        <c:tickLblPos val="nextTo"/>
        <c:crossAx val="1240433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dirty="0"/>
              <a:t>Satisfacción con aspectos del ingreso de la consulta </a:t>
            </a:r>
            <a:r>
              <a:rPr lang="es-CL" sz="1200" dirty="0"/>
              <a:t>(Promedio</a:t>
            </a:r>
            <a:r>
              <a:rPr lang="es-CL" sz="1200" baseline="0" dirty="0"/>
              <a:t> de notas)</a:t>
            </a:r>
            <a:endParaRPr lang="es-CL"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'sat ingreso y respuesta'!$C$9</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ingreso y respuesta'!$B$10:$B$12</c:f>
              <c:strCache>
                <c:ptCount val="3"/>
                <c:pt idx="0">
                  <c:v>Facilidad para contactarse con el CPLT</c:v>
                </c:pt>
                <c:pt idx="1">
                  <c:v>La comprensión de su consulta por parte del personal que lo atendió</c:v>
                </c:pt>
                <c:pt idx="2">
                  <c:v>La amabilidad del personal del CPLT que atendió su consulta</c:v>
                </c:pt>
              </c:strCache>
            </c:strRef>
          </c:cat>
          <c:val>
            <c:numRef>
              <c:f>'sat ingreso y respuesta'!$C$10:$C$12</c:f>
              <c:numCache>
                <c:formatCode>###0.0</c:formatCode>
                <c:ptCount val="3"/>
                <c:pt idx="0">
                  <c:v>5.7855579868708924</c:v>
                </c:pt>
                <c:pt idx="1">
                  <c:v>5.9260563380281708</c:v>
                </c:pt>
                <c:pt idx="2">
                  <c:v>6.2210144927536213</c:v>
                </c:pt>
              </c:numCache>
            </c:numRef>
          </c:val>
          <c:extLst>
            <c:ext xmlns:c16="http://schemas.microsoft.com/office/drawing/2014/chart" uri="{C3380CC4-5D6E-409C-BE32-E72D297353CC}">
              <c16:uniqueId val="{00000000-9656-46E4-9884-B1F3FEBE2DA9}"/>
            </c:ext>
          </c:extLst>
        </c:ser>
        <c:ser>
          <c:idx val="1"/>
          <c:order val="1"/>
          <c:tx>
            <c:strRef>
              <c:f>'sat ingreso y respuesta'!$D$9</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ingreso y respuesta'!$B$10:$B$12</c:f>
              <c:strCache>
                <c:ptCount val="3"/>
                <c:pt idx="0">
                  <c:v>Facilidad para contactarse con el CPLT</c:v>
                </c:pt>
                <c:pt idx="1">
                  <c:v>La comprensión de su consulta por parte del personal que lo atendió</c:v>
                </c:pt>
                <c:pt idx="2">
                  <c:v>La amabilidad del personal del CPLT que atendió su consulta</c:v>
                </c:pt>
              </c:strCache>
            </c:strRef>
          </c:cat>
          <c:val>
            <c:numRef>
              <c:f>'sat ingreso y respuesta'!$D$10:$D$12</c:f>
              <c:numCache>
                <c:formatCode>###0.0</c:formatCode>
                <c:ptCount val="3"/>
                <c:pt idx="0">
                  <c:v>5.5092838196286369</c:v>
                </c:pt>
                <c:pt idx="1">
                  <c:v>5.5110952040086012</c:v>
                </c:pt>
                <c:pt idx="2">
                  <c:v>5.9043026706231352</c:v>
                </c:pt>
              </c:numCache>
            </c:numRef>
          </c:val>
          <c:extLst>
            <c:ext xmlns:c16="http://schemas.microsoft.com/office/drawing/2014/chart" uri="{C3380CC4-5D6E-409C-BE32-E72D297353CC}">
              <c16:uniqueId val="{00000001-9656-46E4-9884-B1F3FEBE2DA9}"/>
            </c:ext>
          </c:extLst>
        </c:ser>
        <c:dLbls>
          <c:dLblPos val="outEnd"/>
          <c:showLegendKey val="0"/>
          <c:showVal val="1"/>
          <c:showCatName val="0"/>
          <c:showSerName val="0"/>
          <c:showPercent val="0"/>
          <c:showBubbleSize val="0"/>
        </c:dLbls>
        <c:gapWidth val="219"/>
        <c:axId val="719308399"/>
        <c:axId val="719309647"/>
      </c:barChart>
      <c:catAx>
        <c:axId val="71930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719309647"/>
        <c:crosses val="autoZero"/>
        <c:auto val="1"/>
        <c:lblAlgn val="ctr"/>
        <c:lblOffset val="100"/>
        <c:noMultiLvlLbl val="0"/>
      </c:catAx>
      <c:valAx>
        <c:axId val="719309647"/>
        <c:scaling>
          <c:orientation val="minMax"/>
          <c:min val="1"/>
        </c:scaling>
        <c:delete val="1"/>
        <c:axPos val="b"/>
        <c:numFmt formatCode="###0.0" sourceLinked="1"/>
        <c:majorTickMark val="none"/>
        <c:minorTickMark val="none"/>
        <c:tickLblPos val="nextTo"/>
        <c:crossAx val="7193083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dirty="0"/>
              <a:t>Satisfacción con aspectos</a:t>
            </a:r>
            <a:r>
              <a:rPr lang="es-CL" sz="1200" b="1" baseline="0" dirty="0"/>
              <a:t> de la respuesta</a:t>
            </a:r>
          </a:p>
          <a:p>
            <a:pPr>
              <a:defRPr sz="1200"/>
            </a:pPr>
            <a:r>
              <a:rPr lang="es-CL" sz="1200" b="0" baseline="0" dirty="0"/>
              <a:t>(Promedio de notas)</a:t>
            </a:r>
            <a:endParaRPr lang="es-CL" sz="1200" b="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'sat ingreso y respuesta'!$C$40</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ingreso y respuesta'!$B$41:$B$45</c:f>
              <c:strCache>
                <c:ptCount val="5"/>
                <c:pt idx="0">
                  <c:v>La utilidad de la respuesta</c:v>
                </c:pt>
                <c:pt idx="1">
                  <c:v>La relación entre su consulta y la respuesta que recibió</c:v>
                </c:pt>
                <c:pt idx="2">
                  <c:v>La orientación que le dio el CPLT en caso de no ser la institución adecuada para responder a su consulta</c:v>
                </c:pt>
                <c:pt idx="3">
                  <c:v>El tiempo de respuesta</c:v>
                </c:pt>
                <c:pt idx="4">
                  <c:v>La claridad del lenguaje de la respuesta</c:v>
                </c:pt>
              </c:strCache>
            </c:strRef>
          </c:cat>
          <c:val>
            <c:numRef>
              <c:f>'sat ingreso y respuesta'!$C$41:$C$45</c:f>
              <c:numCache>
                <c:formatCode>###0.0</c:formatCode>
                <c:ptCount val="5"/>
                <c:pt idx="0">
                  <c:v>5.3922222222222178</c:v>
                </c:pt>
                <c:pt idx="1">
                  <c:v>5.4521452145214493</c:v>
                </c:pt>
                <c:pt idx="2">
                  <c:v>5.4576757532281155</c:v>
                </c:pt>
                <c:pt idx="3">
                  <c:v>5.4994487320837866</c:v>
                </c:pt>
                <c:pt idx="4">
                  <c:v>5.8487208008898763</c:v>
                </c:pt>
              </c:numCache>
            </c:numRef>
          </c:val>
          <c:extLst>
            <c:ext xmlns:c16="http://schemas.microsoft.com/office/drawing/2014/chart" uri="{C3380CC4-5D6E-409C-BE32-E72D297353CC}">
              <c16:uniqueId val="{00000000-2DD5-49F4-9BB0-9F253367F3B9}"/>
            </c:ext>
          </c:extLst>
        </c:ser>
        <c:ser>
          <c:idx val="1"/>
          <c:order val="1"/>
          <c:tx>
            <c:strRef>
              <c:f>'sat ingreso y respuesta'!$D$40</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ingreso y respuesta'!$B$41:$B$45</c:f>
              <c:strCache>
                <c:ptCount val="5"/>
                <c:pt idx="0">
                  <c:v>La utilidad de la respuesta</c:v>
                </c:pt>
                <c:pt idx="1">
                  <c:v>La relación entre su consulta y la respuesta que recibió</c:v>
                </c:pt>
                <c:pt idx="2">
                  <c:v>La orientación que le dio el CPLT en caso de no ser la institución adecuada para responder a su consulta</c:v>
                </c:pt>
                <c:pt idx="3">
                  <c:v>El tiempo de respuesta</c:v>
                </c:pt>
                <c:pt idx="4">
                  <c:v>La claridad del lenguaje de la respuesta</c:v>
                </c:pt>
              </c:strCache>
            </c:strRef>
          </c:cat>
          <c:val>
            <c:numRef>
              <c:f>'sat ingreso y respuesta'!$D$41:$D$45</c:f>
              <c:numCache>
                <c:formatCode>###0.0</c:formatCode>
                <c:ptCount val="5"/>
                <c:pt idx="0">
                  <c:v>4.8561643835616515</c:v>
                </c:pt>
                <c:pt idx="1">
                  <c:v>4.9397427217332393</c:v>
                </c:pt>
                <c:pt idx="2">
                  <c:v>5.0463836477987423</c:v>
                </c:pt>
                <c:pt idx="3">
                  <c:v>5.1924119241192495</c:v>
                </c:pt>
                <c:pt idx="4">
                  <c:v>5.5034106412005439</c:v>
                </c:pt>
              </c:numCache>
            </c:numRef>
          </c:val>
          <c:extLst>
            <c:ext xmlns:c16="http://schemas.microsoft.com/office/drawing/2014/chart" uri="{C3380CC4-5D6E-409C-BE32-E72D297353CC}">
              <c16:uniqueId val="{00000001-2DD5-49F4-9BB0-9F253367F3B9}"/>
            </c:ext>
          </c:extLst>
        </c:ser>
        <c:dLbls>
          <c:dLblPos val="outEnd"/>
          <c:showLegendKey val="0"/>
          <c:showVal val="1"/>
          <c:showCatName val="0"/>
          <c:showSerName val="0"/>
          <c:showPercent val="0"/>
          <c:showBubbleSize val="0"/>
        </c:dLbls>
        <c:gapWidth val="182"/>
        <c:axId val="1304300175"/>
        <c:axId val="1304296015"/>
      </c:barChart>
      <c:catAx>
        <c:axId val="1304300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304296015"/>
        <c:crosses val="autoZero"/>
        <c:auto val="1"/>
        <c:lblAlgn val="ctr"/>
        <c:lblOffset val="100"/>
        <c:noMultiLvlLbl val="0"/>
      </c:catAx>
      <c:valAx>
        <c:axId val="1304296015"/>
        <c:scaling>
          <c:orientation val="minMax"/>
        </c:scaling>
        <c:delete val="1"/>
        <c:axPos val="b"/>
        <c:numFmt formatCode="###0.0" sourceLinked="1"/>
        <c:majorTickMark val="none"/>
        <c:minorTickMark val="none"/>
        <c:tickLblPos val="nextTo"/>
        <c:crossAx val="13043001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a:t>¿A través de qué canal ingresó su última consulta al Consejo para la Transparencia?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'canal ingreso'!$D$13</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'canal ingreso'!$C$14:$C$19</c:f>
              <c:strCache>
                <c:ptCount val="6"/>
                <c:pt idx="0">
                  <c:v>Concurrió personalmente</c:v>
                </c:pt>
                <c:pt idx="1">
                  <c:v>Otro</c:v>
                </c:pt>
                <c:pt idx="2">
                  <c:v>No sabe/ No recuerda</c:v>
                </c:pt>
                <c:pt idx="3">
                  <c:v>Teléfono</c:v>
                </c:pt>
                <c:pt idx="4">
                  <c:v>Correo electrónico</c:v>
                </c:pt>
                <c:pt idx="5">
                  <c:v>Sitio web del CPLT</c:v>
                </c:pt>
              </c:strCache>
            </c:strRef>
          </c:cat>
          <c:val>
            <c:numRef>
              <c:f>'canal ingreso'!$D$14:$D$19</c:f>
              <c:numCache>
                <c:formatCode>###0%</c:formatCode>
                <c:ptCount val="6"/>
                <c:pt idx="0">
                  <c:v>2.1299254526091587E-2</c:v>
                </c:pt>
                <c:pt idx="1">
                  <c:v>1.2779552715654952E-2</c:v>
                </c:pt>
                <c:pt idx="2">
                  <c:v>2.8753993610223641E-2</c:v>
                </c:pt>
                <c:pt idx="3">
                  <c:v>0.25133120340788073</c:v>
                </c:pt>
                <c:pt idx="4">
                  <c:v>0.3876464323748669</c:v>
                </c:pt>
                <c:pt idx="5">
                  <c:v>0.29818956336528224</c:v>
                </c:pt>
              </c:numCache>
            </c:numRef>
          </c:val>
          <c:extLst>
            <c:ext xmlns:c16="http://schemas.microsoft.com/office/drawing/2014/chart" uri="{C3380CC4-5D6E-409C-BE32-E72D297353CC}">
              <c16:uniqueId val="{00000000-B3DD-4DCF-9D41-AED05F801777}"/>
            </c:ext>
          </c:extLst>
        </c:ser>
        <c:ser>
          <c:idx val="1"/>
          <c:order val="1"/>
          <c:tx>
            <c:strRef>
              <c:f>'canal ingreso'!$E$13</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'canal ingreso'!$C$14:$C$19</c:f>
              <c:strCache>
                <c:ptCount val="6"/>
                <c:pt idx="0">
                  <c:v>Concurrió personalmente</c:v>
                </c:pt>
                <c:pt idx="1">
                  <c:v>Otro</c:v>
                </c:pt>
                <c:pt idx="2">
                  <c:v>No sabe/ No recuerda</c:v>
                </c:pt>
                <c:pt idx="3">
                  <c:v>Teléfono</c:v>
                </c:pt>
                <c:pt idx="4">
                  <c:v>Correo electrónico</c:v>
                </c:pt>
                <c:pt idx="5">
                  <c:v>Sitio web del CPLT</c:v>
                </c:pt>
              </c:strCache>
            </c:strRef>
          </c:cat>
          <c:val>
            <c:numRef>
              <c:f>'canal ingreso'!$E$14:$E$19</c:f>
              <c:numCache>
                <c:formatCode>###0%</c:formatCode>
                <c:ptCount val="6"/>
                <c:pt idx="0">
                  <c:v>1.034928848641656E-2</c:v>
                </c:pt>
                <c:pt idx="1">
                  <c:v>1.5523932729624839E-2</c:v>
                </c:pt>
                <c:pt idx="2">
                  <c:v>2.9754204398447608E-2</c:v>
                </c:pt>
                <c:pt idx="3">
                  <c:v>0.14877102199223805</c:v>
                </c:pt>
                <c:pt idx="4">
                  <c:v>0.34540750323415265</c:v>
                </c:pt>
                <c:pt idx="5">
                  <c:v>0.45019404915912031</c:v>
                </c:pt>
              </c:numCache>
            </c:numRef>
          </c:val>
          <c:extLst>
            <c:ext xmlns:c16="http://schemas.microsoft.com/office/drawing/2014/chart" uri="{C3380CC4-5D6E-409C-BE32-E72D297353CC}">
              <c16:uniqueId val="{00000001-B3DD-4DCF-9D41-AED05F801777}"/>
            </c:ext>
          </c:extLst>
        </c:ser>
        <c:dLbls>
          <c:dLblPos val="outEnd"/>
          <c:showLegendKey val="0"/>
          <c:showVal val="1"/>
          <c:showCatName val="0"/>
          <c:showSerName val="0"/>
          <c:showPercent val="0"/>
          <c:showBubbleSize val="0"/>
        </c:dLbls>
        <c:gapWidth val="182"/>
        <c:axId val="1237258639"/>
        <c:axId val="1237255727"/>
      </c:barChart>
      <c:catAx>
        <c:axId val="1237258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237255727"/>
        <c:crosses val="autoZero"/>
        <c:auto val="1"/>
        <c:lblAlgn val="ctr"/>
        <c:lblOffset val="100"/>
        <c:noMultiLvlLbl val="0"/>
      </c:catAx>
      <c:valAx>
        <c:axId val="1237255727"/>
        <c:scaling>
          <c:orientation val="minMax"/>
        </c:scaling>
        <c:delete val="1"/>
        <c:axPos val="b"/>
        <c:numFmt formatCode="###0%" sourceLinked="1"/>
        <c:majorTickMark val="none"/>
        <c:minorTickMark val="none"/>
        <c:tickLblPos val="nextTo"/>
        <c:crossAx val="12372586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Satisfacción</a:t>
            </a:r>
            <a:r>
              <a:rPr lang="es-CL" sz="1200" b="1" baseline="0"/>
              <a:t> general según canal de ingreso</a:t>
            </a:r>
            <a:endParaRPr lang="es-CL"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'sat canal'!$D$15</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canal'!$C$16:$C$19</c:f>
              <c:strCache>
                <c:ptCount val="4"/>
                <c:pt idx="0">
                  <c:v>Concurrió personalmente</c:v>
                </c:pt>
                <c:pt idx="1">
                  <c:v>Sitio web del CPLT</c:v>
                </c:pt>
                <c:pt idx="2">
                  <c:v>Correo electrónico</c:v>
                </c:pt>
                <c:pt idx="3">
                  <c:v>Teléfono</c:v>
                </c:pt>
              </c:strCache>
            </c:strRef>
          </c:cat>
          <c:val>
            <c:numRef>
              <c:f>'sat canal'!$D$16:$D$19</c:f>
              <c:numCache>
                <c:formatCode>###0.0</c:formatCode>
                <c:ptCount val="4"/>
                <c:pt idx="0">
                  <c:v>4.450000000000002</c:v>
                </c:pt>
                <c:pt idx="1">
                  <c:v>4.8071428571428596</c:v>
                </c:pt>
                <c:pt idx="2">
                  <c:v>5.4230769230769225</c:v>
                </c:pt>
                <c:pt idx="3">
                  <c:v>6.1906779661016929</c:v>
                </c:pt>
              </c:numCache>
            </c:numRef>
          </c:val>
          <c:extLst>
            <c:ext xmlns:c16="http://schemas.microsoft.com/office/drawing/2014/chart" uri="{C3380CC4-5D6E-409C-BE32-E72D297353CC}">
              <c16:uniqueId val="{00000000-6B60-4C5D-8401-1346CAFE8F17}"/>
            </c:ext>
          </c:extLst>
        </c:ser>
        <c:ser>
          <c:idx val="1"/>
          <c:order val="1"/>
          <c:tx>
            <c:strRef>
              <c:f>'sat canal'!$E$15</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canal'!$C$16:$C$19</c:f>
              <c:strCache>
                <c:ptCount val="4"/>
                <c:pt idx="0">
                  <c:v>Concurrió personalmente</c:v>
                </c:pt>
                <c:pt idx="1">
                  <c:v>Sitio web del CPLT</c:v>
                </c:pt>
                <c:pt idx="2">
                  <c:v>Correo electrónico</c:v>
                </c:pt>
                <c:pt idx="3">
                  <c:v>Teléfono</c:v>
                </c:pt>
              </c:strCache>
            </c:strRef>
          </c:cat>
          <c:val>
            <c:numRef>
              <c:f>'sat canal'!$E$16:$E$19</c:f>
              <c:numCache>
                <c:formatCode>###0.0</c:formatCode>
                <c:ptCount val="4"/>
                <c:pt idx="0">
                  <c:v>3.5625</c:v>
                </c:pt>
                <c:pt idx="1">
                  <c:v>4.5818965517241379</c:v>
                </c:pt>
                <c:pt idx="2">
                  <c:v>5.0955056179775307</c:v>
                </c:pt>
                <c:pt idx="3">
                  <c:v>5.9260869565217416</c:v>
                </c:pt>
              </c:numCache>
            </c:numRef>
          </c:val>
          <c:extLst>
            <c:ext xmlns:c16="http://schemas.microsoft.com/office/drawing/2014/chart" uri="{C3380CC4-5D6E-409C-BE32-E72D297353CC}">
              <c16:uniqueId val="{00000001-6B60-4C5D-8401-1346CAFE8F17}"/>
            </c:ext>
          </c:extLst>
        </c:ser>
        <c:dLbls>
          <c:dLblPos val="outEnd"/>
          <c:showLegendKey val="0"/>
          <c:showVal val="1"/>
          <c:showCatName val="0"/>
          <c:showSerName val="0"/>
          <c:showPercent val="0"/>
          <c:showBubbleSize val="0"/>
        </c:dLbls>
        <c:gapWidth val="182"/>
        <c:axId val="1356339743"/>
        <c:axId val="1356341823"/>
      </c:barChart>
      <c:catAx>
        <c:axId val="1356339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356341823"/>
        <c:crosses val="autoZero"/>
        <c:auto val="1"/>
        <c:lblAlgn val="ctr"/>
        <c:lblOffset val="100"/>
        <c:noMultiLvlLbl val="0"/>
      </c:catAx>
      <c:valAx>
        <c:axId val="1356341823"/>
        <c:scaling>
          <c:orientation val="minMax"/>
        </c:scaling>
        <c:delete val="1"/>
        <c:axPos val="b"/>
        <c:numFmt formatCode="###0.0" sourceLinked="1"/>
        <c:majorTickMark val="none"/>
        <c:minorTickMark val="none"/>
        <c:tickLblPos val="nextTo"/>
        <c:crossAx val="13563397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Facilidad</a:t>
            </a:r>
            <a:r>
              <a:rPr lang="es-CL" sz="1200" b="1" baseline="0"/>
              <a:t> para contactarse con el Consejo según canal de ingreso</a:t>
            </a:r>
            <a:endParaRPr lang="es-CL"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'canal ingreso'!$D$39</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'canal ingreso'!$C$40:$C$43</c:f>
              <c:strCache>
                <c:ptCount val="4"/>
                <c:pt idx="0">
                  <c:v>Concurrió personalmente</c:v>
                </c:pt>
                <c:pt idx="1">
                  <c:v>Correo electrónico</c:v>
                </c:pt>
                <c:pt idx="2">
                  <c:v>Sitio web del Consejo para la Transparencia</c:v>
                </c:pt>
                <c:pt idx="3">
                  <c:v>Teléfono</c:v>
                </c:pt>
              </c:strCache>
            </c:strRef>
          </c:cat>
          <c:val>
            <c:numRef>
              <c:f>'canal ingreso'!$D$40:$D$43</c:f>
              <c:numCache>
                <c:formatCode>###0.0</c:formatCode>
                <c:ptCount val="4"/>
                <c:pt idx="0">
                  <c:v>5.25</c:v>
                </c:pt>
                <c:pt idx="1">
                  <c:v>5.7805555555555586</c:v>
                </c:pt>
                <c:pt idx="2">
                  <c:v>5.5353159851301088</c:v>
                </c:pt>
                <c:pt idx="3">
                  <c:v>6.1398305084745779</c:v>
                </c:pt>
              </c:numCache>
            </c:numRef>
          </c:val>
          <c:extLst>
            <c:ext xmlns:c16="http://schemas.microsoft.com/office/drawing/2014/chart" uri="{C3380CC4-5D6E-409C-BE32-E72D297353CC}">
              <c16:uniqueId val="{00000000-D9E4-40AE-B374-936B04256E01}"/>
            </c:ext>
          </c:extLst>
        </c:ser>
        <c:ser>
          <c:idx val="1"/>
          <c:order val="1"/>
          <c:tx>
            <c:strRef>
              <c:f>'canal ingreso'!$E$39</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'canal ingreso'!$C$40:$C$43</c:f>
              <c:strCache>
                <c:ptCount val="4"/>
                <c:pt idx="0">
                  <c:v>Concurrió personalmente</c:v>
                </c:pt>
                <c:pt idx="1">
                  <c:v>Correo electrónico</c:v>
                </c:pt>
                <c:pt idx="2">
                  <c:v>Sitio web del Consejo para la Transparencia</c:v>
                </c:pt>
                <c:pt idx="3">
                  <c:v>Teléfono</c:v>
                </c:pt>
              </c:strCache>
            </c:strRef>
          </c:cat>
          <c:val>
            <c:numRef>
              <c:f>'canal ingreso'!$E$40:$E$43</c:f>
              <c:numCache>
                <c:formatCode>###0.0</c:formatCode>
                <c:ptCount val="4"/>
                <c:pt idx="0">
                  <c:v>4.6428571428571423</c:v>
                </c:pt>
                <c:pt idx="1">
                  <c:v>5.530534351145036</c:v>
                </c:pt>
                <c:pt idx="2">
                  <c:v>5.3965014577259494</c:v>
                </c:pt>
                <c:pt idx="3">
                  <c:v>5.9650655021834025</c:v>
                </c:pt>
              </c:numCache>
            </c:numRef>
          </c:val>
          <c:extLst>
            <c:ext xmlns:c16="http://schemas.microsoft.com/office/drawing/2014/chart" uri="{C3380CC4-5D6E-409C-BE32-E72D297353CC}">
              <c16:uniqueId val="{00000001-D9E4-40AE-B374-936B04256E01}"/>
            </c:ext>
          </c:extLst>
        </c:ser>
        <c:dLbls>
          <c:dLblPos val="outEnd"/>
          <c:showLegendKey val="0"/>
          <c:showVal val="1"/>
          <c:showCatName val="0"/>
          <c:showSerName val="0"/>
          <c:showPercent val="0"/>
          <c:showBubbleSize val="0"/>
        </c:dLbls>
        <c:gapWidth val="219"/>
        <c:overlap val="-27"/>
        <c:axId val="1261325055"/>
        <c:axId val="1293606111"/>
      </c:barChart>
      <c:catAx>
        <c:axId val="1261325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293606111"/>
        <c:crosses val="autoZero"/>
        <c:auto val="1"/>
        <c:lblAlgn val="ctr"/>
        <c:lblOffset val="100"/>
        <c:noMultiLvlLbl val="0"/>
      </c:catAx>
      <c:valAx>
        <c:axId val="1293606111"/>
        <c:scaling>
          <c:orientation val="minMax"/>
        </c:scaling>
        <c:delete val="1"/>
        <c:axPos val="l"/>
        <c:numFmt formatCode="###0.0" sourceLinked="1"/>
        <c:majorTickMark val="none"/>
        <c:minorTickMark val="none"/>
        <c:tickLblPos val="nextTo"/>
        <c:crossAx val="12613250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i="0" baseline="0">
                <a:effectLst/>
              </a:rPr>
              <a:t>Pensando en el servicio de respuesta a su consulta al Consejo para la Transparencia, ¿diría Ud. que éste fue?</a:t>
            </a:r>
            <a:endParaRPr lang="es-CL"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percentStacked"/>
        <c:varyColors val="0"/>
        <c:ser>
          <c:idx val="0"/>
          <c:order val="0"/>
          <c:tx>
            <c:strRef>
              <c:f>expectativas!$C$11</c:f>
              <c:strCache>
                <c:ptCount val="1"/>
                <c:pt idx="0">
                  <c:v>Mejor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expectativas!$D$10:$E$10</c:f>
              <c:numCache>
                <c:formatCode>###0</c:formatCode>
                <c:ptCount val="2"/>
                <c:pt idx="0">
                  <c:v>2020</c:v>
                </c:pt>
                <c:pt idx="1">
                  <c:v>2021</c:v>
                </c:pt>
              </c:numCache>
            </c:numRef>
          </c:cat>
          <c:val>
            <c:numRef>
              <c:f>expectativas!$D$11:$E$11</c:f>
              <c:numCache>
                <c:formatCode>0%</c:formatCode>
                <c:ptCount val="2"/>
                <c:pt idx="0">
                  <c:v>0.47071352502662406</c:v>
                </c:pt>
                <c:pt idx="1">
                  <c:v>0.42755498059508412</c:v>
                </c:pt>
              </c:numCache>
            </c:numRef>
          </c:val>
          <c:extLst>
            <c:ext xmlns:c16="http://schemas.microsoft.com/office/drawing/2014/chart" uri="{C3380CC4-5D6E-409C-BE32-E72D297353CC}">
              <c16:uniqueId val="{00000000-C064-4CEF-B7AF-4D51A3BFF297}"/>
            </c:ext>
          </c:extLst>
        </c:ser>
        <c:ser>
          <c:idx val="1"/>
          <c:order val="1"/>
          <c:tx>
            <c:strRef>
              <c:f>expectativas!$C$12</c:f>
              <c:strCache>
                <c:ptCount val="1"/>
                <c:pt idx="0">
                  <c:v>Igual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expectativas!$D$10:$E$10</c:f>
              <c:numCache>
                <c:formatCode>###0</c:formatCode>
                <c:ptCount val="2"/>
                <c:pt idx="0">
                  <c:v>2020</c:v>
                </c:pt>
                <c:pt idx="1">
                  <c:v>2021</c:v>
                </c:pt>
              </c:numCache>
            </c:numRef>
          </c:cat>
          <c:val>
            <c:numRef>
              <c:f>expectativas!$D$12:$E$12</c:f>
              <c:numCache>
                <c:formatCode>0%</c:formatCode>
                <c:ptCount val="2"/>
                <c:pt idx="0">
                  <c:v>0.30138445154419596</c:v>
                </c:pt>
                <c:pt idx="1">
                  <c:v>0.27554980595084089</c:v>
                </c:pt>
              </c:numCache>
            </c:numRef>
          </c:val>
          <c:extLst>
            <c:ext xmlns:c16="http://schemas.microsoft.com/office/drawing/2014/chart" uri="{C3380CC4-5D6E-409C-BE32-E72D297353CC}">
              <c16:uniqueId val="{00000001-C064-4CEF-B7AF-4D51A3BFF297}"/>
            </c:ext>
          </c:extLst>
        </c:ser>
        <c:ser>
          <c:idx val="2"/>
          <c:order val="2"/>
          <c:tx>
            <c:strRef>
              <c:f>expectativas!$C$13</c:f>
              <c:strCache>
                <c:ptCount val="1"/>
                <c:pt idx="0">
                  <c:v>Peor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expectativas!$D$10:$E$10</c:f>
              <c:numCache>
                <c:formatCode>###0</c:formatCode>
                <c:ptCount val="2"/>
                <c:pt idx="0">
                  <c:v>2020</c:v>
                </c:pt>
                <c:pt idx="1">
                  <c:v>2021</c:v>
                </c:pt>
              </c:numCache>
            </c:numRef>
          </c:cat>
          <c:val>
            <c:numRef>
              <c:f>expectativas!$D$13:$E$13</c:f>
              <c:numCache>
                <c:formatCode>0%</c:formatCode>
                <c:ptCount val="2"/>
                <c:pt idx="0">
                  <c:v>0.22790202342917998</c:v>
                </c:pt>
                <c:pt idx="1">
                  <c:v>0.29689521345407499</c:v>
                </c:pt>
              </c:numCache>
            </c:numRef>
          </c:val>
          <c:extLst>
            <c:ext xmlns:c16="http://schemas.microsoft.com/office/drawing/2014/chart" uri="{C3380CC4-5D6E-409C-BE32-E72D297353CC}">
              <c16:uniqueId val="{00000002-C064-4CEF-B7AF-4D51A3BFF297}"/>
            </c:ext>
          </c:extLst>
        </c:ser>
        <c:dLbls>
          <c:dLblPos val="ctr"/>
          <c:showLegendKey val="0"/>
          <c:showVal val="1"/>
          <c:showCatName val="0"/>
          <c:showSerName val="0"/>
          <c:showPercent val="0"/>
          <c:showBubbleSize val="0"/>
        </c:dLbls>
        <c:gapWidth val="150"/>
        <c:overlap val="100"/>
        <c:axId val="1297400511"/>
        <c:axId val="1297397599"/>
      </c:barChart>
      <c:catAx>
        <c:axId val="129740051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297397599"/>
        <c:crosses val="autoZero"/>
        <c:auto val="1"/>
        <c:lblAlgn val="ctr"/>
        <c:lblOffset val="100"/>
        <c:noMultiLvlLbl val="0"/>
      </c:catAx>
      <c:valAx>
        <c:axId val="1297397599"/>
        <c:scaling>
          <c:orientation val="minMax"/>
        </c:scaling>
        <c:delete val="1"/>
        <c:axPos val="l"/>
        <c:numFmt formatCode="0%" sourceLinked="1"/>
        <c:majorTickMark val="none"/>
        <c:minorTickMark val="none"/>
        <c:tickLblPos val="nextTo"/>
        <c:crossAx val="12974005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i="0" baseline="0" dirty="0">
                <a:effectLst/>
              </a:rPr>
              <a:t>Probabilidad de RECOMENDAR el servicio </a:t>
            </a:r>
          </a:p>
          <a:p>
            <a:pPr>
              <a:defRPr/>
            </a:pPr>
            <a:r>
              <a:rPr lang="es-CL" sz="1200" b="0" i="0" baseline="0" dirty="0">
                <a:effectLst/>
              </a:rPr>
              <a:t>(% Probable/ muy probable)</a:t>
            </a:r>
            <a:endParaRPr lang="es-CL" sz="1200" b="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'Recurrencia y recomendación'!$E$6</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'Recurrencia y recomendación'!$B$7:$B$14</c:f>
              <c:strCache>
                <c:ptCount val="8"/>
                <c:pt idx="0">
                  <c:v>Reclamantes</c:v>
                </c:pt>
                <c:pt idx="1">
                  <c:v>Consultantes</c:v>
                </c:pt>
                <c:pt idx="2">
                  <c:v>Seguimiento de decisiones</c:v>
                </c:pt>
                <c:pt idx="3">
                  <c:v>Capacitados Docentes</c:v>
                </c:pt>
                <c:pt idx="4">
                  <c:v>Solicitantes CPLT</c:v>
                </c:pt>
                <c:pt idx="5">
                  <c:v>Capacitados Funcionarios</c:v>
                </c:pt>
                <c:pt idx="6">
                  <c:v>Sensibilización</c:v>
                </c:pt>
                <c:pt idx="7">
                  <c:v>Ciclos Formativos</c:v>
                </c:pt>
              </c:strCache>
            </c:strRef>
          </c:cat>
          <c:val>
            <c:numRef>
              <c:f>'Recurrencia y recomendación'!$E$7:$E$14</c:f>
              <c:numCache>
                <c:formatCode>0%</c:formatCode>
                <c:ptCount val="8"/>
                <c:pt idx="0">
                  <c:v>0.61</c:v>
                </c:pt>
                <c:pt idx="1">
                  <c:v>0.82</c:v>
                </c:pt>
                <c:pt idx="2">
                  <c:v>0.73</c:v>
                </c:pt>
                <c:pt idx="4">
                  <c:v>0.8</c:v>
                </c:pt>
                <c:pt idx="5">
                  <c:v>0.96</c:v>
                </c:pt>
                <c:pt idx="6">
                  <c:v>1</c:v>
                </c:pt>
                <c:pt idx="7">
                  <c:v>1</c:v>
                </c:pt>
              </c:numCache>
            </c:numRef>
          </c:val>
          <c:extLst>
            <c:ext xmlns:c16="http://schemas.microsoft.com/office/drawing/2014/chart" uri="{C3380CC4-5D6E-409C-BE32-E72D297353CC}">
              <c16:uniqueId val="{00000000-8C0F-4CC9-891A-D1C5976D8B6D}"/>
            </c:ext>
          </c:extLst>
        </c:ser>
        <c:ser>
          <c:idx val="1"/>
          <c:order val="1"/>
          <c:tx>
            <c:strRef>
              <c:f>'Recurrencia y recomendación'!$F$6</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'Recurrencia y recomendación'!$B$7:$B$14</c:f>
              <c:strCache>
                <c:ptCount val="8"/>
                <c:pt idx="0">
                  <c:v>Reclamantes</c:v>
                </c:pt>
                <c:pt idx="1">
                  <c:v>Consultantes</c:v>
                </c:pt>
                <c:pt idx="2">
                  <c:v>Seguimiento de decisiones</c:v>
                </c:pt>
                <c:pt idx="3">
                  <c:v>Capacitados Docentes</c:v>
                </c:pt>
                <c:pt idx="4">
                  <c:v>Solicitantes CPLT</c:v>
                </c:pt>
                <c:pt idx="5">
                  <c:v>Capacitados Funcionarios</c:v>
                </c:pt>
                <c:pt idx="6">
                  <c:v>Sensibilización</c:v>
                </c:pt>
                <c:pt idx="7">
                  <c:v>Ciclos Formativos</c:v>
                </c:pt>
              </c:strCache>
            </c:strRef>
          </c:cat>
          <c:val>
            <c:numRef>
              <c:f>'Recurrencia y recomendación'!$F$7:$F$14</c:f>
              <c:numCache>
                <c:formatCode>0%</c:formatCode>
                <c:ptCount val="8"/>
                <c:pt idx="0">
                  <c:v>0.69</c:v>
                </c:pt>
                <c:pt idx="1">
                  <c:v>0.76</c:v>
                </c:pt>
                <c:pt idx="2">
                  <c:v>0.83</c:v>
                </c:pt>
                <c:pt idx="3">
                  <c:v>1</c:v>
                </c:pt>
                <c:pt idx="4">
                  <c:v>0.89</c:v>
                </c:pt>
                <c:pt idx="5">
                  <c:v>0.97</c:v>
                </c:pt>
                <c:pt idx="6">
                  <c:v>0.98</c:v>
                </c:pt>
                <c:pt idx="7">
                  <c:v>1</c:v>
                </c:pt>
              </c:numCache>
            </c:numRef>
          </c:val>
          <c:extLst>
            <c:ext xmlns:c16="http://schemas.microsoft.com/office/drawing/2014/chart" uri="{C3380CC4-5D6E-409C-BE32-E72D297353CC}">
              <c16:uniqueId val="{00000001-8C0F-4CC9-891A-D1C5976D8B6D}"/>
            </c:ext>
          </c:extLst>
        </c:ser>
        <c:dLbls>
          <c:dLblPos val="outEnd"/>
          <c:showLegendKey val="0"/>
          <c:showVal val="1"/>
          <c:showCatName val="0"/>
          <c:showSerName val="0"/>
          <c:showPercent val="0"/>
          <c:showBubbleSize val="0"/>
        </c:dLbls>
        <c:gapWidth val="219"/>
        <c:overlap val="-27"/>
        <c:axId val="1605143951"/>
        <c:axId val="1605142287"/>
      </c:barChart>
      <c:catAx>
        <c:axId val="160514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605142287"/>
        <c:crosses val="autoZero"/>
        <c:auto val="1"/>
        <c:lblAlgn val="ctr"/>
        <c:lblOffset val="100"/>
        <c:noMultiLvlLbl val="0"/>
      </c:catAx>
      <c:valAx>
        <c:axId val="1605142287"/>
        <c:scaling>
          <c:orientation val="minMax"/>
        </c:scaling>
        <c:delete val="1"/>
        <c:axPos val="l"/>
        <c:numFmt formatCode="0%" sourceLinked="1"/>
        <c:majorTickMark val="none"/>
        <c:minorTickMark val="none"/>
        <c:tickLblPos val="nextTo"/>
        <c:crossAx val="16051439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dirty="0"/>
              <a:t>Pensando en el servicio de respuesta a su consulta al Consejo para la Transparencia, ¿diría Ud. que éste fue? </a:t>
            </a:r>
            <a:r>
              <a:rPr lang="es-CL" sz="1200" b="0" i="0" u="none" strike="noStrike" baseline="0" dirty="0">
                <a:effectLst/>
              </a:rPr>
              <a:t>(Mejor, igual o peor de lo que esperaba)</a:t>
            </a:r>
            <a:endParaRPr lang="es-CL"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tx>
            <c:strRef>
              <c:f>expectativas!$J$21</c:f>
              <c:strCache>
                <c:ptCount val="1"/>
                <c:pt idx="0">
                  <c:v>Mejor</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expectativas!$D$33:$D$44</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expectativas!$J$33:$J$44</c:f>
              <c:numCache>
                <c:formatCode>0%</c:formatCode>
                <c:ptCount val="12"/>
                <c:pt idx="0">
                  <c:v>0.41666666666666669</c:v>
                </c:pt>
                <c:pt idx="1">
                  <c:v>0.46762589928057552</c:v>
                </c:pt>
                <c:pt idx="2">
                  <c:v>0.38095238095238093</c:v>
                </c:pt>
                <c:pt idx="3">
                  <c:v>0.44102564102564101</c:v>
                </c:pt>
                <c:pt idx="4">
                  <c:v>0.38194444444444442</c:v>
                </c:pt>
                <c:pt idx="5">
                  <c:v>0.49549549549549554</c:v>
                </c:pt>
                <c:pt idx="6">
                  <c:v>0.43307086614173229</c:v>
                </c:pt>
                <c:pt idx="7">
                  <c:v>0.41935483870967738</c:v>
                </c:pt>
                <c:pt idx="8">
                  <c:v>0.38666666666666671</c:v>
                </c:pt>
                <c:pt idx="9">
                  <c:v>0.38461538461538458</c:v>
                </c:pt>
                <c:pt idx="10">
                  <c:v>0.4621212121212121</c:v>
                </c:pt>
                <c:pt idx="11">
                  <c:v>0.47916666666666663</c:v>
                </c:pt>
              </c:numCache>
            </c:numRef>
          </c:val>
          <c:smooth val="0"/>
          <c:extLst>
            <c:ext xmlns:c16="http://schemas.microsoft.com/office/drawing/2014/chart" uri="{C3380CC4-5D6E-409C-BE32-E72D297353CC}">
              <c16:uniqueId val="{00000000-5DD5-46F0-AAF8-5351E49AA43D}"/>
            </c:ext>
          </c:extLst>
        </c:ser>
        <c:ser>
          <c:idx val="1"/>
          <c:order val="1"/>
          <c:tx>
            <c:strRef>
              <c:f>expectativas!$K$21</c:f>
              <c:strCache>
                <c:ptCount val="1"/>
                <c:pt idx="0">
                  <c:v>Igual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expectativas!$D$33:$D$44</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expectativas!$K$33:$K$44</c:f>
              <c:numCache>
                <c:formatCode>0%</c:formatCode>
                <c:ptCount val="12"/>
                <c:pt idx="0">
                  <c:v>0.27777777777777779</c:v>
                </c:pt>
                <c:pt idx="1">
                  <c:v>0.2446043165467626</c:v>
                </c:pt>
                <c:pt idx="2">
                  <c:v>0.29365079365079366</c:v>
                </c:pt>
                <c:pt idx="3">
                  <c:v>0.29230769230769232</c:v>
                </c:pt>
                <c:pt idx="4">
                  <c:v>0.33333333333333326</c:v>
                </c:pt>
                <c:pt idx="5">
                  <c:v>0.16216216216216217</c:v>
                </c:pt>
                <c:pt idx="6">
                  <c:v>0.24409448818897636</c:v>
                </c:pt>
                <c:pt idx="7">
                  <c:v>0.27419354838709675</c:v>
                </c:pt>
                <c:pt idx="8">
                  <c:v>0.27333333333333332</c:v>
                </c:pt>
                <c:pt idx="9">
                  <c:v>0.29230769230769232</c:v>
                </c:pt>
                <c:pt idx="10">
                  <c:v>0.31060606060606061</c:v>
                </c:pt>
                <c:pt idx="11">
                  <c:v>0.28125</c:v>
                </c:pt>
              </c:numCache>
            </c:numRef>
          </c:val>
          <c:smooth val="0"/>
          <c:extLst>
            <c:ext xmlns:c16="http://schemas.microsoft.com/office/drawing/2014/chart" uri="{C3380CC4-5D6E-409C-BE32-E72D297353CC}">
              <c16:uniqueId val="{00000001-5DD5-46F0-AAF8-5351E49AA43D}"/>
            </c:ext>
          </c:extLst>
        </c:ser>
        <c:ser>
          <c:idx val="2"/>
          <c:order val="2"/>
          <c:tx>
            <c:strRef>
              <c:f>expectativas!$L$21</c:f>
              <c:strCache>
                <c:ptCount val="1"/>
                <c:pt idx="0">
                  <c:v>Peor</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expectativas!$D$33:$D$44</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expectativas!$L$33:$L$44</c:f>
              <c:numCache>
                <c:formatCode>0%</c:formatCode>
                <c:ptCount val="12"/>
                <c:pt idx="0">
                  <c:v>0.30555555555555552</c:v>
                </c:pt>
                <c:pt idx="1">
                  <c:v>0.28776978417266186</c:v>
                </c:pt>
                <c:pt idx="2">
                  <c:v>0.32539682539682535</c:v>
                </c:pt>
                <c:pt idx="3">
                  <c:v>0.26666666666666666</c:v>
                </c:pt>
                <c:pt idx="4">
                  <c:v>0.28472222222222221</c:v>
                </c:pt>
                <c:pt idx="5">
                  <c:v>0.34234234234234234</c:v>
                </c:pt>
                <c:pt idx="6">
                  <c:v>0.32283464566929132</c:v>
                </c:pt>
                <c:pt idx="7">
                  <c:v>0.30645161290322581</c:v>
                </c:pt>
                <c:pt idx="8">
                  <c:v>0.33999999999999997</c:v>
                </c:pt>
                <c:pt idx="9">
                  <c:v>0.32307692307692304</c:v>
                </c:pt>
                <c:pt idx="10">
                  <c:v>0.22727272727272727</c:v>
                </c:pt>
                <c:pt idx="11">
                  <c:v>0.23958333333333334</c:v>
                </c:pt>
              </c:numCache>
            </c:numRef>
          </c:val>
          <c:smooth val="0"/>
          <c:extLst>
            <c:ext xmlns:c16="http://schemas.microsoft.com/office/drawing/2014/chart" uri="{C3380CC4-5D6E-409C-BE32-E72D297353CC}">
              <c16:uniqueId val="{00000002-5DD5-46F0-AAF8-5351E49AA43D}"/>
            </c:ext>
          </c:extLst>
        </c:ser>
        <c:dLbls>
          <c:dLblPos val="t"/>
          <c:showLegendKey val="0"/>
          <c:showVal val="1"/>
          <c:showCatName val="0"/>
          <c:showSerName val="0"/>
          <c:showPercent val="0"/>
          <c:showBubbleSize val="0"/>
        </c:dLbls>
        <c:smooth val="0"/>
        <c:axId val="1296919343"/>
        <c:axId val="1296919759"/>
      </c:lineChart>
      <c:dateAx>
        <c:axId val="129691934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1296919759"/>
        <c:crosses val="autoZero"/>
        <c:auto val="1"/>
        <c:lblOffset val="100"/>
        <c:baseTimeUnit val="months"/>
      </c:dateAx>
      <c:valAx>
        <c:axId val="129691975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969193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dirty="0"/>
              <a:t>Universo de consultas ingresadas</a:t>
            </a:r>
            <a:r>
              <a:rPr lang="es-CL" sz="1200" b="1" baseline="0" dirty="0"/>
              <a:t> por mes</a:t>
            </a:r>
            <a:endParaRPr lang="es-CL" sz="12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spPr>
            <a:ln w="28575" cap="rnd">
              <a:solidFill>
                <a:schemeClr val="accent1"/>
              </a:solidFill>
              <a:round/>
            </a:ln>
            <a:effectLst/>
          </c:spPr>
          <c:marker>
            <c:symbol val="none"/>
          </c:marker>
          <c:cat>
            <c:strRef>
              <c:f>expectativas!$F$52:$Q$52</c:f>
              <c:strCache>
                <c:ptCount val="12"/>
                <c:pt idx="0">
                  <c:v>Dic’20</c:v>
                </c:pt>
                <c:pt idx="1">
                  <c:v>Ene</c:v>
                </c:pt>
                <c:pt idx="2">
                  <c:v>Feb</c:v>
                </c:pt>
                <c:pt idx="3">
                  <c:v>Mar</c:v>
                </c:pt>
                <c:pt idx="4">
                  <c:v>Abr</c:v>
                </c:pt>
                <c:pt idx="5">
                  <c:v>May</c:v>
                </c:pt>
                <c:pt idx="6">
                  <c:v>Jun</c:v>
                </c:pt>
                <c:pt idx="7">
                  <c:v>Jul</c:v>
                </c:pt>
                <c:pt idx="8">
                  <c:v>Ago</c:v>
                </c:pt>
                <c:pt idx="9">
                  <c:v>Sep</c:v>
                </c:pt>
                <c:pt idx="10">
                  <c:v>Oct</c:v>
                </c:pt>
                <c:pt idx="11">
                  <c:v>Nov</c:v>
                </c:pt>
              </c:strCache>
            </c:strRef>
          </c:cat>
          <c:val>
            <c:numRef>
              <c:f>expectativas!$F$54:$Q$54</c:f>
              <c:numCache>
                <c:formatCode>#,##0</c:formatCode>
                <c:ptCount val="12"/>
                <c:pt idx="0">
                  <c:v>278</c:v>
                </c:pt>
                <c:pt idx="1">
                  <c:v>481</c:v>
                </c:pt>
                <c:pt idx="2">
                  <c:v>484</c:v>
                </c:pt>
                <c:pt idx="3">
                  <c:v>658</c:v>
                </c:pt>
                <c:pt idx="4">
                  <c:v>590</c:v>
                </c:pt>
                <c:pt idx="5">
                  <c:v>473</c:v>
                </c:pt>
                <c:pt idx="6">
                  <c:v>533</c:v>
                </c:pt>
                <c:pt idx="7">
                  <c:v>480</c:v>
                </c:pt>
                <c:pt idx="8">
                  <c:v>533</c:v>
                </c:pt>
                <c:pt idx="9">
                  <c:v>566</c:v>
                </c:pt>
                <c:pt idx="10">
                  <c:v>478</c:v>
                </c:pt>
                <c:pt idx="11">
                  <c:v>484</c:v>
                </c:pt>
              </c:numCache>
            </c:numRef>
          </c:val>
          <c:smooth val="0"/>
          <c:extLst>
            <c:ext xmlns:c16="http://schemas.microsoft.com/office/drawing/2014/chart" uri="{C3380CC4-5D6E-409C-BE32-E72D297353CC}">
              <c16:uniqueId val="{00000000-CDCC-4E86-A705-D2C72D428627}"/>
            </c:ext>
          </c:extLst>
        </c:ser>
        <c:dLbls>
          <c:showLegendKey val="0"/>
          <c:showVal val="0"/>
          <c:showCatName val="0"/>
          <c:showSerName val="0"/>
          <c:showPercent val="0"/>
          <c:showBubbleSize val="0"/>
        </c:dLbls>
        <c:smooth val="0"/>
        <c:axId val="1585654879"/>
        <c:axId val="1585654463"/>
      </c:lineChart>
      <c:catAx>
        <c:axId val="158565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585654463"/>
        <c:crosses val="autoZero"/>
        <c:auto val="1"/>
        <c:lblAlgn val="ctr"/>
        <c:lblOffset val="100"/>
        <c:noMultiLvlLbl val="0"/>
      </c:catAx>
      <c:valAx>
        <c:axId val="1585654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585654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a:t>Pensando en el futuro, si fuera necesario, ¿cuán probable es que Ud. vuelva a recurrir al Consejo para hacer una consulta?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'volver recomendar'!$D$31</c:f>
              <c:strCache>
                <c:ptCount val="1"/>
                <c:pt idx="0">
                  <c:v>2020</c:v>
                </c:pt>
              </c:strCache>
            </c:strRef>
          </c:tx>
          <c:spPr>
            <a:solidFill>
              <a:srgbClr val="4F81B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'volver recomendar'!$C$43:$C$44</c:f>
              <c:strCache>
                <c:ptCount val="2"/>
                <c:pt idx="0">
                  <c:v>Volver</c:v>
                </c:pt>
                <c:pt idx="1">
                  <c:v>Recomendar</c:v>
                </c:pt>
              </c:strCache>
            </c:strRef>
          </c:cat>
          <c:val>
            <c:numRef>
              <c:f>'volver recomendar'!$D$43:$D$44</c:f>
              <c:numCache>
                <c:formatCode>0%</c:formatCode>
                <c:ptCount val="2"/>
                <c:pt idx="0">
                  <c:v>0.83867521367521369</c:v>
                </c:pt>
                <c:pt idx="1">
                  <c:v>0.81517094017094016</c:v>
                </c:pt>
              </c:numCache>
            </c:numRef>
          </c:val>
          <c:extLst>
            <c:ext xmlns:c16="http://schemas.microsoft.com/office/drawing/2014/chart" uri="{C3380CC4-5D6E-409C-BE32-E72D297353CC}">
              <c16:uniqueId val="{00000000-6735-4B32-A7AF-3D522275C85C}"/>
            </c:ext>
          </c:extLst>
        </c:ser>
        <c:ser>
          <c:idx val="1"/>
          <c:order val="1"/>
          <c:tx>
            <c:strRef>
              <c:f>'volver recomendar'!$E$31</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'volver recomendar'!$C$43:$C$44</c:f>
              <c:strCache>
                <c:ptCount val="2"/>
                <c:pt idx="0">
                  <c:v>Volver</c:v>
                </c:pt>
                <c:pt idx="1">
                  <c:v>Recomendar</c:v>
                </c:pt>
              </c:strCache>
            </c:strRef>
          </c:cat>
          <c:val>
            <c:numRef>
              <c:f>'volver recomendar'!$E$43:$E$44</c:f>
              <c:numCache>
                <c:formatCode>0%</c:formatCode>
                <c:ptCount val="2"/>
                <c:pt idx="0">
                  <c:v>0.7873601053324556</c:v>
                </c:pt>
                <c:pt idx="1">
                  <c:v>0.76036866359447008</c:v>
                </c:pt>
              </c:numCache>
            </c:numRef>
          </c:val>
          <c:extLst>
            <c:ext xmlns:c16="http://schemas.microsoft.com/office/drawing/2014/chart" uri="{C3380CC4-5D6E-409C-BE32-E72D297353CC}">
              <c16:uniqueId val="{00000001-6735-4B32-A7AF-3D522275C85C}"/>
            </c:ext>
          </c:extLst>
        </c:ser>
        <c:dLbls>
          <c:showLegendKey val="0"/>
          <c:showVal val="0"/>
          <c:showCatName val="0"/>
          <c:showSerName val="0"/>
          <c:showPercent val="0"/>
          <c:showBubbleSize val="0"/>
        </c:dLbls>
        <c:gapWidth val="219"/>
        <c:overlap val="-27"/>
        <c:axId val="1097006975"/>
        <c:axId val="1097009471"/>
      </c:barChart>
      <c:catAx>
        <c:axId val="109700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097009471"/>
        <c:crosses val="autoZero"/>
        <c:auto val="1"/>
        <c:lblAlgn val="ctr"/>
        <c:lblOffset val="100"/>
        <c:noMultiLvlLbl val="0"/>
      </c:catAx>
      <c:valAx>
        <c:axId val="1097009471"/>
        <c:scaling>
          <c:orientation val="minMax"/>
          <c:min val="0"/>
        </c:scaling>
        <c:delete val="1"/>
        <c:axPos val="l"/>
        <c:numFmt formatCode="0%" sourceLinked="1"/>
        <c:majorTickMark val="none"/>
        <c:minorTickMark val="none"/>
        <c:tickLblPos val="nextTo"/>
        <c:crossAx val="1097006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Sugerencias </a:t>
            </a:r>
            <a:br>
              <a:rPr lang="en-US" sz="1200" b="1"/>
            </a:br>
            <a:r>
              <a:rPr lang="en-US" sz="1200" b="1"/>
              <a:t>(N= 965)</a:t>
            </a:r>
          </a:p>
        </c:rich>
      </c:tx>
      <c:layout>
        <c:manualLayout>
          <c:xMode val="edge"/>
          <c:yMode val="edge"/>
          <c:x val="0.4752540813829893"/>
          <c:y val="1.42211565271562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60576721039294323"/>
          <c:y val="0.1197853502235441"/>
          <c:w val="0.37391884980931506"/>
          <c:h val="0.85348769536552316"/>
        </c:manualLayout>
      </c:layout>
      <c:barChart>
        <c:barDir val="bar"/>
        <c:grouping val="clustered"/>
        <c:varyColors val="0"/>
        <c:ser>
          <c:idx val="0"/>
          <c:order val="0"/>
          <c:tx>
            <c:strRef>
              <c:f>Consultantes!$C$29</c:f>
              <c:strCache>
                <c:ptCount val="1"/>
                <c:pt idx="0">
                  <c:v>Sugerencias (N= 965)</c:v>
                </c:pt>
              </c:strCache>
            </c:strRef>
          </c:tx>
          <c:spPr>
            <a:solidFill>
              <a:schemeClr val="accent1"/>
            </a:solidFill>
            <a:ln>
              <a:noFill/>
            </a:ln>
            <a:effectLst/>
          </c:spPr>
          <c:invertIfNegative val="0"/>
          <c:dPt>
            <c:idx val="21"/>
            <c:invertIfNegative val="0"/>
            <c:bubble3D val="0"/>
            <c:spPr>
              <a:solidFill>
                <a:schemeClr val="bg2"/>
              </a:solidFill>
              <a:ln>
                <a:noFill/>
              </a:ln>
              <a:effectLst/>
            </c:spPr>
            <c:extLst>
              <c:ext xmlns:c16="http://schemas.microsoft.com/office/drawing/2014/chart" uri="{C3380CC4-5D6E-409C-BE32-E72D297353CC}">
                <c16:uniqueId val="{00000001-EA06-4D2D-A066-BD8200C5BD4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Consultantes!$B$30:$B$51</c:f>
              <c:strCache>
                <c:ptCount val="22"/>
                <c:pt idx="0">
                  <c:v>Bien/Felicitaciones</c:v>
                </c:pt>
                <c:pt idx="1">
                  <c:v>Acortar tiempos de respuesta</c:v>
                </c:pt>
                <c:pt idx="2">
                  <c:v>Mejorar contenido y claridad de respuestas</c:v>
                </c:pt>
                <c:pt idx="3">
                  <c:v>Acompañamiento / Orientación en el proceso </c:v>
                </c:pt>
                <c:pt idx="4">
                  <c:v>Mejorar canales de atención</c:v>
                </c:pt>
                <c:pt idx="5">
                  <c:v>Nada / Ninguna</c:v>
                </c:pt>
                <c:pt idx="6">
                  <c:v>Dar solución</c:v>
                </c:pt>
                <c:pt idx="7">
                  <c:v>Más fuerza para exigir cumplimiento / ampliar facultades</c:v>
                </c:pt>
                <c:pt idx="8">
                  <c:v>Verificar respuestas / cumplimiento</c:v>
                </c:pt>
                <c:pt idx="9">
                  <c:v>Publicar en web el proceso de consulta y las atribuciones del CPLT </c:v>
                </c:pt>
                <c:pt idx="10">
                  <c:v>Funcionarios más capaces y neutrales</c:v>
                </c:pt>
                <c:pt idx="11">
                  <c:v>Cumplan su labor / ser más transparentes</c:v>
                </c:pt>
                <c:pt idx="12">
                  <c:v>Notificar / Publicar en web estado de caso </c:v>
                </c:pt>
                <c:pt idx="13">
                  <c:v>Analizar mejor los casos</c:v>
                </c:pt>
                <c:pt idx="14">
                  <c:v>Ponerse del lado de la ciudadanía</c:v>
                </c:pt>
                <c:pt idx="15">
                  <c:v>Difundir la labor del CPLT</c:v>
                </c:pt>
                <c:pt idx="16">
                  <c:v>Mayor coordinación entre las unidades del CPLT</c:v>
                </c:pt>
                <c:pt idx="17">
                  <c:v>Envío mail de respaldo / Acusar recibo</c:v>
                </c:pt>
                <c:pt idx="18">
                  <c:v>CPLT no sirve</c:v>
                </c:pt>
                <c:pt idx="19">
                  <c:v>Menos burocracia</c:v>
                </c:pt>
                <c:pt idx="20">
                  <c:v>Aumentar capacidad archivos adjuntos</c:v>
                </c:pt>
                <c:pt idx="21">
                  <c:v>Otro</c:v>
                </c:pt>
              </c:strCache>
            </c:strRef>
          </c:cat>
          <c:val>
            <c:numRef>
              <c:f>Consultantes!$C$30:$C$51</c:f>
              <c:numCache>
                <c:formatCode>0%</c:formatCode>
                <c:ptCount val="22"/>
                <c:pt idx="0">
                  <c:v>0.14404145077720207</c:v>
                </c:pt>
                <c:pt idx="1">
                  <c:v>0.12642487046632125</c:v>
                </c:pt>
                <c:pt idx="2">
                  <c:v>7.6683937823834189E-2</c:v>
                </c:pt>
                <c:pt idx="3">
                  <c:v>7.5647668393782383E-2</c:v>
                </c:pt>
                <c:pt idx="4">
                  <c:v>7.4611398963730563E-2</c:v>
                </c:pt>
                <c:pt idx="5">
                  <c:v>6.6321243523316059E-2</c:v>
                </c:pt>
                <c:pt idx="6">
                  <c:v>6.0103626943005181E-2</c:v>
                </c:pt>
                <c:pt idx="7">
                  <c:v>6.0103626943005181E-2</c:v>
                </c:pt>
                <c:pt idx="8">
                  <c:v>4.7668393782383418E-2</c:v>
                </c:pt>
                <c:pt idx="9">
                  <c:v>4.5595854922279792E-2</c:v>
                </c:pt>
                <c:pt idx="10">
                  <c:v>2.7979274611398965E-2</c:v>
                </c:pt>
                <c:pt idx="11">
                  <c:v>2.7979274611398965E-2</c:v>
                </c:pt>
                <c:pt idx="12">
                  <c:v>2.2797927461139896E-2</c:v>
                </c:pt>
                <c:pt idx="13">
                  <c:v>2.1761658031088083E-2</c:v>
                </c:pt>
                <c:pt idx="14">
                  <c:v>1.9689119170984454E-2</c:v>
                </c:pt>
                <c:pt idx="15">
                  <c:v>1.6580310880829015E-2</c:v>
                </c:pt>
                <c:pt idx="16">
                  <c:v>1.1398963730569948E-2</c:v>
                </c:pt>
                <c:pt idx="17">
                  <c:v>1.1398963730569948E-2</c:v>
                </c:pt>
                <c:pt idx="18">
                  <c:v>8.2901554404145074E-3</c:v>
                </c:pt>
                <c:pt idx="19">
                  <c:v>7.2538860103626944E-3</c:v>
                </c:pt>
                <c:pt idx="20">
                  <c:v>5.1813471502590667E-3</c:v>
                </c:pt>
                <c:pt idx="21">
                  <c:v>4.2487046632124353E-2</c:v>
                </c:pt>
              </c:numCache>
            </c:numRef>
          </c:val>
          <c:extLst>
            <c:ext xmlns:c16="http://schemas.microsoft.com/office/drawing/2014/chart" uri="{C3380CC4-5D6E-409C-BE32-E72D297353CC}">
              <c16:uniqueId val="{00000002-EA06-4D2D-A066-BD8200C5BD40}"/>
            </c:ext>
          </c:extLst>
        </c:ser>
        <c:dLbls>
          <c:showLegendKey val="0"/>
          <c:showVal val="0"/>
          <c:showCatName val="0"/>
          <c:showSerName val="0"/>
          <c:showPercent val="0"/>
          <c:showBubbleSize val="0"/>
        </c:dLbls>
        <c:gapWidth val="50"/>
        <c:axId val="996508592"/>
        <c:axId val="996482800"/>
      </c:barChart>
      <c:catAx>
        <c:axId val="9965085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996482800"/>
        <c:crosses val="autoZero"/>
        <c:auto val="1"/>
        <c:lblAlgn val="ctr"/>
        <c:lblOffset val="100"/>
        <c:noMultiLvlLbl val="0"/>
      </c:catAx>
      <c:valAx>
        <c:axId val="996482800"/>
        <c:scaling>
          <c:orientation val="minMax"/>
          <c:max val="0.30000000000000004"/>
        </c:scaling>
        <c:delete val="1"/>
        <c:axPos val="t"/>
        <c:numFmt formatCode="0%" sourceLinked="1"/>
        <c:majorTickMark val="out"/>
        <c:minorTickMark val="none"/>
        <c:tickLblPos val="nextTo"/>
        <c:crossAx val="996508592"/>
        <c:crosses val="autoZero"/>
        <c:crossBetween val="between"/>
      </c:valAx>
      <c:spPr>
        <a:noFill/>
        <a:ln>
          <a:noFill/>
        </a:ln>
        <a:effectLst/>
      </c:spPr>
    </c:plotArea>
    <c:plotVisOnly val="1"/>
    <c:dispBlanksAs val="gap"/>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dirty="0"/>
              <a:t>En base a su experiencia, indique su nivel de satisfacción con el servicio entregado por el Consejo para la Transparencia a propósito de su solicitud</a:t>
            </a:r>
            <a:r>
              <a:rPr lang="es-CL" sz="1200" b="0" dirty="0"/>
              <a:t>,</a:t>
            </a:r>
            <a:r>
              <a:rPr lang="es-CL" sz="1200" b="1" dirty="0"/>
              <a:t> </a:t>
            </a:r>
            <a:r>
              <a:rPr lang="es-CL" sz="1200" b="0" dirty="0"/>
              <a:t>considerando una escala del 1 al 7, donde 1 es “Muy insatisfecho” y 7 es “Muy satisfecho”.</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gral'!$B$36:$B$46</c:f>
              <c:numCache>
                <c:formatCode>mmm\-yy</c:formatCode>
                <c:ptCount val="11"/>
                <c:pt idx="0">
                  <c:v>44166</c:v>
                </c:pt>
                <c:pt idx="1">
                  <c:v>44197</c:v>
                </c:pt>
                <c:pt idx="2">
                  <c:v>44228</c:v>
                </c:pt>
                <c:pt idx="3">
                  <c:v>44256</c:v>
                </c:pt>
                <c:pt idx="4">
                  <c:v>44287</c:v>
                </c:pt>
                <c:pt idx="5">
                  <c:v>44348</c:v>
                </c:pt>
                <c:pt idx="6">
                  <c:v>44378</c:v>
                </c:pt>
                <c:pt idx="7">
                  <c:v>44409</c:v>
                </c:pt>
                <c:pt idx="8">
                  <c:v>44440</c:v>
                </c:pt>
                <c:pt idx="9">
                  <c:v>44470</c:v>
                </c:pt>
                <c:pt idx="10">
                  <c:v>44501</c:v>
                </c:pt>
              </c:numCache>
            </c:numRef>
          </c:cat>
          <c:val>
            <c:numRef>
              <c:f>'Sat gral'!$C$36:$C$46</c:f>
              <c:numCache>
                <c:formatCode>###0.0</c:formatCode>
                <c:ptCount val="11"/>
                <c:pt idx="0">
                  <c:v>5.333333333333333</c:v>
                </c:pt>
                <c:pt idx="1">
                  <c:v>7</c:v>
                </c:pt>
                <c:pt idx="2">
                  <c:v>5.75</c:v>
                </c:pt>
                <c:pt idx="3">
                  <c:v>6.166666666666667</c:v>
                </c:pt>
                <c:pt idx="4">
                  <c:v>6.25</c:v>
                </c:pt>
                <c:pt idx="5">
                  <c:v>7</c:v>
                </c:pt>
                <c:pt idx="6">
                  <c:v>7</c:v>
                </c:pt>
                <c:pt idx="7">
                  <c:v>4</c:v>
                </c:pt>
                <c:pt idx="8">
                  <c:v>5</c:v>
                </c:pt>
                <c:pt idx="9">
                  <c:v>5.8571428571428568</c:v>
                </c:pt>
                <c:pt idx="10">
                  <c:v>6.666666666666667</c:v>
                </c:pt>
              </c:numCache>
            </c:numRef>
          </c:val>
          <c:smooth val="0"/>
          <c:extLst>
            <c:ext xmlns:c16="http://schemas.microsoft.com/office/drawing/2014/chart" uri="{C3380CC4-5D6E-409C-BE32-E72D297353CC}">
              <c16:uniqueId val="{00000000-BAC3-4178-8881-66D3F365F6B0}"/>
            </c:ext>
          </c:extLst>
        </c:ser>
        <c:dLbls>
          <c:dLblPos val="t"/>
          <c:showLegendKey val="0"/>
          <c:showVal val="1"/>
          <c:showCatName val="0"/>
          <c:showSerName val="0"/>
          <c:showPercent val="0"/>
          <c:showBubbleSize val="0"/>
        </c:dLbls>
        <c:smooth val="0"/>
        <c:axId val="2082414896"/>
        <c:axId val="2082415312"/>
      </c:lineChart>
      <c:dateAx>
        <c:axId val="208241489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2082415312"/>
        <c:crosses val="autoZero"/>
        <c:auto val="1"/>
        <c:lblOffset val="100"/>
        <c:baseTimeUnit val="months"/>
      </c:dateAx>
      <c:valAx>
        <c:axId val="208241531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82414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dirty="0"/>
              <a:t>Promedio satisfacción</a:t>
            </a:r>
            <a:r>
              <a:rPr lang="es-CL" sz="1200" b="1" baseline="0" dirty="0"/>
              <a:t> general por año</a:t>
            </a:r>
            <a:endParaRPr lang="es-CL"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gral'!$C$4:$D$4</c:f>
              <c:strCache>
                <c:ptCount val="2"/>
                <c:pt idx="0">
                  <c:v>2020</c:v>
                </c:pt>
                <c:pt idx="1">
                  <c:v>2021</c:v>
                </c:pt>
              </c:strCache>
            </c:strRef>
          </c:cat>
          <c:val>
            <c:numRef>
              <c:f>'Sat gral'!$C$5:$D$5</c:f>
              <c:numCache>
                <c:formatCode>###0.0</c:formatCode>
                <c:ptCount val="2"/>
                <c:pt idx="0">
                  <c:v>5.4390243902439028</c:v>
                </c:pt>
                <c:pt idx="1">
                  <c:v>5.8918918918918921</c:v>
                </c:pt>
              </c:numCache>
            </c:numRef>
          </c:val>
          <c:extLst>
            <c:ext xmlns:c16="http://schemas.microsoft.com/office/drawing/2014/chart" uri="{C3380CC4-5D6E-409C-BE32-E72D297353CC}">
              <c16:uniqueId val="{00000000-7787-421B-8768-AF8335988A0D}"/>
            </c:ext>
          </c:extLst>
        </c:ser>
        <c:dLbls>
          <c:dLblPos val="outEnd"/>
          <c:showLegendKey val="0"/>
          <c:showVal val="1"/>
          <c:showCatName val="0"/>
          <c:showSerName val="0"/>
          <c:showPercent val="0"/>
          <c:showBubbleSize val="0"/>
        </c:dLbls>
        <c:gapWidth val="219"/>
        <c:overlap val="-27"/>
        <c:axId val="21224544"/>
        <c:axId val="21224960"/>
      </c:barChart>
      <c:catAx>
        <c:axId val="2122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21224960"/>
        <c:crosses val="autoZero"/>
        <c:auto val="1"/>
        <c:lblAlgn val="ctr"/>
        <c:lblOffset val="100"/>
        <c:noMultiLvlLbl val="0"/>
      </c:catAx>
      <c:valAx>
        <c:axId val="21224960"/>
        <c:scaling>
          <c:orientation val="minMax"/>
          <c:min val="1"/>
        </c:scaling>
        <c:delete val="1"/>
        <c:axPos val="l"/>
        <c:numFmt formatCode="###0.0" sourceLinked="1"/>
        <c:majorTickMark val="none"/>
        <c:minorTickMark val="none"/>
        <c:tickLblPos val="nextTo"/>
        <c:crossAx val="2122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Canal de ingreso de la Solicitud</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'vía ingreso'!$D$14</c:f>
              <c:strCache>
                <c:ptCount val="1"/>
                <c:pt idx="0">
                  <c:v>2020 (N=41)</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'vía ingreso'!$C$15:$C$19</c:f>
              <c:strCache>
                <c:ptCount val="5"/>
                <c:pt idx="0">
                  <c:v>Concurrió personalmente</c:v>
                </c:pt>
                <c:pt idx="1">
                  <c:v>No lo recuerdo</c:v>
                </c:pt>
                <c:pt idx="2">
                  <c:v>Portal de Transparencia del Estado de Chile</c:v>
                </c:pt>
                <c:pt idx="3">
                  <c:v>Correo electrónico</c:v>
                </c:pt>
                <c:pt idx="4">
                  <c:v>Sitio web del Consejo para la Transparencia</c:v>
                </c:pt>
              </c:strCache>
            </c:strRef>
          </c:cat>
          <c:val>
            <c:numRef>
              <c:f>'vía ingreso'!$D$15:$D$19</c:f>
              <c:numCache>
                <c:formatCode>###0%</c:formatCode>
                <c:ptCount val="5"/>
                <c:pt idx="0">
                  <c:v>2.4390243902439025E-2</c:v>
                </c:pt>
                <c:pt idx="1">
                  <c:v>2.4390243902439025E-2</c:v>
                </c:pt>
                <c:pt idx="2">
                  <c:v>0.21951219512195125</c:v>
                </c:pt>
                <c:pt idx="3">
                  <c:v>0.17073170731707318</c:v>
                </c:pt>
                <c:pt idx="4">
                  <c:v>0.56097560975609762</c:v>
                </c:pt>
              </c:numCache>
            </c:numRef>
          </c:val>
          <c:extLst>
            <c:ext xmlns:c16="http://schemas.microsoft.com/office/drawing/2014/chart" uri="{C3380CC4-5D6E-409C-BE32-E72D297353CC}">
              <c16:uniqueId val="{00000000-4EF2-4B33-AAFD-3CD4E05C5126}"/>
            </c:ext>
          </c:extLst>
        </c:ser>
        <c:ser>
          <c:idx val="1"/>
          <c:order val="1"/>
          <c:tx>
            <c:strRef>
              <c:f>'vía ingreso'!$E$14</c:f>
              <c:strCache>
                <c:ptCount val="1"/>
                <c:pt idx="0">
                  <c:v>2021 (N=37)</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'vía ingreso'!$C$15:$C$19</c:f>
              <c:strCache>
                <c:ptCount val="5"/>
                <c:pt idx="0">
                  <c:v>Concurrió personalmente</c:v>
                </c:pt>
                <c:pt idx="1">
                  <c:v>No lo recuerdo</c:v>
                </c:pt>
                <c:pt idx="2">
                  <c:v>Portal de Transparencia del Estado de Chile</c:v>
                </c:pt>
                <c:pt idx="3">
                  <c:v>Correo electrónico</c:v>
                </c:pt>
                <c:pt idx="4">
                  <c:v>Sitio web del Consejo para la Transparencia</c:v>
                </c:pt>
              </c:strCache>
            </c:strRef>
          </c:cat>
          <c:val>
            <c:numRef>
              <c:f>'vía ingreso'!$E$15:$E$19</c:f>
              <c:numCache>
                <c:formatCode>###0%</c:formatCode>
                <c:ptCount val="5"/>
                <c:pt idx="0">
                  <c:v>0</c:v>
                </c:pt>
                <c:pt idx="1">
                  <c:v>2.7027027027027025E-2</c:v>
                </c:pt>
                <c:pt idx="2">
                  <c:v>0.13513513513513514</c:v>
                </c:pt>
                <c:pt idx="3">
                  <c:v>0.29729729729729731</c:v>
                </c:pt>
                <c:pt idx="4">
                  <c:v>0.54054054054054057</c:v>
                </c:pt>
              </c:numCache>
            </c:numRef>
          </c:val>
          <c:extLst>
            <c:ext xmlns:c16="http://schemas.microsoft.com/office/drawing/2014/chart" uri="{C3380CC4-5D6E-409C-BE32-E72D297353CC}">
              <c16:uniqueId val="{00000001-4EF2-4B33-AAFD-3CD4E05C5126}"/>
            </c:ext>
          </c:extLst>
        </c:ser>
        <c:dLbls>
          <c:dLblPos val="outEnd"/>
          <c:showLegendKey val="0"/>
          <c:showVal val="1"/>
          <c:showCatName val="0"/>
          <c:showSerName val="0"/>
          <c:showPercent val="0"/>
          <c:showBubbleSize val="0"/>
        </c:dLbls>
        <c:gapWidth val="182"/>
        <c:axId val="1097677136"/>
        <c:axId val="1277462848"/>
      </c:barChart>
      <c:catAx>
        <c:axId val="109767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277462848"/>
        <c:crosses val="autoZero"/>
        <c:auto val="1"/>
        <c:lblAlgn val="ctr"/>
        <c:lblOffset val="100"/>
        <c:noMultiLvlLbl val="0"/>
      </c:catAx>
      <c:valAx>
        <c:axId val="1277462848"/>
        <c:scaling>
          <c:orientation val="minMax"/>
        </c:scaling>
        <c:delete val="1"/>
        <c:axPos val="l"/>
        <c:numFmt formatCode="###0%" sourceLinked="1"/>
        <c:majorTickMark val="none"/>
        <c:minorTickMark val="none"/>
        <c:tickLblPos val="nextTo"/>
        <c:crossAx val="1097677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dirty="0"/>
              <a:t>Satisfacción general según canal de ingreso</a:t>
            </a:r>
          </a:p>
          <a:p>
            <a:pPr>
              <a:defRPr sz="1200"/>
            </a:pPr>
            <a:r>
              <a:rPr lang="es-CL" sz="1200" dirty="0"/>
              <a:t>(Promedio de notas)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'vía ingreso'!$E$38</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'vía ingreso'!$D$39:$D$43</c:f>
              <c:strCache>
                <c:ptCount val="5"/>
                <c:pt idx="0">
                  <c:v>Concurrió personalmente</c:v>
                </c:pt>
                <c:pt idx="1">
                  <c:v>No lo recuerdo</c:v>
                </c:pt>
                <c:pt idx="2">
                  <c:v>Portal de Transparencia del Estado de Chile</c:v>
                </c:pt>
                <c:pt idx="3">
                  <c:v>Correo electrónico</c:v>
                </c:pt>
                <c:pt idx="4">
                  <c:v>Sitio web del Consejo para la Transparencia</c:v>
                </c:pt>
              </c:strCache>
            </c:strRef>
          </c:cat>
          <c:val>
            <c:numRef>
              <c:f>'vía ingreso'!$E$39:$E$43</c:f>
              <c:numCache>
                <c:formatCode>0.0</c:formatCode>
                <c:ptCount val="5"/>
                <c:pt idx="0">
                  <c:v>6</c:v>
                </c:pt>
                <c:pt idx="1">
                  <c:v>5</c:v>
                </c:pt>
                <c:pt idx="2">
                  <c:v>4.7777777777777777</c:v>
                </c:pt>
                <c:pt idx="3">
                  <c:v>5</c:v>
                </c:pt>
                <c:pt idx="4">
                  <c:v>5.8260869565217392</c:v>
                </c:pt>
              </c:numCache>
            </c:numRef>
          </c:val>
          <c:extLst>
            <c:ext xmlns:c16="http://schemas.microsoft.com/office/drawing/2014/chart" uri="{C3380CC4-5D6E-409C-BE32-E72D297353CC}">
              <c16:uniqueId val="{00000000-C2F3-4E67-8107-B731CCCFD3CB}"/>
            </c:ext>
          </c:extLst>
        </c:ser>
        <c:ser>
          <c:idx val="1"/>
          <c:order val="1"/>
          <c:tx>
            <c:strRef>
              <c:f>'vía ingreso'!$F$38</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'vía ingreso'!$D$39:$D$43</c:f>
              <c:strCache>
                <c:ptCount val="5"/>
                <c:pt idx="0">
                  <c:v>Concurrió personalmente</c:v>
                </c:pt>
                <c:pt idx="1">
                  <c:v>No lo recuerdo</c:v>
                </c:pt>
                <c:pt idx="2">
                  <c:v>Portal de Transparencia del Estado de Chile</c:v>
                </c:pt>
                <c:pt idx="3">
                  <c:v>Correo electrónico</c:v>
                </c:pt>
                <c:pt idx="4">
                  <c:v>Sitio web del Consejo para la Transparencia</c:v>
                </c:pt>
              </c:strCache>
            </c:strRef>
          </c:cat>
          <c:val>
            <c:numRef>
              <c:f>'vía ingreso'!$F$39:$F$43</c:f>
              <c:numCache>
                <c:formatCode>###0.0</c:formatCode>
                <c:ptCount val="5"/>
                <c:pt idx="1">
                  <c:v>2</c:v>
                </c:pt>
                <c:pt idx="2">
                  <c:v>3.8</c:v>
                </c:pt>
                <c:pt idx="3">
                  <c:v>5.9090909090909092</c:v>
                </c:pt>
                <c:pt idx="4">
                  <c:v>6.5999999999999988</c:v>
                </c:pt>
              </c:numCache>
            </c:numRef>
          </c:val>
          <c:extLst>
            <c:ext xmlns:c16="http://schemas.microsoft.com/office/drawing/2014/chart" uri="{C3380CC4-5D6E-409C-BE32-E72D297353CC}">
              <c16:uniqueId val="{00000001-C2F3-4E67-8107-B731CCCFD3CB}"/>
            </c:ext>
          </c:extLst>
        </c:ser>
        <c:dLbls>
          <c:dLblPos val="outEnd"/>
          <c:showLegendKey val="0"/>
          <c:showVal val="1"/>
          <c:showCatName val="0"/>
          <c:showSerName val="0"/>
          <c:showPercent val="0"/>
          <c:showBubbleSize val="0"/>
        </c:dLbls>
        <c:gapWidth val="219"/>
        <c:overlap val="-27"/>
        <c:axId val="1881891248"/>
        <c:axId val="1881892080"/>
      </c:barChart>
      <c:catAx>
        <c:axId val="188189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881892080"/>
        <c:crosses val="autoZero"/>
        <c:auto val="1"/>
        <c:lblAlgn val="ctr"/>
        <c:lblOffset val="100"/>
        <c:noMultiLvlLbl val="0"/>
      </c:catAx>
      <c:valAx>
        <c:axId val="1881892080"/>
        <c:scaling>
          <c:orientation val="minMax"/>
        </c:scaling>
        <c:delete val="1"/>
        <c:axPos val="l"/>
        <c:numFmt formatCode="0.0" sourceLinked="1"/>
        <c:majorTickMark val="none"/>
        <c:minorTickMark val="none"/>
        <c:tickLblPos val="nextTo"/>
        <c:crossAx val="18818912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i="0" baseline="0">
                <a:effectLst/>
              </a:rPr>
              <a:t>Facilidad para ingresar la solicitud </a:t>
            </a:r>
            <a:endParaRPr lang="es-CL" sz="1200">
              <a:effectLst/>
            </a:endParaRPr>
          </a:p>
          <a:p>
            <a:pPr>
              <a:defRPr sz="1200"/>
            </a:pPr>
            <a:r>
              <a:rPr lang="es-CL" sz="1200" b="0" i="0" baseline="0">
                <a:effectLst/>
              </a:rPr>
              <a:t>(Promedio de notas)</a:t>
            </a:r>
            <a:endParaRPr lang="es-CL"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'vía ingreso'!$E$49</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'vía ingreso'!$D$50:$D$53</c:f>
              <c:strCache>
                <c:ptCount val="4"/>
                <c:pt idx="0">
                  <c:v>Concurrió personalmente</c:v>
                </c:pt>
                <c:pt idx="1">
                  <c:v>Portal de Transparencia del Estado de Chile</c:v>
                </c:pt>
                <c:pt idx="2">
                  <c:v>Correo electrónico</c:v>
                </c:pt>
                <c:pt idx="3">
                  <c:v>Sitio web del Consejo para la Transparencia</c:v>
                </c:pt>
              </c:strCache>
            </c:strRef>
          </c:cat>
          <c:val>
            <c:numRef>
              <c:f>'vía ingreso'!$E$50:$E$53</c:f>
              <c:numCache>
                <c:formatCode>###0.0</c:formatCode>
                <c:ptCount val="4"/>
                <c:pt idx="0">
                  <c:v>6</c:v>
                </c:pt>
                <c:pt idx="1">
                  <c:v>5.666666666666667</c:v>
                </c:pt>
                <c:pt idx="2">
                  <c:v>5</c:v>
                </c:pt>
                <c:pt idx="3">
                  <c:v>6.2173913043478262</c:v>
                </c:pt>
              </c:numCache>
            </c:numRef>
          </c:val>
          <c:extLst>
            <c:ext xmlns:c16="http://schemas.microsoft.com/office/drawing/2014/chart" uri="{C3380CC4-5D6E-409C-BE32-E72D297353CC}">
              <c16:uniqueId val="{00000000-D29A-4651-9B78-2D900E0BDDDE}"/>
            </c:ext>
          </c:extLst>
        </c:ser>
        <c:ser>
          <c:idx val="1"/>
          <c:order val="1"/>
          <c:tx>
            <c:strRef>
              <c:f>'vía ingreso'!$F$49</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'vía ingreso'!$D$50:$D$53</c:f>
              <c:strCache>
                <c:ptCount val="4"/>
                <c:pt idx="0">
                  <c:v>Concurrió personalmente</c:v>
                </c:pt>
                <c:pt idx="1">
                  <c:v>Portal de Transparencia del Estado de Chile</c:v>
                </c:pt>
                <c:pt idx="2">
                  <c:v>Correo electrónico</c:v>
                </c:pt>
                <c:pt idx="3">
                  <c:v>Sitio web del Consejo para la Transparencia</c:v>
                </c:pt>
              </c:strCache>
            </c:strRef>
          </c:cat>
          <c:val>
            <c:numRef>
              <c:f>'vía ingreso'!$F$50:$F$53</c:f>
              <c:numCache>
                <c:formatCode>###0.0</c:formatCode>
                <c:ptCount val="4"/>
                <c:pt idx="1">
                  <c:v>4.5999999999999996</c:v>
                </c:pt>
                <c:pt idx="2">
                  <c:v>6</c:v>
                </c:pt>
                <c:pt idx="3">
                  <c:v>6.95</c:v>
                </c:pt>
              </c:numCache>
            </c:numRef>
          </c:val>
          <c:extLst>
            <c:ext xmlns:c16="http://schemas.microsoft.com/office/drawing/2014/chart" uri="{C3380CC4-5D6E-409C-BE32-E72D297353CC}">
              <c16:uniqueId val="{00000001-D29A-4651-9B78-2D900E0BDDDE}"/>
            </c:ext>
          </c:extLst>
        </c:ser>
        <c:dLbls>
          <c:dLblPos val="outEnd"/>
          <c:showLegendKey val="0"/>
          <c:showVal val="1"/>
          <c:showCatName val="0"/>
          <c:showSerName val="0"/>
          <c:showPercent val="0"/>
          <c:showBubbleSize val="0"/>
        </c:dLbls>
        <c:gapWidth val="219"/>
        <c:overlap val="-27"/>
        <c:axId val="1837979248"/>
        <c:axId val="1892152288"/>
      </c:barChart>
      <c:catAx>
        <c:axId val="183797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892152288"/>
        <c:crosses val="autoZero"/>
        <c:auto val="1"/>
        <c:lblAlgn val="ctr"/>
        <c:lblOffset val="100"/>
        <c:noMultiLvlLbl val="0"/>
      </c:catAx>
      <c:valAx>
        <c:axId val="1892152288"/>
        <c:scaling>
          <c:orientation val="minMax"/>
        </c:scaling>
        <c:delete val="1"/>
        <c:axPos val="l"/>
        <c:numFmt formatCode="###0.0" sourceLinked="1"/>
        <c:majorTickMark val="none"/>
        <c:minorTickMark val="none"/>
        <c:tickLblPos val="nextTo"/>
        <c:crossAx val="18379792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s-C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dirty="0"/>
              <a:t>¿Cuán satisfecho quedó con los siguientes aspectos relacionados con el ingreso y gestión de su última solicitud de información?</a:t>
            </a:r>
          </a:p>
          <a:p>
            <a:pPr>
              <a:defRPr/>
            </a:pPr>
            <a:r>
              <a:rPr lang="es-CL" sz="1200" b="0" dirty="0"/>
              <a:t>(Promedio de notas)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'Sat ingreso'!$C$12</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ingreso'!$B$13:$B$17</c:f>
              <c:strCache>
                <c:ptCount val="5"/>
                <c:pt idx="0">
                  <c:v>La comprensión del funcionario respecto a su solicitud</c:v>
                </c:pt>
                <c:pt idx="1">
                  <c:v>La amabilidad del funcionario del CPLT</c:v>
                </c:pt>
                <c:pt idx="2">
                  <c:v>La utilidad de la información acerca del proceso contenida en el formulario</c:v>
                </c:pt>
                <c:pt idx="3">
                  <c:v>La facilidad para ingresar su solicitud</c:v>
                </c:pt>
                <c:pt idx="4">
                  <c:v>La claridad del formulario</c:v>
                </c:pt>
              </c:strCache>
            </c:strRef>
          </c:cat>
          <c:val>
            <c:numRef>
              <c:f>'Sat ingreso'!$C$13:$C$17</c:f>
              <c:numCache>
                <c:formatCode>###0.0</c:formatCode>
                <c:ptCount val="5"/>
                <c:pt idx="0">
                  <c:v>5.6857142857142851</c:v>
                </c:pt>
                <c:pt idx="1">
                  <c:v>6.25</c:v>
                </c:pt>
                <c:pt idx="2">
                  <c:v>5.8048780487804876</c:v>
                </c:pt>
                <c:pt idx="3">
                  <c:v>5.8780487804878039</c:v>
                </c:pt>
                <c:pt idx="4">
                  <c:v>6.0731707317073162</c:v>
                </c:pt>
              </c:numCache>
            </c:numRef>
          </c:val>
          <c:extLst>
            <c:ext xmlns:c16="http://schemas.microsoft.com/office/drawing/2014/chart" uri="{C3380CC4-5D6E-409C-BE32-E72D297353CC}">
              <c16:uniqueId val="{00000000-6DD3-4D18-B486-72C5BA6AF10E}"/>
            </c:ext>
          </c:extLst>
        </c:ser>
        <c:ser>
          <c:idx val="1"/>
          <c:order val="1"/>
          <c:tx>
            <c:strRef>
              <c:f>'Sat ingreso'!$D$12</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ingreso'!$B$13:$B$17</c:f>
              <c:strCache>
                <c:ptCount val="5"/>
                <c:pt idx="0">
                  <c:v>La comprensión del funcionario respecto a su solicitud</c:v>
                </c:pt>
                <c:pt idx="1">
                  <c:v>La amabilidad del funcionario del CPLT</c:v>
                </c:pt>
                <c:pt idx="2">
                  <c:v>La utilidad de la información acerca del proceso contenida en el formulario</c:v>
                </c:pt>
                <c:pt idx="3">
                  <c:v>La facilidad para ingresar su solicitud</c:v>
                </c:pt>
                <c:pt idx="4">
                  <c:v>La claridad del formulario</c:v>
                </c:pt>
              </c:strCache>
            </c:strRef>
          </c:cat>
          <c:val>
            <c:numRef>
              <c:f>'Sat ingreso'!$D$13:$D$17</c:f>
              <c:numCache>
                <c:formatCode>###0.0</c:formatCode>
                <c:ptCount val="5"/>
                <c:pt idx="0">
                  <c:v>6.0714285714285721</c:v>
                </c:pt>
                <c:pt idx="1">
                  <c:v>6.16</c:v>
                </c:pt>
                <c:pt idx="2">
                  <c:v>6.2499999999999982</c:v>
                </c:pt>
                <c:pt idx="3">
                  <c:v>6.3333333333333321</c:v>
                </c:pt>
                <c:pt idx="4">
                  <c:v>6.3333333333333321</c:v>
                </c:pt>
              </c:numCache>
            </c:numRef>
          </c:val>
          <c:extLst>
            <c:ext xmlns:c16="http://schemas.microsoft.com/office/drawing/2014/chart" uri="{C3380CC4-5D6E-409C-BE32-E72D297353CC}">
              <c16:uniqueId val="{00000001-6DD3-4D18-B486-72C5BA6AF10E}"/>
            </c:ext>
          </c:extLst>
        </c:ser>
        <c:dLbls>
          <c:dLblPos val="outEnd"/>
          <c:showLegendKey val="0"/>
          <c:showVal val="1"/>
          <c:showCatName val="0"/>
          <c:showSerName val="0"/>
          <c:showPercent val="0"/>
          <c:showBubbleSize val="0"/>
        </c:dLbls>
        <c:gapWidth val="182"/>
        <c:axId val="1879733120"/>
        <c:axId val="1879730624"/>
      </c:barChart>
      <c:catAx>
        <c:axId val="1879733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879730624"/>
        <c:crosses val="autoZero"/>
        <c:auto val="1"/>
        <c:lblAlgn val="ctr"/>
        <c:lblOffset val="100"/>
        <c:noMultiLvlLbl val="0"/>
      </c:catAx>
      <c:valAx>
        <c:axId val="1879730624"/>
        <c:scaling>
          <c:orientation val="minMax"/>
          <c:min val="1"/>
        </c:scaling>
        <c:delete val="1"/>
        <c:axPos val="b"/>
        <c:numFmt formatCode="###0.0" sourceLinked="1"/>
        <c:majorTickMark val="none"/>
        <c:minorTickMark val="none"/>
        <c:tickLblPos val="nextTo"/>
        <c:crossAx val="18797331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a:t>¿Qué tan satisfecho se encuentra con los servicios entregados por el Consejo para la Transparencia? </a:t>
            </a:r>
            <a:r>
              <a:rPr lang="es-CL" sz="1200"/>
              <a:t>(Promedio de notas)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gral'!$C$5:$D$5</c:f>
              <c:strCache>
                <c:ptCount val="2"/>
                <c:pt idx="0">
                  <c:v>2020</c:v>
                </c:pt>
                <c:pt idx="1">
                  <c:v>2021</c:v>
                </c:pt>
              </c:strCache>
            </c:strRef>
          </c:cat>
          <c:val>
            <c:numRef>
              <c:f>'sat gral'!$C$6:$D$6</c:f>
              <c:numCache>
                <c:formatCode>###0.0</c:formatCode>
                <c:ptCount val="2"/>
                <c:pt idx="0">
                  <c:v>4.2360717658168126</c:v>
                </c:pt>
                <c:pt idx="1">
                  <c:v>4.6901893287435508</c:v>
                </c:pt>
              </c:numCache>
            </c:numRef>
          </c:val>
          <c:extLst>
            <c:ext xmlns:c16="http://schemas.microsoft.com/office/drawing/2014/chart" uri="{C3380CC4-5D6E-409C-BE32-E72D297353CC}">
              <c16:uniqueId val="{00000000-23DB-4789-A69A-E8911BA8285E}"/>
            </c:ext>
          </c:extLst>
        </c:ser>
        <c:dLbls>
          <c:showLegendKey val="0"/>
          <c:showVal val="0"/>
          <c:showCatName val="0"/>
          <c:showSerName val="0"/>
          <c:showPercent val="0"/>
          <c:showBubbleSize val="0"/>
        </c:dLbls>
        <c:gapWidth val="219"/>
        <c:overlap val="-27"/>
        <c:axId val="534126944"/>
        <c:axId val="534123616"/>
      </c:barChart>
      <c:catAx>
        <c:axId val="53412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534123616"/>
        <c:crosses val="autoZero"/>
        <c:auto val="1"/>
        <c:lblAlgn val="ctr"/>
        <c:lblOffset val="100"/>
        <c:noMultiLvlLbl val="0"/>
      </c:catAx>
      <c:valAx>
        <c:axId val="534123616"/>
        <c:scaling>
          <c:orientation val="minMax"/>
          <c:max val="7"/>
          <c:min val="1"/>
        </c:scaling>
        <c:delete val="1"/>
        <c:axPos val="l"/>
        <c:numFmt formatCode="###0.0" sourceLinked="1"/>
        <c:majorTickMark val="none"/>
        <c:minorTickMark val="none"/>
        <c:tickLblPos val="nextTo"/>
        <c:crossAx val="53412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dirty="0"/>
              <a:t>Durante el proceso de gestión de su última solicitud de información al Consejo para la Transparencia, ¿le pidieron que aclarara o especificara (subsanara) la información que estaba solicitando?</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subsanación!$D$5</c:f>
              <c:strCache>
                <c:ptCount val="1"/>
                <c:pt idx="0">
                  <c:v>2020</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subsanación!$C$6:$C$8</c:f>
              <c:strCache>
                <c:ptCount val="3"/>
                <c:pt idx="0">
                  <c:v>No</c:v>
                </c:pt>
                <c:pt idx="1">
                  <c:v>No recuerda</c:v>
                </c:pt>
                <c:pt idx="2">
                  <c:v>Sí</c:v>
                </c:pt>
              </c:strCache>
            </c:strRef>
          </c:cat>
          <c:val>
            <c:numRef>
              <c:f>subsanación!$D$6:$D$8</c:f>
              <c:numCache>
                <c:formatCode>###0%</c:formatCode>
                <c:ptCount val="3"/>
                <c:pt idx="0">
                  <c:v>0.85365853658536583</c:v>
                </c:pt>
                <c:pt idx="1">
                  <c:v>4.878048780487805E-2</c:v>
                </c:pt>
                <c:pt idx="2">
                  <c:v>9.7560975609756101E-2</c:v>
                </c:pt>
              </c:numCache>
            </c:numRef>
          </c:val>
          <c:extLst>
            <c:ext xmlns:c16="http://schemas.microsoft.com/office/drawing/2014/chart" uri="{C3380CC4-5D6E-409C-BE32-E72D297353CC}">
              <c16:uniqueId val="{00000000-3327-4432-A457-F3D71FAA6498}"/>
            </c:ext>
          </c:extLst>
        </c:ser>
        <c:ser>
          <c:idx val="1"/>
          <c:order val="1"/>
          <c:tx>
            <c:strRef>
              <c:f>subsanación!$E$5</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subsanación!$C$6:$C$8</c:f>
              <c:strCache>
                <c:ptCount val="3"/>
                <c:pt idx="0">
                  <c:v>No</c:v>
                </c:pt>
                <c:pt idx="1">
                  <c:v>No recuerda</c:v>
                </c:pt>
                <c:pt idx="2">
                  <c:v>Sí</c:v>
                </c:pt>
              </c:strCache>
            </c:strRef>
          </c:cat>
          <c:val>
            <c:numRef>
              <c:f>subsanación!$E$6:$E$8</c:f>
              <c:numCache>
                <c:formatCode>###0%</c:formatCode>
                <c:ptCount val="3"/>
                <c:pt idx="0">
                  <c:v>0.78378378378378377</c:v>
                </c:pt>
                <c:pt idx="1">
                  <c:v>8.1081081081081086E-2</c:v>
                </c:pt>
                <c:pt idx="2">
                  <c:v>0.13513513513513514</c:v>
                </c:pt>
              </c:numCache>
            </c:numRef>
          </c:val>
          <c:extLst>
            <c:ext xmlns:c16="http://schemas.microsoft.com/office/drawing/2014/chart" uri="{C3380CC4-5D6E-409C-BE32-E72D297353CC}">
              <c16:uniqueId val="{00000001-3327-4432-A457-F3D71FAA6498}"/>
            </c:ext>
          </c:extLst>
        </c:ser>
        <c:dLbls>
          <c:dLblPos val="outEnd"/>
          <c:showLegendKey val="0"/>
          <c:showVal val="1"/>
          <c:showCatName val="0"/>
          <c:showSerName val="0"/>
          <c:showPercent val="0"/>
          <c:showBubbleSize val="0"/>
        </c:dLbls>
        <c:gapWidth val="219"/>
        <c:overlap val="-27"/>
        <c:axId val="1655947904"/>
        <c:axId val="1655959552"/>
      </c:barChart>
      <c:catAx>
        <c:axId val="165594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655959552"/>
        <c:crosses val="autoZero"/>
        <c:auto val="1"/>
        <c:lblAlgn val="ctr"/>
        <c:lblOffset val="100"/>
        <c:noMultiLvlLbl val="0"/>
      </c:catAx>
      <c:valAx>
        <c:axId val="1655959552"/>
        <c:scaling>
          <c:orientation val="minMax"/>
        </c:scaling>
        <c:delete val="1"/>
        <c:axPos val="l"/>
        <c:numFmt formatCode="###0%" sourceLinked="1"/>
        <c:majorTickMark val="none"/>
        <c:minorTickMark val="none"/>
        <c:tickLblPos val="nextTo"/>
        <c:crossAx val="1655947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dirty="0"/>
              <a:t>Satisfacción general según</a:t>
            </a:r>
            <a:r>
              <a:rPr lang="es-CL" sz="1200" b="1" baseline="0" dirty="0"/>
              <a:t> tuvo o no subsanación</a:t>
            </a:r>
          </a:p>
          <a:p>
            <a:pPr>
              <a:defRPr/>
            </a:pPr>
            <a:r>
              <a:rPr lang="es-CL" sz="1200" baseline="0" dirty="0"/>
              <a:t>(Promedio de notas)</a:t>
            </a:r>
            <a:endParaRPr lang="es-CL"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subsanación!$D$37</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subsanación!$C$38:$C$40</c:f>
              <c:strCache>
                <c:ptCount val="3"/>
                <c:pt idx="0">
                  <c:v>No</c:v>
                </c:pt>
                <c:pt idx="1">
                  <c:v>No recuerda</c:v>
                </c:pt>
                <c:pt idx="2">
                  <c:v>Sí</c:v>
                </c:pt>
              </c:strCache>
            </c:strRef>
          </c:cat>
          <c:val>
            <c:numRef>
              <c:f>subsanación!$D$38:$D$40</c:f>
              <c:numCache>
                <c:formatCode>###0.0</c:formatCode>
                <c:ptCount val="3"/>
                <c:pt idx="0">
                  <c:v>5.2857142857142865</c:v>
                </c:pt>
                <c:pt idx="1">
                  <c:v>6</c:v>
                </c:pt>
                <c:pt idx="2">
                  <c:v>6.5</c:v>
                </c:pt>
              </c:numCache>
            </c:numRef>
          </c:val>
          <c:extLst>
            <c:ext xmlns:c16="http://schemas.microsoft.com/office/drawing/2014/chart" uri="{C3380CC4-5D6E-409C-BE32-E72D297353CC}">
              <c16:uniqueId val="{00000000-0D51-4DAC-BE40-325E1C37AED0}"/>
            </c:ext>
          </c:extLst>
        </c:ser>
        <c:ser>
          <c:idx val="1"/>
          <c:order val="1"/>
          <c:tx>
            <c:strRef>
              <c:f>subsanación!$E$37</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subsanación!$C$38:$C$40</c:f>
              <c:strCache>
                <c:ptCount val="3"/>
                <c:pt idx="0">
                  <c:v>No</c:v>
                </c:pt>
                <c:pt idx="1">
                  <c:v>No recuerda</c:v>
                </c:pt>
                <c:pt idx="2">
                  <c:v>Sí</c:v>
                </c:pt>
              </c:strCache>
            </c:strRef>
          </c:cat>
          <c:val>
            <c:numRef>
              <c:f>subsanación!$E$38:$E$40</c:f>
              <c:numCache>
                <c:formatCode>###0.0</c:formatCode>
                <c:ptCount val="3"/>
                <c:pt idx="0">
                  <c:v>5.9310344827586201</c:v>
                </c:pt>
                <c:pt idx="1">
                  <c:v>6.333333333333333</c:v>
                </c:pt>
                <c:pt idx="2">
                  <c:v>5.4</c:v>
                </c:pt>
              </c:numCache>
            </c:numRef>
          </c:val>
          <c:extLst>
            <c:ext xmlns:c16="http://schemas.microsoft.com/office/drawing/2014/chart" uri="{C3380CC4-5D6E-409C-BE32-E72D297353CC}">
              <c16:uniqueId val="{00000001-0D51-4DAC-BE40-325E1C37AED0}"/>
            </c:ext>
          </c:extLst>
        </c:ser>
        <c:dLbls>
          <c:dLblPos val="outEnd"/>
          <c:showLegendKey val="0"/>
          <c:showVal val="1"/>
          <c:showCatName val="0"/>
          <c:showSerName val="0"/>
          <c:showPercent val="0"/>
          <c:showBubbleSize val="0"/>
        </c:dLbls>
        <c:gapWidth val="219"/>
        <c:overlap val="-27"/>
        <c:axId val="1919391952"/>
        <c:axId val="1919384880"/>
      </c:barChart>
      <c:catAx>
        <c:axId val="191939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919384880"/>
        <c:crosses val="autoZero"/>
        <c:auto val="1"/>
        <c:lblAlgn val="ctr"/>
        <c:lblOffset val="100"/>
        <c:noMultiLvlLbl val="0"/>
      </c:catAx>
      <c:valAx>
        <c:axId val="1919384880"/>
        <c:scaling>
          <c:orientation val="minMax"/>
        </c:scaling>
        <c:delete val="1"/>
        <c:axPos val="l"/>
        <c:numFmt formatCode="###0.0" sourceLinked="1"/>
        <c:majorTickMark val="none"/>
        <c:minorTickMark val="none"/>
        <c:tickLblPos val="nextTo"/>
        <c:crossAx val="1919391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¿Cuál fue el resultado final de su última solicitud de información al Consejo para la Transparencia?</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respuesta!$D$14</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respuesta!$C$15:$C$21</c:f>
              <c:strCache>
                <c:ptCount val="7"/>
                <c:pt idx="0">
                  <c:v>Acoge total</c:v>
                </c:pt>
                <c:pt idx="1">
                  <c:v>Acoge parcial</c:v>
                </c:pt>
                <c:pt idx="2">
                  <c:v>No recuerda</c:v>
                </c:pt>
                <c:pt idx="3">
                  <c:v>Nunca recibí una respuesta</c:v>
                </c:pt>
                <c:pt idx="4">
                  <c:v>Enlace a la web del CPLT</c:v>
                </c:pt>
                <c:pt idx="5">
                  <c:v>Inadmisible</c:v>
                </c:pt>
                <c:pt idx="6">
                  <c:v>Denegación</c:v>
                </c:pt>
              </c:strCache>
            </c:strRef>
          </c:cat>
          <c:val>
            <c:numRef>
              <c:f>respuesta!$D$15:$D$21</c:f>
              <c:numCache>
                <c:formatCode>###0%</c:formatCode>
                <c:ptCount val="7"/>
                <c:pt idx="0">
                  <c:v>0.46341463414634149</c:v>
                </c:pt>
                <c:pt idx="1">
                  <c:v>0.29268292682926828</c:v>
                </c:pt>
                <c:pt idx="2">
                  <c:v>2.4390243902439025E-2</c:v>
                </c:pt>
                <c:pt idx="3">
                  <c:v>7.3170731707317069E-2</c:v>
                </c:pt>
                <c:pt idx="4">
                  <c:v>9.7560975609756101E-2</c:v>
                </c:pt>
                <c:pt idx="5">
                  <c:v>2.4390243902439025E-2</c:v>
                </c:pt>
                <c:pt idx="6">
                  <c:v>2.4390243902439025E-2</c:v>
                </c:pt>
              </c:numCache>
            </c:numRef>
          </c:val>
          <c:extLst>
            <c:ext xmlns:c16="http://schemas.microsoft.com/office/drawing/2014/chart" uri="{C3380CC4-5D6E-409C-BE32-E72D297353CC}">
              <c16:uniqueId val="{00000000-D42A-4901-A2E5-2C66C0F66146}"/>
            </c:ext>
          </c:extLst>
        </c:ser>
        <c:ser>
          <c:idx val="1"/>
          <c:order val="1"/>
          <c:tx>
            <c:strRef>
              <c:f>respuesta!$E$14</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respuesta!$C$15:$C$21</c:f>
              <c:strCache>
                <c:ptCount val="7"/>
                <c:pt idx="0">
                  <c:v>Acoge total</c:v>
                </c:pt>
                <c:pt idx="1">
                  <c:v>Acoge parcial</c:v>
                </c:pt>
                <c:pt idx="2">
                  <c:v>No recuerda</c:v>
                </c:pt>
                <c:pt idx="3">
                  <c:v>Nunca recibí una respuesta</c:v>
                </c:pt>
                <c:pt idx="4">
                  <c:v>Enlace a la web del CPLT</c:v>
                </c:pt>
                <c:pt idx="5">
                  <c:v>Inadmisible</c:v>
                </c:pt>
                <c:pt idx="6">
                  <c:v>Denegación</c:v>
                </c:pt>
              </c:strCache>
            </c:strRef>
          </c:cat>
          <c:val>
            <c:numRef>
              <c:f>respuesta!$E$15:$E$21</c:f>
              <c:numCache>
                <c:formatCode>###0%</c:formatCode>
                <c:ptCount val="7"/>
                <c:pt idx="0">
                  <c:v>0.67567567567567566</c:v>
                </c:pt>
                <c:pt idx="1">
                  <c:v>0.1891891891891892</c:v>
                </c:pt>
                <c:pt idx="2">
                  <c:v>5.405405405405405E-2</c:v>
                </c:pt>
                <c:pt idx="3">
                  <c:v>5.405405405405405E-2</c:v>
                </c:pt>
                <c:pt idx="4">
                  <c:v>2.7027027027027025E-2</c:v>
                </c:pt>
                <c:pt idx="5">
                  <c:v>0</c:v>
                </c:pt>
                <c:pt idx="6">
                  <c:v>0</c:v>
                </c:pt>
              </c:numCache>
            </c:numRef>
          </c:val>
          <c:extLst>
            <c:ext xmlns:c16="http://schemas.microsoft.com/office/drawing/2014/chart" uri="{C3380CC4-5D6E-409C-BE32-E72D297353CC}">
              <c16:uniqueId val="{00000001-D42A-4901-A2E5-2C66C0F66146}"/>
            </c:ext>
          </c:extLst>
        </c:ser>
        <c:dLbls>
          <c:dLblPos val="outEnd"/>
          <c:showLegendKey val="0"/>
          <c:showVal val="1"/>
          <c:showCatName val="0"/>
          <c:showSerName val="0"/>
          <c:showPercent val="0"/>
          <c:showBubbleSize val="0"/>
        </c:dLbls>
        <c:gapWidth val="182"/>
        <c:axId val="183594816"/>
        <c:axId val="183596896"/>
      </c:barChart>
      <c:catAx>
        <c:axId val="183594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83596896"/>
        <c:crosses val="autoZero"/>
        <c:auto val="1"/>
        <c:lblAlgn val="ctr"/>
        <c:lblOffset val="100"/>
        <c:noMultiLvlLbl val="0"/>
      </c:catAx>
      <c:valAx>
        <c:axId val="183596896"/>
        <c:scaling>
          <c:orientation val="minMax"/>
        </c:scaling>
        <c:delete val="1"/>
        <c:axPos val="t"/>
        <c:numFmt formatCode="###0%" sourceLinked="1"/>
        <c:majorTickMark val="none"/>
        <c:minorTickMark val="none"/>
        <c:tickLblPos val="nextTo"/>
        <c:crossAx val="183594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Satisfacción general según resultado</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respuesta!$D$25</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respuesta!$C$26:$C$32</c:f>
              <c:strCache>
                <c:ptCount val="7"/>
                <c:pt idx="0">
                  <c:v>Acoge total</c:v>
                </c:pt>
                <c:pt idx="1">
                  <c:v>Acoge parcial</c:v>
                </c:pt>
                <c:pt idx="2">
                  <c:v>No recuerda</c:v>
                </c:pt>
                <c:pt idx="3">
                  <c:v>Nunca recibí una respuesta</c:v>
                </c:pt>
                <c:pt idx="4">
                  <c:v>Enlace a la web del CPLT</c:v>
                </c:pt>
                <c:pt idx="5">
                  <c:v>Inadmisible</c:v>
                </c:pt>
                <c:pt idx="6">
                  <c:v>Denegación</c:v>
                </c:pt>
              </c:strCache>
            </c:strRef>
          </c:cat>
          <c:val>
            <c:numRef>
              <c:f>respuesta!$D$26:$D$32</c:f>
              <c:numCache>
                <c:formatCode>0.0</c:formatCode>
                <c:ptCount val="7"/>
                <c:pt idx="0">
                  <c:v>6.7368421052631584</c:v>
                </c:pt>
                <c:pt idx="1">
                  <c:v>4.1666666666666661</c:v>
                </c:pt>
                <c:pt idx="2">
                  <c:v>7</c:v>
                </c:pt>
                <c:pt idx="3">
                  <c:v>3.666666666666667</c:v>
                </c:pt>
                <c:pt idx="4">
                  <c:v>4.75</c:v>
                </c:pt>
                <c:pt idx="5">
                  <c:v>1</c:v>
                </c:pt>
                <c:pt idx="6">
                  <c:v>7</c:v>
                </c:pt>
              </c:numCache>
            </c:numRef>
          </c:val>
          <c:extLst>
            <c:ext xmlns:c16="http://schemas.microsoft.com/office/drawing/2014/chart" uri="{C3380CC4-5D6E-409C-BE32-E72D297353CC}">
              <c16:uniqueId val="{00000000-46A2-4BC9-8EDB-7DE53B7300D3}"/>
            </c:ext>
          </c:extLst>
        </c:ser>
        <c:ser>
          <c:idx val="1"/>
          <c:order val="1"/>
          <c:tx>
            <c:strRef>
              <c:f>respuesta!$E$25</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respuesta!$C$26:$C$32</c:f>
              <c:strCache>
                <c:ptCount val="7"/>
                <c:pt idx="0">
                  <c:v>Acoge total</c:v>
                </c:pt>
                <c:pt idx="1">
                  <c:v>Acoge parcial</c:v>
                </c:pt>
                <c:pt idx="2">
                  <c:v>No recuerda</c:v>
                </c:pt>
                <c:pt idx="3">
                  <c:v>Nunca recibí una respuesta</c:v>
                </c:pt>
                <c:pt idx="4">
                  <c:v>Enlace a la web del CPLT</c:v>
                </c:pt>
                <c:pt idx="5">
                  <c:v>Inadmisible</c:v>
                </c:pt>
                <c:pt idx="6">
                  <c:v>Denegación</c:v>
                </c:pt>
              </c:strCache>
            </c:strRef>
          </c:cat>
          <c:val>
            <c:numRef>
              <c:f>respuesta!$E$26:$E$32</c:f>
              <c:numCache>
                <c:formatCode>0.0</c:formatCode>
                <c:ptCount val="7"/>
                <c:pt idx="0">
                  <c:v>6.6399999999999979</c:v>
                </c:pt>
                <c:pt idx="1">
                  <c:v>5.4285714285714288</c:v>
                </c:pt>
                <c:pt idx="2">
                  <c:v>1.5</c:v>
                </c:pt>
                <c:pt idx="3">
                  <c:v>2</c:v>
                </c:pt>
                <c:pt idx="4">
                  <c:v>7</c:v>
                </c:pt>
              </c:numCache>
            </c:numRef>
          </c:val>
          <c:extLst>
            <c:ext xmlns:c16="http://schemas.microsoft.com/office/drawing/2014/chart" uri="{C3380CC4-5D6E-409C-BE32-E72D297353CC}">
              <c16:uniqueId val="{00000001-46A2-4BC9-8EDB-7DE53B7300D3}"/>
            </c:ext>
          </c:extLst>
        </c:ser>
        <c:dLbls>
          <c:dLblPos val="outEnd"/>
          <c:showLegendKey val="0"/>
          <c:showVal val="1"/>
          <c:showCatName val="0"/>
          <c:showSerName val="0"/>
          <c:showPercent val="0"/>
          <c:showBubbleSize val="0"/>
        </c:dLbls>
        <c:gapWidth val="182"/>
        <c:axId val="183613536"/>
        <c:axId val="183618112"/>
      </c:barChart>
      <c:catAx>
        <c:axId val="183613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83618112"/>
        <c:crosses val="autoZero"/>
        <c:auto val="1"/>
        <c:lblAlgn val="ctr"/>
        <c:lblOffset val="100"/>
        <c:noMultiLvlLbl val="0"/>
      </c:catAx>
      <c:valAx>
        <c:axId val="183618112"/>
        <c:scaling>
          <c:orientation val="minMax"/>
        </c:scaling>
        <c:delete val="1"/>
        <c:axPos val="t"/>
        <c:numFmt formatCode="0.0" sourceLinked="1"/>
        <c:majorTickMark val="none"/>
        <c:minorTickMark val="none"/>
        <c:tickLblPos val="nextTo"/>
        <c:crossAx val="1836135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dirty="0"/>
              <a:t>¿Cuán satisfecho quedó con los siguientes aspectos relacionados con la derivación a la web del Consejo?</a:t>
            </a:r>
            <a:r>
              <a:rPr lang="es-CL" sz="1200" b="1" baseline="0" dirty="0"/>
              <a:t> </a:t>
            </a:r>
            <a:r>
              <a:rPr lang="es-CL" sz="1200" b="0" baseline="0" dirty="0"/>
              <a:t>(Promedio de notas)</a:t>
            </a:r>
            <a:endParaRPr lang="es-CL" sz="1200" b="0"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'sat derivación web'!$C$2</c:f>
              <c:strCache>
                <c:ptCount val="1"/>
                <c:pt idx="0">
                  <c:v>2020 (N=4)</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derivación web'!$B$3:$B$6</c:f>
              <c:strCache>
                <c:ptCount val="4"/>
                <c:pt idx="0">
                  <c:v>La facilidad para encontrar la información que buscaba</c:v>
                </c:pt>
                <c:pt idx="1">
                  <c:v>La claridad de la información</c:v>
                </c:pt>
                <c:pt idx="2">
                  <c:v>La rapidez de la web del Consejo</c:v>
                </c:pt>
                <c:pt idx="3">
                  <c:v>La amigabilidad de la web del Conejo</c:v>
                </c:pt>
              </c:strCache>
            </c:strRef>
          </c:cat>
          <c:val>
            <c:numRef>
              <c:f>'sat derivación web'!$C$3:$C$6</c:f>
              <c:numCache>
                <c:formatCode>###0.0</c:formatCode>
                <c:ptCount val="4"/>
                <c:pt idx="0">
                  <c:v>4.25</c:v>
                </c:pt>
                <c:pt idx="1">
                  <c:v>3.75</c:v>
                </c:pt>
                <c:pt idx="2">
                  <c:v>4.25</c:v>
                </c:pt>
                <c:pt idx="3">
                  <c:v>4.25</c:v>
                </c:pt>
              </c:numCache>
            </c:numRef>
          </c:val>
          <c:extLst>
            <c:ext xmlns:c16="http://schemas.microsoft.com/office/drawing/2014/chart" uri="{C3380CC4-5D6E-409C-BE32-E72D297353CC}">
              <c16:uniqueId val="{00000000-093A-4EBD-B168-9F413DAD11F8}"/>
            </c:ext>
          </c:extLst>
        </c:ser>
        <c:ser>
          <c:idx val="1"/>
          <c:order val="1"/>
          <c:tx>
            <c:strRef>
              <c:f>'sat derivación web'!$D$2</c:f>
              <c:strCache>
                <c:ptCount val="1"/>
                <c:pt idx="0">
                  <c:v>2021 (N=1)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derivación web'!$B$3:$B$6</c:f>
              <c:strCache>
                <c:ptCount val="4"/>
                <c:pt idx="0">
                  <c:v>La facilidad para encontrar la información que buscaba</c:v>
                </c:pt>
                <c:pt idx="1">
                  <c:v>La claridad de la información</c:v>
                </c:pt>
                <c:pt idx="2">
                  <c:v>La rapidez de la web del Consejo</c:v>
                </c:pt>
                <c:pt idx="3">
                  <c:v>La amigabilidad de la web del Conejo</c:v>
                </c:pt>
              </c:strCache>
            </c:strRef>
          </c:cat>
          <c:val>
            <c:numRef>
              <c:f>'sat derivación web'!$D$3:$D$6</c:f>
              <c:numCache>
                <c:formatCode>###0.0</c:formatCode>
                <c:ptCount val="4"/>
                <c:pt idx="0">
                  <c:v>7</c:v>
                </c:pt>
                <c:pt idx="1">
                  <c:v>7</c:v>
                </c:pt>
                <c:pt idx="2">
                  <c:v>7</c:v>
                </c:pt>
                <c:pt idx="3">
                  <c:v>7</c:v>
                </c:pt>
              </c:numCache>
            </c:numRef>
          </c:val>
          <c:extLst>
            <c:ext xmlns:c16="http://schemas.microsoft.com/office/drawing/2014/chart" uri="{C3380CC4-5D6E-409C-BE32-E72D297353CC}">
              <c16:uniqueId val="{00000001-093A-4EBD-B168-9F413DAD11F8}"/>
            </c:ext>
          </c:extLst>
        </c:ser>
        <c:dLbls>
          <c:dLblPos val="outEnd"/>
          <c:showLegendKey val="0"/>
          <c:showVal val="1"/>
          <c:showCatName val="0"/>
          <c:showSerName val="0"/>
          <c:showPercent val="0"/>
          <c:showBubbleSize val="0"/>
        </c:dLbls>
        <c:gapWidth val="219"/>
        <c:overlap val="-27"/>
        <c:axId val="110630432"/>
        <c:axId val="110631680"/>
      </c:barChart>
      <c:catAx>
        <c:axId val="11063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10631680"/>
        <c:crosses val="autoZero"/>
        <c:auto val="1"/>
        <c:lblAlgn val="ctr"/>
        <c:lblOffset val="100"/>
        <c:noMultiLvlLbl val="0"/>
      </c:catAx>
      <c:valAx>
        <c:axId val="110631680"/>
        <c:scaling>
          <c:orientation val="minMax"/>
        </c:scaling>
        <c:delete val="1"/>
        <c:axPos val="l"/>
        <c:numFmt formatCode="###0.0" sourceLinked="1"/>
        <c:majorTickMark val="none"/>
        <c:minorTickMark val="none"/>
        <c:tickLblPos val="nextTo"/>
        <c:crossAx val="1106304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a:t>¿Cuán satisfecho quedó con los siguientes aspectos relacionados con la respuesta a su última solicitud de información al Consejo?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'sat respuesta'!$C$13</c:f>
              <c:strCache>
                <c:ptCount val="1"/>
                <c:pt idx="0">
                  <c:v>2020</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respuesta'!$B$14:$B$18</c:f>
              <c:strCache>
                <c:ptCount val="5"/>
                <c:pt idx="0">
                  <c:v>El formato en que le entregaron la información</c:v>
                </c:pt>
                <c:pt idx="1">
                  <c:v>La relación entre la información que solicitó y la respuesta obtenida</c:v>
                </c:pt>
                <c:pt idx="2">
                  <c:v>La claridad del lenguaje utilizado en la respuesta entregada</c:v>
                </c:pt>
                <c:pt idx="3">
                  <c:v>La utilidad de la información recibida</c:v>
                </c:pt>
                <c:pt idx="4">
                  <c:v>El tiempo de respuesta a su solicitud</c:v>
                </c:pt>
              </c:strCache>
            </c:strRef>
          </c:cat>
          <c:val>
            <c:numRef>
              <c:f>'sat respuesta'!$C$14:$C$18</c:f>
              <c:numCache>
                <c:formatCode>###0.0</c:formatCode>
                <c:ptCount val="5"/>
                <c:pt idx="0">
                  <c:v>6.2972972972972965</c:v>
                </c:pt>
                <c:pt idx="1">
                  <c:v>5.5405405405405403</c:v>
                </c:pt>
                <c:pt idx="2">
                  <c:v>5.8918918918918921</c:v>
                </c:pt>
                <c:pt idx="3">
                  <c:v>5.6486486486486491</c:v>
                </c:pt>
                <c:pt idx="4">
                  <c:v>5.6216216216216219</c:v>
                </c:pt>
              </c:numCache>
            </c:numRef>
          </c:val>
          <c:extLst>
            <c:ext xmlns:c16="http://schemas.microsoft.com/office/drawing/2014/chart" uri="{C3380CC4-5D6E-409C-BE32-E72D297353CC}">
              <c16:uniqueId val="{00000000-A8BB-47D8-AA53-14B4D997DAAB}"/>
            </c:ext>
          </c:extLst>
        </c:ser>
        <c:ser>
          <c:idx val="1"/>
          <c:order val="1"/>
          <c:tx>
            <c:strRef>
              <c:f>'sat respuesta'!$D$13</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respuesta'!$B$14:$B$18</c:f>
              <c:strCache>
                <c:ptCount val="5"/>
                <c:pt idx="0">
                  <c:v>El formato en que le entregaron la información</c:v>
                </c:pt>
                <c:pt idx="1">
                  <c:v>La relación entre la información que solicitó y la respuesta obtenida</c:v>
                </c:pt>
                <c:pt idx="2">
                  <c:v>La claridad del lenguaje utilizado en la respuesta entregada</c:v>
                </c:pt>
                <c:pt idx="3">
                  <c:v>La utilidad de la información recibida</c:v>
                </c:pt>
                <c:pt idx="4">
                  <c:v>El tiempo de respuesta a su solicitud</c:v>
                </c:pt>
              </c:strCache>
            </c:strRef>
          </c:cat>
          <c:val>
            <c:numRef>
              <c:f>'sat respuesta'!$D$14:$D$18</c:f>
              <c:numCache>
                <c:formatCode>###0.0</c:formatCode>
                <c:ptCount val="5"/>
                <c:pt idx="0">
                  <c:v>6.8484848484848486</c:v>
                </c:pt>
                <c:pt idx="1">
                  <c:v>6.5151515151515156</c:v>
                </c:pt>
                <c:pt idx="2">
                  <c:v>6.5454545454545459</c:v>
                </c:pt>
                <c:pt idx="3">
                  <c:v>6.5454545454545459</c:v>
                </c:pt>
                <c:pt idx="4">
                  <c:v>6.0909090909090917</c:v>
                </c:pt>
              </c:numCache>
            </c:numRef>
          </c:val>
          <c:extLst>
            <c:ext xmlns:c16="http://schemas.microsoft.com/office/drawing/2014/chart" uri="{C3380CC4-5D6E-409C-BE32-E72D297353CC}">
              <c16:uniqueId val="{00000001-A8BB-47D8-AA53-14B4D997DAAB}"/>
            </c:ext>
          </c:extLst>
        </c:ser>
        <c:dLbls>
          <c:dLblPos val="outEnd"/>
          <c:showLegendKey val="0"/>
          <c:showVal val="1"/>
          <c:showCatName val="0"/>
          <c:showSerName val="0"/>
          <c:showPercent val="0"/>
          <c:showBubbleSize val="0"/>
        </c:dLbls>
        <c:gapWidth val="219"/>
        <c:overlap val="-27"/>
        <c:axId val="80853552"/>
        <c:axId val="80867280"/>
      </c:barChart>
      <c:catAx>
        <c:axId val="8085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80867280"/>
        <c:crosses val="autoZero"/>
        <c:auto val="1"/>
        <c:lblAlgn val="ctr"/>
        <c:lblOffset val="100"/>
        <c:noMultiLvlLbl val="0"/>
      </c:catAx>
      <c:valAx>
        <c:axId val="80867280"/>
        <c:scaling>
          <c:orientation val="minMax"/>
        </c:scaling>
        <c:delete val="1"/>
        <c:axPos val="l"/>
        <c:numFmt formatCode="###0.0" sourceLinked="1"/>
        <c:majorTickMark val="none"/>
        <c:minorTickMark val="none"/>
        <c:tickLblPos val="nextTo"/>
        <c:crossAx val="80853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L" sz="1200" b="1" i="0" baseline="0" dirty="0">
                <a:effectLst/>
              </a:rPr>
              <a:t>Pensando en su experiencia con el servicio de entrega de información entregado por el Consejo para la Transparencia, ¿diría Ud. que ésta fue? </a:t>
            </a:r>
            <a:r>
              <a:rPr lang="es-CL" sz="1400" b="1" i="0" u="none" strike="noStrike" baseline="0" dirty="0">
                <a:effectLst/>
              </a:rPr>
              <a:t>? </a:t>
            </a:r>
            <a:r>
              <a:rPr lang="es-CL" sz="1200" b="0" i="0" u="none" strike="noStrike" baseline="0" dirty="0">
                <a:effectLst/>
              </a:rPr>
              <a:t>(Mejor, igual o peor de lo que esperaba)</a:t>
            </a:r>
            <a:endParaRPr lang="es-CL" sz="1200" b="1" dirty="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tx>
            <c:strRef>
              <c:f>expectativas!$I$42</c:f>
              <c:strCache>
                <c:ptCount val="1"/>
                <c:pt idx="0">
                  <c:v>Mejor</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expectativas!$H$43:$H$52</c:f>
              <c:strCache>
                <c:ptCount val="10"/>
                <c:pt idx="0">
                  <c:v>Dic'20</c:v>
                </c:pt>
                <c:pt idx="1">
                  <c:v>Ene</c:v>
                </c:pt>
                <c:pt idx="2">
                  <c:v>Feb</c:v>
                </c:pt>
                <c:pt idx="3">
                  <c:v>Mar</c:v>
                </c:pt>
                <c:pt idx="4">
                  <c:v>Abr</c:v>
                </c:pt>
                <c:pt idx="5">
                  <c:v>Jun</c:v>
                </c:pt>
                <c:pt idx="6">
                  <c:v>Jul</c:v>
                </c:pt>
                <c:pt idx="7">
                  <c:v>Ago</c:v>
                </c:pt>
                <c:pt idx="8">
                  <c:v>Sept</c:v>
                </c:pt>
                <c:pt idx="9">
                  <c:v>Oct</c:v>
                </c:pt>
              </c:strCache>
            </c:strRef>
          </c:cat>
          <c:val>
            <c:numRef>
              <c:f>expectativas!$I$43:$I$53</c:f>
              <c:numCache>
                <c:formatCode>0%</c:formatCode>
                <c:ptCount val="11"/>
                <c:pt idx="0">
                  <c:v>0.33333333333333326</c:v>
                </c:pt>
                <c:pt idx="1">
                  <c:v>0</c:v>
                </c:pt>
                <c:pt idx="2">
                  <c:v>0.75</c:v>
                </c:pt>
                <c:pt idx="3">
                  <c:v>0.83333333333333326</c:v>
                </c:pt>
                <c:pt idx="4">
                  <c:v>1</c:v>
                </c:pt>
                <c:pt idx="5">
                  <c:v>1</c:v>
                </c:pt>
                <c:pt idx="6">
                  <c:v>1</c:v>
                </c:pt>
                <c:pt idx="7">
                  <c:v>0.5</c:v>
                </c:pt>
                <c:pt idx="8">
                  <c:v>0.75</c:v>
                </c:pt>
                <c:pt idx="9">
                  <c:v>0.42857142857142855</c:v>
                </c:pt>
                <c:pt idx="10">
                  <c:v>0.33333333333333326</c:v>
                </c:pt>
              </c:numCache>
            </c:numRef>
          </c:val>
          <c:smooth val="0"/>
          <c:extLst>
            <c:ext xmlns:c16="http://schemas.microsoft.com/office/drawing/2014/chart" uri="{C3380CC4-5D6E-409C-BE32-E72D297353CC}">
              <c16:uniqueId val="{00000000-C4AD-42AD-ADE6-DD846D1F3510}"/>
            </c:ext>
          </c:extLst>
        </c:ser>
        <c:ser>
          <c:idx val="1"/>
          <c:order val="1"/>
          <c:tx>
            <c:strRef>
              <c:f>expectativas!$J$42</c:f>
              <c:strCache>
                <c:ptCount val="1"/>
                <c:pt idx="0">
                  <c:v>Igual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expectativas!$H$43:$H$52</c:f>
              <c:strCache>
                <c:ptCount val="10"/>
                <c:pt idx="0">
                  <c:v>Dic'20</c:v>
                </c:pt>
                <c:pt idx="1">
                  <c:v>Ene</c:v>
                </c:pt>
                <c:pt idx="2">
                  <c:v>Feb</c:v>
                </c:pt>
                <c:pt idx="3">
                  <c:v>Mar</c:v>
                </c:pt>
                <c:pt idx="4">
                  <c:v>Abr</c:v>
                </c:pt>
                <c:pt idx="5">
                  <c:v>Jun</c:v>
                </c:pt>
                <c:pt idx="6">
                  <c:v>Jul</c:v>
                </c:pt>
                <c:pt idx="7">
                  <c:v>Ago</c:v>
                </c:pt>
                <c:pt idx="8">
                  <c:v>Sept</c:v>
                </c:pt>
                <c:pt idx="9">
                  <c:v>Oct</c:v>
                </c:pt>
              </c:strCache>
            </c:strRef>
          </c:cat>
          <c:val>
            <c:numRef>
              <c:f>expectativas!$J$43:$J$53</c:f>
              <c:numCache>
                <c:formatCode>0%</c:formatCode>
                <c:ptCount val="11"/>
                <c:pt idx="0">
                  <c:v>0.33333333333333326</c:v>
                </c:pt>
                <c:pt idx="1">
                  <c:v>1</c:v>
                </c:pt>
                <c:pt idx="2">
                  <c:v>0</c:v>
                </c:pt>
                <c:pt idx="3">
                  <c:v>0</c:v>
                </c:pt>
                <c:pt idx="4">
                  <c:v>0</c:v>
                </c:pt>
                <c:pt idx="5">
                  <c:v>0</c:v>
                </c:pt>
                <c:pt idx="6">
                  <c:v>0</c:v>
                </c:pt>
                <c:pt idx="7">
                  <c:v>0</c:v>
                </c:pt>
                <c:pt idx="8">
                  <c:v>0</c:v>
                </c:pt>
                <c:pt idx="9">
                  <c:v>0.5714285714285714</c:v>
                </c:pt>
                <c:pt idx="10">
                  <c:v>0.66666666666666652</c:v>
                </c:pt>
              </c:numCache>
            </c:numRef>
          </c:val>
          <c:smooth val="0"/>
          <c:extLst>
            <c:ext xmlns:c16="http://schemas.microsoft.com/office/drawing/2014/chart" uri="{C3380CC4-5D6E-409C-BE32-E72D297353CC}">
              <c16:uniqueId val="{00000001-C4AD-42AD-ADE6-DD846D1F3510}"/>
            </c:ext>
          </c:extLst>
        </c:ser>
        <c:ser>
          <c:idx val="2"/>
          <c:order val="2"/>
          <c:tx>
            <c:strRef>
              <c:f>expectativas!$K$42</c:f>
              <c:strCache>
                <c:ptCount val="1"/>
                <c:pt idx="0">
                  <c:v>Peor</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expectativas!$H$43:$H$52</c:f>
              <c:strCache>
                <c:ptCount val="10"/>
                <c:pt idx="0">
                  <c:v>Dic'20</c:v>
                </c:pt>
                <c:pt idx="1">
                  <c:v>Ene</c:v>
                </c:pt>
                <c:pt idx="2">
                  <c:v>Feb</c:v>
                </c:pt>
                <c:pt idx="3">
                  <c:v>Mar</c:v>
                </c:pt>
                <c:pt idx="4">
                  <c:v>Abr</c:v>
                </c:pt>
                <c:pt idx="5">
                  <c:v>Jun</c:v>
                </c:pt>
                <c:pt idx="6">
                  <c:v>Jul</c:v>
                </c:pt>
                <c:pt idx="7">
                  <c:v>Ago</c:v>
                </c:pt>
                <c:pt idx="8">
                  <c:v>Sept</c:v>
                </c:pt>
                <c:pt idx="9">
                  <c:v>Oct</c:v>
                </c:pt>
              </c:strCache>
            </c:strRef>
          </c:cat>
          <c:val>
            <c:numRef>
              <c:f>expectativas!$K$43:$K$53</c:f>
              <c:numCache>
                <c:formatCode>0%</c:formatCode>
                <c:ptCount val="11"/>
                <c:pt idx="0">
                  <c:v>0.33333333333333326</c:v>
                </c:pt>
                <c:pt idx="1">
                  <c:v>0</c:v>
                </c:pt>
                <c:pt idx="2">
                  <c:v>0.25</c:v>
                </c:pt>
                <c:pt idx="3">
                  <c:v>0.16666666666666663</c:v>
                </c:pt>
                <c:pt idx="4">
                  <c:v>0</c:v>
                </c:pt>
                <c:pt idx="5">
                  <c:v>0</c:v>
                </c:pt>
                <c:pt idx="6">
                  <c:v>0</c:v>
                </c:pt>
                <c:pt idx="7">
                  <c:v>0.5</c:v>
                </c:pt>
                <c:pt idx="8">
                  <c:v>0.25</c:v>
                </c:pt>
                <c:pt idx="9">
                  <c:v>0</c:v>
                </c:pt>
                <c:pt idx="10">
                  <c:v>0</c:v>
                </c:pt>
              </c:numCache>
            </c:numRef>
          </c:val>
          <c:smooth val="0"/>
          <c:extLst>
            <c:ext xmlns:c16="http://schemas.microsoft.com/office/drawing/2014/chart" uri="{C3380CC4-5D6E-409C-BE32-E72D297353CC}">
              <c16:uniqueId val="{00000002-C4AD-42AD-ADE6-DD846D1F3510}"/>
            </c:ext>
          </c:extLst>
        </c:ser>
        <c:dLbls>
          <c:dLblPos val="t"/>
          <c:showLegendKey val="0"/>
          <c:showVal val="1"/>
          <c:showCatName val="0"/>
          <c:showSerName val="0"/>
          <c:showPercent val="0"/>
          <c:showBubbleSize val="0"/>
        </c:dLbls>
        <c:smooth val="0"/>
        <c:axId val="73580640"/>
        <c:axId val="73581056"/>
      </c:lineChart>
      <c:catAx>
        <c:axId val="7358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73581056"/>
        <c:crosses val="autoZero"/>
        <c:auto val="1"/>
        <c:lblAlgn val="ctr"/>
        <c:lblOffset val="100"/>
        <c:noMultiLvlLbl val="0"/>
      </c:catAx>
      <c:valAx>
        <c:axId val="7358105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3580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Pensando en su experiencia con el servicio de entrega de información entregado por el Consejo para la Transparencia, ¿diría Ud. que ésta fue?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percentStacked"/>
        <c:varyColors val="0"/>
        <c:ser>
          <c:idx val="0"/>
          <c:order val="0"/>
          <c:tx>
            <c:strRef>
              <c:f>expectativas!$C$12</c:f>
              <c:strCache>
                <c:ptCount val="1"/>
                <c:pt idx="0">
                  <c:v>Mejor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expectativas!$D$11:$E$11</c:f>
              <c:numCache>
                <c:formatCode>###0</c:formatCode>
                <c:ptCount val="2"/>
                <c:pt idx="0">
                  <c:v>2020</c:v>
                </c:pt>
                <c:pt idx="1">
                  <c:v>2021</c:v>
                </c:pt>
              </c:numCache>
            </c:numRef>
          </c:cat>
          <c:val>
            <c:numRef>
              <c:f>expectativas!$D$12:$E$12</c:f>
              <c:numCache>
                <c:formatCode>0%</c:formatCode>
                <c:ptCount val="2"/>
                <c:pt idx="0">
                  <c:v>0.36585365853658536</c:v>
                </c:pt>
                <c:pt idx="1">
                  <c:v>0.64864864864864868</c:v>
                </c:pt>
              </c:numCache>
            </c:numRef>
          </c:val>
          <c:extLst>
            <c:ext xmlns:c16="http://schemas.microsoft.com/office/drawing/2014/chart" uri="{C3380CC4-5D6E-409C-BE32-E72D297353CC}">
              <c16:uniqueId val="{00000000-87CE-4002-8F42-27C18273819E}"/>
            </c:ext>
          </c:extLst>
        </c:ser>
        <c:ser>
          <c:idx val="1"/>
          <c:order val="1"/>
          <c:tx>
            <c:strRef>
              <c:f>expectativas!$C$13</c:f>
              <c:strCache>
                <c:ptCount val="1"/>
                <c:pt idx="0">
                  <c:v>Igual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expectativas!$D$11:$E$11</c:f>
              <c:numCache>
                <c:formatCode>###0</c:formatCode>
                <c:ptCount val="2"/>
                <c:pt idx="0">
                  <c:v>2020</c:v>
                </c:pt>
                <c:pt idx="1">
                  <c:v>2021</c:v>
                </c:pt>
              </c:numCache>
            </c:numRef>
          </c:cat>
          <c:val>
            <c:numRef>
              <c:f>expectativas!$D$13:$E$13</c:f>
              <c:numCache>
                <c:formatCode>0%</c:formatCode>
                <c:ptCount val="2"/>
                <c:pt idx="0">
                  <c:v>0.41463414634146339</c:v>
                </c:pt>
                <c:pt idx="1">
                  <c:v>0.2162162162162162</c:v>
                </c:pt>
              </c:numCache>
            </c:numRef>
          </c:val>
          <c:extLst>
            <c:ext xmlns:c16="http://schemas.microsoft.com/office/drawing/2014/chart" uri="{C3380CC4-5D6E-409C-BE32-E72D297353CC}">
              <c16:uniqueId val="{00000001-87CE-4002-8F42-27C18273819E}"/>
            </c:ext>
          </c:extLst>
        </c:ser>
        <c:ser>
          <c:idx val="2"/>
          <c:order val="2"/>
          <c:tx>
            <c:strRef>
              <c:f>expectativas!$C$14</c:f>
              <c:strCache>
                <c:ptCount val="1"/>
                <c:pt idx="0">
                  <c:v>Peor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expectativas!$D$11:$E$11</c:f>
              <c:numCache>
                <c:formatCode>###0</c:formatCode>
                <c:ptCount val="2"/>
                <c:pt idx="0">
                  <c:v>2020</c:v>
                </c:pt>
                <c:pt idx="1">
                  <c:v>2021</c:v>
                </c:pt>
              </c:numCache>
            </c:numRef>
          </c:cat>
          <c:val>
            <c:numRef>
              <c:f>expectativas!$D$14:$E$14</c:f>
              <c:numCache>
                <c:formatCode>0%</c:formatCode>
                <c:ptCount val="2"/>
                <c:pt idx="0">
                  <c:v>0.21951219512195122</c:v>
                </c:pt>
                <c:pt idx="1">
                  <c:v>0.13513513513513514</c:v>
                </c:pt>
              </c:numCache>
            </c:numRef>
          </c:val>
          <c:extLst>
            <c:ext xmlns:c16="http://schemas.microsoft.com/office/drawing/2014/chart" uri="{C3380CC4-5D6E-409C-BE32-E72D297353CC}">
              <c16:uniqueId val="{00000002-87CE-4002-8F42-27C18273819E}"/>
            </c:ext>
          </c:extLst>
        </c:ser>
        <c:dLbls>
          <c:dLblPos val="ctr"/>
          <c:showLegendKey val="0"/>
          <c:showVal val="1"/>
          <c:showCatName val="0"/>
          <c:showSerName val="0"/>
          <c:showPercent val="0"/>
          <c:showBubbleSize val="0"/>
        </c:dLbls>
        <c:gapWidth val="150"/>
        <c:overlap val="100"/>
        <c:axId val="2082416144"/>
        <c:axId val="2082416560"/>
      </c:barChart>
      <c:catAx>
        <c:axId val="208241614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2082416560"/>
        <c:crosses val="autoZero"/>
        <c:auto val="1"/>
        <c:lblAlgn val="ctr"/>
        <c:lblOffset val="100"/>
        <c:noMultiLvlLbl val="0"/>
      </c:catAx>
      <c:valAx>
        <c:axId val="2082416560"/>
        <c:scaling>
          <c:orientation val="minMax"/>
        </c:scaling>
        <c:delete val="1"/>
        <c:axPos val="l"/>
        <c:numFmt formatCode="0%" sourceLinked="1"/>
        <c:majorTickMark val="none"/>
        <c:minorTickMark val="none"/>
        <c:tickLblPos val="nextTo"/>
        <c:crossAx val="20824161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i="0" baseline="0" dirty="0">
                <a:effectLst/>
              </a:rPr>
              <a:t>Probabilidad de volver a realizar una SAI al CPLT o recomendar a otras personas que realicen una.</a:t>
            </a:r>
            <a:endParaRPr lang="es-CL" sz="1200" dirty="0">
              <a:effectLst/>
            </a:endParaRPr>
          </a:p>
          <a:p>
            <a:pPr>
              <a:defRPr/>
            </a:pPr>
            <a:r>
              <a:rPr lang="es-CL" sz="1200" b="0" i="0" baseline="0" dirty="0">
                <a:effectLst/>
              </a:rPr>
              <a:t>(% "Probable" y "Muy probable")</a:t>
            </a:r>
            <a:endParaRPr lang="es-CL" sz="12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'volver recomendar'!$D$18</c:f>
              <c:strCache>
                <c:ptCount val="1"/>
                <c:pt idx="0">
                  <c:v>2020</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'volver recomendar'!$C$19:$C$20</c:f>
              <c:strCache>
                <c:ptCount val="2"/>
                <c:pt idx="0">
                  <c:v>Volver</c:v>
                </c:pt>
                <c:pt idx="1">
                  <c:v>Recomendar</c:v>
                </c:pt>
              </c:strCache>
            </c:strRef>
          </c:cat>
          <c:val>
            <c:numRef>
              <c:f>'volver recomendar'!$D$19:$D$20</c:f>
              <c:numCache>
                <c:formatCode>0%</c:formatCode>
                <c:ptCount val="2"/>
                <c:pt idx="0">
                  <c:v>0.80487804878048785</c:v>
                </c:pt>
                <c:pt idx="1">
                  <c:v>0.80487804878048785</c:v>
                </c:pt>
              </c:numCache>
            </c:numRef>
          </c:val>
          <c:extLst>
            <c:ext xmlns:c16="http://schemas.microsoft.com/office/drawing/2014/chart" uri="{C3380CC4-5D6E-409C-BE32-E72D297353CC}">
              <c16:uniqueId val="{00000000-7B76-40FF-A8E9-A230D9461489}"/>
            </c:ext>
          </c:extLst>
        </c:ser>
        <c:ser>
          <c:idx val="1"/>
          <c:order val="1"/>
          <c:tx>
            <c:strRef>
              <c:f>'volver recomendar'!$E$18</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'volver recomendar'!$C$19:$C$20</c:f>
              <c:strCache>
                <c:ptCount val="2"/>
                <c:pt idx="0">
                  <c:v>Volver</c:v>
                </c:pt>
                <c:pt idx="1">
                  <c:v>Recomendar</c:v>
                </c:pt>
              </c:strCache>
            </c:strRef>
          </c:cat>
          <c:val>
            <c:numRef>
              <c:f>'volver recomendar'!$E$19:$E$20</c:f>
              <c:numCache>
                <c:formatCode>0%</c:formatCode>
                <c:ptCount val="2"/>
                <c:pt idx="0">
                  <c:v>0.91891891891891886</c:v>
                </c:pt>
                <c:pt idx="1">
                  <c:v>0.89189189189189189</c:v>
                </c:pt>
              </c:numCache>
            </c:numRef>
          </c:val>
          <c:extLst>
            <c:ext xmlns:c16="http://schemas.microsoft.com/office/drawing/2014/chart" uri="{C3380CC4-5D6E-409C-BE32-E72D297353CC}">
              <c16:uniqueId val="{00000001-7B76-40FF-A8E9-A230D9461489}"/>
            </c:ext>
          </c:extLst>
        </c:ser>
        <c:dLbls>
          <c:dLblPos val="outEnd"/>
          <c:showLegendKey val="0"/>
          <c:showVal val="1"/>
          <c:showCatName val="0"/>
          <c:showSerName val="0"/>
          <c:showPercent val="0"/>
          <c:showBubbleSize val="0"/>
        </c:dLbls>
        <c:gapWidth val="219"/>
        <c:overlap val="-27"/>
        <c:axId val="1289728288"/>
        <c:axId val="1289722048"/>
      </c:barChart>
      <c:catAx>
        <c:axId val="128972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289722048"/>
        <c:crosses val="autoZero"/>
        <c:auto val="1"/>
        <c:lblAlgn val="ctr"/>
        <c:lblOffset val="100"/>
        <c:noMultiLvlLbl val="0"/>
      </c:catAx>
      <c:valAx>
        <c:axId val="1289722048"/>
        <c:scaling>
          <c:orientation val="minMax"/>
          <c:min val="0"/>
        </c:scaling>
        <c:delete val="1"/>
        <c:axPos val="l"/>
        <c:numFmt formatCode="0%" sourceLinked="1"/>
        <c:majorTickMark val="none"/>
        <c:minorTickMark val="none"/>
        <c:tickLblPos val="nextTo"/>
        <c:crossAx val="12897282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Sugerencias </a:t>
            </a:r>
            <a:br>
              <a:rPr lang="en-US" sz="1200" b="1"/>
            </a:br>
            <a:r>
              <a:rPr lang="en-US" sz="1200" b="1"/>
              <a:t>(N= 18)</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53890691538831359"/>
          <c:y val="0.13797606601942433"/>
          <c:w val="0.43742730438123556"/>
          <c:h val="0.83123819916893937"/>
        </c:manualLayout>
      </c:layout>
      <c:barChart>
        <c:barDir val="bar"/>
        <c:grouping val="clustered"/>
        <c:varyColors val="0"/>
        <c:ser>
          <c:idx val="0"/>
          <c:order val="0"/>
          <c:tx>
            <c:strRef>
              <c:f>'Solicitantes CPLT'!$C$18</c:f>
              <c:strCache>
                <c:ptCount val="1"/>
                <c:pt idx="0">
                  <c:v>Sugerencias (N= 18)</c:v>
                </c:pt>
              </c:strCache>
            </c:strRef>
          </c:tx>
          <c:spPr>
            <a:solidFill>
              <a:schemeClr val="accent1"/>
            </a:solidFill>
            <a:ln>
              <a:noFill/>
            </a:ln>
            <a:effectLst/>
          </c:spPr>
          <c:invertIfNegative val="0"/>
          <c:dPt>
            <c:idx val="8"/>
            <c:invertIfNegative val="0"/>
            <c:bubble3D val="0"/>
            <c:spPr>
              <a:solidFill>
                <a:schemeClr val="bg2"/>
              </a:solidFill>
              <a:ln>
                <a:noFill/>
              </a:ln>
              <a:effectLst/>
            </c:spPr>
            <c:extLst>
              <c:ext xmlns:c16="http://schemas.microsoft.com/office/drawing/2014/chart" uri="{C3380CC4-5D6E-409C-BE32-E72D297353CC}">
                <c16:uniqueId val="{00000001-C458-49A3-9CA9-F87BB2A2AABA}"/>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'Solicitantes CPLT'!$B$19:$B$27</c:f>
              <c:strCache>
                <c:ptCount val="9"/>
                <c:pt idx="0">
                  <c:v>Acortar plazos de entrega (Tiempo)</c:v>
                </c:pt>
                <c:pt idx="1">
                  <c:v>Más canales de comunicación con ciudadanía</c:v>
                </c:pt>
                <c:pt idx="2">
                  <c:v>Bien / Felicitaciones</c:v>
                </c:pt>
                <c:pt idx="3">
                  <c:v>Lenguaje / respuestas claras</c:v>
                </c:pt>
                <c:pt idx="4">
                  <c:v>Sancionar</c:v>
                </c:pt>
                <c:pt idx="5">
                  <c:v>Nada / Ninguna</c:v>
                </c:pt>
                <c:pt idx="6">
                  <c:v>No utilizar Net Promoter Score (NPS)</c:v>
                </c:pt>
                <c:pt idx="7">
                  <c:v>Reforzar el principio de igualdad y no discriminación ante la ley </c:v>
                </c:pt>
                <c:pt idx="8">
                  <c:v>Otro</c:v>
                </c:pt>
              </c:strCache>
            </c:strRef>
          </c:cat>
          <c:val>
            <c:numRef>
              <c:f>'Solicitantes CPLT'!$C$19:$C$27</c:f>
              <c:numCache>
                <c:formatCode>0%</c:formatCode>
                <c:ptCount val="9"/>
                <c:pt idx="0">
                  <c:v>0.27777777777777779</c:v>
                </c:pt>
                <c:pt idx="1">
                  <c:v>0.16666666666666669</c:v>
                </c:pt>
                <c:pt idx="2">
                  <c:v>0.16666666666666669</c:v>
                </c:pt>
                <c:pt idx="3">
                  <c:v>5.5555555555555552E-2</c:v>
                </c:pt>
                <c:pt idx="4">
                  <c:v>5.5555555555555552E-2</c:v>
                </c:pt>
                <c:pt idx="5">
                  <c:v>5.5555555555555552E-2</c:v>
                </c:pt>
                <c:pt idx="6">
                  <c:v>5.5555555555555552E-2</c:v>
                </c:pt>
                <c:pt idx="7">
                  <c:v>5.5555555555555552E-2</c:v>
                </c:pt>
                <c:pt idx="8">
                  <c:v>0.1111111111111111</c:v>
                </c:pt>
              </c:numCache>
            </c:numRef>
          </c:val>
          <c:extLst>
            <c:ext xmlns:c16="http://schemas.microsoft.com/office/drawing/2014/chart" uri="{C3380CC4-5D6E-409C-BE32-E72D297353CC}">
              <c16:uniqueId val="{00000002-C458-49A3-9CA9-F87BB2A2AABA}"/>
            </c:ext>
          </c:extLst>
        </c:ser>
        <c:dLbls>
          <c:showLegendKey val="0"/>
          <c:showVal val="0"/>
          <c:showCatName val="0"/>
          <c:showSerName val="0"/>
          <c:showPercent val="0"/>
          <c:showBubbleSize val="0"/>
        </c:dLbls>
        <c:gapWidth val="50"/>
        <c:axId val="1574020879"/>
        <c:axId val="1574018383"/>
      </c:barChart>
      <c:catAx>
        <c:axId val="15740208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574018383"/>
        <c:crosses val="autoZero"/>
        <c:auto val="1"/>
        <c:lblAlgn val="ctr"/>
        <c:lblOffset val="100"/>
        <c:noMultiLvlLbl val="0"/>
      </c:catAx>
      <c:valAx>
        <c:axId val="1574018383"/>
        <c:scaling>
          <c:orientation val="minMax"/>
          <c:max val="1"/>
        </c:scaling>
        <c:delete val="1"/>
        <c:axPos val="t"/>
        <c:numFmt formatCode="0%" sourceLinked="1"/>
        <c:majorTickMark val="none"/>
        <c:minorTickMark val="none"/>
        <c:tickLblPos val="nextTo"/>
        <c:crossAx val="1574020879"/>
        <c:crosses val="autoZero"/>
        <c:crossBetween val="between"/>
      </c:valAx>
      <c:spPr>
        <a:noFill/>
        <a:ln>
          <a:noFill/>
        </a:ln>
        <a:effectLst/>
      </c:spPr>
    </c:plotArea>
    <c:plotVisOnly val="1"/>
    <c:dispBlanksAs val="gap"/>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a:t>¿Qué tan satisfecho se encuentra con los servicios entregados por el Consejo para la Transparencia?</a:t>
            </a:r>
          </a:p>
          <a:p>
            <a:pPr>
              <a:defRPr/>
            </a:pPr>
            <a:r>
              <a:rPr lang="es-CL" sz="1200"/>
              <a:t>(Promedio de notas)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gral'!$C$27:$C$38</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'sat gral'!$D$27:$D$38</c:f>
              <c:numCache>
                <c:formatCode>###0.0</c:formatCode>
                <c:ptCount val="12"/>
                <c:pt idx="0">
                  <c:v>6.6</c:v>
                </c:pt>
                <c:pt idx="1">
                  <c:v>4.6315789473684204</c:v>
                </c:pt>
                <c:pt idx="2">
                  <c:v>4.4357798165137643</c:v>
                </c:pt>
                <c:pt idx="3">
                  <c:v>4.5490196078431362</c:v>
                </c:pt>
                <c:pt idx="4">
                  <c:v>4.7984496124031004</c:v>
                </c:pt>
                <c:pt idx="5">
                  <c:v>4.7254901960784297</c:v>
                </c:pt>
                <c:pt idx="6">
                  <c:v>4.5000000000000018</c:v>
                </c:pt>
                <c:pt idx="7">
                  <c:v>4.9746835443038018</c:v>
                </c:pt>
                <c:pt idx="8">
                  <c:v>4.6213592233009715</c:v>
                </c:pt>
                <c:pt idx="9">
                  <c:v>5.1428571428571423</c:v>
                </c:pt>
                <c:pt idx="10">
                  <c:v>5.0392156862745097</c:v>
                </c:pt>
                <c:pt idx="11">
                  <c:v>4.4691358024691352</c:v>
                </c:pt>
              </c:numCache>
            </c:numRef>
          </c:val>
          <c:smooth val="0"/>
          <c:extLst>
            <c:ext xmlns:c16="http://schemas.microsoft.com/office/drawing/2014/chart" uri="{C3380CC4-5D6E-409C-BE32-E72D297353CC}">
              <c16:uniqueId val="{00000000-B7B1-4560-8969-32B50D514B33}"/>
            </c:ext>
          </c:extLst>
        </c:ser>
        <c:dLbls>
          <c:dLblPos val="t"/>
          <c:showLegendKey val="0"/>
          <c:showVal val="1"/>
          <c:showCatName val="0"/>
          <c:showSerName val="0"/>
          <c:showPercent val="0"/>
          <c:showBubbleSize val="0"/>
        </c:dLbls>
        <c:smooth val="0"/>
        <c:axId val="2079476336"/>
        <c:axId val="2079473840"/>
      </c:lineChart>
      <c:dateAx>
        <c:axId val="207947633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2079473840"/>
        <c:crosses val="autoZero"/>
        <c:auto val="1"/>
        <c:lblOffset val="100"/>
        <c:baseTimeUnit val="months"/>
      </c:dateAx>
      <c:valAx>
        <c:axId val="2079473840"/>
        <c:scaling>
          <c:orientation val="minMax"/>
        </c:scaling>
        <c:delete val="1"/>
        <c:axPos val="l"/>
        <c:numFmt formatCode="###0.0" sourceLinked="1"/>
        <c:majorTickMark val="none"/>
        <c:minorTickMark val="none"/>
        <c:tickLblPos val="nextTo"/>
        <c:crossAx val="2079476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a:t>En base a su experiencia, indique su nivel de satisfacción con el servicio entregado por el Consejo para la Transparencia a propósito de su solicitud </a:t>
            </a:r>
          </a:p>
          <a:p>
            <a:pPr>
              <a:defRPr sz="1200"/>
            </a:pPr>
            <a:r>
              <a:rPr lang="es-CL" sz="1200"/>
              <a:t>(Promedio de notas)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gral'!$D$21:$D$32</c:f>
              <c:strCache>
                <c:ptCount val="12"/>
                <c:pt idx="0">
                  <c:v>Dic'20</c:v>
                </c:pt>
                <c:pt idx="1">
                  <c:v>Ene</c:v>
                </c:pt>
                <c:pt idx="2">
                  <c:v>Feb</c:v>
                </c:pt>
                <c:pt idx="3">
                  <c:v>Mar</c:v>
                </c:pt>
                <c:pt idx="4">
                  <c:v>Abr</c:v>
                </c:pt>
                <c:pt idx="5">
                  <c:v>May</c:v>
                </c:pt>
                <c:pt idx="6">
                  <c:v>Jun</c:v>
                </c:pt>
                <c:pt idx="7">
                  <c:v>Jul</c:v>
                </c:pt>
                <c:pt idx="8">
                  <c:v>Ago</c:v>
                </c:pt>
                <c:pt idx="9">
                  <c:v>Sept</c:v>
                </c:pt>
                <c:pt idx="10">
                  <c:v>Oct</c:v>
                </c:pt>
                <c:pt idx="11">
                  <c:v>Nov</c:v>
                </c:pt>
              </c:strCache>
            </c:strRef>
          </c:cat>
          <c:val>
            <c:numRef>
              <c:f>'Sat gral'!$E$21:$E$32</c:f>
              <c:numCache>
                <c:formatCode>###0.0</c:formatCode>
                <c:ptCount val="12"/>
                <c:pt idx="0">
                  <c:v>5.2727272727272725</c:v>
                </c:pt>
                <c:pt idx="1">
                  <c:v>5.1914893617021249</c:v>
                </c:pt>
                <c:pt idx="2">
                  <c:v>5.2586206896551726</c:v>
                </c:pt>
                <c:pt idx="3">
                  <c:v>4.8333333333333339</c:v>
                </c:pt>
                <c:pt idx="4">
                  <c:v>5.5294117647058814</c:v>
                </c:pt>
                <c:pt idx="5">
                  <c:v>6.1</c:v>
                </c:pt>
                <c:pt idx="6">
                  <c:v>5.4499999999999993</c:v>
                </c:pt>
                <c:pt idx="7">
                  <c:v>5.2631578947368425</c:v>
                </c:pt>
                <c:pt idx="8">
                  <c:v>5.5882352941176467</c:v>
                </c:pt>
                <c:pt idx="9">
                  <c:v>5.625</c:v>
                </c:pt>
                <c:pt idx="10">
                  <c:v>5.6666666666666661</c:v>
                </c:pt>
                <c:pt idx="11">
                  <c:v>5.8571428571428568</c:v>
                </c:pt>
              </c:numCache>
            </c:numRef>
          </c:val>
          <c:smooth val="0"/>
          <c:extLst>
            <c:ext xmlns:c16="http://schemas.microsoft.com/office/drawing/2014/chart" uri="{C3380CC4-5D6E-409C-BE32-E72D297353CC}">
              <c16:uniqueId val="{00000000-B881-456C-A62E-DB8AF9569DA2}"/>
            </c:ext>
          </c:extLst>
        </c:ser>
        <c:dLbls>
          <c:dLblPos val="t"/>
          <c:showLegendKey val="0"/>
          <c:showVal val="1"/>
          <c:showCatName val="0"/>
          <c:showSerName val="0"/>
          <c:showPercent val="0"/>
          <c:showBubbleSize val="0"/>
        </c:dLbls>
        <c:smooth val="0"/>
        <c:axId val="565458560"/>
        <c:axId val="565461472"/>
      </c:lineChart>
      <c:catAx>
        <c:axId val="565458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565461472"/>
        <c:crosses val="autoZero"/>
        <c:auto val="1"/>
        <c:lblAlgn val="ctr"/>
        <c:lblOffset val="100"/>
        <c:noMultiLvlLbl val="0"/>
      </c:catAx>
      <c:valAx>
        <c:axId val="56546147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65458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i="0" baseline="0" dirty="0">
                <a:effectLst/>
              </a:rPr>
              <a:t>Promedio satisfacción general por año</a:t>
            </a:r>
            <a:endParaRPr lang="es-CL" sz="12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gral'!$C$3:$D$3</c:f>
              <c:strCache>
                <c:ptCount val="2"/>
                <c:pt idx="0">
                  <c:v>2020</c:v>
                </c:pt>
                <c:pt idx="1">
                  <c:v>2021</c:v>
                </c:pt>
              </c:strCache>
            </c:strRef>
          </c:cat>
          <c:val>
            <c:numRef>
              <c:f>'Sat gral'!$C$4:$D$4</c:f>
              <c:numCache>
                <c:formatCode>###0.0</c:formatCode>
                <c:ptCount val="2"/>
                <c:pt idx="0">
                  <c:v>4.9676616915422889</c:v>
                </c:pt>
                <c:pt idx="1">
                  <c:v>5.3300970873786415</c:v>
                </c:pt>
              </c:numCache>
            </c:numRef>
          </c:val>
          <c:extLst>
            <c:ext xmlns:c16="http://schemas.microsoft.com/office/drawing/2014/chart" uri="{C3380CC4-5D6E-409C-BE32-E72D297353CC}">
              <c16:uniqueId val="{00000000-5221-42B2-BC1A-D8F72AB1C76B}"/>
            </c:ext>
          </c:extLst>
        </c:ser>
        <c:dLbls>
          <c:dLblPos val="outEnd"/>
          <c:showLegendKey val="0"/>
          <c:showVal val="1"/>
          <c:showCatName val="0"/>
          <c:showSerName val="0"/>
          <c:showPercent val="0"/>
          <c:showBubbleSize val="0"/>
        </c:dLbls>
        <c:gapWidth val="219"/>
        <c:overlap val="-27"/>
        <c:axId val="614864848"/>
        <c:axId val="614864016"/>
      </c:barChart>
      <c:catAx>
        <c:axId val="61486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614864016"/>
        <c:crosses val="autoZero"/>
        <c:auto val="1"/>
        <c:lblAlgn val="ctr"/>
        <c:lblOffset val="100"/>
        <c:noMultiLvlLbl val="0"/>
      </c:catAx>
      <c:valAx>
        <c:axId val="614864016"/>
        <c:scaling>
          <c:orientation val="minMax"/>
          <c:max val="7"/>
          <c:min val="1"/>
        </c:scaling>
        <c:delete val="1"/>
        <c:axPos val="l"/>
        <c:numFmt formatCode="###0.0" sourceLinked="1"/>
        <c:majorTickMark val="none"/>
        <c:minorTickMark val="none"/>
        <c:tickLblPos val="nextTo"/>
        <c:crossAx val="61486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¿Por cuál de los siguientes medios Ud. ingresó su solicitud de información al Consejo para la Transparencia?</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ingreso!$D$11</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ingreso!$C$12:$C$16</c:f>
              <c:strCache>
                <c:ptCount val="5"/>
                <c:pt idx="0">
                  <c:v>Concurrió personalmente</c:v>
                </c:pt>
                <c:pt idx="1">
                  <c:v>No lo recuerdo</c:v>
                </c:pt>
                <c:pt idx="2">
                  <c:v>Portal de Transparencia</c:v>
                </c:pt>
                <c:pt idx="3">
                  <c:v>Correo electrónico</c:v>
                </c:pt>
                <c:pt idx="4">
                  <c:v>Sitio web del CPLT</c:v>
                </c:pt>
              </c:strCache>
            </c:strRef>
          </c:cat>
          <c:val>
            <c:numRef>
              <c:f>ingreso!$D$12:$D$16</c:f>
              <c:numCache>
                <c:formatCode>####%</c:formatCode>
                <c:ptCount val="5"/>
                <c:pt idx="0">
                  <c:v>7.4626865671641781E-3</c:v>
                </c:pt>
                <c:pt idx="1">
                  <c:v>4.975124378109453E-2</c:v>
                </c:pt>
                <c:pt idx="2">
                  <c:v>0.19402985074626866</c:v>
                </c:pt>
                <c:pt idx="3">
                  <c:v>0.2537313432835821</c:v>
                </c:pt>
                <c:pt idx="4">
                  <c:v>0.49502487562189063</c:v>
                </c:pt>
              </c:numCache>
            </c:numRef>
          </c:val>
          <c:extLst>
            <c:ext xmlns:c16="http://schemas.microsoft.com/office/drawing/2014/chart" uri="{C3380CC4-5D6E-409C-BE32-E72D297353CC}">
              <c16:uniqueId val="{00000000-2A84-4A02-9EAD-1748D7DB0CAE}"/>
            </c:ext>
          </c:extLst>
        </c:ser>
        <c:ser>
          <c:idx val="1"/>
          <c:order val="1"/>
          <c:tx>
            <c:strRef>
              <c:f>ingreso!$E$11</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ingreso!$C$12:$C$16</c:f>
              <c:strCache>
                <c:ptCount val="5"/>
                <c:pt idx="0">
                  <c:v>Concurrió personalmente</c:v>
                </c:pt>
                <c:pt idx="1">
                  <c:v>No lo recuerdo</c:v>
                </c:pt>
                <c:pt idx="2">
                  <c:v>Portal de Transparencia</c:v>
                </c:pt>
                <c:pt idx="3">
                  <c:v>Correo electrónico</c:v>
                </c:pt>
                <c:pt idx="4">
                  <c:v>Sitio web del CPLT</c:v>
                </c:pt>
              </c:strCache>
            </c:strRef>
          </c:cat>
          <c:val>
            <c:numRef>
              <c:f>ingreso!$E$12:$E$16</c:f>
              <c:numCache>
                <c:formatCode>####%</c:formatCode>
                <c:ptCount val="5"/>
                <c:pt idx="0">
                  <c:v>0</c:v>
                </c:pt>
                <c:pt idx="1">
                  <c:v>3.2362459546925564E-2</c:v>
                </c:pt>
                <c:pt idx="2">
                  <c:v>0.1650485436893204</c:v>
                </c:pt>
                <c:pt idx="3">
                  <c:v>0.26213592233009708</c:v>
                </c:pt>
                <c:pt idx="4">
                  <c:v>0.54045307443365698</c:v>
                </c:pt>
              </c:numCache>
            </c:numRef>
          </c:val>
          <c:extLst>
            <c:ext xmlns:c16="http://schemas.microsoft.com/office/drawing/2014/chart" uri="{C3380CC4-5D6E-409C-BE32-E72D297353CC}">
              <c16:uniqueId val="{00000001-2A84-4A02-9EAD-1748D7DB0CAE}"/>
            </c:ext>
          </c:extLst>
        </c:ser>
        <c:dLbls>
          <c:dLblPos val="outEnd"/>
          <c:showLegendKey val="0"/>
          <c:showVal val="1"/>
          <c:showCatName val="0"/>
          <c:showSerName val="0"/>
          <c:showPercent val="0"/>
          <c:showBubbleSize val="0"/>
        </c:dLbls>
        <c:gapWidth val="182"/>
        <c:axId val="17913952"/>
        <c:axId val="15481360"/>
      </c:barChart>
      <c:catAx>
        <c:axId val="17913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5481360"/>
        <c:crosses val="autoZero"/>
        <c:auto val="1"/>
        <c:lblAlgn val="ctr"/>
        <c:lblOffset val="100"/>
        <c:noMultiLvlLbl val="0"/>
      </c:catAx>
      <c:valAx>
        <c:axId val="15481360"/>
        <c:scaling>
          <c:orientation val="minMax"/>
        </c:scaling>
        <c:delete val="1"/>
        <c:axPos val="b"/>
        <c:numFmt formatCode="####%" sourceLinked="1"/>
        <c:majorTickMark val="none"/>
        <c:minorTickMark val="none"/>
        <c:tickLblPos val="nextTo"/>
        <c:crossAx val="1791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Satisfacción general según canal de ingreso</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ingreso!$D$23</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ingreso!$C$24:$C$28</c:f>
              <c:strCache>
                <c:ptCount val="5"/>
                <c:pt idx="0">
                  <c:v>Concurrió personalmente</c:v>
                </c:pt>
                <c:pt idx="1">
                  <c:v>No lo recuerdo</c:v>
                </c:pt>
                <c:pt idx="2">
                  <c:v>Portal de Transparencia</c:v>
                </c:pt>
                <c:pt idx="3">
                  <c:v>Correo electrónico</c:v>
                </c:pt>
                <c:pt idx="4">
                  <c:v>Sitio web del CPLT</c:v>
                </c:pt>
              </c:strCache>
            </c:strRef>
          </c:cat>
          <c:val>
            <c:numRef>
              <c:f>ingreso!$D$24:$D$28</c:f>
              <c:numCache>
                <c:formatCode>###0.0</c:formatCode>
                <c:ptCount val="5"/>
                <c:pt idx="0">
                  <c:v>3.666666666666667</c:v>
                </c:pt>
                <c:pt idx="1">
                  <c:v>4.45</c:v>
                </c:pt>
                <c:pt idx="2">
                  <c:v>5.102564102564104</c:v>
                </c:pt>
                <c:pt idx="3">
                  <c:v>4.8627450980392135</c:v>
                </c:pt>
                <c:pt idx="4">
                  <c:v>5.0402010050251276</c:v>
                </c:pt>
              </c:numCache>
            </c:numRef>
          </c:val>
          <c:extLst>
            <c:ext xmlns:c16="http://schemas.microsoft.com/office/drawing/2014/chart" uri="{C3380CC4-5D6E-409C-BE32-E72D297353CC}">
              <c16:uniqueId val="{00000000-48ED-4815-8CE7-02C78DE995C5}"/>
            </c:ext>
          </c:extLst>
        </c:ser>
        <c:ser>
          <c:idx val="1"/>
          <c:order val="1"/>
          <c:tx>
            <c:strRef>
              <c:f>ingreso!$E$23</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ingreso!$C$24:$C$28</c:f>
              <c:strCache>
                <c:ptCount val="5"/>
                <c:pt idx="0">
                  <c:v>Concurrió personalmente</c:v>
                </c:pt>
                <c:pt idx="1">
                  <c:v>No lo recuerdo</c:v>
                </c:pt>
                <c:pt idx="2">
                  <c:v>Portal de Transparencia</c:v>
                </c:pt>
                <c:pt idx="3">
                  <c:v>Correo electrónico</c:v>
                </c:pt>
                <c:pt idx="4">
                  <c:v>Sitio web del CPLT</c:v>
                </c:pt>
              </c:strCache>
            </c:strRef>
          </c:cat>
          <c:val>
            <c:numRef>
              <c:f>ingreso!$E$24:$E$28</c:f>
              <c:numCache>
                <c:formatCode>###0.0</c:formatCode>
                <c:ptCount val="5"/>
                <c:pt idx="1">
                  <c:v>5.9</c:v>
                </c:pt>
                <c:pt idx="2">
                  <c:v>5.3529411764705879</c:v>
                </c:pt>
                <c:pt idx="3">
                  <c:v>5.3456790123456788</c:v>
                </c:pt>
                <c:pt idx="4">
                  <c:v>5.2814371257485018</c:v>
                </c:pt>
              </c:numCache>
            </c:numRef>
          </c:val>
          <c:extLst>
            <c:ext xmlns:c16="http://schemas.microsoft.com/office/drawing/2014/chart" uri="{C3380CC4-5D6E-409C-BE32-E72D297353CC}">
              <c16:uniqueId val="{00000001-48ED-4815-8CE7-02C78DE995C5}"/>
            </c:ext>
          </c:extLst>
        </c:ser>
        <c:dLbls>
          <c:dLblPos val="outEnd"/>
          <c:showLegendKey val="0"/>
          <c:showVal val="1"/>
          <c:showCatName val="0"/>
          <c:showSerName val="0"/>
          <c:showPercent val="0"/>
          <c:showBubbleSize val="0"/>
        </c:dLbls>
        <c:gapWidth val="182"/>
        <c:axId val="693506032"/>
        <c:axId val="693512688"/>
      </c:barChart>
      <c:catAx>
        <c:axId val="693506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693512688"/>
        <c:crosses val="autoZero"/>
        <c:auto val="1"/>
        <c:lblAlgn val="ctr"/>
        <c:lblOffset val="100"/>
        <c:noMultiLvlLbl val="0"/>
      </c:catAx>
      <c:valAx>
        <c:axId val="693512688"/>
        <c:scaling>
          <c:orientation val="minMax"/>
        </c:scaling>
        <c:delete val="1"/>
        <c:axPos val="b"/>
        <c:numFmt formatCode="###0.0" sourceLinked="1"/>
        <c:majorTickMark val="none"/>
        <c:minorTickMark val="none"/>
        <c:tickLblPos val="nextTo"/>
        <c:crossAx val="6935060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i="0" baseline="0">
                <a:effectLst/>
              </a:rPr>
              <a:t>Facilidad para ingresar la solicitud según canal de ingreso </a:t>
            </a:r>
            <a:r>
              <a:rPr lang="es-CL" sz="1200" b="0" i="0" baseline="0">
                <a:effectLst/>
              </a:rPr>
              <a:t>(Promedio de notas)</a:t>
            </a:r>
            <a:endParaRPr lang="es-CL" sz="1200" b="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ingreso!$D$50</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ingreso!$C$51:$C$53</c:f>
              <c:strCache>
                <c:ptCount val="3"/>
                <c:pt idx="0">
                  <c:v>Correo electrónico</c:v>
                </c:pt>
                <c:pt idx="1">
                  <c:v>Portal de Transparencia</c:v>
                </c:pt>
                <c:pt idx="2">
                  <c:v>Sitio web del CPLT</c:v>
                </c:pt>
              </c:strCache>
            </c:strRef>
          </c:cat>
          <c:val>
            <c:numRef>
              <c:f>ingreso!$D$51:$D$53</c:f>
              <c:numCache>
                <c:formatCode>###0.0</c:formatCode>
                <c:ptCount val="3"/>
                <c:pt idx="0">
                  <c:v>5.6700000000000008</c:v>
                </c:pt>
                <c:pt idx="1">
                  <c:v>5.5128205128205101</c:v>
                </c:pt>
                <c:pt idx="2">
                  <c:v>5.6414141414141419</c:v>
                </c:pt>
              </c:numCache>
            </c:numRef>
          </c:val>
          <c:extLst>
            <c:ext xmlns:c16="http://schemas.microsoft.com/office/drawing/2014/chart" uri="{C3380CC4-5D6E-409C-BE32-E72D297353CC}">
              <c16:uniqueId val="{00000000-3BC9-48AE-9A93-9BB8889EADE4}"/>
            </c:ext>
          </c:extLst>
        </c:ser>
        <c:ser>
          <c:idx val="1"/>
          <c:order val="1"/>
          <c:tx>
            <c:strRef>
              <c:f>ingreso!$E$50</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ingreso!$C$51:$C$53</c:f>
              <c:strCache>
                <c:ptCount val="3"/>
                <c:pt idx="0">
                  <c:v>Correo electrónico</c:v>
                </c:pt>
                <c:pt idx="1">
                  <c:v>Portal de Transparencia</c:v>
                </c:pt>
                <c:pt idx="2">
                  <c:v>Sitio web del CPLT</c:v>
                </c:pt>
              </c:strCache>
            </c:strRef>
          </c:cat>
          <c:val>
            <c:numRef>
              <c:f>ingreso!$E$51:$E$53</c:f>
              <c:numCache>
                <c:formatCode>###0.0</c:formatCode>
                <c:ptCount val="3"/>
                <c:pt idx="0">
                  <c:v>5.6419753086419746</c:v>
                </c:pt>
                <c:pt idx="1">
                  <c:v>5.66</c:v>
                </c:pt>
                <c:pt idx="2">
                  <c:v>5.6107784431137722</c:v>
                </c:pt>
              </c:numCache>
            </c:numRef>
          </c:val>
          <c:extLst>
            <c:ext xmlns:c16="http://schemas.microsoft.com/office/drawing/2014/chart" uri="{C3380CC4-5D6E-409C-BE32-E72D297353CC}">
              <c16:uniqueId val="{00000001-3BC9-48AE-9A93-9BB8889EADE4}"/>
            </c:ext>
          </c:extLst>
        </c:ser>
        <c:dLbls>
          <c:showLegendKey val="0"/>
          <c:showVal val="0"/>
          <c:showCatName val="0"/>
          <c:showSerName val="0"/>
          <c:showPercent val="0"/>
          <c:showBubbleSize val="0"/>
        </c:dLbls>
        <c:gapWidth val="219"/>
        <c:overlap val="-27"/>
        <c:axId val="1751904047"/>
        <c:axId val="1751896559"/>
      </c:barChart>
      <c:catAx>
        <c:axId val="1751904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751896559"/>
        <c:crosses val="autoZero"/>
        <c:auto val="1"/>
        <c:lblAlgn val="ctr"/>
        <c:lblOffset val="100"/>
        <c:noMultiLvlLbl val="0"/>
      </c:catAx>
      <c:valAx>
        <c:axId val="1751896559"/>
        <c:scaling>
          <c:orientation val="minMax"/>
          <c:max val="7"/>
          <c:min val="1"/>
        </c:scaling>
        <c:delete val="1"/>
        <c:axPos val="l"/>
        <c:numFmt formatCode="###0.0" sourceLinked="1"/>
        <c:majorTickMark val="none"/>
        <c:minorTickMark val="none"/>
        <c:tickLblPos val="nextTo"/>
        <c:crossAx val="17519040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¿Por qué ingresó su solicitud de información al Consejo para la Transparencia en lugar de ingresarla directamente en la institución que debía tener la información que usted buscaba?</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'razon ingreso'!$C$22:$C$27</c:f>
              <c:strCache>
                <c:ptCount val="6"/>
                <c:pt idx="0">
                  <c:v>Otra</c:v>
                </c:pt>
                <c:pt idx="1">
                  <c:v>Nunca supe que mi solicitud ingresó al Consejo</c:v>
                </c:pt>
                <c:pt idx="2">
                  <c:v>No pude identificar cuál institución debía tener la información que yo buscaba</c:v>
                </c:pt>
                <c:pt idx="3">
                  <c:v>Por desconocimiento, pensé que el Consejo era la institución que recibía estas solicitudes</c:v>
                </c:pt>
                <c:pt idx="4">
                  <c:v>Intenté ingresarla a la institución que correspondía, pero no lo logré</c:v>
                </c:pt>
                <c:pt idx="5">
                  <c:v>Pensé que si la ingresaba al CPLT sería más efectivo</c:v>
                </c:pt>
              </c:strCache>
            </c:strRef>
          </c:cat>
          <c:val>
            <c:numRef>
              <c:f>'razon ingreso'!$D$22:$D$27</c:f>
              <c:numCache>
                <c:formatCode>0%</c:formatCode>
                <c:ptCount val="6"/>
                <c:pt idx="0">
                  <c:v>0.10679611650485436</c:v>
                </c:pt>
                <c:pt idx="1">
                  <c:v>6.1488673139158574E-2</c:v>
                </c:pt>
                <c:pt idx="2">
                  <c:v>0.11003236245954692</c:v>
                </c:pt>
                <c:pt idx="3">
                  <c:v>0.1553398058252427</c:v>
                </c:pt>
                <c:pt idx="4">
                  <c:v>0.2168284789644013</c:v>
                </c:pt>
                <c:pt idx="5">
                  <c:v>0.34951456310679613</c:v>
                </c:pt>
              </c:numCache>
            </c:numRef>
          </c:val>
          <c:extLst>
            <c:ext xmlns:c16="http://schemas.microsoft.com/office/drawing/2014/chart" uri="{C3380CC4-5D6E-409C-BE32-E72D297353CC}">
              <c16:uniqueId val="{00000000-901C-4AFC-ADB3-E4C97C56949D}"/>
            </c:ext>
          </c:extLst>
        </c:ser>
        <c:dLbls>
          <c:dLblPos val="outEnd"/>
          <c:showLegendKey val="0"/>
          <c:showVal val="1"/>
          <c:showCatName val="0"/>
          <c:showSerName val="0"/>
          <c:showPercent val="0"/>
          <c:showBubbleSize val="0"/>
        </c:dLbls>
        <c:gapWidth val="182"/>
        <c:axId val="2116557328"/>
        <c:axId val="2116558576"/>
      </c:barChart>
      <c:catAx>
        <c:axId val="211655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2116558576"/>
        <c:crosses val="autoZero"/>
        <c:auto val="1"/>
        <c:lblAlgn val="ctr"/>
        <c:lblOffset val="100"/>
        <c:noMultiLvlLbl val="0"/>
      </c:catAx>
      <c:valAx>
        <c:axId val="2116558576"/>
        <c:scaling>
          <c:orientation val="minMax"/>
        </c:scaling>
        <c:delete val="1"/>
        <c:axPos val="b"/>
        <c:numFmt formatCode="0%" sourceLinked="1"/>
        <c:majorTickMark val="none"/>
        <c:minorTickMark val="none"/>
        <c:tickLblPos val="nextTo"/>
        <c:crossAx val="211655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i="0" baseline="0">
                <a:effectLst/>
              </a:rPr>
              <a:t>Satisfacción con ingreso de la solicitud </a:t>
            </a:r>
          </a:p>
          <a:p>
            <a:pPr>
              <a:defRPr sz="1200"/>
            </a:pPr>
            <a:r>
              <a:rPr lang="es-CL" sz="1200" b="0" i="0" baseline="0">
                <a:effectLst/>
              </a:rPr>
              <a:t>(Promedio de notas)</a:t>
            </a:r>
            <a:endParaRPr lang="es-CL"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'sat ingreso'!$C$12</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ingreso'!$B$13:$B$16</c:f>
              <c:strCache>
                <c:ptCount val="4"/>
                <c:pt idx="0">
                  <c:v>La facilidad para ingresar su solicitud</c:v>
                </c:pt>
                <c:pt idx="1">
                  <c:v>La comprensión del funcionario respecto a su solicitud</c:v>
                </c:pt>
                <c:pt idx="2">
                  <c:v>La claridad del formulario</c:v>
                </c:pt>
                <c:pt idx="3">
                  <c:v>La amabilidad del funcionario del CPLT</c:v>
                </c:pt>
              </c:strCache>
            </c:strRef>
          </c:cat>
          <c:val>
            <c:numRef>
              <c:f>'sat ingreso'!$C$13:$C$16</c:f>
              <c:numCache>
                <c:formatCode>###0.0</c:formatCode>
                <c:ptCount val="4"/>
                <c:pt idx="0">
                  <c:v>5.5814536340852108</c:v>
                </c:pt>
                <c:pt idx="1">
                  <c:v>5.3785714285714272</c:v>
                </c:pt>
                <c:pt idx="2">
                  <c:v>5.6859296482412063</c:v>
                </c:pt>
                <c:pt idx="3">
                  <c:v>5.7450980392156819</c:v>
                </c:pt>
              </c:numCache>
            </c:numRef>
          </c:val>
          <c:extLst>
            <c:ext xmlns:c16="http://schemas.microsoft.com/office/drawing/2014/chart" uri="{C3380CC4-5D6E-409C-BE32-E72D297353CC}">
              <c16:uniqueId val="{00000000-B76F-464B-A749-9AFD0E8D0744}"/>
            </c:ext>
          </c:extLst>
        </c:ser>
        <c:ser>
          <c:idx val="1"/>
          <c:order val="1"/>
          <c:tx>
            <c:strRef>
              <c:f>'sat ingreso'!$D$12</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ingreso'!$B$13:$B$16</c:f>
              <c:strCache>
                <c:ptCount val="4"/>
                <c:pt idx="0">
                  <c:v>La facilidad para ingresar su solicitud</c:v>
                </c:pt>
                <c:pt idx="1">
                  <c:v>La comprensión del funcionario respecto a su solicitud</c:v>
                </c:pt>
                <c:pt idx="2">
                  <c:v>La claridad del formulario</c:v>
                </c:pt>
                <c:pt idx="3">
                  <c:v>La amabilidad del funcionario del CPLT</c:v>
                </c:pt>
              </c:strCache>
            </c:strRef>
          </c:cat>
          <c:val>
            <c:numRef>
              <c:f>'sat ingreso'!$D$13:$D$16</c:f>
              <c:numCache>
                <c:formatCode>###0.0</c:formatCode>
                <c:ptCount val="4"/>
                <c:pt idx="0">
                  <c:v>5.6351791530944597</c:v>
                </c:pt>
                <c:pt idx="1">
                  <c:v>5.6805555555555545</c:v>
                </c:pt>
                <c:pt idx="2">
                  <c:v>5.7418300653594754</c:v>
                </c:pt>
                <c:pt idx="3">
                  <c:v>5.8894472361809038</c:v>
                </c:pt>
              </c:numCache>
            </c:numRef>
          </c:val>
          <c:extLst>
            <c:ext xmlns:c16="http://schemas.microsoft.com/office/drawing/2014/chart" uri="{C3380CC4-5D6E-409C-BE32-E72D297353CC}">
              <c16:uniqueId val="{00000001-B76F-464B-A749-9AFD0E8D0744}"/>
            </c:ext>
          </c:extLst>
        </c:ser>
        <c:dLbls>
          <c:dLblPos val="outEnd"/>
          <c:showLegendKey val="0"/>
          <c:showVal val="1"/>
          <c:showCatName val="0"/>
          <c:showSerName val="0"/>
          <c:showPercent val="0"/>
          <c:showBubbleSize val="0"/>
        </c:dLbls>
        <c:gapWidth val="182"/>
        <c:axId val="358448464"/>
        <c:axId val="358451792"/>
      </c:barChart>
      <c:catAx>
        <c:axId val="358448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358451792"/>
        <c:crosses val="autoZero"/>
        <c:auto val="1"/>
        <c:lblAlgn val="ctr"/>
        <c:lblOffset val="100"/>
        <c:noMultiLvlLbl val="0"/>
      </c:catAx>
      <c:valAx>
        <c:axId val="358451792"/>
        <c:scaling>
          <c:orientation val="minMax"/>
          <c:min val="1"/>
        </c:scaling>
        <c:delete val="1"/>
        <c:axPos val="b"/>
        <c:numFmt formatCode="###0.0" sourceLinked="1"/>
        <c:majorTickMark val="none"/>
        <c:minorTickMark val="none"/>
        <c:tickLblPos val="nextTo"/>
        <c:crossAx val="358448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i="0" baseline="0">
                <a:effectLst/>
              </a:rPr>
              <a:t>Satisfacción con la derivación </a:t>
            </a:r>
            <a:endParaRPr lang="es-CL" sz="1200">
              <a:effectLst/>
            </a:endParaRPr>
          </a:p>
          <a:p>
            <a:pPr>
              <a:defRPr/>
            </a:pPr>
            <a:r>
              <a:rPr lang="es-CL" sz="1200" b="0" i="0" baseline="0">
                <a:effectLst/>
              </a:rPr>
              <a:t>(Promedio de notas)</a:t>
            </a:r>
            <a:endParaRPr lang="es-CL"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'sat derivación'!$C$10</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derivación'!$B$11:$B$13</c:f>
              <c:strCache>
                <c:ptCount val="3"/>
                <c:pt idx="0">
                  <c:v>El tiempo que tomó el Consejo para la Transparencia en derivar su solicitud</c:v>
                </c:pt>
                <c:pt idx="1">
                  <c:v>La claridad del lenguaje utilizado en el correo donde se le informó de la derivación</c:v>
                </c:pt>
                <c:pt idx="2">
                  <c:v>La utilidad del correo donde se le informó de la derivación</c:v>
                </c:pt>
              </c:strCache>
            </c:strRef>
          </c:cat>
          <c:val>
            <c:numRef>
              <c:f>'sat derivación'!$C$11:$C$13</c:f>
              <c:numCache>
                <c:formatCode>###0.0</c:formatCode>
                <c:ptCount val="3"/>
                <c:pt idx="0">
                  <c:v>5.2835443037974681</c:v>
                </c:pt>
                <c:pt idx="1">
                  <c:v>5.6964285714285738</c:v>
                </c:pt>
                <c:pt idx="2">
                  <c:v>5.4475703324808267</c:v>
                </c:pt>
              </c:numCache>
            </c:numRef>
          </c:val>
          <c:extLst>
            <c:ext xmlns:c16="http://schemas.microsoft.com/office/drawing/2014/chart" uri="{C3380CC4-5D6E-409C-BE32-E72D297353CC}">
              <c16:uniqueId val="{00000000-11B6-43F0-819F-87CD187D2972}"/>
            </c:ext>
          </c:extLst>
        </c:ser>
        <c:ser>
          <c:idx val="1"/>
          <c:order val="1"/>
          <c:tx>
            <c:strRef>
              <c:f>'sat derivación'!$D$10</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derivación'!$B$11:$B$13</c:f>
              <c:strCache>
                <c:ptCount val="3"/>
                <c:pt idx="0">
                  <c:v>El tiempo que tomó el Consejo para la Transparencia en derivar su solicitud</c:v>
                </c:pt>
                <c:pt idx="1">
                  <c:v>La claridad del lenguaje utilizado en el correo donde se le informó de la derivación</c:v>
                </c:pt>
                <c:pt idx="2">
                  <c:v>La utilidad del correo donde se le informó de la derivación</c:v>
                </c:pt>
              </c:strCache>
            </c:strRef>
          </c:cat>
          <c:val>
            <c:numRef>
              <c:f>'sat derivación'!$D$11:$D$13</c:f>
              <c:numCache>
                <c:formatCode>###0.0</c:formatCode>
                <c:ptCount val="3"/>
                <c:pt idx="0">
                  <c:v>5.6864686468646841</c:v>
                </c:pt>
                <c:pt idx="1">
                  <c:v>5.8529411764705861</c:v>
                </c:pt>
                <c:pt idx="2">
                  <c:v>5.8807947019867575</c:v>
                </c:pt>
              </c:numCache>
            </c:numRef>
          </c:val>
          <c:extLst>
            <c:ext xmlns:c16="http://schemas.microsoft.com/office/drawing/2014/chart" uri="{C3380CC4-5D6E-409C-BE32-E72D297353CC}">
              <c16:uniqueId val="{00000001-11B6-43F0-819F-87CD187D2972}"/>
            </c:ext>
          </c:extLst>
        </c:ser>
        <c:dLbls>
          <c:dLblPos val="outEnd"/>
          <c:showLegendKey val="0"/>
          <c:showVal val="1"/>
          <c:showCatName val="0"/>
          <c:showSerName val="0"/>
          <c:showPercent val="0"/>
          <c:showBubbleSize val="0"/>
        </c:dLbls>
        <c:gapWidth val="182"/>
        <c:axId val="2120568864"/>
        <c:axId val="2120554720"/>
      </c:barChart>
      <c:catAx>
        <c:axId val="212056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2120554720"/>
        <c:crosses val="autoZero"/>
        <c:auto val="1"/>
        <c:lblAlgn val="ctr"/>
        <c:lblOffset val="100"/>
        <c:noMultiLvlLbl val="0"/>
      </c:catAx>
      <c:valAx>
        <c:axId val="2120554720"/>
        <c:scaling>
          <c:orientation val="minMax"/>
          <c:min val="1"/>
        </c:scaling>
        <c:delete val="1"/>
        <c:axPos val="b"/>
        <c:numFmt formatCode="###0.0" sourceLinked="1"/>
        <c:majorTickMark val="none"/>
        <c:minorTickMark val="none"/>
        <c:tickLblPos val="nextTo"/>
        <c:crossAx val="2120568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dirty="0"/>
              <a:t>Pensando en su experiencia con el servicio de derivación entregado por el Consejo para la Transparencia, ¿diría Ud. que ésta fue? </a:t>
            </a:r>
            <a:r>
              <a:rPr lang="es-CL" sz="1200" b="0" i="0" u="none" strike="noStrike" baseline="0" dirty="0">
                <a:effectLst/>
              </a:rPr>
              <a:t>(Mejor, igual o peor de lo que esperaba)</a:t>
            </a:r>
            <a:endParaRPr lang="es-CL"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tx>
            <c:strRef>
              <c:f>Expectativas!$O$28</c:f>
              <c:strCache>
                <c:ptCount val="1"/>
                <c:pt idx="0">
                  <c:v>Mejor</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Expectativas!$C$29:$C$40</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Expectativas!$O$29:$O$40</c:f>
              <c:numCache>
                <c:formatCode>0%</c:formatCode>
                <c:ptCount val="12"/>
                <c:pt idx="0">
                  <c:v>0.47727272727272729</c:v>
                </c:pt>
                <c:pt idx="1">
                  <c:v>0.36170212765957444</c:v>
                </c:pt>
                <c:pt idx="2">
                  <c:v>0.53448275862068961</c:v>
                </c:pt>
                <c:pt idx="3">
                  <c:v>0.33333333333333326</c:v>
                </c:pt>
                <c:pt idx="4">
                  <c:v>0.3529411764705882</c:v>
                </c:pt>
                <c:pt idx="5">
                  <c:v>0.7</c:v>
                </c:pt>
                <c:pt idx="6">
                  <c:v>0.5</c:v>
                </c:pt>
                <c:pt idx="7">
                  <c:v>0.68421052631578938</c:v>
                </c:pt>
                <c:pt idx="8">
                  <c:v>0.58823529411764708</c:v>
                </c:pt>
                <c:pt idx="9">
                  <c:v>0.5</c:v>
                </c:pt>
                <c:pt idx="10">
                  <c:v>0.61111111111111105</c:v>
                </c:pt>
                <c:pt idx="11">
                  <c:v>0.5714285714285714</c:v>
                </c:pt>
              </c:numCache>
            </c:numRef>
          </c:val>
          <c:smooth val="0"/>
          <c:extLst>
            <c:ext xmlns:c16="http://schemas.microsoft.com/office/drawing/2014/chart" uri="{C3380CC4-5D6E-409C-BE32-E72D297353CC}">
              <c16:uniqueId val="{00000000-3701-4869-9981-65A30A704179}"/>
            </c:ext>
          </c:extLst>
        </c:ser>
        <c:ser>
          <c:idx val="1"/>
          <c:order val="1"/>
          <c:tx>
            <c:strRef>
              <c:f>Expectativas!$P$28</c:f>
              <c:strCache>
                <c:ptCount val="1"/>
                <c:pt idx="0">
                  <c:v>Igual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Expectativas!$C$29:$C$40</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Expectativas!$P$29:$P$40</c:f>
              <c:numCache>
                <c:formatCode>0%</c:formatCode>
                <c:ptCount val="12"/>
                <c:pt idx="0">
                  <c:v>0.31818181818181818</c:v>
                </c:pt>
                <c:pt idx="1">
                  <c:v>0.38297872340425537</c:v>
                </c:pt>
                <c:pt idx="2">
                  <c:v>0.27586206896551724</c:v>
                </c:pt>
                <c:pt idx="3">
                  <c:v>0.33333333333333326</c:v>
                </c:pt>
                <c:pt idx="4">
                  <c:v>0.52941176470588236</c:v>
                </c:pt>
                <c:pt idx="5">
                  <c:v>0.2</c:v>
                </c:pt>
                <c:pt idx="6">
                  <c:v>0.35</c:v>
                </c:pt>
                <c:pt idx="7">
                  <c:v>0.15789473684210525</c:v>
                </c:pt>
                <c:pt idx="8">
                  <c:v>0.23529411764705879</c:v>
                </c:pt>
                <c:pt idx="9">
                  <c:v>0.25</c:v>
                </c:pt>
                <c:pt idx="10">
                  <c:v>0.22222222222222221</c:v>
                </c:pt>
                <c:pt idx="11">
                  <c:v>0.2857142857142857</c:v>
                </c:pt>
              </c:numCache>
            </c:numRef>
          </c:val>
          <c:smooth val="0"/>
          <c:extLst>
            <c:ext xmlns:c16="http://schemas.microsoft.com/office/drawing/2014/chart" uri="{C3380CC4-5D6E-409C-BE32-E72D297353CC}">
              <c16:uniqueId val="{00000001-3701-4869-9981-65A30A704179}"/>
            </c:ext>
          </c:extLst>
        </c:ser>
        <c:ser>
          <c:idx val="2"/>
          <c:order val="2"/>
          <c:tx>
            <c:strRef>
              <c:f>Expectativas!$Q$28</c:f>
              <c:strCache>
                <c:ptCount val="1"/>
                <c:pt idx="0">
                  <c:v>Peor</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Expectativas!$C$29:$C$40</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Expectativas!$Q$29:$Q$40</c:f>
              <c:numCache>
                <c:formatCode>0%</c:formatCode>
                <c:ptCount val="12"/>
                <c:pt idx="0">
                  <c:v>0.20454545454545453</c:v>
                </c:pt>
                <c:pt idx="1">
                  <c:v>0.25531914893617019</c:v>
                </c:pt>
                <c:pt idx="2">
                  <c:v>0.18965517241379309</c:v>
                </c:pt>
                <c:pt idx="3">
                  <c:v>0.33333333333333337</c:v>
                </c:pt>
                <c:pt idx="4">
                  <c:v>0.1176470588235294</c:v>
                </c:pt>
                <c:pt idx="5">
                  <c:v>0.1</c:v>
                </c:pt>
                <c:pt idx="6">
                  <c:v>0.15</c:v>
                </c:pt>
                <c:pt idx="7">
                  <c:v>0.15789473684210525</c:v>
                </c:pt>
                <c:pt idx="8">
                  <c:v>0.17647058823529413</c:v>
                </c:pt>
                <c:pt idx="9">
                  <c:v>0.25</c:v>
                </c:pt>
                <c:pt idx="10">
                  <c:v>0.16666666666666666</c:v>
                </c:pt>
                <c:pt idx="11">
                  <c:v>0.14285714285714285</c:v>
                </c:pt>
              </c:numCache>
            </c:numRef>
          </c:val>
          <c:smooth val="0"/>
          <c:extLst>
            <c:ext xmlns:c16="http://schemas.microsoft.com/office/drawing/2014/chart" uri="{C3380CC4-5D6E-409C-BE32-E72D297353CC}">
              <c16:uniqueId val="{00000002-3701-4869-9981-65A30A704179}"/>
            </c:ext>
          </c:extLst>
        </c:ser>
        <c:dLbls>
          <c:dLblPos val="t"/>
          <c:showLegendKey val="0"/>
          <c:showVal val="1"/>
          <c:showCatName val="0"/>
          <c:showSerName val="0"/>
          <c:showPercent val="0"/>
          <c:showBubbleSize val="0"/>
        </c:dLbls>
        <c:smooth val="0"/>
        <c:axId val="362706544"/>
        <c:axId val="449234976"/>
      </c:lineChart>
      <c:dateAx>
        <c:axId val="36270654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49234976"/>
        <c:crosses val="autoZero"/>
        <c:auto val="1"/>
        <c:lblOffset val="100"/>
        <c:baseTimeUnit val="months"/>
      </c:dateAx>
      <c:valAx>
        <c:axId val="4492349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627065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Pensando en su experiencia con el servicio de derivación entregado por el Consejo para la Transparencia, ¿diría Ud. que ésta fue?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percentStacked"/>
        <c:varyColors val="0"/>
        <c:ser>
          <c:idx val="0"/>
          <c:order val="0"/>
          <c:tx>
            <c:strRef>
              <c:f>Expectativas!$C$21</c:f>
              <c:strCache>
                <c:ptCount val="1"/>
                <c:pt idx="0">
                  <c:v>Mejor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Expectativas!$D$20:$E$20</c:f>
              <c:strCache>
                <c:ptCount val="2"/>
                <c:pt idx="0">
                  <c:v>2020</c:v>
                </c:pt>
                <c:pt idx="1">
                  <c:v>2021</c:v>
                </c:pt>
              </c:strCache>
            </c:strRef>
          </c:cat>
          <c:val>
            <c:numRef>
              <c:f>Expectativas!$D$21:$E$21</c:f>
              <c:numCache>
                <c:formatCode>0%</c:formatCode>
                <c:ptCount val="2"/>
                <c:pt idx="0">
                  <c:v>0.51620947630922698</c:v>
                </c:pt>
                <c:pt idx="1">
                  <c:v>0.4854368932038835</c:v>
                </c:pt>
              </c:numCache>
            </c:numRef>
          </c:val>
          <c:extLst>
            <c:ext xmlns:c16="http://schemas.microsoft.com/office/drawing/2014/chart" uri="{C3380CC4-5D6E-409C-BE32-E72D297353CC}">
              <c16:uniqueId val="{00000000-F56D-4077-B1FB-8FA7F7CED5C3}"/>
            </c:ext>
          </c:extLst>
        </c:ser>
        <c:ser>
          <c:idx val="1"/>
          <c:order val="1"/>
          <c:tx>
            <c:strRef>
              <c:f>Expectativas!$C$22</c:f>
              <c:strCache>
                <c:ptCount val="1"/>
                <c:pt idx="0">
                  <c:v>Igual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Expectativas!$D$20:$E$20</c:f>
              <c:strCache>
                <c:ptCount val="2"/>
                <c:pt idx="0">
                  <c:v>2020</c:v>
                </c:pt>
                <c:pt idx="1">
                  <c:v>2021</c:v>
                </c:pt>
              </c:strCache>
            </c:strRef>
          </c:cat>
          <c:val>
            <c:numRef>
              <c:f>Expectativas!$D$22:$E$22</c:f>
              <c:numCache>
                <c:formatCode>0%</c:formatCode>
                <c:ptCount val="2"/>
                <c:pt idx="0">
                  <c:v>0.24189526184538654</c:v>
                </c:pt>
                <c:pt idx="1">
                  <c:v>0.30744336569579289</c:v>
                </c:pt>
              </c:numCache>
            </c:numRef>
          </c:val>
          <c:extLst>
            <c:ext xmlns:c16="http://schemas.microsoft.com/office/drawing/2014/chart" uri="{C3380CC4-5D6E-409C-BE32-E72D297353CC}">
              <c16:uniqueId val="{00000001-F56D-4077-B1FB-8FA7F7CED5C3}"/>
            </c:ext>
          </c:extLst>
        </c:ser>
        <c:ser>
          <c:idx val="2"/>
          <c:order val="2"/>
          <c:tx>
            <c:strRef>
              <c:f>Expectativas!$C$23</c:f>
              <c:strCache>
                <c:ptCount val="1"/>
                <c:pt idx="0">
                  <c:v>Peor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Expectativas!$D$20:$E$20</c:f>
              <c:strCache>
                <c:ptCount val="2"/>
                <c:pt idx="0">
                  <c:v>2020</c:v>
                </c:pt>
                <c:pt idx="1">
                  <c:v>2021</c:v>
                </c:pt>
              </c:strCache>
            </c:strRef>
          </c:cat>
          <c:val>
            <c:numRef>
              <c:f>Expectativas!$D$23:$E$23</c:f>
              <c:numCache>
                <c:formatCode>0%</c:formatCode>
                <c:ptCount val="2"/>
                <c:pt idx="0">
                  <c:v>0.24189526184538654</c:v>
                </c:pt>
                <c:pt idx="1">
                  <c:v>0.20711974110032363</c:v>
                </c:pt>
              </c:numCache>
            </c:numRef>
          </c:val>
          <c:extLst>
            <c:ext xmlns:c16="http://schemas.microsoft.com/office/drawing/2014/chart" uri="{C3380CC4-5D6E-409C-BE32-E72D297353CC}">
              <c16:uniqueId val="{00000002-F56D-4077-B1FB-8FA7F7CED5C3}"/>
            </c:ext>
          </c:extLst>
        </c:ser>
        <c:dLbls>
          <c:dLblPos val="ctr"/>
          <c:showLegendKey val="0"/>
          <c:showVal val="1"/>
          <c:showCatName val="0"/>
          <c:showSerName val="0"/>
          <c:showPercent val="0"/>
          <c:showBubbleSize val="0"/>
        </c:dLbls>
        <c:gapWidth val="150"/>
        <c:overlap val="100"/>
        <c:axId val="450324736"/>
        <c:axId val="450328064"/>
      </c:barChart>
      <c:catAx>
        <c:axId val="45032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450328064"/>
        <c:crosses val="autoZero"/>
        <c:auto val="1"/>
        <c:lblAlgn val="ctr"/>
        <c:lblOffset val="100"/>
        <c:noMultiLvlLbl val="0"/>
      </c:catAx>
      <c:valAx>
        <c:axId val="450328064"/>
        <c:scaling>
          <c:orientation val="minMax"/>
        </c:scaling>
        <c:delete val="1"/>
        <c:axPos val="l"/>
        <c:numFmt formatCode="0%" sourceLinked="1"/>
        <c:majorTickMark val="none"/>
        <c:minorTickMark val="none"/>
        <c:tickLblPos val="nextTo"/>
        <c:crossAx val="450324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dirty="0"/>
              <a:t>Satisfacción general según tipo de resultado</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'sat x decisión'!$D$15</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x decisión'!$C$16:$C$22</c:f>
              <c:strCache>
                <c:ptCount val="7"/>
                <c:pt idx="0">
                  <c:v>Acoge total</c:v>
                </c:pt>
                <c:pt idx="1">
                  <c:v>Desistimiento</c:v>
                </c:pt>
                <c:pt idx="2">
                  <c:v>Dar por entregada la información/ SARC</c:v>
                </c:pt>
                <c:pt idx="3">
                  <c:v>Acoge parcial</c:v>
                </c:pt>
                <c:pt idx="4">
                  <c:v>Inadmisible</c:v>
                </c:pt>
                <c:pt idx="5">
                  <c:v>Rechazado</c:v>
                </c:pt>
                <c:pt idx="6">
                  <c:v>No sabe</c:v>
                </c:pt>
              </c:strCache>
            </c:strRef>
          </c:cat>
          <c:val>
            <c:numRef>
              <c:f>'sat x decisión'!$D$16:$D$22</c:f>
              <c:numCache>
                <c:formatCode>###0.0</c:formatCode>
                <c:ptCount val="7"/>
                <c:pt idx="0">
                  <c:v>5.6483180428134556</c:v>
                </c:pt>
                <c:pt idx="1">
                  <c:v>4.8333333333333339</c:v>
                </c:pt>
                <c:pt idx="2">
                  <c:v>4.1559633027522906</c:v>
                </c:pt>
                <c:pt idx="3">
                  <c:v>4.5899280575539585</c:v>
                </c:pt>
                <c:pt idx="4">
                  <c:v>3.112903225806452</c:v>
                </c:pt>
                <c:pt idx="5">
                  <c:v>2.7643312101910817</c:v>
                </c:pt>
                <c:pt idx="6">
                  <c:v>3.513513513513514</c:v>
                </c:pt>
              </c:numCache>
            </c:numRef>
          </c:val>
          <c:extLst>
            <c:ext xmlns:c16="http://schemas.microsoft.com/office/drawing/2014/chart" uri="{C3380CC4-5D6E-409C-BE32-E72D297353CC}">
              <c16:uniqueId val="{00000000-2A19-419B-BCE4-150F38D01CC4}"/>
            </c:ext>
          </c:extLst>
        </c:ser>
        <c:ser>
          <c:idx val="1"/>
          <c:order val="1"/>
          <c:tx>
            <c:strRef>
              <c:f>'sat x decisión'!$E$15</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x decisión'!$C$16:$C$22</c:f>
              <c:strCache>
                <c:ptCount val="7"/>
                <c:pt idx="0">
                  <c:v>Acoge total</c:v>
                </c:pt>
                <c:pt idx="1">
                  <c:v>Desistimiento</c:v>
                </c:pt>
                <c:pt idx="2">
                  <c:v>Dar por entregada la información/ SARC</c:v>
                </c:pt>
                <c:pt idx="3">
                  <c:v>Acoge parcial</c:v>
                </c:pt>
                <c:pt idx="4">
                  <c:v>Inadmisible</c:v>
                </c:pt>
                <c:pt idx="5">
                  <c:v>Rechazado</c:v>
                </c:pt>
                <c:pt idx="6">
                  <c:v>No sabe</c:v>
                </c:pt>
              </c:strCache>
            </c:strRef>
          </c:cat>
          <c:val>
            <c:numRef>
              <c:f>'sat x decisión'!$E$16:$E$22</c:f>
              <c:numCache>
                <c:formatCode>###0.0</c:formatCode>
                <c:ptCount val="7"/>
                <c:pt idx="0">
                  <c:v>5.8635294117647065</c:v>
                </c:pt>
                <c:pt idx="1">
                  <c:v>5.0612244897959187</c:v>
                </c:pt>
                <c:pt idx="2">
                  <c:v>4.9104477611940265</c:v>
                </c:pt>
                <c:pt idx="3">
                  <c:v>4.8593749999999973</c:v>
                </c:pt>
                <c:pt idx="4">
                  <c:v>3.4529411764705893</c:v>
                </c:pt>
                <c:pt idx="5">
                  <c:v>3.3096774193548386</c:v>
                </c:pt>
                <c:pt idx="6">
                  <c:v>3.2673267326732685</c:v>
                </c:pt>
              </c:numCache>
            </c:numRef>
          </c:val>
          <c:extLst>
            <c:ext xmlns:c16="http://schemas.microsoft.com/office/drawing/2014/chart" uri="{C3380CC4-5D6E-409C-BE32-E72D297353CC}">
              <c16:uniqueId val="{00000001-2A19-419B-BCE4-150F38D01CC4}"/>
            </c:ext>
          </c:extLst>
        </c:ser>
        <c:dLbls>
          <c:dLblPos val="outEnd"/>
          <c:showLegendKey val="0"/>
          <c:showVal val="1"/>
          <c:showCatName val="0"/>
          <c:showSerName val="0"/>
          <c:showPercent val="0"/>
          <c:showBubbleSize val="0"/>
        </c:dLbls>
        <c:gapWidth val="219"/>
        <c:overlap val="-27"/>
        <c:axId val="2129055696"/>
        <c:axId val="2129062352"/>
      </c:barChart>
      <c:catAx>
        <c:axId val="212905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2129062352"/>
        <c:crosses val="autoZero"/>
        <c:auto val="1"/>
        <c:lblAlgn val="ctr"/>
        <c:lblOffset val="100"/>
        <c:noMultiLvlLbl val="0"/>
      </c:catAx>
      <c:valAx>
        <c:axId val="2129062352"/>
        <c:scaling>
          <c:orientation val="minMax"/>
        </c:scaling>
        <c:delete val="1"/>
        <c:axPos val="l"/>
        <c:numFmt formatCode="###0.0" sourceLinked="1"/>
        <c:majorTickMark val="none"/>
        <c:minorTickMark val="none"/>
        <c:tickLblPos val="nextTo"/>
        <c:crossAx val="21290556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s-C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a:t>Sugerencias</a:t>
            </a:r>
            <a:r>
              <a:rPr lang="es-CL" sz="1200" b="1" baseline="0"/>
              <a:t>  </a:t>
            </a:r>
            <a:br>
              <a:rPr lang="es-CL" sz="1200" b="1" baseline="0"/>
            </a:br>
            <a:r>
              <a:rPr lang="es-CL" sz="1200" b="1" baseline="0"/>
              <a:t>(N= 209)</a:t>
            </a:r>
            <a:endParaRPr lang="es-CL"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63973620498112282"/>
          <c:y val="0.13279464095965238"/>
          <c:w val="0.33553079895367205"/>
          <c:h val="0.83757572312642925"/>
        </c:manualLayout>
      </c:layout>
      <c:barChart>
        <c:barDir val="bar"/>
        <c:grouping val="clustered"/>
        <c:varyColors val="0"/>
        <c:ser>
          <c:idx val="0"/>
          <c:order val="0"/>
          <c:spPr>
            <a:solidFill>
              <a:schemeClr val="accent1"/>
            </a:solidFill>
            <a:ln>
              <a:noFill/>
            </a:ln>
            <a:effectLst/>
          </c:spPr>
          <c:invertIfNegative val="0"/>
          <c:dPt>
            <c:idx val="15"/>
            <c:invertIfNegative val="0"/>
            <c:bubble3D val="0"/>
            <c:spPr>
              <a:solidFill>
                <a:schemeClr val="bg2"/>
              </a:solidFill>
              <a:ln>
                <a:noFill/>
              </a:ln>
              <a:effectLst/>
            </c:spPr>
            <c:extLst>
              <c:ext xmlns:c16="http://schemas.microsoft.com/office/drawing/2014/chart" uri="{C3380CC4-5D6E-409C-BE32-E72D297353CC}">
                <c16:uniqueId val="{00000001-52B9-4552-B32D-D4C0422067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'Solicitantes Derivados'!$B$23:$B$38</c:f>
              <c:strCache>
                <c:ptCount val="16"/>
                <c:pt idx="0">
                  <c:v>Acortar tiempos de respuesta</c:v>
                </c:pt>
                <c:pt idx="1">
                  <c:v>Bien / Felicitaciones</c:v>
                </c:pt>
                <c:pt idx="2">
                  <c:v>Seguimiento / Verificación de respuestas</c:v>
                </c:pt>
                <c:pt idx="3">
                  <c:v>Nada / Ninguna</c:v>
                </c:pt>
                <c:pt idx="4">
                  <c:v>Portal más amigable y completo / Formulario más claro</c:v>
                </c:pt>
                <c:pt idx="5">
                  <c:v>CPLT más proactivo / rol fiscalizador</c:v>
                </c:pt>
                <c:pt idx="6">
                  <c:v>Aclarar qué se puede o no solicitar</c:v>
                </c:pt>
                <c:pt idx="7">
                  <c:v>Dar solución / cumplir</c:v>
                </c:pt>
                <c:pt idx="8">
                  <c:v>Lenguaje ciudadano</c:v>
                </c:pt>
                <c:pt idx="9">
                  <c:v>Hacer acompañamiento</c:v>
                </c:pt>
                <c:pt idx="10">
                  <c:v>Menos burocracia / No derivar</c:v>
                </c:pt>
                <c:pt idx="11">
                  <c:v>Entregar contacto de institución derivada para hacer seguimiento</c:v>
                </c:pt>
                <c:pt idx="12">
                  <c:v>Mayor difusión sobre el rol del CPLT</c:v>
                </c:pt>
                <c:pt idx="13">
                  <c:v>CPLT No sirve</c:v>
                </c:pt>
                <c:pt idx="14">
                  <c:v>Datos abiertos / Digitalización</c:v>
                </c:pt>
                <c:pt idx="15">
                  <c:v>Otros</c:v>
                </c:pt>
              </c:strCache>
            </c:strRef>
          </c:cat>
          <c:val>
            <c:numRef>
              <c:f>'Solicitantes Derivados'!$C$23:$C$38</c:f>
              <c:numCache>
                <c:formatCode>0%</c:formatCode>
                <c:ptCount val="16"/>
                <c:pt idx="0">
                  <c:v>0.17703349282296649</c:v>
                </c:pt>
                <c:pt idx="1">
                  <c:v>0.15789473684210525</c:v>
                </c:pt>
                <c:pt idx="2">
                  <c:v>0.14354066985645933</c:v>
                </c:pt>
                <c:pt idx="3">
                  <c:v>9.569377990430622E-2</c:v>
                </c:pt>
                <c:pt idx="4">
                  <c:v>8.612440191387559E-2</c:v>
                </c:pt>
                <c:pt idx="5">
                  <c:v>7.1770334928229665E-2</c:v>
                </c:pt>
                <c:pt idx="6">
                  <c:v>7.1770334928229665E-2</c:v>
                </c:pt>
                <c:pt idx="7">
                  <c:v>2.8708133971291863E-2</c:v>
                </c:pt>
                <c:pt idx="8">
                  <c:v>2.3923444976076555E-2</c:v>
                </c:pt>
                <c:pt idx="9">
                  <c:v>2.3923444976076555E-2</c:v>
                </c:pt>
                <c:pt idx="10">
                  <c:v>2.3923444976076555E-2</c:v>
                </c:pt>
                <c:pt idx="11">
                  <c:v>2.3923444976076555E-2</c:v>
                </c:pt>
                <c:pt idx="12">
                  <c:v>1.4354066985645932E-2</c:v>
                </c:pt>
                <c:pt idx="13">
                  <c:v>1.4354066985645932E-2</c:v>
                </c:pt>
                <c:pt idx="14">
                  <c:v>9.5693779904306216E-3</c:v>
                </c:pt>
                <c:pt idx="15">
                  <c:v>3.3492822966507178E-2</c:v>
                </c:pt>
              </c:numCache>
            </c:numRef>
          </c:val>
          <c:extLst>
            <c:ext xmlns:c16="http://schemas.microsoft.com/office/drawing/2014/chart" uri="{C3380CC4-5D6E-409C-BE32-E72D297353CC}">
              <c16:uniqueId val="{00000002-52B9-4552-B32D-D4C0422067E2}"/>
            </c:ext>
          </c:extLst>
        </c:ser>
        <c:dLbls>
          <c:showLegendKey val="0"/>
          <c:showVal val="0"/>
          <c:showCatName val="0"/>
          <c:showSerName val="0"/>
          <c:showPercent val="0"/>
          <c:showBubbleSize val="0"/>
        </c:dLbls>
        <c:gapWidth val="50"/>
        <c:axId val="1479151967"/>
        <c:axId val="1479154047"/>
      </c:barChart>
      <c:catAx>
        <c:axId val="1479151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479154047"/>
        <c:crosses val="autoZero"/>
        <c:auto val="1"/>
        <c:lblAlgn val="ctr"/>
        <c:lblOffset val="100"/>
        <c:noMultiLvlLbl val="0"/>
      </c:catAx>
      <c:valAx>
        <c:axId val="1479154047"/>
        <c:scaling>
          <c:orientation val="minMax"/>
          <c:max val="1"/>
        </c:scaling>
        <c:delete val="1"/>
        <c:axPos val="t"/>
        <c:numFmt formatCode="0%" sourceLinked="1"/>
        <c:majorTickMark val="none"/>
        <c:minorTickMark val="none"/>
        <c:tickLblPos val="nextTo"/>
        <c:crossAx val="1479151967"/>
        <c:crosses val="autoZero"/>
        <c:crossBetween val="between"/>
      </c:valAx>
      <c:spPr>
        <a:noFill/>
        <a:ln>
          <a:noFill/>
        </a:ln>
        <a:effectLst/>
      </c:spPr>
    </c:plotArea>
    <c:plotVisOnly val="1"/>
    <c:dispBlanksAs val="gap"/>
    <c:showDLblsOverMax val="0"/>
  </c:chart>
  <c:spPr>
    <a:noFill/>
    <a:ln>
      <a:solidFill>
        <a:schemeClr val="bg1">
          <a:lumMod val="50000"/>
        </a:schemeClr>
      </a:solidFill>
    </a:ln>
    <a:effectLst/>
  </c:spPr>
  <c:txPr>
    <a:bodyPr/>
    <a:lstStyle/>
    <a:p>
      <a:pPr>
        <a:defRPr/>
      </a:pPr>
      <a:endParaRPr lang="es-C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dirty="0"/>
              <a:t>¿Qué tan satisfecho se encuentra con el acompañamiento que le dio el Consejo para la Transparencia para acceder a la información que necesita? </a:t>
            </a:r>
            <a:r>
              <a:rPr lang="es-CL" sz="1200" dirty="0"/>
              <a:t>(Nota promedio)</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gral'!$C$24:$C$42</c:f>
              <c:numCache>
                <c:formatCode>mmm\-yy</c:formatCode>
                <c:ptCount val="19"/>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numCache>
            </c:numRef>
          </c:cat>
          <c:val>
            <c:numRef>
              <c:f>'Sat gral'!$D$24:$D$42</c:f>
              <c:numCache>
                <c:formatCode>###0.0</c:formatCode>
                <c:ptCount val="19"/>
                <c:pt idx="0">
                  <c:v>1</c:v>
                </c:pt>
                <c:pt idx="1">
                  <c:v>2.5384615384615383</c:v>
                </c:pt>
                <c:pt idx="2">
                  <c:v>3.2105263157894739</c:v>
                </c:pt>
                <c:pt idx="3">
                  <c:v>3.3999999999999995</c:v>
                </c:pt>
                <c:pt idx="4">
                  <c:v>3.6666666666666661</c:v>
                </c:pt>
                <c:pt idx="5">
                  <c:v>4.6538461538461542</c:v>
                </c:pt>
                <c:pt idx="6">
                  <c:v>5.666666666666667</c:v>
                </c:pt>
                <c:pt idx="7">
                  <c:v>3.8571428571428572</c:v>
                </c:pt>
                <c:pt idx="8">
                  <c:v>4.2727272727272725</c:v>
                </c:pt>
                <c:pt idx="9">
                  <c:v>4.2786885245901631</c:v>
                </c:pt>
                <c:pt idx="10">
                  <c:v>3.8857142857142857</c:v>
                </c:pt>
                <c:pt idx="11">
                  <c:v>4.2857142857142856</c:v>
                </c:pt>
                <c:pt idx="12">
                  <c:v>4.7083333333333348</c:v>
                </c:pt>
                <c:pt idx="13">
                  <c:v>4.4705882352941178</c:v>
                </c:pt>
                <c:pt idx="14">
                  <c:v>4.3243243243243255</c:v>
                </c:pt>
                <c:pt idx="15">
                  <c:v>4.5142857142857142</c:v>
                </c:pt>
                <c:pt idx="16">
                  <c:v>3.7727272727272716</c:v>
                </c:pt>
                <c:pt idx="17">
                  <c:v>3.5483870967741931</c:v>
                </c:pt>
                <c:pt idx="18">
                  <c:v>4.117647058823529</c:v>
                </c:pt>
              </c:numCache>
            </c:numRef>
          </c:val>
          <c:smooth val="0"/>
          <c:extLst>
            <c:ext xmlns:c16="http://schemas.microsoft.com/office/drawing/2014/chart" uri="{C3380CC4-5D6E-409C-BE32-E72D297353CC}">
              <c16:uniqueId val="{00000000-2577-4DA7-9CA8-B9FDCA7B57F1}"/>
            </c:ext>
          </c:extLst>
        </c:ser>
        <c:dLbls>
          <c:dLblPos val="t"/>
          <c:showLegendKey val="0"/>
          <c:showVal val="1"/>
          <c:showCatName val="0"/>
          <c:showSerName val="0"/>
          <c:showPercent val="0"/>
          <c:showBubbleSize val="0"/>
        </c:dLbls>
        <c:smooth val="0"/>
        <c:axId val="988355120"/>
        <c:axId val="988358032"/>
      </c:lineChart>
      <c:dateAx>
        <c:axId val="98835512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8358032"/>
        <c:crosses val="autoZero"/>
        <c:auto val="1"/>
        <c:lblOffset val="100"/>
        <c:baseTimeUnit val="months"/>
      </c:dateAx>
      <c:valAx>
        <c:axId val="988358032"/>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835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s-C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s-CL" sz="1100" b="1" dirty="0"/>
              <a:t>Satisfacción general</a:t>
            </a:r>
          </a:p>
          <a:p>
            <a:pPr>
              <a:defRPr sz="1100"/>
            </a:pPr>
            <a:r>
              <a:rPr lang="es-CL" sz="1100" dirty="0"/>
              <a:t>Promedio anual</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gral'!$C$4:$D$4</c:f>
              <c:strCache>
                <c:ptCount val="2"/>
                <c:pt idx="0">
                  <c:v>2020</c:v>
                </c:pt>
                <c:pt idx="1">
                  <c:v>2021</c:v>
                </c:pt>
              </c:strCache>
            </c:strRef>
          </c:cat>
          <c:val>
            <c:numRef>
              <c:f>'Sat gral'!$C$5:$D$5</c:f>
              <c:numCache>
                <c:formatCode>###0.0</c:formatCode>
                <c:ptCount val="2"/>
                <c:pt idx="0">
                  <c:v>3.6551724137931041</c:v>
                </c:pt>
                <c:pt idx="1">
                  <c:v>4.1999999999999957</c:v>
                </c:pt>
              </c:numCache>
            </c:numRef>
          </c:val>
          <c:extLst>
            <c:ext xmlns:c16="http://schemas.microsoft.com/office/drawing/2014/chart" uri="{C3380CC4-5D6E-409C-BE32-E72D297353CC}">
              <c16:uniqueId val="{00000000-7BAB-4F78-B6D7-BE515D62F5AA}"/>
            </c:ext>
          </c:extLst>
        </c:ser>
        <c:dLbls>
          <c:dLblPos val="outEnd"/>
          <c:showLegendKey val="0"/>
          <c:showVal val="1"/>
          <c:showCatName val="0"/>
          <c:showSerName val="0"/>
          <c:showPercent val="0"/>
          <c:showBubbleSize val="0"/>
        </c:dLbls>
        <c:gapWidth val="219"/>
        <c:overlap val="-27"/>
        <c:axId val="1002068272"/>
        <c:axId val="1002066608"/>
      </c:barChart>
      <c:catAx>
        <c:axId val="100206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002066608"/>
        <c:crosses val="autoZero"/>
        <c:auto val="1"/>
        <c:lblAlgn val="ctr"/>
        <c:lblOffset val="100"/>
        <c:noMultiLvlLbl val="0"/>
      </c:catAx>
      <c:valAx>
        <c:axId val="1002066608"/>
        <c:scaling>
          <c:orientation val="minMax"/>
          <c:max val="7"/>
          <c:min val="1"/>
        </c:scaling>
        <c:delete val="1"/>
        <c:axPos val="l"/>
        <c:numFmt formatCode="###0.0" sourceLinked="1"/>
        <c:majorTickMark val="none"/>
        <c:minorTickMark val="none"/>
        <c:tickLblPos val="nextTo"/>
        <c:crossAx val="1002068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s-C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dirty="0"/>
              <a:t>En una escala de 1 a 7, donde 1 es “muy insatisfecho” y 7 es “muy satisfecho”, </a:t>
            </a:r>
            <a:r>
              <a:rPr lang="es-CL" sz="1200" b="1" dirty="0"/>
              <a:t>¿cuán satisfecho quedó Ud. con los siguientes aspectos relacionados con el contacto realizado por el CPLT para orientarlo respecto a su necesidad de información?</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'aspectos específicos'!$C$11</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'aspectos específicos'!$B$12:$B$15</c:f>
              <c:strCache>
                <c:ptCount val="4"/>
                <c:pt idx="0">
                  <c:v>La utilidad de la orientación recibida por el personal del Consejo para la Transparencia</c:v>
                </c:pt>
                <c:pt idx="1">
                  <c:v>La claridad con que se le explicó el objetivo del contacto</c:v>
                </c:pt>
                <c:pt idx="2">
                  <c:v>La claridad del lenguaje utilizado por el personal del Consejo para la Transparencia</c:v>
                </c:pt>
                <c:pt idx="3">
                  <c:v>La amabilidad del personal del Consejo para la Transparencia que lo contactó</c:v>
                </c:pt>
              </c:strCache>
            </c:strRef>
          </c:cat>
          <c:val>
            <c:numRef>
              <c:f>'aspectos específicos'!$C$12:$C$15</c:f>
              <c:numCache>
                <c:formatCode>###0.0</c:formatCode>
                <c:ptCount val="4"/>
                <c:pt idx="0">
                  <c:v>4.1529411764705886</c:v>
                </c:pt>
                <c:pt idx="1">
                  <c:v>4.588235294117645</c:v>
                </c:pt>
                <c:pt idx="2">
                  <c:v>4.927710843373494</c:v>
                </c:pt>
                <c:pt idx="3">
                  <c:v>5.324675324675324</c:v>
                </c:pt>
              </c:numCache>
            </c:numRef>
          </c:val>
          <c:extLst>
            <c:ext xmlns:c16="http://schemas.microsoft.com/office/drawing/2014/chart" uri="{C3380CC4-5D6E-409C-BE32-E72D297353CC}">
              <c16:uniqueId val="{00000000-1E69-4462-AF6F-F499B8F25B57}"/>
            </c:ext>
          </c:extLst>
        </c:ser>
        <c:ser>
          <c:idx val="1"/>
          <c:order val="1"/>
          <c:tx>
            <c:strRef>
              <c:f>'aspectos específicos'!$D$11</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'aspectos específicos'!$B$12:$B$15</c:f>
              <c:strCache>
                <c:ptCount val="4"/>
                <c:pt idx="0">
                  <c:v>La utilidad de la orientación recibida por el personal del Consejo para la Transparencia</c:v>
                </c:pt>
                <c:pt idx="1">
                  <c:v>La claridad con que se le explicó el objetivo del contacto</c:v>
                </c:pt>
                <c:pt idx="2">
                  <c:v>La claridad del lenguaje utilizado por el personal del Consejo para la Transparencia</c:v>
                </c:pt>
                <c:pt idx="3">
                  <c:v>La amabilidad del personal del Consejo para la Transparencia que lo contactó</c:v>
                </c:pt>
              </c:strCache>
            </c:strRef>
          </c:cat>
          <c:val>
            <c:numRef>
              <c:f>'aspectos específicos'!$D$12:$D$15</c:f>
              <c:numCache>
                <c:formatCode>###0.0</c:formatCode>
                <c:ptCount val="4"/>
                <c:pt idx="0">
                  <c:v>4.510067114093963</c:v>
                </c:pt>
                <c:pt idx="1">
                  <c:v>4.8161434977578468</c:v>
                </c:pt>
                <c:pt idx="2">
                  <c:v>5.0986547085201774</c:v>
                </c:pt>
                <c:pt idx="3">
                  <c:v>5.4387990762124678</c:v>
                </c:pt>
              </c:numCache>
            </c:numRef>
          </c:val>
          <c:extLst>
            <c:ext xmlns:c16="http://schemas.microsoft.com/office/drawing/2014/chart" uri="{C3380CC4-5D6E-409C-BE32-E72D297353CC}">
              <c16:uniqueId val="{00000001-1E69-4462-AF6F-F499B8F25B57}"/>
            </c:ext>
          </c:extLst>
        </c:ser>
        <c:dLbls>
          <c:dLblPos val="outEnd"/>
          <c:showLegendKey val="0"/>
          <c:showVal val="1"/>
          <c:showCatName val="0"/>
          <c:showSerName val="0"/>
          <c:showPercent val="0"/>
          <c:showBubbleSize val="0"/>
        </c:dLbls>
        <c:gapWidth val="182"/>
        <c:axId val="822227199"/>
        <c:axId val="821464111"/>
      </c:barChart>
      <c:catAx>
        <c:axId val="8222271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821464111"/>
        <c:crosses val="autoZero"/>
        <c:auto val="1"/>
        <c:lblAlgn val="ctr"/>
        <c:lblOffset val="100"/>
        <c:noMultiLvlLbl val="0"/>
      </c:catAx>
      <c:valAx>
        <c:axId val="821464111"/>
        <c:scaling>
          <c:orientation val="minMax"/>
        </c:scaling>
        <c:delete val="1"/>
        <c:axPos val="b"/>
        <c:numFmt formatCode="###0.0" sourceLinked="1"/>
        <c:majorTickMark val="none"/>
        <c:minorTickMark val="none"/>
        <c:tickLblPos val="nextTo"/>
        <c:crossAx val="8222271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dirty="0"/>
              <a:t>Pensando en el acompañamiento que le dio el Consejo para la Transparencia para acceder a la información que necesita, ¿diría Ud. que éste fue?</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percentStacked"/>
        <c:varyColors val="0"/>
        <c:ser>
          <c:idx val="0"/>
          <c:order val="0"/>
          <c:tx>
            <c:strRef>
              <c:f>Expectativas!$C$13</c:f>
              <c:strCache>
                <c:ptCount val="1"/>
                <c:pt idx="0">
                  <c:v>Mejor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Expectativas!$D$12:$E$12</c:f>
              <c:numCache>
                <c:formatCode>###0</c:formatCode>
                <c:ptCount val="2"/>
                <c:pt idx="0">
                  <c:v>2020</c:v>
                </c:pt>
                <c:pt idx="1">
                  <c:v>2021</c:v>
                </c:pt>
              </c:numCache>
            </c:numRef>
          </c:cat>
          <c:val>
            <c:numRef>
              <c:f>Expectativas!$D$13:$E$13</c:f>
              <c:numCache>
                <c:formatCode>0%</c:formatCode>
                <c:ptCount val="2"/>
                <c:pt idx="0">
                  <c:v>0.22988505747126436</c:v>
                </c:pt>
                <c:pt idx="1">
                  <c:v>0.34725274725274724</c:v>
                </c:pt>
              </c:numCache>
            </c:numRef>
          </c:val>
          <c:extLst>
            <c:ext xmlns:c16="http://schemas.microsoft.com/office/drawing/2014/chart" uri="{C3380CC4-5D6E-409C-BE32-E72D297353CC}">
              <c16:uniqueId val="{00000000-9C25-407C-AE8E-B00814A7C69A}"/>
            </c:ext>
          </c:extLst>
        </c:ser>
        <c:ser>
          <c:idx val="1"/>
          <c:order val="1"/>
          <c:tx>
            <c:strRef>
              <c:f>Expectativas!$C$14</c:f>
              <c:strCache>
                <c:ptCount val="1"/>
                <c:pt idx="0">
                  <c:v>Igual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Expectativas!$D$12:$E$12</c:f>
              <c:numCache>
                <c:formatCode>###0</c:formatCode>
                <c:ptCount val="2"/>
                <c:pt idx="0">
                  <c:v>2020</c:v>
                </c:pt>
                <c:pt idx="1">
                  <c:v>2021</c:v>
                </c:pt>
              </c:numCache>
            </c:numRef>
          </c:cat>
          <c:val>
            <c:numRef>
              <c:f>Expectativas!$D$14:$E$14</c:f>
              <c:numCache>
                <c:formatCode>0%</c:formatCode>
                <c:ptCount val="2"/>
                <c:pt idx="0">
                  <c:v>0.13793103448275862</c:v>
                </c:pt>
                <c:pt idx="1">
                  <c:v>0.11868131868131866</c:v>
                </c:pt>
              </c:numCache>
            </c:numRef>
          </c:val>
          <c:extLst>
            <c:ext xmlns:c16="http://schemas.microsoft.com/office/drawing/2014/chart" uri="{C3380CC4-5D6E-409C-BE32-E72D297353CC}">
              <c16:uniqueId val="{00000001-9C25-407C-AE8E-B00814A7C69A}"/>
            </c:ext>
          </c:extLst>
        </c:ser>
        <c:ser>
          <c:idx val="2"/>
          <c:order val="2"/>
          <c:tx>
            <c:strRef>
              <c:f>Expectativas!$C$15</c:f>
              <c:strCache>
                <c:ptCount val="1"/>
                <c:pt idx="0">
                  <c:v>Peor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Expectativas!$D$12:$E$12</c:f>
              <c:numCache>
                <c:formatCode>###0</c:formatCode>
                <c:ptCount val="2"/>
                <c:pt idx="0">
                  <c:v>2020</c:v>
                </c:pt>
                <c:pt idx="1">
                  <c:v>2021</c:v>
                </c:pt>
              </c:numCache>
            </c:numRef>
          </c:cat>
          <c:val>
            <c:numRef>
              <c:f>Expectativas!$D$15:$E$15</c:f>
              <c:numCache>
                <c:formatCode>0%</c:formatCode>
                <c:ptCount val="2"/>
                <c:pt idx="0">
                  <c:v>0.55172413793103448</c:v>
                </c:pt>
                <c:pt idx="1">
                  <c:v>0.43296703296703298</c:v>
                </c:pt>
              </c:numCache>
            </c:numRef>
          </c:val>
          <c:extLst>
            <c:ext xmlns:c16="http://schemas.microsoft.com/office/drawing/2014/chart" uri="{C3380CC4-5D6E-409C-BE32-E72D297353CC}">
              <c16:uniqueId val="{00000002-9C25-407C-AE8E-B00814A7C69A}"/>
            </c:ext>
          </c:extLst>
        </c:ser>
        <c:ser>
          <c:idx val="3"/>
          <c:order val="3"/>
          <c:tx>
            <c:strRef>
              <c:f>Expectativas!$C$16</c:f>
              <c:strCache>
                <c:ptCount val="1"/>
                <c:pt idx="0">
                  <c:v>No esperaba recibir este servicio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Expectativas!$D$12:$E$12</c:f>
              <c:numCache>
                <c:formatCode>###0</c:formatCode>
                <c:ptCount val="2"/>
                <c:pt idx="0">
                  <c:v>2020</c:v>
                </c:pt>
                <c:pt idx="1">
                  <c:v>2021</c:v>
                </c:pt>
              </c:numCache>
            </c:numRef>
          </c:cat>
          <c:val>
            <c:numRef>
              <c:f>Expectativas!$D$16:$E$16</c:f>
              <c:numCache>
                <c:formatCode>0%</c:formatCode>
                <c:ptCount val="2"/>
                <c:pt idx="0">
                  <c:v>8.0459770114942528E-2</c:v>
                </c:pt>
                <c:pt idx="1">
                  <c:v>0.1010989010989011</c:v>
                </c:pt>
              </c:numCache>
            </c:numRef>
          </c:val>
          <c:extLst>
            <c:ext xmlns:c16="http://schemas.microsoft.com/office/drawing/2014/chart" uri="{C3380CC4-5D6E-409C-BE32-E72D297353CC}">
              <c16:uniqueId val="{00000003-9C25-407C-AE8E-B00814A7C69A}"/>
            </c:ext>
          </c:extLst>
        </c:ser>
        <c:dLbls>
          <c:dLblPos val="ctr"/>
          <c:showLegendKey val="0"/>
          <c:showVal val="1"/>
          <c:showCatName val="0"/>
          <c:showSerName val="0"/>
          <c:showPercent val="0"/>
          <c:showBubbleSize val="0"/>
        </c:dLbls>
        <c:gapWidth val="150"/>
        <c:overlap val="100"/>
        <c:axId val="903063535"/>
        <c:axId val="903064783"/>
      </c:barChart>
      <c:catAx>
        <c:axId val="903063535"/>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903064783"/>
        <c:crosses val="autoZero"/>
        <c:auto val="1"/>
        <c:lblAlgn val="ctr"/>
        <c:lblOffset val="100"/>
        <c:noMultiLvlLbl val="0"/>
      </c:catAx>
      <c:valAx>
        <c:axId val="903064783"/>
        <c:scaling>
          <c:orientation val="minMax"/>
        </c:scaling>
        <c:delete val="1"/>
        <c:axPos val="l"/>
        <c:numFmt formatCode="0%" sourceLinked="1"/>
        <c:majorTickMark val="none"/>
        <c:minorTickMark val="none"/>
        <c:tickLblPos val="nextTo"/>
        <c:crossAx val="9030635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i="0" baseline="0">
                <a:effectLst/>
              </a:rPr>
              <a:t>Pensando en el acompañamiento que le dio el Consejo para la Transparencia para acceder a la información que necesita, ¿diría Ud. que éste fue? </a:t>
            </a:r>
            <a:endParaRPr lang="es-CL" sz="1200">
              <a:effectLst/>
            </a:endParaRPr>
          </a:p>
          <a:p>
            <a:pPr>
              <a:defRPr/>
            </a:pPr>
            <a:r>
              <a:rPr lang="es-CL" sz="1200" b="0" i="0" baseline="0">
                <a:effectLst/>
              </a:rPr>
              <a:t>(Mejor, igual o peor de lo que esperaba)</a:t>
            </a:r>
            <a:endParaRPr lang="es-CL"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tx>
            <c:strRef>
              <c:f>Expectativas!$D$32</c:f>
              <c:strCache>
                <c:ptCount val="1"/>
                <c:pt idx="0">
                  <c:v>Mejor</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Expectativas!$C$40:$C$51</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Expectativas!$D$40:$D$51</c:f>
              <c:numCache>
                <c:formatCode>###0%</c:formatCode>
                <c:ptCount val="12"/>
                <c:pt idx="0">
                  <c:v>0.32352941176470584</c:v>
                </c:pt>
                <c:pt idx="1">
                  <c:v>0.23809523809523805</c:v>
                </c:pt>
                <c:pt idx="2">
                  <c:v>0.39393939393939392</c:v>
                </c:pt>
                <c:pt idx="3">
                  <c:v>0.44262295081967212</c:v>
                </c:pt>
                <c:pt idx="4">
                  <c:v>0.31428571428571428</c:v>
                </c:pt>
                <c:pt idx="5">
                  <c:v>0.38095238095238093</c:v>
                </c:pt>
                <c:pt idx="6">
                  <c:v>0.33333333333333326</c:v>
                </c:pt>
                <c:pt idx="7">
                  <c:v>0.35294117647058826</c:v>
                </c:pt>
                <c:pt idx="8">
                  <c:v>0.32432432432432434</c:v>
                </c:pt>
                <c:pt idx="9">
                  <c:v>0.31428571428571428</c:v>
                </c:pt>
                <c:pt idx="10">
                  <c:v>0.36363636363636365</c:v>
                </c:pt>
                <c:pt idx="11">
                  <c:v>0.25806451612903225</c:v>
                </c:pt>
              </c:numCache>
            </c:numRef>
          </c:val>
          <c:smooth val="0"/>
          <c:extLst>
            <c:ext xmlns:c16="http://schemas.microsoft.com/office/drawing/2014/chart" uri="{C3380CC4-5D6E-409C-BE32-E72D297353CC}">
              <c16:uniqueId val="{00000000-C3BB-4CDC-BBF1-0C57B20C0F1A}"/>
            </c:ext>
          </c:extLst>
        </c:ser>
        <c:ser>
          <c:idx val="1"/>
          <c:order val="1"/>
          <c:tx>
            <c:strRef>
              <c:f>Expectativas!$E$32</c:f>
              <c:strCache>
                <c:ptCount val="1"/>
                <c:pt idx="0">
                  <c:v>Igual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Expectativas!$C$40:$C$51</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Expectativas!$E$40:$E$51</c:f>
              <c:numCache>
                <c:formatCode>###0%</c:formatCode>
                <c:ptCount val="12"/>
                <c:pt idx="0">
                  <c:v>0.14705882352941177</c:v>
                </c:pt>
                <c:pt idx="1">
                  <c:v>0.14285714285714285</c:v>
                </c:pt>
                <c:pt idx="2">
                  <c:v>0.15151515151515152</c:v>
                </c:pt>
                <c:pt idx="3">
                  <c:v>8.1967213114754092E-2</c:v>
                </c:pt>
                <c:pt idx="4">
                  <c:v>8.5714285714285715E-2</c:v>
                </c:pt>
                <c:pt idx="5">
                  <c:v>0.11904761904761903</c:v>
                </c:pt>
                <c:pt idx="6">
                  <c:v>0.1875</c:v>
                </c:pt>
                <c:pt idx="7">
                  <c:v>0.1176470588235294</c:v>
                </c:pt>
                <c:pt idx="8">
                  <c:v>0.13513513513513514</c:v>
                </c:pt>
                <c:pt idx="9">
                  <c:v>0.14285714285714285</c:v>
                </c:pt>
                <c:pt idx="10">
                  <c:v>6.8181818181818177E-2</c:v>
                </c:pt>
                <c:pt idx="11">
                  <c:v>6.4516129032258063E-2</c:v>
                </c:pt>
              </c:numCache>
            </c:numRef>
          </c:val>
          <c:smooth val="0"/>
          <c:extLst>
            <c:ext xmlns:c16="http://schemas.microsoft.com/office/drawing/2014/chart" uri="{C3380CC4-5D6E-409C-BE32-E72D297353CC}">
              <c16:uniqueId val="{00000001-C3BB-4CDC-BBF1-0C57B20C0F1A}"/>
            </c:ext>
          </c:extLst>
        </c:ser>
        <c:ser>
          <c:idx val="2"/>
          <c:order val="2"/>
          <c:tx>
            <c:strRef>
              <c:f>Expectativas!$F$32</c:f>
              <c:strCache>
                <c:ptCount val="1"/>
                <c:pt idx="0">
                  <c:v>Peor</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Expectativas!$C$40:$C$51</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Expectativas!$F$40:$F$51</c:f>
              <c:numCache>
                <c:formatCode>###0%</c:formatCode>
                <c:ptCount val="12"/>
                <c:pt idx="0">
                  <c:v>0.5</c:v>
                </c:pt>
                <c:pt idx="1">
                  <c:v>0.52380952380952384</c:v>
                </c:pt>
                <c:pt idx="2">
                  <c:v>0.36363636363636365</c:v>
                </c:pt>
                <c:pt idx="3">
                  <c:v>0.37704918032786883</c:v>
                </c:pt>
                <c:pt idx="4">
                  <c:v>0.4</c:v>
                </c:pt>
                <c:pt idx="5">
                  <c:v>0.38095238095238093</c:v>
                </c:pt>
                <c:pt idx="6">
                  <c:v>0.375</c:v>
                </c:pt>
                <c:pt idx="7">
                  <c:v>0.44117647058823528</c:v>
                </c:pt>
                <c:pt idx="8">
                  <c:v>0.4324324324324324</c:v>
                </c:pt>
                <c:pt idx="9">
                  <c:v>0.42857142857142855</c:v>
                </c:pt>
                <c:pt idx="10">
                  <c:v>0.47727272727272729</c:v>
                </c:pt>
                <c:pt idx="11">
                  <c:v>0.61290322580645162</c:v>
                </c:pt>
              </c:numCache>
            </c:numRef>
          </c:val>
          <c:smooth val="0"/>
          <c:extLst>
            <c:ext xmlns:c16="http://schemas.microsoft.com/office/drawing/2014/chart" uri="{C3380CC4-5D6E-409C-BE32-E72D297353CC}">
              <c16:uniqueId val="{00000002-C3BB-4CDC-BBF1-0C57B20C0F1A}"/>
            </c:ext>
          </c:extLst>
        </c:ser>
        <c:ser>
          <c:idx val="3"/>
          <c:order val="3"/>
          <c:tx>
            <c:strRef>
              <c:f>Expectativas!$G$32</c:f>
              <c:strCache>
                <c:ptCount val="1"/>
                <c:pt idx="0">
                  <c:v>No esperaba recibir este servicio</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Expectativas!$C$40:$C$51</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Expectativas!$G$40:$G$51</c:f>
              <c:numCache>
                <c:formatCode>###0%</c:formatCode>
                <c:ptCount val="12"/>
                <c:pt idx="0">
                  <c:v>2.9411764705882349E-2</c:v>
                </c:pt>
                <c:pt idx="1">
                  <c:v>9.5238095238095233E-2</c:v>
                </c:pt>
                <c:pt idx="2">
                  <c:v>9.0909090909090912E-2</c:v>
                </c:pt>
                <c:pt idx="3">
                  <c:v>9.8360655737704916E-2</c:v>
                </c:pt>
                <c:pt idx="4">
                  <c:v>0.2</c:v>
                </c:pt>
                <c:pt idx="5">
                  <c:v>0.11904761904761903</c:v>
                </c:pt>
                <c:pt idx="6">
                  <c:v>0.10416666666666669</c:v>
                </c:pt>
                <c:pt idx="7">
                  <c:v>8.8235294117647065E-2</c:v>
                </c:pt>
                <c:pt idx="8">
                  <c:v>0.1081081081081081</c:v>
                </c:pt>
                <c:pt idx="9">
                  <c:v>0.11428571428571428</c:v>
                </c:pt>
                <c:pt idx="10">
                  <c:v>9.0909090909090912E-2</c:v>
                </c:pt>
                <c:pt idx="11">
                  <c:v>6.4516129032258063E-2</c:v>
                </c:pt>
              </c:numCache>
            </c:numRef>
          </c:val>
          <c:smooth val="0"/>
          <c:extLst>
            <c:ext xmlns:c16="http://schemas.microsoft.com/office/drawing/2014/chart" uri="{C3380CC4-5D6E-409C-BE32-E72D297353CC}">
              <c16:uniqueId val="{00000003-C3BB-4CDC-BBF1-0C57B20C0F1A}"/>
            </c:ext>
          </c:extLst>
        </c:ser>
        <c:dLbls>
          <c:dLblPos val="t"/>
          <c:showLegendKey val="0"/>
          <c:showVal val="1"/>
          <c:showCatName val="0"/>
          <c:showSerName val="0"/>
          <c:showPercent val="0"/>
          <c:showBubbleSize val="0"/>
        </c:dLbls>
        <c:smooth val="0"/>
        <c:axId val="894971615"/>
        <c:axId val="894959551"/>
      </c:lineChart>
      <c:dateAx>
        <c:axId val="89497161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894959551"/>
        <c:crosses val="autoZero"/>
        <c:auto val="1"/>
        <c:lblOffset val="100"/>
        <c:baseTimeUnit val="months"/>
      </c:dateAx>
      <c:valAx>
        <c:axId val="894959551"/>
        <c:scaling>
          <c:orientation val="minMax"/>
          <c:max val="1"/>
        </c:scaling>
        <c:delete val="1"/>
        <c:axPos val="l"/>
        <c:numFmt formatCode="###0%" sourceLinked="1"/>
        <c:majorTickMark val="none"/>
        <c:minorTickMark val="none"/>
        <c:tickLblPos val="nextTo"/>
        <c:crossAx val="8949716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Sugerencias </a:t>
            </a:r>
            <a:br>
              <a:rPr lang="en-US" sz="1200" b="1"/>
            </a:br>
            <a:r>
              <a:rPr lang="en-US" sz="1200" b="1"/>
              <a:t>(N= 352)</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58636371788841624"/>
          <c:y val="0.14320987654320988"/>
          <c:w val="0.39272868986809656"/>
          <c:h val="0.8248366013071895"/>
        </c:manualLayout>
      </c:layout>
      <c:barChart>
        <c:barDir val="bar"/>
        <c:grouping val="clustered"/>
        <c:varyColors val="0"/>
        <c:ser>
          <c:idx val="0"/>
          <c:order val="0"/>
          <c:tx>
            <c:strRef>
              <c:f>Defensoría!$C$27</c:f>
              <c:strCache>
                <c:ptCount val="1"/>
                <c:pt idx="0">
                  <c:v>Sugerencias (N= 352)</c:v>
                </c:pt>
              </c:strCache>
            </c:strRef>
          </c:tx>
          <c:spPr>
            <a:solidFill>
              <a:schemeClr val="accent1"/>
            </a:solidFill>
            <a:ln>
              <a:noFill/>
            </a:ln>
            <a:effectLst/>
          </c:spPr>
          <c:invertIfNegative val="0"/>
          <c:dPt>
            <c:idx val="20"/>
            <c:invertIfNegative val="0"/>
            <c:bubble3D val="0"/>
            <c:spPr>
              <a:solidFill>
                <a:schemeClr val="bg2"/>
              </a:solidFill>
              <a:ln>
                <a:noFill/>
              </a:ln>
              <a:effectLst/>
            </c:spPr>
            <c:extLst>
              <c:ext xmlns:c16="http://schemas.microsoft.com/office/drawing/2014/chart" uri="{C3380CC4-5D6E-409C-BE32-E72D297353CC}">
                <c16:uniqueId val="{00000001-E721-4B80-872D-ED69C601BA9A}"/>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Defensoría!$B$28:$B$48</c:f>
              <c:strCache>
                <c:ptCount val="21"/>
                <c:pt idx="0">
                  <c:v>Bien / Felicitaciones</c:v>
                </c:pt>
                <c:pt idx="1">
                  <c:v>Mayor acompañamiento / Orientación en el proceso </c:v>
                </c:pt>
                <c:pt idx="2">
                  <c:v>Cumplan su labor / ser más transparentes</c:v>
                </c:pt>
                <c:pt idx="3">
                  <c:v>Acortar plazos de entrega (Tiempo)</c:v>
                </c:pt>
                <c:pt idx="4">
                  <c:v>Más fuerza para exigir cumplimiento / Sancionar</c:v>
                </c:pt>
                <c:pt idx="5">
                  <c:v>Ponerse del lado de la ciudadanía</c:v>
                </c:pt>
                <c:pt idx="6">
                  <c:v>Verificar respuestas / cumplimiento</c:v>
                </c:pt>
                <c:pt idx="7">
                  <c:v>Nada / Ninguna</c:v>
                </c:pt>
                <c:pt idx="8">
                  <c:v>Analizar mejor los casos</c:v>
                </c:pt>
                <c:pt idx="9">
                  <c:v>Publicar / Comunicar etapas, plazos, requisitos y alcance del proceso</c:v>
                </c:pt>
                <c:pt idx="10">
                  <c:v>Orientación personalizada y no mail tipo</c:v>
                </c:pt>
                <c:pt idx="11">
                  <c:v>Lenguaje claro / respuestas claras</c:v>
                </c:pt>
                <c:pt idx="12">
                  <c:v>Funcionarios más capaces y neutrales</c:v>
                </c:pt>
                <c:pt idx="13">
                  <c:v>CPLT no sirve</c:v>
                </c:pt>
                <c:pt idx="14">
                  <c:v>Aclarar las atribuciones y limitaciones del CPLT</c:v>
                </c:pt>
                <c:pt idx="15">
                  <c:v>Mayor fiscalización </c:v>
                </c:pt>
                <c:pt idx="16">
                  <c:v>Menos burocracia</c:v>
                </c:pt>
                <c:pt idx="17">
                  <c:v>Mejorar canales /Portal / Web</c:v>
                </c:pt>
                <c:pt idx="18">
                  <c:v>Contacto con institución reclamada</c:v>
                </c:pt>
                <c:pt idx="19">
                  <c:v>Simplificar formulario</c:v>
                </c:pt>
                <c:pt idx="20">
                  <c:v>Otra</c:v>
                </c:pt>
              </c:strCache>
            </c:strRef>
          </c:cat>
          <c:val>
            <c:numRef>
              <c:f>Defensoría!$C$28:$C$48</c:f>
              <c:numCache>
                <c:formatCode>0%</c:formatCode>
                <c:ptCount val="21"/>
                <c:pt idx="0">
                  <c:v>0.11647727272727272</c:v>
                </c:pt>
                <c:pt idx="1">
                  <c:v>8.5227272727272721E-2</c:v>
                </c:pt>
                <c:pt idx="2">
                  <c:v>8.2386363636363633E-2</c:v>
                </c:pt>
                <c:pt idx="3">
                  <c:v>7.3863636363636367E-2</c:v>
                </c:pt>
                <c:pt idx="4">
                  <c:v>7.1022727272727279E-2</c:v>
                </c:pt>
                <c:pt idx="5">
                  <c:v>6.5340909090909088E-2</c:v>
                </c:pt>
                <c:pt idx="6">
                  <c:v>5.9659090909090912E-2</c:v>
                </c:pt>
                <c:pt idx="7">
                  <c:v>5.3977272727272728E-2</c:v>
                </c:pt>
                <c:pt idx="8">
                  <c:v>4.8295454545454544E-2</c:v>
                </c:pt>
                <c:pt idx="9">
                  <c:v>4.8295454545454544E-2</c:v>
                </c:pt>
                <c:pt idx="10">
                  <c:v>4.8295454545454544E-2</c:v>
                </c:pt>
                <c:pt idx="11">
                  <c:v>3.6931818181818184E-2</c:v>
                </c:pt>
                <c:pt idx="12">
                  <c:v>3.125E-2</c:v>
                </c:pt>
                <c:pt idx="13">
                  <c:v>3.125E-2</c:v>
                </c:pt>
                <c:pt idx="14">
                  <c:v>2.2727272727272728E-2</c:v>
                </c:pt>
                <c:pt idx="15">
                  <c:v>2.2727272727272728E-2</c:v>
                </c:pt>
                <c:pt idx="16">
                  <c:v>1.7045454545454544E-2</c:v>
                </c:pt>
                <c:pt idx="17">
                  <c:v>1.1363636363636364E-2</c:v>
                </c:pt>
                <c:pt idx="18">
                  <c:v>1.1363636363636364E-2</c:v>
                </c:pt>
                <c:pt idx="19">
                  <c:v>8.5227272727272721E-3</c:v>
                </c:pt>
                <c:pt idx="20">
                  <c:v>5.3977272727272728E-2</c:v>
                </c:pt>
              </c:numCache>
            </c:numRef>
          </c:val>
          <c:extLst>
            <c:ext xmlns:c16="http://schemas.microsoft.com/office/drawing/2014/chart" uri="{C3380CC4-5D6E-409C-BE32-E72D297353CC}">
              <c16:uniqueId val="{00000002-E721-4B80-872D-ED69C601BA9A}"/>
            </c:ext>
          </c:extLst>
        </c:ser>
        <c:dLbls>
          <c:showLegendKey val="0"/>
          <c:showVal val="0"/>
          <c:showCatName val="0"/>
          <c:showSerName val="0"/>
          <c:showPercent val="0"/>
          <c:showBubbleSize val="0"/>
        </c:dLbls>
        <c:gapWidth val="50"/>
        <c:axId val="1202582687"/>
        <c:axId val="1202595583"/>
      </c:barChart>
      <c:catAx>
        <c:axId val="12025826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202595583"/>
        <c:crosses val="autoZero"/>
        <c:auto val="1"/>
        <c:lblAlgn val="ctr"/>
        <c:lblOffset val="100"/>
        <c:noMultiLvlLbl val="0"/>
      </c:catAx>
      <c:valAx>
        <c:axId val="1202595583"/>
        <c:scaling>
          <c:orientation val="minMax"/>
          <c:max val="0.30000000000000004"/>
        </c:scaling>
        <c:delete val="1"/>
        <c:axPos val="t"/>
        <c:numFmt formatCode="0%" sourceLinked="1"/>
        <c:majorTickMark val="out"/>
        <c:minorTickMark val="none"/>
        <c:tickLblPos val="nextTo"/>
        <c:crossAx val="1202582687"/>
        <c:crosses val="autoZero"/>
        <c:crossBetween val="between"/>
      </c:valAx>
      <c:spPr>
        <a:noFill/>
        <a:ln>
          <a:noFill/>
        </a:ln>
        <a:effectLst/>
      </c:spPr>
    </c:plotArea>
    <c:plotVisOnly val="1"/>
    <c:dispBlanksAs val="gap"/>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 ¿Cuán satisfecho está con la modalidad en línea para realizar la capacitación?</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7F53-42C4-9C9C-48BA3FDA0618}"/>
              </c:ext>
            </c:extLst>
          </c:dPt>
          <c:dPt>
            <c:idx val="1"/>
            <c:invertIfNegative val="0"/>
            <c:bubble3D val="0"/>
            <c:spPr>
              <a:solidFill>
                <a:srgbClr val="0070C0"/>
              </a:solidFill>
              <a:ln>
                <a:noFill/>
              </a:ln>
              <a:effectLst/>
            </c:spPr>
            <c:extLst>
              <c:ext xmlns:c16="http://schemas.microsoft.com/office/drawing/2014/chart" uri="{C3380CC4-5D6E-409C-BE32-E72D297353CC}">
                <c16:uniqueId val="{00000003-7F53-42C4-9C9C-48BA3FDA061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modalidad!$L$23:$M$23</c:f>
              <c:strCache>
                <c:ptCount val="2"/>
                <c:pt idx="0">
                  <c:v>2020</c:v>
                </c:pt>
                <c:pt idx="1">
                  <c:v>2021</c:v>
                </c:pt>
              </c:strCache>
            </c:strRef>
          </c:cat>
          <c:val>
            <c:numRef>
              <c:f>modalidad!$L$24:$M$24</c:f>
              <c:numCache>
                <c:formatCode>###0.0</c:formatCode>
                <c:ptCount val="2"/>
                <c:pt idx="0">
                  <c:v>6.4194915254237221</c:v>
                </c:pt>
                <c:pt idx="1">
                  <c:v>6.2610587382160912</c:v>
                </c:pt>
              </c:numCache>
            </c:numRef>
          </c:val>
          <c:extLst>
            <c:ext xmlns:c16="http://schemas.microsoft.com/office/drawing/2014/chart" uri="{C3380CC4-5D6E-409C-BE32-E72D297353CC}">
              <c16:uniqueId val="{00000004-7F53-42C4-9C9C-48BA3FDA0618}"/>
            </c:ext>
          </c:extLst>
        </c:ser>
        <c:dLbls>
          <c:showLegendKey val="0"/>
          <c:showVal val="0"/>
          <c:showCatName val="0"/>
          <c:showSerName val="0"/>
          <c:showPercent val="0"/>
          <c:showBubbleSize val="0"/>
        </c:dLbls>
        <c:gapWidth val="219"/>
        <c:overlap val="-27"/>
        <c:axId val="1571148559"/>
        <c:axId val="1571143983"/>
      </c:barChart>
      <c:catAx>
        <c:axId val="157114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571143983"/>
        <c:crosses val="autoZero"/>
        <c:auto val="1"/>
        <c:lblAlgn val="ctr"/>
        <c:lblOffset val="100"/>
        <c:noMultiLvlLbl val="0"/>
      </c:catAx>
      <c:valAx>
        <c:axId val="1571143983"/>
        <c:scaling>
          <c:orientation val="minMax"/>
          <c:min val="1"/>
        </c:scaling>
        <c:delete val="1"/>
        <c:axPos val="l"/>
        <c:numFmt formatCode="###0.0" sourceLinked="1"/>
        <c:majorTickMark val="none"/>
        <c:minorTickMark val="none"/>
        <c:tickLblPos val="nextTo"/>
        <c:crossAx val="1571148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dirty="0"/>
              <a:t>Indique su nivel de satisfacción con el servicio de capacitación o taller entregado por el Consejo para la Transparencia, considerando una escala del 1 al 7, donde 1 es “Muy insatisfecho” y 7 es “Muy satisfecho”</a:t>
            </a:r>
            <a:r>
              <a:rPr lang="es-CL" sz="1200" b="0" dirty="0"/>
              <a:t>.</a:t>
            </a:r>
            <a:r>
              <a:rPr lang="es-CL" sz="1200" b="1" dirty="0"/>
              <a:t> </a:t>
            </a:r>
            <a:r>
              <a:rPr lang="es-CL" sz="1200" b="0" dirty="0"/>
              <a:t>(Promedio de nota</a:t>
            </a:r>
            <a:r>
              <a:rPr lang="es-CL" sz="1200" b="0" baseline="0" dirty="0"/>
              <a:t>)</a:t>
            </a:r>
            <a:endParaRPr lang="es-CL" sz="1200" b="0"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2.5896727484120877E-2"/>
          <c:y val="0.44949887037541769"/>
          <c:w val="0.94820654503175827"/>
          <c:h val="0.44012214671297983"/>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gral'!$B$74:$L$74</c:f>
              <c:strCache>
                <c:ptCount val="11"/>
                <c:pt idx="0">
                  <c:v>Dic'20</c:v>
                </c:pt>
                <c:pt idx="1">
                  <c:v>Ene</c:v>
                </c:pt>
                <c:pt idx="2">
                  <c:v>Mar</c:v>
                </c:pt>
                <c:pt idx="3">
                  <c:v>Abr</c:v>
                </c:pt>
                <c:pt idx="4">
                  <c:v>May</c:v>
                </c:pt>
                <c:pt idx="5">
                  <c:v>Jun</c:v>
                </c:pt>
                <c:pt idx="6">
                  <c:v>Jul</c:v>
                </c:pt>
                <c:pt idx="7">
                  <c:v>Ago</c:v>
                </c:pt>
                <c:pt idx="8">
                  <c:v>Sep</c:v>
                </c:pt>
                <c:pt idx="9">
                  <c:v>Oct</c:v>
                </c:pt>
                <c:pt idx="10">
                  <c:v>Nov</c:v>
                </c:pt>
              </c:strCache>
            </c:strRef>
          </c:cat>
          <c:val>
            <c:numRef>
              <c:f>'sat gral'!$B$75:$L$75</c:f>
              <c:numCache>
                <c:formatCode>###0.0</c:formatCode>
                <c:ptCount val="11"/>
                <c:pt idx="0">
                  <c:v>6.4155844155844148</c:v>
                </c:pt>
                <c:pt idx="1">
                  <c:v>5.9878048780487809</c:v>
                </c:pt>
                <c:pt idx="2">
                  <c:v>6.2720588235294112</c:v>
                </c:pt>
                <c:pt idx="3">
                  <c:v>6.1057692307692317</c:v>
                </c:pt>
                <c:pt idx="4">
                  <c:v>6.1032608695652177</c:v>
                </c:pt>
                <c:pt idx="5">
                  <c:v>6.2921348314606709</c:v>
                </c:pt>
                <c:pt idx="6">
                  <c:v>6.0365448504983403</c:v>
                </c:pt>
                <c:pt idx="7">
                  <c:v>6.1578947368421062</c:v>
                </c:pt>
                <c:pt idx="8">
                  <c:v>6.1999999999999975</c:v>
                </c:pt>
                <c:pt idx="9">
                  <c:v>6.25</c:v>
                </c:pt>
                <c:pt idx="10">
                  <c:v>6.1296296296296298</c:v>
                </c:pt>
              </c:numCache>
            </c:numRef>
          </c:val>
          <c:smooth val="0"/>
          <c:extLst>
            <c:ext xmlns:c16="http://schemas.microsoft.com/office/drawing/2014/chart" uri="{C3380CC4-5D6E-409C-BE32-E72D297353CC}">
              <c16:uniqueId val="{00000000-C4EC-411B-9B2D-E91AFD11A522}"/>
            </c:ext>
          </c:extLst>
        </c:ser>
        <c:dLbls>
          <c:dLblPos val="t"/>
          <c:showLegendKey val="0"/>
          <c:showVal val="1"/>
          <c:showCatName val="0"/>
          <c:showSerName val="0"/>
          <c:showPercent val="0"/>
          <c:showBubbleSize val="0"/>
        </c:dLbls>
        <c:smooth val="0"/>
        <c:axId val="603441855"/>
        <c:axId val="749941759"/>
      </c:lineChart>
      <c:catAx>
        <c:axId val="603441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749941759"/>
        <c:crosses val="autoZero"/>
        <c:auto val="1"/>
        <c:lblAlgn val="ctr"/>
        <c:lblOffset val="100"/>
        <c:noMultiLvlLbl val="0"/>
      </c:catAx>
      <c:valAx>
        <c:axId val="749941759"/>
        <c:scaling>
          <c:orientation val="minMax"/>
          <c:min val="1"/>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603441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 lastClr="FFFFFF">
          <a:lumMod val="50000"/>
        </a:sysClr>
      </a:solidFill>
      <a:round/>
    </a:ln>
    <a:effectLst/>
  </c:spPr>
  <c:txPr>
    <a:bodyPr/>
    <a:lstStyle/>
    <a:p>
      <a:pPr>
        <a:defRPr/>
      </a:pPr>
      <a:endParaRPr lang="es-CL"/>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a:t>Satisfacción general</a:t>
            </a:r>
          </a:p>
          <a:p>
            <a:pPr>
              <a:defRPr sz="1200"/>
            </a:pPr>
            <a:r>
              <a:rPr lang="en-US" sz="1200"/>
              <a:t>Promedio de notas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'sat gral'!$I$55</c:f>
              <c:strCache>
                <c:ptCount val="1"/>
              </c:strCache>
            </c:strRef>
          </c:tx>
          <c:spPr>
            <a:solidFill>
              <a:srgbClr val="1F497D">
                <a:lumMod val="40000"/>
                <a:lumOff val="60000"/>
              </a:srgbClr>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2-76D0-40A9-BB19-8CE4DDF40C7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gral'!$J$54:$K$54</c:f>
              <c:numCache>
                <c:formatCode>General</c:formatCode>
                <c:ptCount val="2"/>
                <c:pt idx="0">
                  <c:v>2020</c:v>
                </c:pt>
                <c:pt idx="1">
                  <c:v>2021</c:v>
                </c:pt>
              </c:numCache>
            </c:numRef>
          </c:cat>
          <c:val>
            <c:numRef>
              <c:f>'sat gral'!$J$55:$K$55</c:f>
              <c:numCache>
                <c:formatCode>###0.0</c:formatCode>
                <c:ptCount val="2"/>
                <c:pt idx="0">
                  <c:v>6.2542134831460681</c:v>
                </c:pt>
                <c:pt idx="1">
                  <c:v>6.1575144508670627</c:v>
                </c:pt>
              </c:numCache>
            </c:numRef>
          </c:val>
          <c:extLst>
            <c:ext xmlns:c16="http://schemas.microsoft.com/office/drawing/2014/chart" uri="{C3380CC4-5D6E-409C-BE32-E72D297353CC}">
              <c16:uniqueId val="{00000000-76D0-40A9-BB19-8CE4DDF40C78}"/>
            </c:ext>
          </c:extLst>
        </c:ser>
        <c:dLbls>
          <c:dLblPos val="outEnd"/>
          <c:showLegendKey val="0"/>
          <c:showVal val="1"/>
          <c:showCatName val="0"/>
          <c:showSerName val="0"/>
          <c:showPercent val="0"/>
          <c:showBubbleSize val="0"/>
        </c:dLbls>
        <c:gapWidth val="219"/>
        <c:overlap val="-27"/>
        <c:axId val="53748351"/>
        <c:axId val="53757087"/>
      </c:barChart>
      <c:catAx>
        <c:axId val="5374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53757087"/>
        <c:crosses val="autoZero"/>
        <c:auto val="1"/>
        <c:lblAlgn val="ctr"/>
        <c:lblOffset val="100"/>
        <c:noMultiLvlLbl val="0"/>
      </c:catAx>
      <c:valAx>
        <c:axId val="53757087"/>
        <c:scaling>
          <c:orientation val="minMax"/>
          <c:min val="1"/>
        </c:scaling>
        <c:delete val="1"/>
        <c:axPos val="l"/>
        <c:numFmt formatCode="###0.0" sourceLinked="1"/>
        <c:majorTickMark val="none"/>
        <c:minorTickMark val="none"/>
        <c:tickLblPos val="nextTo"/>
        <c:crossAx val="53748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 lastClr="FFFFFF">
          <a:lumMod val="50000"/>
        </a:sysClr>
      </a:solidFill>
      <a:round/>
    </a:ln>
    <a:effectLst/>
  </c:spPr>
  <c:txPr>
    <a:bodyPr/>
    <a:lstStyle/>
    <a:p>
      <a:pPr>
        <a:defRPr/>
      </a:pPr>
      <a:endParaRPr lang="es-C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dirty="0"/>
              <a:t>Distribución de casos segú</a:t>
            </a:r>
            <a:r>
              <a:rPr lang="es-CL" sz="1200" b="1" baseline="0" dirty="0"/>
              <a:t>n tipo de resultado, por año</a:t>
            </a:r>
            <a:endParaRPr lang="es-CL"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percentStacked"/>
        <c:varyColors val="0"/>
        <c:ser>
          <c:idx val="0"/>
          <c:order val="0"/>
          <c:tx>
            <c:strRef>
              <c:f>'sat x decisión'!$I$33</c:f>
              <c:strCache>
                <c:ptCount val="1"/>
                <c:pt idx="0">
                  <c:v>Acoge total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x decisión'!$J$32:$K$32</c:f>
              <c:numCache>
                <c:formatCode>General</c:formatCode>
                <c:ptCount val="2"/>
                <c:pt idx="0">
                  <c:v>2021</c:v>
                </c:pt>
                <c:pt idx="1">
                  <c:v>2020</c:v>
                </c:pt>
              </c:numCache>
            </c:numRef>
          </c:cat>
          <c:val>
            <c:numRef>
              <c:f>'sat x decisión'!$J$33:$K$33</c:f>
              <c:numCache>
                <c:formatCode>###0%</c:formatCode>
                <c:ptCount val="2"/>
                <c:pt idx="0">
                  <c:v>0.36574870912220303</c:v>
                </c:pt>
                <c:pt idx="1">
                  <c:v>0.30878186968838528</c:v>
                </c:pt>
              </c:numCache>
            </c:numRef>
          </c:val>
          <c:extLst>
            <c:ext xmlns:c16="http://schemas.microsoft.com/office/drawing/2014/chart" uri="{C3380CC4-5D6E-409C-BE32-E72D297353CC}">
              <c16:uniqueId val="{00000000-4C9B-4B42-8606-23F509F78357}"/>
            </c:ext>
          </c:extLst>
        </c:ser>
        <c:ser>
          <c:idx val="1"/>
          <c:order val="1"/>
          <c:tx>
            <c:strRef>
              <c:f>'sat x decisión'!$I$34</c:f>
              <c:strCache>
                <c:ptCount val="1"/>
                <c:pt idx="0">
                  <c:v>Acoge parcial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x decisión'!$J$32:$K$32</c:f>
              <c:numCache>
                <c:formatCode>General</c:formatCode>
                <c:ptCount val="2"/>
                <c:pt idx="0">
                  <c:v>2021</c:v>
                </c:pt>
                <c:pt idx="1">
                  <c:v>2020</c:v>
                </c:pt>
              </c:numCache>
            </c:numRef>
          </c:cat>
          <c:val>
            <c:numRef>
              <c:f>'sat x decisión'!$J$34:$K$34</c:f>
              <c:numCache>
                <c:formatCode>###0%</c:formatCode>
                <c:ptCount val="2"/>
                <c:pt idx="0">
                  <c:v>0.11015490533562824</c:v>
                </c:pt>
                <c:pt idx="1">
                  <c:v>0.13125590179414542</c:v>
                </c:pt>
              </c:numCache>
            </c:numRef>
          </c:val>
          <c:extLst>
            <c:ext xmlns:c16="http://schemas.microsoft.com/office/drawing/2014/chart" uri="{C3380CC4-5D6E-409C-BE32-E72D297353CC}">
              <c16:uniqueId val="{00000001-4C9B-4B42-8606-23F509F78357}"/>
            </c:ext>
          </c:extLst>
        </c:ser>
        <c:ser>
          <c:idx val="2"/>
          <c:order val="2"/>
          <c:tx>
            <c:strRef>
              <c:f>'sat x decisión'!$I$35</c:f>
              <c:strCache>
                <c:ptCount val="1"/>
                <c:pt idx="0">
                  <c:v>Desistimiento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x decisión'!$J$32:$K$32</c:f>
              <c:numCache>
                <c:formatCode>General</c:formatCode>
                <c:ptCount val="2"/>
                <c:pt idx="0">
                  <c:v>2021</c:v>
                </c:pt>
                <c:pt idx="1">
                  <c:v>2020</c:v>
                </c:pt>
              </c:numCache>
            </c:numRef>
          </c:cat>
          <c:val>
            <c:numRef>
              <c:f>'sat x decisión'!$J$35:$K$35</c:f>
              <c:numCache>
                <c:formatCode>###0%</c:formatCode>
                <c:ptCount val="2"/>
                <c:pt idx="0">
                  <c:v>4.2168674698795178E-2</c:v>
                </c:pt>
                <c:pt idx="1">
                  <c:v>2.8328611898017001E-2</c:v>
                </c:pt>
              </c:numCache>
            </c:numRef>
          </c:val>
          <c:extLst>
            <c:ext xmlns:c16="http://schemas.microsoft.com/office/drawing/2014/chart" uri="{C3380CC4-5D6E-409C-BE32-E72D297353CC}">
              <c16:uniqueId val="{00000002-4C9B-4B42-8606-23F509F78357}"/>
            </c:ext>
          </c:extLst>
        </c:ser>
        <c:ser>
          <c:idx val="3"/>
          <c:order val="3"/>
          <c:tx>
            <c:strRef>
              <c:f>'sat x decisión'!$I$36</c:f>
              <c:strCache>
                <c:ptCount val="1"/>
                <c:pt idx="0">
                  <c:v>Dar por entregada la información/ SARC</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x decisión'!$J$32:$K$32</c:f>
              <c:numCache>
                <c:formatCode>General</c:formatCode>
                <c:ptCount val="2"/>
                <c:pt idx="0">
                  <c:v>2021</c:v>
                </c:pt>
                <c:pt idx="1">
                  <c:v>2020</c:v>
                </c:pt>
              </c:numCache>
            </c:numRef>
          </c:cat>
          <c:val>
            <c:numRef>
              <c:f>'sat x decisión'!$J$36:$K$36</c:f>
              <c:numCache>
                <c:formatCode>###0%</c:formatCode>
                <c:ptCount val="2"/>
                <c:pt idx="0">
                  <c:v>0.11531841652323579</c:v>
                </c:pt>
                <c:pt idx="1">
                  <c:v>0.10292728989612844</c:v>
                </c:pt>
              </c:numCache>
            </c:numRef>
          </c:val>
          <c:extLst>
            <c:ext xmlns:c16="http://schemas.microsoft.com/office/drawing/2014/chart" uri="{C3380CC4-5D6E-409C-BE32-E72D297353CC}">
              <c16:uniqueId val="{00000003-4C9B-4B42-8606-23F509F78357}"/>
            </c:ext>
          </c:extLst>
        </c:ser>
        <c:ser>
          <c:idx val="4"/>
          <c:order val="4"/>
          <c:tx>
            <c:strRef>
              <c:f>'sat x decisión'!$I$37</c:f>
              <c:strCache>
                <c:ptCount val="1"/>
                <c:pt idx="0">
                  <c:v>Inadmisible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x decisión'!$J$32:$K$32</c:f>
              <c:numCache>
                <c:formatCode>General</c:formatCode>
                <c:ptCount val="2"/>
                <c:pt idx="0">
                  <c:v>2021</c:v>
                </c:pt>
                <c:pt idx="1">
                  <c:v>2020</c:v>
                </c:pt>
              </c:numCache>
            </c:numRef>
          </c:cat>
          <c:val>
            <c:numRef>
              <c:f>'sat x decisión'!$J$37:$K$37</c:f>
              <c:numCache>
                <c:formatCode>###0%</c:formatCode>
                <c:ptCount val="2"/>
                <c:pt idx="0">
                  <c:v>0.14629948364888123</c:v>
                </c:pt>
                <c:pt idx="1">
                  <c:v>0.17563739376770537</c:v>
                </c:pt>
              </c:numCache>
            </c:numRef>
          </c:val>
          <c:extLst>
            <c:ext xmlns:c16="http://schemas.microsoft.com/office/drawing/2014/chart" uri="{C3380CC4-5D6E-409C-BE32-E72D297353CC}">
              <c16:uniqueId val="{00000004-4C9B-4B42-8606-23F509F78357}"/>
            </c:ext>
          </c:extLst>
        </c:ser>
        <c:ser>
          <c:idx val="5"/>
          <c:order val="5"/>
          <c:tx>
            <c:strRef>
              <c:f>'sat x decisión'!$I$38</c:f>
              <c:strCache>
                <c:ptCount val="1"/>
                <c:pt idx="0">
                  <c:v>Rechazado</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x decisión'!$J$32:$K$32</c:f>
              <c:numCache>
                <c:formatCode>General</c:formatCode>
                <c:ptCount val="2"/>
                <c:pt idx="0">
                  <c:v>2021</c:v>
                </c:pt>
                <c:pt idx="1">
                  <c:v>2020</c:v>
                </c:pt>
              </c:numCache>
            </c:numRef>
          </c:cat>
          <c:val>
            <c:numRef>
              <c:f>'sat x decisión'!$J$38:$K$38</c:f>
              <c:numCache>
                <c:formatCode>###0%</c:formatCode>
                <c:ptCount val="2"/>
                <c:pt idx="0">
                  <c:v>0.1333907056798623</c:v>
                </c:pt>
                <c:pt idx="1">
                  <c:v>0.14825306893295562</c:v>
                </c:pt>
              </c:numCache>
            </c:numRef>
          </c:val>
          <c:extLst>
            <c:ext xmlns:c16="http://schemas.microsoft.com/office/drawing/2014/chart" uri="{C3380CC4-5D6E-409C-BE32-E72D297353CC}">
              <c16:uniqueId val="{00000005-4C9B-4B42-8606-23F509F78357}"/>
            </c:ext>
          </c:extLst>
        </c:ser>
        <c:ser>
          <c:idx val="6"/>
          <c:order val="6"/>
          <c:tx>
            <c:strRef>
              <c:f>'sat x decisión'!$I$39</c:f>
              <c:strCache>
                <c:ptCount val="1"/>
                <c:pt idx="0">
                  <c:v>No sabe</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 x decisión'!$J$32:$K$32</c:f>
              <c:numCache>
                <c:formatCode>General</c:formatCode>
                <c:ptCount val="2"/>
                <c:pt idx="0">
                  <c:v>2021</c:v>
                </c:pt>
                <c:pt idx="1">
                  <c:v>2020</c:v>
                </c:pt>
              </c:numCache>
            </c:numRef>
          </c:cat>
          <c:val>
            <c:numRef>
              <c:f>'sat x decisión'!$J$39:$K$39</c:f>
              <c:numCache>
                <c:formatCode>###0%</c:formatCode>
                <c:ptCount val="2"/>
                <c:pt idx="0">
                  <c:v>8.6919104991394144E-2</c:v>
                </c:pt>
                <c:pt idx="1">
                  <c:v>0.10481586402266289</c:v>
                </c:pt>
              </c:numCache>
            </c:numRef>
          </c:val>
          <c:extLst>
            <c:ext xmlns:c16="http://schemas.microsoft.com/office/drawing/2014/chart" uri="{C3380CC4-5D6E-409C-BE32-E72D297353CC}">
              <c16:uniqueId val="{00000006-4C9B-4B42-8606-23F509F78357}"/>
            </c:ext>
          </c:extLst>
        </c:ser>
        <c:dLbls>
          <c:dLblPos val="ctr"/>
          <c:showLegendKey val="0"/>
          <c:showVal val="1"/>
          <c:showCatName val="0"/>
          <c:showSerName val="0"/>
          <c:showPercent val="0"/>
          <c:showBubbleSize val="0"/>
        </c:dLbls>
        <c:gapWidth val="150"/>
        <c:overlap val="100"/>
        <c:axId val="736162032"/>
        <c:axId val="736164112"/>
      </c:barChart>
      <c:catAx>
        <c:axId val="73616203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736164112"/>
        <c:crosses val="autoZero"/>
        <c:auto val="1"/>
        <c:lblAlgn val="ctr"/>
        <c:lblOffset val="100"/>
        <c:noMultiLvlLbl val="0"/>
      </c:catAx>
      <c:valAx>
        <c:axId val="736164112"/>
        <c:scaling>
          <c:orientation val="minMax"/>
        </c:scaling>
        <c:delete val="1"/>
        <c:axPos val="r"/>
        <c:numFmt formatCode="0%" sourceLinked="1"/>
        <c:majorTickMark val="none"/>
        <c:minorTickMark val="none"/>
        <c:tickLblPos val="nextTo"/>
        <c:crossAx val="736162032"/>
        <c:crosses val="autoZero"/>
        <c:crossBetween val="between"/>
      </c:valAx>
      <c:spPr>
        <a:noFill/>
        <a:ln>
          <a:noFill/>
        </a:ln>
        <a:effectLst/>
      </c:spPr>
    </c:plotArea>
    <c:legend>
      <c:legendPos val="r"/>
      <c:layout>
        <c:manualLayout>
          <c:xMode val="edge"/>
          <c:yMode val="edge"/>
          <c:x val="0.71432755966162587"/>
          <c:y val="0.14256598133566636"/>
          <c:w val="0.27054966355155396"/>
          <c:h val="0.803247302420530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dirty="0"/>
              <a:t>Durante el desarrollo del taller, usted... </a:t>
            </a:r>
          </a:p>
          <a:p>
            <a:pPr>
              <a:defRPr sz="1200" b="1"/>
            </a:pPr>
            <a:r>
              <a:rPr lang="es-CL" sz="1200" b="0" dirty="0"/>
              <a:t>(% Respuestas "Sí")</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Logística!$R$3</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Logística!$Q$4:$Q$7</c:f>
              <c:strCache>
                <c:ptCount val="4"/>
                <c:pt idx="0">
                  <c:v>Usted tuvo oportunamente a su disposición un equipo con micrófono operativo.</c:v>
                </c:pt>
                <c:pt idx="1">
                  <c:v>Usted tuvo acceso a una conexión a Internet adecuada.</c:v>
                </c:pt>
                <c:pt idx="2">
                  <c:v>Usted tuvo oportunamente un computador a su disposición para participar.</c:v>
                </c:pt>
                <c:pt idx="3">
                  <c:v>La plataforma (url del curso), estuvo disponible para acceder a ella la mayor parte del tiempo que lo necesitó.</c:v>
                </c:pt>
              </c:strCache>
            </c:strRef>
          </c:cat>
          <c:val>
            <c:numRef>
              <c:f>Logística!$R$4:$R$7</c:f>
              <c:numCache>
                <c:formatCode>0%</c:formatCode>
                <c:ptCount val="4"/>
                <c:pt idx="0">
                  <c:v>0.91751085383502173</c:v>
                </c:pt>
                <c:pt idx="1">
                  <c:v>0.95375722543352603</c:v>
                </c:pt>
                <c:pt idx="2">
                  <c:v>0.97866287339971547</c:v>
                </c:pt>
                <c:pt idx="3">
                  <c:v>0.98419540229885061</c:v>
                </c:pt>
              </c:numCache>
            </c:numRef>
          </c:val>
          <c:extLst>
            <c:ext xmlns:c16="http://schemas.microsoft.com/office/drawing/2014/chart" uri="{C3380CC4-5D6E-409C-BE32-E72D297353CC}">
              <c16:uniqueId val="{00000000-7D57-4B8D-8B8E-9DD56153EDDE}"/>
            </c:ext>
          </c:extLst>
        </c:ser>
        <c:ser>
          <c:idx val="1"/>
          <c:order val="1"/>
          <c:tx>
            <c:strRef>
              <c:f>Logística!$S$3</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Logística!$Q$4:$Q$7</c:f>
              <c:strCache>
                <c:ptCount val="4"/>
                <c:pt idx="0">
                  <c:v>Usted tuvo oportunamente a su disposición un equipo con micrófono operativo.</c:v>
                </c:pt>
                <c:pt idx="1">
                  <c:v>Usted tuvo acceso a una conexión a Internet adecuada.</c:v>
                </c:pt>
                <c:pt idx="2">
                  <c:v>Usted tuvo oportunamente un computador a su disposición para participar.</c:v>
                </c:pt>
                <c:pt idx="3">
                  <c:v>La plataforma (url del curso), estuvo disponible para acceder a ella la mayor parte del tiempo que lo necesitó.</c:v>
                </c:pt>
              </c:strCache>
            </c:strRef>
          </c:cat>
          <c:val>
            <c:numRef>
              <c:f>Logística!$S$4:$S$7</c:f>
              <c:numCache>
                <c:formatCode>0%</c:formatCode>
                <c:ptCount val="4"/>
                <c:pt idx="0">
                  <c:v>0.85880640465793301</c:v>
                </c:pt>
                <c:pt idx="1">
                  <c:v>0.92597968069666181</c:v>
                </c:pt>
                <c:pt idx="2">
                  <c:v>0.95784883720930236</c:v>
                </c:pt>
                <c:pt idx="3">
                  <c:v>0.97018181818181815</c:v>
                </c:pt>
              </c:numCache>
            </c:numRef>
          </c:val>
          <c:extLst>
            <c:ext xmlns:c16="http://schemas.microsoft.com/office/drawing/2014/chart" uri="{C3380CC4-5D6E-409C-BE32-E72D297353CC}">
              <c16:uniqueId val="{00000001-7D57-4B8D-8B8E-9DD56153EDDE}"/>
            </c:ext>
          </c:extLst>
        </c:ser>
        <c:dLbls>
          <c:dLblPos val="outEnd"/>
          <c:showLegendKey val="0"/>
          <c:showVal val="1"/>
          <c:showCatName val="0"/>
          <c:showSerName val="0"/>
          <c:showPercent val="0"/>
          <c:showBubbleSize val="0"/>
        </c:dLbls>
        <c:gapWidth val="182"/>
        <c:axId val="767393263"/>
        <c:axId val="767394095"/>
      </c:barChart>
      <c:catAx>
        <c:axId val="767393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767394095"/>
        <c:crosses val="autoZero"/>
        <c:auto val="1"/>
        <c:lblAlgn val="ctr"/>
        <c:lblOffset val="100"/>
        <c:noMultiLvlLbl val="0"/>
      </c:catAx>
      <c:valAx>
        <c:axId val="767394095"/>
        <c:scaling>
          <c:orientation val="minMax"/>
          <c:min val="0"/>
        </c:scaling>
        <c:delete val="1"/>
        <c:axPos val="b"/>
        <c:numFmt formatCode="0%" sourceLinked="1"/>
        <c:majorTickMark val="none"/>
        <c:minorTickMark val="none"/>
        <c:tickLblPos val="nextTo"/>
        <c:crossAx val="7673932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¿Cuánto considera usted que la capacitación le sirvió o servirá para los siguientes propósitos?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percentStacked"/>
        <c:varyColors val="0"/>
        <c:ser>
          <c:idx val="0"/>
          <c:order val="0"/>
          <c:tx>
            <c:strRef>
              <c:f>sirvió!$F$125</c:f>
              <c:strCache>
                <c:ptCount val="1"/>
                <c:pt idx="0">
                  <c:v>Mucho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sirvió!$D$126:$E$137</c:f>
              <c:multiLvlStrCache>
                <c:ptCount val="12"/>
                <c:lvl>
                  <c:pt idx="0">
                    <c:v>2020</c:v>
                  </c:pt>
                  <c:pt idx="1">
                    <c:v>2021</c:v>
                  </c:pt>
                  <c:pt idx="2">
                    <c:v>2020</c:v>
                  </c:pt>
                  <c:pt idx="3">
                    <c:v>2021</c:v>
                  </c:pt>
                  <c:pt idx="4">
                    <c:v>2020</c:v>
                  </c:pt>
                  <c:pt idx="5">
                    <c:v>2021</c:v>
                  </c:pt>
                  <c:pt idx="6">
                    <c:v>2020</c:v>
                  </c:pt>
                  <c:pt idx="7">
                    <c:v>2021</c:v>
                  </c:pt>
                  <c:pt idx="8">
                    <c:v>2020</c:v>
                  </c:pt>
                  <c:pt idx="9">
                    <c:v>2021</c:v>
                  </c:pt>
                  <c:pt idx="10">
                    <c:v>2020</c:v>
                  </c:pt>
                  <c:pt idx="11">
                    <c:v>2021</c:v>
                  </c:pt>
                </c:lvl>
                <c:lvl>
                  <c:pt idx="0">
                    <c:v>Para conocer mejor qué es el DAI</c:v>
                  </c:pt>
                  <c:pt idx="2">
                    <c:v>Para orientar a otras personas sobre el uso de la LT y el acceso a la información pública</c:v>
                  </c:pt>
                  <c:pt idx="4">
                    <c:v>Para conocer cómo tramitar o dar respuesta a una SAI ingresada a mi institución</c:v>
                  </c:pt>
                  <c:pt idx="6">
                    <c:v>Para saber qué información se debe publicar en TA y así cumplir con la norma</c:v>
                  </c:pt>
                  <c:pt idx="8">
                    <c:v>Para conocer mejor qué labor realiza el CPLT, como sus procesos de fiscalización o tramitación de reclamos</c:v>
                  </c:pt>
                  <c:pt idx="10">
                    <c:v>Para conocer más sobre la normativa de PDP</c:v>
                  </c:pt>
                </c:lvl>
              </c:multiLvlStrCache>
            </c:multiLvlStrRef>
          </c:cat>
          <c:val>
            <c:numRef>
              <c:f>sirvió!$F$126:$F$137</c:f>
              <c:numCache>
                <c:formatCode>0%</c:formatCode>
                <c:ptCount val="12"/>
                <c:pt idx="0">
                  <c:v>0.76384839650145775</c:v>
                </c:pt>
                <c:pt idx="1">
                  <c:v>0.73984962406015042</c:v>
                </c:pt>
                <c:pt idx="2">
                  <c:v>0.7142857142857143</c:v>
                </c:pt>
                <c:pt idx="3">
                  <c:v>0.69535928143712578</c:v>
                </c:pt>
                <c:pt idx="4">
                  <c:v>0.66119402985074627</c:v>
                </c:pt>
                <c:pt idx="5">
                  <c:v>0.69465081723625555</c:v>
                </c:pt>
                <c:pt idx="6">
                  <c:v>0.64749262536873153</c:v>
                </c:pt>
                <c:pt idx="7">
                  <c:v>0.67473524962178522</c:v>
                </c:pt>
                <c:pt idx="8">
                  <c:v>0.65345080763582963</c:v>
                </c:pt>
                <c:pt idx="9">
                  <c:v>0.63840960240060018</c:v>
                </c:pt>
                <c:pt idx="11">
                  <c:v>0.63512361466325662</c:v>
                </c:pt>
              </c:numCache>
            </c:numRef>
          </c:val>
          <c:extLst>
            <c:ext xmlns:c16="http://schemas.microsoft.com/office/drawing/2014/chart" uri="{C3380CC4-5D6E-409C-BE32-E72D297353CC}">
              <c16:uniqueId val="{00000000-97BA-4936-AFFF-CEBD17B12B9C}"/>
            </c:ext>
          </c:extLst>
        </c:ser>
        <c:ser>
          <c:idx val="1"/>
          <c:order val="1"/>
          <c:tx>
            <c:strRef>
              <c:f>sirvió!$G$125</c:f>
              <c:strCache>
                <c:ptCount val="1"/>
                <c:pt idx="0">
                  <c:v>Algo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sirvió!$D$126:$E$137</c:f>
              <c:multiLvlStrCache>
                <c:ptCount val="12"/>
                <c:lvl>
                  <c:pt idx="0">
                    <c:v>2020</c:v>
                  </c:pt>
                  <c:pt idx="1">
                    <c:v>2021</c:v>
                  </c:pt>
                  <c:pt idx="2">
                    <c:v>2020</c:v>
                  </c:pt>
                  <c:pt idx="3">
                    <c:v>2021</c:v>
                  </c:pt>
                  <c:pt idx="4">
                    <c:v>2020</c:v>
                  </c:pt>
                  <c:pt idx="5">
                    <c:v>2021</c:v>
                  </c:pt>
                  <c:pt idx="6">
                    <c:v>2020</c:v>
                  </c:pt>
                  <c:pt idx="7">
                    <c:v>2021</c:v>
                  </c:pt>
                  <c:pt idx="8">
                    <c:v>2020</c:v>
                  </c:pt>
                  <c:pt idx="9">
                    <c:v>2021</c:v>
                  </c:pt>
                  <c:pt idx="10">
                    <c:v>2020</c:v>
                  </c:pt>
                  <c:pt idx="11">
                    <c:v>2021</c:v>
                  </c:pt>
                </c:lvl>
                <c:lvl>
                  <c:pt idx="0">
                    <c:v>Para conocer mejor qué es el DAI</c:v>
                  </c:pt>
                  <c:pt idx="2">
                    <c:v>Para orientar a otras personas sobre el uso de la LT y el acceso a la información pública</c:v>
                  </c:pt>
                  <c:pt idx="4">
                    <c:v>Para conocer cómo tramitar o dar respuesta a una SAI ingresada a mi institución</c:v>
                  </c:pt>
                  <c:pt idx="6">
                    <c:v>Para saber qué información se debe publicar en TA y así cumplir con la norma</c:v>
                  </c:pt>
                  <c:pt idx="8">
                    <c:v>Para conocer mejor qué labor realiza el CPLT, como sus procesos de fiscalización o tramitación de reclamos</c:v>
                  </c:pt>
                  <c:pt idx="10">
                    <c:v>Para conocer más sobre la normativa de PDP</c:v>
                  </c:pt>
                </c:lvl>
              </c:multiLvlStrCache>
            </c:multiLvlStrRef>
          </c:cat>
          <c:val>
            <c:numRef>
              <c:f>sirvió!$G$126:$G$137</c:f>
              <c:numCache>
                <c:formatCode>0%</c:formatCode>
                <c:ptCount val="12"/>
                <c:pt idx="0">
                  <c:v>0.17784256559766765</c:v>
                </c:pt>
                <c:pt idx="1">
                  <c:v>0.19473684210526315</c:v>
                </c:pt>
                <c:pt idx="2">
                  <c:v>0.22594752186588921</c:v>
                </c:pt>
                <c:pt idx="3">
                  <c:v>0.23203592814371257</c:v>
                </c:pt>
                <c:pt idx="4">
                  <c:v>0.26417910447761195</c:v>
                </c:pt>
                <c:pt idx="5">
                  <c:v>0.22659732540861813</c:v>
                </c:pt>
                <c:pt idx="6">
                  <c:v>0.28023598820058998</c:v>
                </c:pt>
                <c:pt idx="7">
                  <c:v>0.23751891074130105</c:v>
                </c:pt>
                <c:pt idx="8">
                  <c:v>0.27019089574155652</c:v>
                </c:pt>
                <c:pt idx="9">
                  <c:v>0.25656414103525882</c:v>
                </c:pt>
                <c:pt idx="11">
                  <c:v>0.25149190110826941</c:v>
                </c:pt>
              </c:numCache>
            </c:numRef>
          </c:val>
          <c:extLst>
            <c:ext xmlns:c16="http://schemas.microsoft.com/office/drawing/2014/chart" uri="{C3380CC4-5D6E-409C-BE32-E72D297353CC}">
              <c16:uniqueId val="{00000001-97BA-4936-AFFF-CEBD17B12B9C}"/>
            </c:ext>
          </c:extLst>
        </c:ser>
        <c:ser>
          <c:idx val="2"/>
          <c:order val="2"/>
          <c:tx>
            <c:strRef>
              <c:f>sirvió!$H$125</c:f>
              <c:strCache>
                <c:ptCount val="1"/>
                <c:pt idx="0">
                  <c:v>Poco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sirvió!$D$126:$E$137</c:f>
              <c:multiLvlStrCache>
                <c:ptCount val="12"/>
                <c:lvl>
                  <c:pt idx="0">
                    <c:v>2020</c:v>
                  </c:pt>
                  <c:pt idx="1">
                    <c:v>2021</c:v>
                  </c:pt>
                  <c:pt idx="2">
                    <c:v>2020</c:v>
                  </c:pt>
                  <c:pt idx="3">
                    <c:v>2021</c:v>
                  </c:pt>
                  <c:pt idx="4">
                    <c:v>2020</c:v>
                  </c:pt>
                  <c:pt idx="5">
                    <c:v>2021</c:v>
                  </c:pt>
                  <c:pt idx="6">
                    <c:v>2020</c:v>
                  </c:pt>
                  <c:pt idx="7">
                    <c:v>2021</c:v>
                  </c:pt>
                  <c:pt idx="8">
                    <c:v>2020</c:v>
                  </c:pt>
                  <c:pt idx="9">
                    <c:v>2021</c:v>
                  </c:pt>
                  <c:pt idx="10">
                    <c:v>2020</c:v>
                  </c:pt>
                  <c:pt idx="11">
                    <c:v>2021</c:v>
                  </c:pt>
                </c:lvl>
                <c:lvl>
                  <c:pt idx="0">
                    <c:v>Para conocer mejor qué es el DAI</c:v>
                  </c:pt>
                  <c:pt idx="2">
                    <c:v>Para orientar a otras personas sobre el uso de la LT y el acceso a la información pública</c:v>
                  </c:pt>
                  <c:pt idx="4">
                    <c:v>Para conocer cómo tramitar o dar respuesta a una SAI ingresada a mi institución</c:v>
                  </c:pt>
                  <c:pt idx="6">
                    <c:v>Para saber qué información se debe publicar en TA y así cumplir con la norma</c:v>
                  </c:pt>
                  <c:pt idx="8">
                    <c:v>Para conocer mejor qué labor realiza el CPLT, como sus procesos de fiscalización o tramitación de reclamos</c:v>
                  </c:pt>
                  <c:pt idx="10">
                    <c:v>Para conocer más sobre la normativa de PDP</c:v>
                  </c:pt>
                </c:lvl>
              </c:multiLvlStrCache>
            </c:multiLvlStrRef>
          </c:cat>
          <c:val>
            <c:numRef>
              <c:f>sirvió!$H$126:$H$137</c:f>
              <c:numCache>
                <c:formatCode>0%</c:formatCode>
                <c:ptCount val="12"/>
                <c:pt idx="0">
                  <c:v>4.5189504373177841E-2</c:v>
                </c:pt>
                <c:pt idx="1">
                  <c:v>5.037593984962406E-2</c:v>
                </c:pt>
                <c:pt idx="2">
                  <c:v>4.3731778425655975E-2</c:v>
                </c:pt>
                <c:pt idx="3">
                  <c:v>5.3892215568862277E-2</c:v>
                </c:pt>
                <c:pt idx="4">
                  <c:v>5.2238805970149252E-2</c:v>
                </c:pt>
                <c:pt idx="5">
                  <c:v>5.8692421991084695E-2</c:v>
                </c:pt>
                <c:pt idx="6">
                  <c:v>5.3097345132743362E-2</c:v>
                </c:pt>
                <c:pt idx="7">
                  <c:v>6.4296520423600609E-2</c:v>
                </c:pt>
                <c:pt idx="8">
                  <c:v>5.1395007342143903E-2</c:v>
                </c:pt>
                <c:pt idx="9">
                  <c:v>8.027006751687922E-2</c:v>
                </c:pt>
                <c:pt idx="11">
                  <c:v>8.1841432225063945E-2</c:v>
                </c:pt>
              </c:numCache>
            </c:numRef>
          </c:val>
          <c:extLst>
            <c:ext xmlns:c16="http://schemas.microsoft.com/office/drawing/2014/chart" uri="{C3380CC4-5D6E-409C-BE32-E72D297353CC}">
              <c16:uniqueId val="{00000002-97BA-4936-AFFF-CEBD17B12B9C}"/>
            </c:ext>
          </c:extLst>
        </c:ser>
        <c:ser>
          <c:idx val="3"/>
          <c:order val="3"/>
          <c:tx>
            <c:strRef>
              <c:f>sirvió!$I$125</c:f>
              <c:strCache>
                <c:ptCount val="1"/>
                <c:pt idx="0">
                  <c:v>Nada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sirvió!$D$126:$E$137</c:f>
              <c:multiLvlStrCache>
                <c:ptCount val="12"/>
                <c:lvl>
                  <c:pt idx="0">
                    <c:v>2020</c:v>
                  </c:pt>
                  <c:pt idx="1">
                    <c:v>2021</c:v>
                  </c:pt>
                  <c:pt idx="2">
                    <c:v>2020</c:v>
                  </c:pt>
                  <c:pt idx="3">
                    <c:v>2021</c:v>
                  </c:pt>
                  <c:pt idx="4">
                    <c:v>2020</c:v>
                  </c:pt>
                  <c:pt idx="5">
                    <c:v>2021</c:v>
                  </c:pt>
                  <c:pt idx="6">
                    <c:v>2020</c:v>
                  </c:pt>
                  <c:pt idx="7">
                    <c:v>2021</c:v>
                  </c:pt>
                  <c:pt idx="8">
                    <c:v>2020</c:v>
                  </c:pt>
                  <c:pt idx="9">
                    <c:v>2021</c:v>
                  </c:pt>
                  <c:pt idx="10">
                    <c:v>2020</c:v>
                  </c:pt>
                  <c:pt idx="11">
                    <c:v>2021</c:v>
                  </c:pt>
                </c:lvl>
                <c:lvl>
                  <c:pt idx="0">
                    <c:v>Para conocer mejor qué es el DAI</c:v>
                  </c:pt>
                  <c:pt idx="2">
                    <c:v>Para orientar a otras personas sobre el uso de la LT y el acceso a la información pública</c:v>
                  </c:pt>
                  <c:pt idx="4">
                    <c:v>Para conocer cómo tramitar o dar respuesta a una SAI ingresada a mi institución</c:v>
                  </c:pt>
                  <c:pt idx="6">
                    <c:v>Para saber qué información se debe publicar en TA y así cumplir con la norma</c:v>
                  </c:pt>
                  <c:pt idx="8">
                    <c:v>Para conocer mejor qué labor realiza el CPLT, como sus procesos de fiscalización o tramitación de reclamos</c:v>
                  </c:pt>
                  <c:pt idx="10">
                    <c:v>Para conocer más sobre la normativa de PDP</c:v>
                  </c:pt>
                </c:lvl>
              </c:multiLvlStrCache>
            </c:multiLvlStrRef>
          </c:cat>
          <c:val>
            <c:numRef>
              <c:f>sirvió!$I$126:$I$137</c:f>
              <c:numCache>
                <c:formatCode>0%</c:formatCode>
                <c:ptCount val="12"/>
                <c:pt idx="0">
                  <c:v>1.3119533527696793E-2</c:v>
                </c:pt>
                <c:pt idx="1">
                  <c:v>1.5037593984962405E-2</c:v>
                </c:pt>
                <c:pt idx="2">
                  <c:v>1.6034985422740525E-2</c:v>
                </c:pt>
                <c:pt idx="3">
                  <c:v>1.87125748502994E-2</c:v>
                </c:pt>
                <c:pt idx="4">
                  <c:v>2.2388059701492536E-2</c:v>
                </c:pt>
                <c:pt idx="5">
                  <c:v>2.0059435364041606E-2</c:v>
                </c:pt>
                <c:pt idx="6">
                  <c:v>1.9174041297935103E-2</c:v>
                </c:pt>
                <c:pt idx="7">
                  <c:v>2.3449319213313162E-2</c:v>
                </c:pt>
                <c:pt idx="8">
                  <c:v>2.4963289280469897E-2</c:v>
                </c:pt>
                <c:pt idx="9">
                  <c:v>2.4756189047261814E-2</c:v>
                </c:pt>
                <c:pt idx="11">
                  <c:v>3.1543052003410059E-2</c:v>
                </c:pt>
              </c:numCache>
            </c:numRef>
          </c:val>
          <c:extLst>
            <c:ext xmlns:c16="http://schemas.microsoft.com/office/drawing/2014/chart" uri="{C3380CC4-5D6E-409C-BE32-E72D297353CC}">
              <c16:uniqueId val="{00000003-97BA-4936-AFFF-CEBD17B12B9C}"/>
            </c:ext>
          </c:extLst>
        </c:ser>
        <c:dLbls>
          <c:dLblPos val="ctr"/>
          <c:showLegendKey val="0"/>
          <c:showVal val="1"/>
          <c:showCatName val="0"/>
          <c:showSerName val="0"/>
          <c:showPercent val="0"/>
          <c:showBubbleSize val="0"/>
        </c:dLbls>
        <c:gapWidth val="150"/>
        <c:overlap val="100"/>
        <c:axId val="468654911"/>
        <c:axId val="468647007"/>
      </c:barChart>
      <c:catAx>
        <c:axId val="46865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468647007"/>
        <c:crosses val="autoZero"/>
        <c:auto val="1"/>
        <c:lblAlgn val="ctr"/>
        <c:lblOffset val="100"/>
        <c:noMultiLvlLbl val="0"/>
      </c:catAx>
      <c:valAx>
        <c:axId val="468647007"/>
        <c:scaling>
          <c:orientation val="minMax"/>
        </c:scaling>
        <c:delete val="1"/>
        <c:axPos val="l"/>
        <c:numFmt formatCode="0%" sourceLinked="1"/>
        <c:majorTickMark val="none"/>
        <c:minorTickMark val="none"/>
        <c:tickLblPos val="nextTo"/>
        <c:crossAx val="4686549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i="0" baseline="0">
                <a:effectLst/>
              </a:rPr>
              <a:t>Pensando en su experiencia con la capacitación entregada por el Consejo para la Transparencia, ¿diría Ud. que ésta fue? </a:t>
            </a:r>
            <a:r>
              <a:rPr lang="es-CL" sz="1200" b="0" i="0" baseline="0">
                <a:effectLst/>
              </a:rPr>
              <a:t>(Mejor, igual o peor de lo que esperaba)</a:t>
            </a:r>
            <a:endParaRPr lang="es-CL" sz="105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3.1074145568125922E-2"/>
          <c:y val="0.30636002689806863"/>
          <c:w val="0.94389748413943952"/>
          <c:h val="0.52210143251253771"/>
        </c:manualLayout>
      </c:layout>
      <c:lineChart>
        <c:grouping val="standard"/>
        <c:varyColors val="0"/>
        <c:ser>
          <c:idx val="0"/>
          <c:order val="0"/>
          <c:tx>
            <c:strRef>
              <c:f>expectativas!$C$53</c:f>
              <c:strCache>
                <c:ptCount val="1"/>
                <c:pt idx="0">
                  <c:v>Mejor</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expectativas!$D$52:$N$52</c:f>
              <c:strCache>
                <c:ptCount val="11"/>
                <c:pt idx="0">
                  <c:v>Dic'20</c:v>
                </c:pt>
                <c:pt idx="1">
                  <c:v>Ene</c:v>
                </c:pt>
                <c:pt idx="2">
                  <c:v>Mar</c:v>
                </c:pt>
                <c:pt idx="3">
                  <c:v>Abr</c:v>
                </c:pt>
                <c:pt idx="4">
                  <c:v>May</c:v>
                </c:pt>
                <c:pt idx="5">
                  <c:v>Jun</c:v>
                </c:pt>
                <c:pt idx="6">
                  <c:v>Jul</c:v>
                </c:pt>
                <c:pt idx="7">
                  <c:v>Ago</c:v>
                </c:pt>
                <c:pt idx="8">
                  <c:v>Sep</c:v>
                </c:pt>
                <c:pt idx="9">
                  <c:v>Oct</c:v>
                </c:pt>
                <c:pt idx="10">
                  <c:v>Nov</c:v>
                </c:pt>
              </c:strCache>
            </c:strRef>
          </c:cat>
          <c:val>
            <c:numRef>
              <c:f>expectativas!$D$53:$N$53</c:f>
              <c:numCache>
                <c:formatCode>###0%</c:formatCode>
                <c:ptCount val="11"/>
                <c:pt idx="0">
                  <c:v>0.77272727272727271</c:v>
                </c:pt>
                <c:pt idx="1">
                  <c:v>0.74390243902439024</c:v>
                </c:pt>
                <c:pt idx="2">
                  <c:v>0.7279411764705882</c:v>
                </c:pt>
                <c:pt idx="3">
                  <c:v>0.76076555023923442</c:v>
                </c:pt>
                <c:pt idx="4">
                  <c:v>0.73369565217391308</c:v>
                </c:pt>
                <c:pt idx="5">
                  <c:v>0.65555555555555556</c:v>
                </c:pt>
                <c:pt idx="6">
                  <c:v>0.654485049833887</c:v>
                </c:pt>
                <c:pt idx="7">
                  <c:v>0.63793103448275867</c:v>
                </c:pt>
                <c:pt idx="8">
                  <c:v>0.68695652173913047</c:v>
                </c:pt>
                <c:pt idx="9">
                  <c:v>0.75</c:v>
                </c:pt>
                <c:pt idx="10">
                  <c:v>0.7592592592592593</c:v>
                </c:pt>
              </c:numCache>
            </c:numRef>
          </c:val>
          <c:smooth val="0"/>
          <c:extLst>
            <c:ext xmlns:c16="http://schemas.microsoft.com/office/drawing/2014/chart" uri="{C3380CC4-5D6E-409C-BE32-E72D297353CC}">
              <c16:uniqueId val="{00000000-463B-4055-BFF1-814EA365769F}"/>
            </c:ext>
          </c:extLst>
        </c:ser>
        <c:ser>
          <c:idx val="1"/>
          <c:order val="1"/>
          <c:tx>
            <c:strRef>
              <c:f>expectativas!$C$54</c:f>
              <c:strCache>
                <c:ptCount val="1"/>
                <c:pt idx="0">
                  <c:v>Igual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expectativas!$D$52:$N$52</c:f>
              <c:strCache>
                <c:ptCount val="11"/>
                <c:pt idx="0">
                  <c:v>Dic'20</c:v>
                </c:pt>
                <c:pt idx="1">
                  <c:v>Ene</c:v>
                </c:pt>
                <c:pt idx="2">
                  <c:v>Mar</c:v>
                </c:pt>
                <c:pt idx="3">
                  <c:v>Abr</c:v>
                </c:pt>
                <c:pt idx="4">
                  <c:v>May</c:v>
                </c:pt>
                <c:pt idx="5">
                  <c:v>Jun</c:v>
                </c:pt>
                <c:pt idx="6">
                  <c:v>Jul</c:v>
                </c:pt>
                <c:pt idx="7">
                  <c:v>Ago</c:v>
                </c:pt>
                <c:pt idx="8">
                  <c:v>Sep</c:v>
                </c:pt>
                <c:pt idx="9">
                  <c:v>Oct</c:v>
                </c:pt>
                <c:pt idx="10">
                  <c:v>Nov</c:v>
                </c:pt>
              </c:strCache>
            </c:strRef>
          </c:cat>
          <c:val>
            <c:numRef>
              <c:f>expectativas!$D$54:$N$54</c:f>
              <c:numCache>
                <c:formatCode>###0%</c:formatCode>
                <c:ptCount val="11"/>
                <c:pt idx="0">
                  <c:v>0.21428571428571427</c:v>
                </c:pt>
                <c:pt idx="1">
                  <c:v>0.18292682926829268</c:v>
                </c:pt>
                <c:pt idx="2">
                  <c:v>0.23529411764705879</c:v>
                </c:pt>
                <c:pt idx="3">
                  <c:v>0.18660287081339713</c:v>
                </c:pt>
                <c:pt idx="4">
                  <c:v>0.21739130434782608</c:v>
                </c:pt>
                <c:pt idx="5">
                  <c:v>0.33333333333333326</c:v>
                </c:pt>
                <c:pt idx="6">
                  <c:v>0.2857142857142857</c:v>
                </c:pt>
                <c:pt idx="7">
                  <c:v>0.36206896551724133</c:v>
                </c:pt>
                <c:pt idx="8">
                  <c:v>0.2608695652173913</c:v>
                </c:pt>
                <c:pt idx="9">
                  <c:v>0.25</c:v>
                </c:pt>
                <c:pt idx="10">
                  <c:v>0.22222222222222221</c:v>
                </c:pt>
              </c:numCache>
            </c:numRef>
          </c:val>
          <c:smooth val="0"/>
          <c:extLst>
            <c:ext xmlns:c16="http://schemas.microsoft.com/office/drawing/2014/chart" uri="{C3380CC4-5D6E-409C-BE32-E72D297353CC}">
              <c16:uniqueId val="{00000001-463B-4055-BFF1-814EA365769F}"/>
            </c:ext>
          </c:extLst>
        </c:ser>
        <c:ser>
          <c:idx val="2"/>
          <c:order val="2"/>
          <c:tx>
            <c:strRef>
              <c:f>expectativas!$C$55</c:f>
              <c:strCache>
                <c:ptCount val="1"/>
                <c:pt idx="0">
                  <c:v>Peor</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expectativas!$D$52:$N$52</c:f>
              <c:strCache>
                <c:ptCount val="11"/>
                <c:pt idx="0">
                  <c:v>Dic'20</c:v>
                </c:pt>
                <c:pt idx="1">
                  <c:v>Ene</c:v>
                </c:pt>
                <c:pt idx="2">
                  <c:v>Mar</c:v>
                </c:pt>
                <c:pt idx="3">
                  <c:v>Abr</c:v>
                </c:pt>
                <c:pt idx="4">
                  <c:v>May</c:v>
                </c:pt>
                <c:pt idx="5">
                  <c:v>Jun</c:v>
                </c:pt>
                <c:pt idx="6">
                  <c:v>Jul</c:v>
                </c:pt>
                <c:pt idx="7">
                  <c:v>Ago</c:v>
                </c:pt>
                <c:pt idx="8">
                  <c:v>Sep</c:v>
                </c:pt>
                <c:pt idx="9">
                  <c:v>Oct</c:v>
                </c:pt>
                <c:pt idx="10">
                  <c:v>Nov</c:v>
                </c:pt>
              </c:strCache>
            </c:strRef>
          </c:cat>
          <c:val>
            <c:numRef>
              <c:f>expectativas!$D$55:$N$55</c:f>
              <c:numCache>
                <c:formatCode>###0%</c:formatCode>
                <c:ptCount val="11"/>
                <c:pt idx="0">
                  <c:v>1.2987012987012986E-2</c:v>
                </c:pt>
                <c:pt idx="1">
                  <c:v>7.3170731707317069E-2</c:v>
                </c:pt>
                <c:pt idx="2">
                  <c:v>3.6764705882352942E-2</c:v>
                </c:pt>
                <c:pt idx="3">
                  <c:v>5.2631578947368418E-2</c:v>
                </c:pt>
                <c:pt idx="4">
                  <c:v>4.8913043478260872E-2</c:v>
                </c:pt>
                <c:pt idx="5">
                  <c:v>1.1111111111111112E-2</c:v>
                </c:pt>
                <c:pt idx="6">
                  <c:v>5.9800664451827246E-2</c:v>
                </c:pt>
                <c:pt idx="7">
                  <c:v>0</c:v>
                </c:pt>
                <c:pt idx="8">
                  <c:v>5.2173913043478258E-2</c:v>
                </c:pt>
                <c:pt idx="9">
                  <c:v>0</c:v>
                </c:pt>
                <c:pt idx="10">
                  <c:v>1.8518518518518517E-2</c:v>
                </c:pt>
              </c:numCache>
            </c:numRef>
          </c:val>
          <c:smooth val="0"/>
          <c:extLst>
            <c:ext xmlns:c16="http://schemas.microsoft.com/office/drawing/2014/chart" uri="{C3380CC4-5D6E-409C-BE32-E72D297353CC}">
              <c16:uniqueId val="{00000002-463B-4055-BFF1-814EA365769F}"/>
            </c:ext>
          </c:extLst>
        </c:ser>
        <c:dLbls>
          <c:dLblPos val="t"/>
          <c:showLegendKey val="0"/>
          <c:showVal val="1"/>
          <c:showCatName val="0"/>
          <c:showSerName val="0"/>
          <c:showPercent val="0"/>
          <c:showBubbleSize val="0"/>
        </c:dLbls>
        <c:smooth val="0"/>
        <c:axId val="61339183"/>
        <c:axId val="61341263"/>
      </c:lineChart>
      <c:catAx>
        <c:axId val="6133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61341263"/>
        <c:crosses val="autoZero"/>
        <c:auto val="1"/>
        <c:lblAlgn val="ctr"/>
        <c:lblOffset val="100"/>
        <c:noMultiLvlLbl val="0"/>
      </c:catAx>
      <c:valAx>
        <c:axId val="61341263"/>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1339183"/>
        <c:crosses val="autoZero"/>
        <c:crossBetween val="between"/>
      </c:valAx>
      <c:spPr>
        <a:noFill/>
        <a:ln>
          <a:noFill/>
        </a:ln>
        <a:effectLst/>
      </c:spPr>
    </c:plotArea>
    <c:legend>
      <c:legendPos val="t"/>
      <c:layout>
        <c:manualLayout>
          <c:xMode val="edge"/>
          <c:yMode val="edge"/>
          <c:x val="0.31550117825147583"/>
          <c:y val="0.19623371160093869"/>
          <c:w val="0.36711818739565927"/>
          <c:h val="7.430060795318330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 lastClr="FFFFFF">
          <a:lumMod val="50000"/>
        </a:sysClr>
      </a:solidFill>
      <a:round/>
    </a:ln>
    <a:effectLst/>
  </c:spPr>
  <c:txPr>
    <a:bodyPr/>
    <a:lstStyle/>
    <a:p>
      <a:pPr>
        <a:defRPr/>
      </a:pPr>
      <a:endParaRPr lang="es-CL"/>
    </a:p>
  </c:txPr>
  <c:externalData r:id="rId4">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a:t>¿Por qué la capacitación no cumplió con sus expectativas? </a:t>
            </a:r>
            <a:r>
              <a:rPr lang="es-CL" sz="1200"/>
              <a:t>(pregunta abierta, 70 comentarios)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2-B47B-447E-9C44-AA2D03D1D1B1}"/>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'razones expectativas'!$M$4:$M$14</c:f>
              <c:strCache>
                <c:ptCount val="11"/>
                <c:pt idx="0">
                  <c:v>Otros</c:v>
                </c:pt>
                <c:pt idx="1">
                  <c:v>Material enviado ilegible</c:v>
                </c:pt>
                <c:pt idx="2">
                  <c:v>Cumplió su finalidad</c:v>
                </c:pt>
                <c:pt idx="3">
                  <c:v>Horarios no eran los adecuados</c:v>
                </c:pt>
                <c:pt idx="4">
                  <c:v>Poca claridad de contenidos</c:v>
                </c:pt>
                <c:pt idx="5">
                  <c:v>Poca eficiencia modalidad en línea</c:v>
                </c:pt>
                <c:pt idx="6">
                  <c:v>El relator fue muy rápido en entregar los contenidos</c:v>
                </c:pt>
                <c:pt idx="7">
                  <c:v>Estaba dirigida para otro tipo de usuarios (cargos o niveles de conocimiento)</c:v>
                </c:pt>
                <c:pt idx="8">
                  <c:v>Muchos participantes </c:v>
                </c:pt>
                <c:pt idx="9">
                  <c:v>Poca profundad en temas</c:v>
                </c:pt>
                <c:pt idx="10">
                  <c:v>Problemas técnicos o de conexión</c:v>
                </c:pt>
              </c:strCache>
            </c:strRef>
          </c:cat>
          <c:val>
            <c:numRef>
              <c:f>'razones expectativas'!$O$4:$O$14</c:f>
              <c:numCache>
                <c:formatCode>0%</c:formatCode>
                <c:ptCount val="11"/>
                <c:pt idx="0">
                  <c:v>2.8571428571428571E-2</c:v>
                </c:pt>
                <c:pt idx="1">
                  <c:v>1.4285714285714285E-2</c:v>
                </c:pt>
                <c:pt idx="2">
                  <c:v>2.8571428571428571E-2</c:v>
                </c:pt>
                <c:pt idx="3">
                  <c:v>2.8571428571428571E-2</c:v>
                </c:pt>
                <c:pt idx="4">
                  <c:v>2.8571428571428571E-2</c:v>
                </c:pt>
                <c:pt idx="5">
                  <c:v>4.2857142857142858E-2</c:v>
                </c:pt>
                <c:pt idx="6">
                  <c:v>0.1</c:v>
                </c:pt>
                <c:pt idx="7">
                  <c:v>0.11428571428571428</c:v>
                </c:pt>
                <c:pt idx="8">
                  <c:v>0.11428571428571428</c:v>
                </c:pt>
                <c:pt idx="9">
                  <c:v>0.22857142857142856</c:v>
                </c:pt>
                <c:pt idx="10">
                  <c:v>0.27142857142857141</c:v>
                </c:pt>
              </c:numCache>
            </c:numRef>
          </c:val>
          <c:extLst>
            <c:ext xmlns:c16="http://schemas.microsoft.com/office/drawing/2014/chart" uri="{C3380CC4-5D6E-409C-BE32-E72D297353CC}">
              <c16:uniqueId val="{00000000-B47B-447E-9C44-AA2D03D1D1B1}"/>
            </c:ext>
          </c:extLst>
        </c:ser>
        <c:dLbls>
          <c:dLblPos val="outEnd"/>
          <c:showLegendKey val="0"/>
          <c:showVal val="1"/>
          <c:showCatName val="0"/>
          <c:showSerName val="0"/>
          <c:showPercent val="0"/>
          <c:showBubbleSize val="0"/>
        </c:dLbls>
        <c:gapWidth val="182"/>
        <c:axId val="1312674831"/>
        <c:axId val="1312676495"/>
      </c:barChart>
      <c:catAx>
        <c:axId val="1312674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312676495"/>
        <c:crosses val="autoZero"/>
        <c:auto val="1"/>
        <c:lblAlgn val="ctr"/>
        <c:lblOffset val="100"/>
        <c:noMultiLvlLbl val="0"/>
      </c:catAx>
      <c:valAx>
        <c:axId val="1312676495"/>
        <c:scaling>
          <c:orientation val="minMax"/>
        </c:scaling>
        <c:delete val="1"/>
        <c:axPos val="b"/>
        <c:numFmt formatCode="0%" sourceLinked="1"/>
        <c:majorTickMark val="none"/>
        <c:minorTickMark val="none"/>
        <c:tickLblPos val="nextTo"/>
        <c:crossAx val="1312674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Sugerencias </a:t>
            </a:r>
            <a:br>
              <a:rPr lang="en-US" sz="1200" b="1"/>
            </a:br>
            <a:r>
              <a:rPr lang="en-US" sz="1200" b="1"/>
              <a:t>(N= 75)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52776399308258937"/>
          <c:y val="0.12677594344923465"/>
          <c:w val="0.4496468935118148"/>
          <c:h val="0.84493733488866429"/>
        </c:manualLayout>
      </c:layout>
      <c:barChart>
        <c:barDir val="bar"/>
        <c:grouping val="clustered"/>
        <c:varyColors val="0"/>
        <c:ser>
          <c:idx val="0"/>
          <c:order val="0"/>
          <c:tx>
            <c:strRef>
              <c:f>'Capacitados Funcionarios'!$C$19</c:f>
              <c:strCache>
                <c:ptCount val="1"/>
                <c:pt idx="0">
                  <c:v>Sugerencias (N= 75)</c:v>
                </c:pt>
              </c:strCache>
            </c:strRef>
          </c:tx>
          <c:spPr>
            <a:solidFill>
              <a:schemeClr val="accent1"/>
            </a:solidFill>
            <a:ln>
              <a:noFill/>
            </a:ln>
            <a:effectLst/>
          </c:spPr>
          <c:invertIfNegative val="0"/>
          <c:dPt>
            <c:idx val="13"/>
            <c:invertIfNegative val="0"/>
            <c:bubble3D val="0"/>
            <c:spPr>
              <a:solidFill>
                <a:schemeClr val="bg2"/>
              </a:solidFill>
              <a:ln>
                <a:noFill/>
              </a:ln>
              <a:effectLst/>
            </c:spPr>
            <c:extLst>
              <c:ext xmlns:c16="http://schemas.microsoft.com/office/drawing/2014/chart" uri="{C3380CC4-5D6E-409C-BE32-E72D297353CC}">
                <c16:uniqueId val="{00000001-F1D9-49E8-962D-E30764DEAEA1}"/>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'Capacitados Funcionarios'!$B$20:$B$33</c:f>
              <c:strCache>
                <c:ptCount val="14"/>
                <c:pt idx="0">
                  <c:v>Más capacitaciones / más seguidas / mayor extensión</c:v>
                </c:pt>
                <c:pt idx="1">
                  <c:v>Capacitaciones especificas</c:v>
                </c:pt>
                <c:pt idx="2">
                  <c:v>Bien / Felicitaciones</c:v>
                </c:pt>
                <c:pt idx="3">
                  <c:v>Más profundidad y novedad en contenidos</c:v>
                </c:pt>
                <c:pt idx="4">
                  <c:v>Ejemplos prácticos</c:v>
                </c:pt>
                <c:pt idx="5">
                  <c:v>Otros horarios</c:v>
                </c:pt>
                <c:pt idx="6">
                  <c:v>Envío de material de apoyo</c:v>
                </c:pt>
                <c:pt idx="7">
                  <c:v>Nada / Ninguna</c:v>
                </c:pt>
                <c:pt idx="8">
                  <c:v>Más tiempo para resolver dudas</c:v>
                </c:pt>
                <c:pt idx="9">
                  <c:v>Mayor alcance / Cobertura</c:v>
                </c:pt>
                <c:pt idx="10">
                  <c:v>Menos participantes por taller online</c:v>
                </c:pt>
                <c:pt idx="11">
                  <c:v>Más difusión / información sobre los talleres</c:v>
                </c:pt>
                <c:pt idx="12">
                  <c:v>Que entreguen certificación</c:v>
                </c:pt>
                <c:pt idx="13">
                  <c:v>Otra</c:v>
                </c:pt>
              </c:strCache>
            </c:strRef>
          </c:cat>
          <c:val>
            <c:numRef>
              <c:f>'Capacitados Funcionarios'!$C$20:$C$33</c:f>
              <c:numCache>
                <c:formatCode>0%</c:formatCode>
                <c:ptCount val="14"/>
                <c:pt idx="0">
                  <c:v>0.33333333333333337</c:v>
                </c:pt>
                <c:pt idx="1">
                  <c:v>0.14666666666666667</c:v>
                </c:pt>
                <c:pt idx="2">
                  <c:v>9.3333333333333338E-2</c:v>
                </c:pt>
                <c:pt idx="3">
                  <c:v>0.08</c:v>
                </c:pt>
                <c:pt idx="4">
                  <c:v>6.6666666666666666E-2</c:v>
                </c:pt>
                <c:pt idx="5">
                  <c:v>5.333333333333333E-2</c:v>
                </c:pt>
                <c:pt idx="6">
                  <c:v>0.04</c:v>
                </c:pt>
                <c:pt idx="7">
                  <c:v>0.04</c:v>
                </c:pt>
                <c:pt idx="8">
                  <c:v>0.04</c:v>
                </c:pt>
                <c:pt idx="9">
                  <c:v>2.6666666666666665E-2</c:v>
                </c:pt>
                <c:pt idx="10">
                  <c:v>2.6666666666666665E-2</c:v>
                </c:pt>
                <c:pt idx="11">
                  <c:v>1.3333333333333332E-2</c:v>
                </c:pt>
                <c:pt idx="12">
                  <c:v>1.3333333333333332E-2</c:v>
                </c:pt>
                <c:pt idx="13">
                  <c:v>2.6666666666666665E-2</c:v>
                </c:pt>
              </c:numCache>
            </c:numRef>
          </c:val>
          <c:extLst>
            <c:ext xmlns:c16="http://schemas.microsoft.com/office/drawing/2014/chart" uri="{C3380CC4-5D6E-409C-BE32-E72D297353CC}">
              <c16:uniqueId val="{00000002-F1D9-49E8-962D-E30764DEAEA1}"/>
            </c:ext>
          </c:extLst>
        </c:ser>
        <c:dLbls>
          <c:showLegendKey val="0"/>
          <c:showVal val="0"/>
          <c:showCatName val="0"/>
          <c:showSerName val="0"/>
          <c:showPercent val="0"/>
          <c:showBubbleSize val="0"/>
        </c:dLbls>
        <c:gapWidth val="50"/>
        <c:axId val="1699234431"/>
        <c:axId val="1699240255"/>
      </c:barChart>
      <c:catAx>
        <c:axId val="16992344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699240255"/>
        <c:crosses val="autoZero"/>
        <c:auto val="1"/>
        <c:lblAlgn val="ctr"/>
        <c:lblOffset val="100"/>
        <c:noMultiLvlLbl val="0"/>
      </c:catAx>
      <c:valAx>
        <c:axId val="1699240255"/>
        <c:scaling>
          <c:orientation val="minMax"/>
          <c:max val="1"/>
        </c:scaling>
        <c:delete val="1"/>
        <c:axPos val="t"/>
        <c:numFmt formatCode="0%" sourceLinked="1"/>
        <c:majorTickMark val="none"/>
        <c:minorTickMark val="none"/>
        <c:tickLblPos val="nextTo"/>
        <c:crossAx val="1699234431"/>
        <c:crosses val="autoZero"/>
        <c:crossBetween val="between"/>
      </c:valAx>
      <c:spPr>
        <a:noFill/>
        <a:ln>
          <a:noFill/>
        </a:ln>
        <a:effectLst/>
      </c:spPr>
    </c:plotArea>
    <c:plotVisOnly val="1"/>
    <c:dispBlanksAs val="gap"/>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a:t>
            </a:r>
            <a:r>
              <a:rPr lang="en-US" sz="1200" b="1" dirty="0" err="1"/>
              <a:t>Cuán</a:t>
            </a:r>
            <a:r>
              <a:rPr lang="en-US" sz="1200" b="1" dirty="0"/>
              <a:t> </a:t>
            </a:r>
            <a:r>
              <a:rPr lang="en-US" sz="1200" b="1" dirty="0" err="1"/>
              <a:t>satisfecho</a:t>
            </a:r>
            <a:r>
              <a:rPr lang="en-US" sz="1200" b="1" dirty="0"/>
              <a:t> </a:t>
            </a:r>
            <a:r>
              <a:rPr lang="en-US" sz="1200" b="1" dirty="0" err="1"/>
              <a:t>quedó</a:t>
            </a:r>
            <a:r>
              <a:rPr lang="en-US" sz="1200" b="1" dirty="0"/>
              <a:t> con la </a:t>
            </a:r>
            <a:r>
              <a:rPr lang="en-US" sz="1200" b="1" dirty="0" err="1"/>
              <a:t>modalidad</a:t>
            </a:r>
            <a:r>
              <a:rPr lang="en-US" sz="1200" b="1" dirty="0"/>
              <a:t> </a:t>
            </a:r>
            <a:r>
              <a:rPr lang="en-US" sz="1200" b="1" dirty="0" err="1"/>
              <a:t>en</a:t>
            </a:r>
            <a:r>
              <a:rPr lang="en-US" sz="1200" b="1" dirty="0"/>
              <a:t> </a:t>
            </a:r>
            <a:r>
              <a:rPr lang="en-US" sz="1200" b="1" dirty="0" err="1"/>
              <a:t>línea</a:t>
            </a:r>
            <a:r>
              <a:rPr lang="en-US" sz="1200" b="1" dirty="0"/>
              <a:t> para </a:t>
            </a:r>
            <a:r>
              <a:rPr lang="en-US" sz="1200" b="1" dirty="0" err="1"/>
              <a:t>realizar</a:t>
            </a:r>
            <a:r>
              <a:rPr lang="en-US" sz="1200" b="1" dirty="0"/>
              <a:t> la </a:t>
            </a:r>
            <a:r>
              <a:rPr lang="en-US" sz="1200" b="1" dirty="0" err="1"/>
              <a:t>actividad</a:t>
            </a:r>
            <a:r>
              <a:rPr lang="en-US" sz="1200" b="1" dirty="0"/>
              <a:t>? </a:t>
            </a:r>
          </a:p>
          <a:p>
            <a:pPr>
              <a:defRPr/>
            </a:pPr>
            <a:r>
              <a:rPr lang="en-US" sz="1200" b="0" dirty="0"/>
              <a:t>(</a:t>
            </a:r>
            <a:r>
              <a:rPr lang="en-US" sz="1200" b="0" dirty="0" err="1"/>
              <a:t>Promedio</a:t>
            </a:r>
            <a:r>
              <a:rPr lang="en-US" sz="1200" b="0" dirty="0"/>
              <a:t> de </a:t>
            </a:r>
            <a:r>
              <a:rPr lang="en-US" sz="1200" b="0" dirty="0" err="1"/>
              <a:t>notas</a:t>
            </a:r>
            <a:r>
              <a:rPr lang="en-US" sz="1200" b="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'modalidad capacit'!$E$17</c:f>
              <c:strCache>
                <c:ptCount val="1"/>
                <c:pt idx="0">
                  <c:v>total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'modalidad capacit'!$C$17:$D$17</c:f>
              <c:strCache>
                <c:ptCount val="2"/>
                <c:pt idx="0">
                  <c:v>Jul'21</c:v>
                </c:pt>
                <c:pt idx="1">
                  <c:v>Dic'20</c:v>
                </c:pt>
              </c:strCache>
            </c:strRef>
          </c:cat>
          <c:val>
            <c:numRef>
              <c:f>'modalidad capacit'!$C$18:$D$18</c:f>
              <c:numCache>
                <c:formatCode>###0.0</c:formatCode>
                <c:ptCount val="2"/>
                <c:pt idx="0">
                  <c:v>6.5</c:v>
                </c:pt>
                <c:pt idx="1">
                  <c:v>5.2</c:v>
                </c:pt>
              </c:numCache>
            </c:numRef>
          </c:val>
          <c:extLst>
            <c:ext xmlns:c16="http://schemas.microsoft.com/office/drawing/2014/chart" uri="{C3380CC4-5D6E-409C-BE32-E72D297353CC}">
              <c16:uniqueId val="{00000000-38E7-401F-8418-F63A942F0C41}"/>
            </c:ext>
          </c:extLst>
        </c:ser>
        <c:dLbls>
          <c:dLblPos val="outEnd"/>
          <c:showLegendKey val="0"/>
          <c:showVal val="1"/>
          <c:showCatName val="0"/>
          <c:showSerName val="0"/>
          <c:showPercent val="0"/>
          <c:showBubbleSize val="0"/>
        </c:dLbls>
        <c:gapWidth val="219"/>
        <c:overlap val="-27"/>
        <c:axId val="1127418239"/>
        <c:axId val="1127415743"/>
      </c:barChart>
      <c:catAx>
        <c:axId val="1127418239"/>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127415743"/>
        <c:crosses val="autoZero"/>
        <c:auto val="1"/>
        <c:lblAlgn val="ctr"/>
        <c:lblOffset val="100"/>
        <c:noMultiLvlLbl val="0"/>
      </c:catAx>
      <c:valAx>
        <c:axId val="1127415743"/>
        <c:scaling>
          <c:orientation val="minMax"/>
          <c:min val="1"/>
        </c:scaling>
        <c:delete val="1"/>
        <c:axPos val="r"/>
        <c:numFmt formatCode="###0.0" sourceLinked="1"/>
        <c:majorTickMark val="none"/>
        <c:minorTickMark val="none"/>
        <c:tickLblPos val="nextTo"/>
        <c:crossAx val="1127418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 lastClr="FFFFFF">
          <a:lumMod val="50000"/>
        </a:sysClr>
      </a:solidFill>
      <a:round/>
    </a:ln>
    <a:effectLst/>
  </c:spPr>
  <c:txPr>
    <a:bodyPr/>
    <a:lstStyle/>
    <a:p>
      <a:pPr>
        <a:defRPr/>
      </a:pPr>
      <a:endParaRPr lang="es-CL"/>
    </a:p>
  </c:txPr>
  <c:externalData r:id="rId4">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a:t>Satisfacción general</a:t>
            </a:r>
          </a:p>
          <a:p>
            <a:pPr>
              <a:defRPr sz="1200"/>
            </a:pPr>
            <a:r>
              <a:rPr lang="en-US" sz="1200"/>
              <a:t>(Promedio</a:t>
            </a:r>
            <a:r>
              <a:rPr lang="en-US" sz="1200" baseline="0"/>
              <a:t> notas)</a:t>
            </a:r>
            <a:endParaRPr lang="en-US"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'Satisf general'!$I$28</c:f>
              <c:strCache>
                <c:ptCount val="1"/>
                <c:pt idx="0">
                  <c:v>total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'Satisf general'!$G$28:$H$28</c:f>
              <c:strCache>
                <c:ptCount val="2"/>
                <c:pt idx="0">
                  <c:v>Jul'21</c:v>
                </c:pt>
                <c:pt idx="1">
                  <c:v>Dic'20</c:v>
                </c:pt>
              </c:strCache>
            </c:strRef>
          </c:cat>
          <c:val>
            <c:numRef>
              <c:f>'Satisf general'!$G$29:$H$29</c:f>
              <c:numCache>
                <c:formatCode>###0.0</c:formatCode>
                <c:ptCount val="2"/>
                <c:pt idx="0">
                  <c:v>6.5</c:v>
                </c:pt>
                <c:pt idx="1">
                  <c:v>5</c:v>
                </c:pt>
              </c:numCache>
            </c:numRef>
          </c:val>
          <c:extLst>
            <c:ext xmlns:c16="http://schemas.microsoft.com/office/drawing/2014/chart" uri="{C3380CC4-5D6E-409C-BE32-E72D297353CC}">
              <c16:uniqueId val="{00000000-D36E-4FCF-A468-B568DD1A687F}"/>
            </c:ext>
          </c:extLst>
        </c:ser>
        <c:dLbls>
          <c:dLblPos val="outEnd"/>
          <c:showLegendKey val="0"/>
          <c:showVal val="1"/>
          <c:showCatName val="0"/>
          <c:showSerName val="0"/>
          <c:showPercent val="0"/>
          <c:showBubbleSize val="0"/>
        </c:dLbls>
        <c:gapWidth val="219"/>
        <c:overlap val="-27"/>
        <c:axId val="1212035583"/>
        <c:axId val="1212028927"/>
      </c:barChart>
      <c:catAx>
        <c:axId val="1212035583"/>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212028927"/>
        <c:crosses val="autoZero"/>
        <c:auto val="1"/>
        <c:lblAlgn val="ctr"/>
        <c:lblOffset val="100"/>
        <c:noMultiLvlLbl val="0"/>
      </c:catAx>
      <c:valAx>
        <c:axId val="1212028927"/>
        <c:scaling>
          <c:orientation val="minMax"/>
          <c:min val="1"/>
        </c:scaling>
        <c:delete val="1"/>
        <c:axPos val="r"/>
        <c:numFmt formatCode="###0.0" sourceLinked="1"/>
        <c:majorTickMark val="none"/>
        <c:minorTickMark val="none"/>
        <c:tickLblPos val="nextTo"/>
        <c:crossAx val="1212035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 lastClr="FFFFFF">
          <a:lumMod val="50000"/>
        </a:sysClr>
      </a:solidFill>
      <a:round/>
    </a:ln>
    <a:effectLst/>
  </c:spPr>
  <c:txPr>
    <a:bodyPr/>
    <a:lstStyle/>
    <a:p>
      <a:pPr>
        <a:defRPr/>
      </a:pPr>
      <a:endParaRPr lang="es-CL"/>
    </a:p>
  </c:txPr>
  <c:externalData r:id="rId4">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i="0" baseline="0" dirty="0">
                <a:effectLst/>
              </a:rPr>
              <a:t>Satisfacción con la logística del taller</a:t>
            </a:r>
            <a:endParaRPr lang="es-CL" sz="1200" dirty="0">
              <a:effectLst/>
            </a:endParaRPr>
          </a:p>
          <a:p>
            <a:pPr>
              <a:defRPr sz="1200"/>
            </a:pPr>
            <a:r>
              <a:rPr lang="en-US" sz="1200" b="0" dirty="0"/>
              <a:t>(</a:t>
            </a:r>
            <a:r>
              <a:rPr lang="en-US" sz="1200" b="0" dirty="0" err="1"/>
              <a:t>Promedio</a:t>
            </a:r>
            <a:r>
              <a:rPr lang="en-US" sz="1200" b="0" dirty="0"/>
              <a:t> de </a:t>
            </a:r>
            <a:r>
              <a:rPr lang="en-US" sz="1200" b="0" dirty="0" err="1"/>
              <a:t>notas</a:t>
            </a:r>
            <a:r>
              <a:rPr lang="en-US" sz="1200" b="0" dirty="0"/>
              <a: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'SAtisf especificas 1'!$R$2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'SAtisf especificas 1'!$Q$19:$Q$24</c:f>
              <c:strCache>
                <c:ptCount val="6"/>
                <c:pt idx="0">
                  <c:v>Información entregada acerca del curso (fechas, horarios, duración, etc.).</c:v>
                </c:pt>
                <c:pt idx="1">
                  <c:v>Tamaño del grupo que fue capacitado (cantidad de personas)</c:v>
                </c:pt>
                <c:pt idx="2">
                  <c:v>Tiempo para hacer preguntas</c:v>
                </c:pt>
                <c:pt idx="3">
                  <c:v>Material de apoyo entregado</c:v>
                </c:pt>
                <c:pt idx="4">
                  <c:v>Duración de la actividad</c:v>
                </c:pt>
                <c:pt idx="5">
                  <c:v>Cumplimiento de los horarios del curso.</c:v>
                </c:pt>
              </c:strCache>
            </c:strRef>
          </c:cat>
          <c:val>
            <c:numRef>
              <c:f>'SAtisf especificas 1'!$R$19:$R$24</c:f>
              <c:numCache>
                <c:formatCode>0.0</c:formatCode>
                <c:ptCount val="6"/>
                <c:pt idx="0">
                  <c:v>5.666666666666667</c:v>
                </c:pt>
                <c:pt idx="1">
                  <c:v>6</c:v>
                </c:pt>
                <c:pt idx="2">
                  <c:v>6</c:v>
                </c:pt>
                <c:pt idx="3">
                  <c:v>6.125</c:v>
                </c:pt>
                <c:pt idx="4">
                  <c:v>6.2857142857142856</c:v>
                </c:pt>
                <c:pt idx="5">
                  <c:v>6.4444444444444446</c:v>
                </c:pt>
              </c:numCache>
            </c:numRef>
          </c:val>
          <c:extLst>
            <c:ext xmlns:c16="http://schemas.microsoft.com/office/drawing/2014/chart" uri="{C3380CC4-5D6E-409C-BE32-E72D297353CC}">
              <c16:uniqueId val="{00000000-7DC7-4948-AC8B-8B2443C5C266}"/>
            </c:ext>
          </c:extLst>
        </c:ser>
        <c:dLbls>
          <c:dLblPos val="outEnd"/>
          <c:showLegendKey val="0"/>
          <c:showVal val="1"/>
          <c:showCatName val="0"/>
          <c:showSerName val="0"/>
          <c:showPercent val="0"/>
          <c:showBubbleSize val="0"/>
        </c:dLbls>
        <c:gapWidth val="182"/>
        <c:axId val="1212027263"/>
        <c:axId val="1212035999"/>
      </c:barChart>
      <c:catAx>
        <c:axId val="1212027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212035999"/>
        <c:crosses val="autoZero"/>
        <c:auto val="1"/>
        <c:lblAlgn val="ctr"/>
        <c:lblOffset val="100"/>
        <c:noMultiLvlLbl val="0"/>
      </c:catAx>
      <c:valAx>
        <c:axId val="1212035999"/>
        <c:scaling>
          <c:orientation val="minMax"/>
          <c:max val="7"/>
          <c:min val="1"/>
        </c:scaling>
        <c:delete val="1"/>
        <c:axPos val="b"/>
        <c:numFmt formatCode="0.0" sourceLinked="1"/>
        <c:majorTickMark val="none"/>
        <c:minorTickMark val="none"/>
        <c:tickLblPos val="nextTo"/>
        <c:crossAx val="1212027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50000"/>
        </a:schemeClr>
      </a:solidFill>
      <a:round/>
    </a:ln>
    <a:effectLst/>
  </c:spPr>
  <c:txPr>
    <a:bodyPr/>
    <a:lstStyle/>
    <a:p>
      <a:pPr>
        <a:defRPr/>
      </a:pPr>
      <a:endParaRPr lang="es-CL"/>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i="0" baseline="0">
                <a:effectLst/>
              </a:rPr>
              <a:t>¿Cuánto considera usted que la actividad le sirvió o servirá para los siguientes propósitos?</a:t>
            </a:r>
            <a:endParaRPr lang="es-CL"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52015374742738107"/>
          <c:y val="0.22967104162520133"/>
          <c:w val="0.37059621353720246"/>
          <c:h val="0.70005449618458704"/>
        </c:manualLayout>
      </c:layout>
      <c:barChart>
        <c:barDir val="bar"/>
        <c:grouping val="stacked"/>
        <c:varyColors val="0"/>
        <c:ser>
          <c:idx val="0"/>
          <c:order val="0"/>
          <c:tx>
            <c:strRef>
              <c:f>'Satisfacción especifoca 3'!$H$2</c:f>
              <c:strCache>
                <c:ptCount val="1"/>
                <c:pt idx="0">
                  <c:v>Nada</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6D87-424D-96F6-BFDB2B4F924D}"/>
                </c:ext>
              </c:extLst>
            </c:dLbl>
            <c:dLbl>
              <c:idx val="1"/>
              <c:delete val="1"/>
              <c:extLst>
                <c:ext xmlns:c15="http://schemas.microsoft.com/office/drawing/2012/chart" uri="{CE6537A1-D6FC-4f65-9D91-7224C49458BB}"/>
                <c:ext xmlns:c16="http://schemas.microsoft.com/office/drawing/2014/chart" uri="{C3380CC4-5D6E-409C-BE32-E72D297353CC}">
                  <c16:uniqueId val="{0000000E-6D87-424D-96F6-BFDB2B4F924D}"/>
                </c:ext>
              </c:extLst>
            </c:dLbl>
            <c:dLbl>
              <c:idx val="2"/>
              <c:delete val="1"/>
              <c:extLst>
                <c:ext xmlns:c15="http://schemas.microsoft.com/office/drawing/2012/chart" uri="{CE6537A1-D6FC-4f65-9D91-7224C49458BB}"/>
                <c:ext xmlns:c16="http://schemas.microsoft.com/office/drawing/2014/chart" uri="{C3380CC4-5D6E-409C-BE32-E72D297353CC}">
                  <c16:uniqueId val="{0000000C-6D87-424D-96F6-BFDB2B4F924D}"/>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extLst>
                <c:ext xmlns:c16="http://schemas.microsoft.com/office/drawing/2014/chart" uri="{C3380CC4-5D6E-409C-BE32-E72D297353CC}">
                  <c16:uniqueId val="{0000000B-6D87-424D-96F6-BFDB2B4F924D}"/>
                </c:ext>
              </c:extLst>
            </c:dLbl>
            <c:dLbl>
              <c:idx val="4"/>
              <c:delete val="1"/>
              <c:extLst>
                <c:ext xmlns:c15="http://schemas.microsoft.com/office/drawing/2012/chart" uri="{CE6537A1-D6FC-4f65-9D91-7224C49458BB}"/>
                <c:ext xmlns:c16="http://schemas.microsoft.com/office/drawing/2014/chart" uri="{C3380CC4-5D6E-409C-BE32-E72D297353CC}">
                  <c16:uniqueId val="{0000000A-6D87-424D-96F6-BFDB2B4F924D}"/>
                </c:ext>
              </c:extLst>
            </c:dLbl>
            <c:dLbl>
              <c:idx val="5"/>
              <c:delete val="1"/>
              <c:extLst>
                <c:ext xmlns:c15="http://schemas.microsoft.com/office/drawing/2012/chart" uri="{CE6537A1-D6FC-4f65-9D91-7224C49458BB}"/>
                <c:ext xmlns:c16="http://schemas.microsoft.com/office/drawing/2014/chart" uri="{C3380CC4-5D6E-409C-BE32-E72D297353CC}">
                  <c16:uniqueId val="{00000008-6D87-424D-96F6-BFDB2B4F924D}"/>
                </c:ext>
              </c:extLst>
            </c:dLbl>
            <c:dLbl>
              <c:idx val="6"/>
              <c:delete val="1"/>
              <c:extLst>
                <c:ext xmlns:c15="http://schemas.microsoft.com/office/drawing/2012/chart" uri="{CE6537A1-D6FC-4f65-9D91-7224C49458BB}"/>
                <c:ext xmlns:c16="http://schemas.microsoft.com/office/drawing/2014/chart" uri="{C3380CC4-5D6E-409C-BE32-E72D297353CC}">
                  <c16:uniqueId val="{00000007-6D87-424D-96F6-BFDB2B4F924D}"/>
                </c:ext>
              </c:extLst>
            </c:dLbl>
            <c:dLbl>
              <c:idx val="7"/>
              <c:delete val="1"/>
              <c:extLst>
                <c:ext xmlns:c15="http://schemas.microsoft.com/office/drawing/2012/chart" uri="{CE6537A1-D6FC-4f65-9D91-7224C49458BB}"/>
                <c:ext xmlns:c16="http://schemas.microsoft.com/office/drawing/2014/chart" uri="{C3380CC4-5D6E-409C-BE32-E72D297353CC}">
                  <c16:uniqueId val="{00000005-6D87-424D-96F6-BFDB2B4F924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'Satisfacción especifoca 3'!$G$3:$G$10</c:f>
              <c:strCache>
                <c:ptCount val="8"/>
                <c:pt idx="0">
                  <c:v>Para saber cómo realizar una SAI</c:v>
                </c:pt>
                <c:pt idx="1">
                  <c:v>Para conocer más sobre la normativa de PDP</c:v>
                </c:pt>
                <c:pt idx="2">
                  <c:v>Para saber qué información se publica en los sitios web TA</c:v>
                </c:pt>
                <c:pt idx="3">
                  <c:v>Para saber cómo presentar un reclamo al CPLT</c:v>
                </c:pt>
                <c:pt idx="4">
                  <c:v>Para conocer más sobre ciudadanía digital</c:v>
                </c:pt>
                <c:pt idx="5">
                  <c:v>Como insumo para planificar actividades Plan de Formación Ciudadana</c:v>
                </c:pt>
                <c:pt idx="6">
                  <c:v>Para conocer recursos educativos del CPLT</c:v>
                </c:pt>
                <c:pt idx="7">
                  <c:v>Como insumo para planificar actividades de aprendizaje en aula</c:v>
                </c:pt>
              </c:strCache>
            </c:strRef>
          </c:cat>
          <c:val>
            <c:numRef>
              <c:f>'Satisfacción especifoca 3'!$H$3:$H$10</c:f>
              <c:numCache>
                <c:formatCode>0%</c:formatCode>
                <c:ptCount val="8"/>
                <c:pt idx="0">
                  <c:v>0</c:v>
                </c:pt>
                <c:pt idx="1">
                  <c:v>0</c:v>
                </c:pt>
                <c:pt idx="2">
                  <c:v>0</c:v>
                </c:pt>
                <c:pt idx="3">
                  <c:v>0.125</c:v>
                </c:pt>
                <c:pt idx="4">
                  <c:v>0</c:v>
                </c:pt>
                <c:pt idx="5">
                  <c:v>0</c:v>
                </c:pt>
                <c:pt idx="6">
                  <c:v>0</c:v>
                </c:pt>
                <c:pt idx="7">
                  <c:v>0</c:v>
                </c:pt>
              </c:numCache>
            </c:numRef>
          </c:val>
          <c:extLst>
            <c:ext xmlns:c16="http://schemas.microsoft.com/office/drawing/2014/chart" uri="{C3380CC4-5D6E-409C-BE32-E72D297353CC}">
              <c16:uniqueId val="{00000000-6D87-424D-96F6-BFDB2B4F924D}"/>
            </c:ext>
          </c:extLst>
        </c:ser>
        <c:ser>
          <c:idx val="1"/>
          <c:order val="1"/>
          <c:tx>
            <c:strRef>
              <c:f>'Satisfacción especifoca 3'!$I$2</c:f>
              <c:strCache>
                <c:ptCount val="1"/>
                <c:pt idx="0">
                  <c:v>Poco</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6D87-424D-96F6-BFDB2B4F924D}"/>
                </c:ext>
              </c:extLst>
            </c:dLbl>
            <c:dLbl>
              <c:idx val="1"/>
              <c:delete val="1"/>
              <c:extLst>
                <c:ext xmlns:c15="http://schemas.microsoft.com/office/drawing/2012/chart" uri="{CE6537A1-D6FC-4f65-9D91-7224C49458BB}"/>
                <c:ext xmlns:c16="http://schemas.microsoft.com/office/drawing/2014/chart" uri="{C3380CC4-5D6E-409C-BE32-E72D297353CC}">
                  <c16:uniqueId val="{0000000D-6D87-424D-96F6-BFDB2B4F924D}"/>
                </c:ext>
              </c:extLst>
            </c:dLbl>
            <c:dLbl>
              <c:idx val="4"/>
              <c:delete val="1"/>
              <c:extLst>
                <c:ext xmlns:c15="http://schemas.microsoft.com/office/drawing/2012/chart" uri="{CE6537A1-D6FC-4f65-9D91-7224C49458BB}"/>
                <c:ext xmlns:c16="http://schemas.microsoft.com/office/drawing/2014/chart" uri="{C3380CC4-5D6E-409C-BE32-E72D297353CC}">
                  <c16:uniqueId val="{00000009-6D87-424D-96F6-BFDB2B4F924D}"/>
                </c:ext>
              </c:extLst>
            </c:dLbl>
            <c:dLbl>
              <c:idx val="7"/>
              <c:delete val="1"/>
              <c:extLst>
                <c:ext xmlns:c15="http://schemas.microsoft.com/office/drawing/2012/chart" uri="{CE6537A1-D6FC-4f65-9D91-7224C49458BB}"/>
                <c:ext xmlns:c16="http://schemas.microsoft.com/office/drawing/2014/chart" uri="{C3380CC4-5D6E-409C-BE32-E72D297353CC}">
                  <c16:uniqueId val="{00000006-6D87-424D-96F6-BFDB2B4F924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'Satisfacción especifoca 3'!$G$3:$G$10</c:f>
              <c:strCache>
                <c:ptCount val="8"/>
                <c:pt idx="0">
                  <c:v>Para saber cómo realizar una SAI</c:v>
                </c:pt>
                <c:pt idx="1">
                  <c:v>Para conocer más sobre la normativa de PDP</c:v>
                </c:pt>
                <c:pt idx="2">
                  <c:v>Para saber qué información se publica en los sitios web TA</c:v>
                </c:pt>
                <c:pt idx="3">
                  <c:v>Para saber cómo presentar un reclamo al CPLT</c:v>
                </c:pt>
                <c:pt idx="4">
                  <c:v>Para conocer más sobre ciudadanía digital</c:v>
                </c:pt>
                <c:pt idx="5">
                  <c:v>Como insumo para planificar actividades Plan de Formación Ciudadana</c:v>
                </c:pt>
                <c:pt idx="6">
                  <c:v>Para conocer recursos educativos del CPLT</c:v>
                </c:pt>
                <c:pt idx="7">
                  <c:v>Como insumo para planificar actividades de aprendizaje en aula</c:v>
                </c:pt>
              </c:strCache>
            </c:strRef>
          </c:cat>
          <c:val>
            <c:numRef>
              <c:f>'Satisfacción especifoca 3'!$I$3:$I$10</c:f>
              <c:numCache>
                <c:formatCode>0%</c:formatCode>
                <c:ptCount val="8"/>
                <c:pt idx="0">
                  <c:v>0</c:v>
                </c:pt>
                <c:pt idx="1">
                  <c:v>0</c:v>
                </c:pt>
                <c:pt idx="2">
                  <c:v>0.1111111111111111</c:v>
                </c:pt>
                <c:pt idx="3">
                  <c:v>0.25</c:v>
                </c:pt>
                <c:pt idx="4">
                  <c:v>0</c:v>
                </c:pt>
                <c:pt idx="5">
                  <c:v>0.125</c:v>
                </c:pt>
                <c:pt idx="6">
                  <c:v>0.1111111111111111</c:v>
                </c:pt>
                <c:pt idx="7">
                  <c:v>0</c:v>
                </c:pt>
              </c:numCache>
            </c:numRef>
          </c:val>
          <c:extLst>
            <c:ext xmlns:c16="http://schemas.microsoft.com/office/drawing/2014/chart" uri="{C3380CC4-5D6E-409C-BE32-E72D297353CC}">
              <c16:uniqueId val="{00000001-6D87-424D-96F6-BFDB2B4F924D}"/>
            </c:ext>
          </c:extLst>
        </c:ser>
        <c:ser>
          <c:idx val="2"/>
          <c:order val="2"/>
          <c:tx>
            <c:strRef>
              <c:f>'Satisfacción especifoca 3'!$J$2</c:f>
              <c:strCache>
                <c:ptCount val="1"/>
                <c:pt idx="0">
                  <c:v>Algo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'Satisfacción especifoca 3'!$G$3:$G$10</c:f>
              <c:strCache>
                <c:ptCount val="8"/>
                <c:pt idx="0">
                  <c:v>Para saber cómo realizar una SAI</c:v>
                </c:pt>
                <c:pt idx="1">
                  <c:v>Para conocer más sobre la normativa de PDP</c:v>
                </c:pt>
                <c:pt idx="2">
                  <c:v>Para saber qué información se publica en los sitios web TA</c:v>
                </c:pt>
                <c:pt idx="3">
                  <c:v>Para saber cómo presentar un reclamo al CPLT</c:v>
                </c:pt>
                <c:pt idx="4">
                  <c:v>Para conocer más sobre ciudadanía digital</c:v>
                </c:pt>
                <c:pt idx="5">
                  <c:v>Como insumo para planificar actividades Plan de Formación Ciudadana</c:v>
                </c:pt>
                <c:pt idx="6">
                  <c:v>Para conocer recursos educativos del CPLT</c:v>
                </c:pt>
                <c:pt idx="7">
                  <c:v>Como insumo para planificar actividades de aprendizaje en aula</c:v>
                </c:pt>
              </c:strCache>
            </c:strRef>
          </c:cat>
          <c:val>
            <c:numRef>
              <c:f>'Satisfacción especifoca 3'!$J$3:$J$10</c:f>
              <c:numCache>
                <c:formatCode>0%</c:formatCode>
                <c:ptCount val="8"/>
                <c:pt idx="0">
                  <c:v>0.66666666666666652</c:v>
                </c:pt>
                <c:pt idx="1">
                  <c:v>0.625</c:v>
                </c:pt>
                <c:pt idx="2">
                  <c:v>0.44444444444444442</c:v>
                </c:pt>
                <c:pt idx="3">
                  <c:v>0.125</c:v>
                </c:pt>
                <c:pt idx="4">
                  <c:v>0.44444444444444442</c:v>
                </c:pt>
                <c:pt idx="5">
                  <c:v>0.25</c:v>
                </c:pt>
                <c:pt idx="6">
                  <c:v>0.22222222222222221</c:v>
                </c:pt>
                <c:pt idx="7">
                  <c:v>0.33333333333333326</c:v>
                </c:pt>
              </c:numCache>
            </c:numRef>
          </c:val>
          <c:extLst>
            <c:ext xmlns:c16="http://schemas.microsoft.com/office/drawing/2014/chart" uri="{C3380CC4-5D6E-409C-BE32-E72D297353CC}">
              <c16:uniqueId val="{00000002-6D87-424D-96F6-BFDB2B4F924D}"/>
            </c:ext>
          </c:extLst>
        </c:ser>
        <c:ser>
          <c:idx val="3"/>
          <c:order val="3"/>
          <c:tx>
            <c:strRef>
              <c:f>'Satisfacción especifoca 3'!$K$2</c:f>
              <c:strCache>
                <c:ptCount val="1"/>
                <c:pt idx="0">
                  <c:v>Mucho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'Satisfacción especifoca 3'!$G$3:$G$10</c:f>
              <c:strCache>
                <c:ptCount val="8"/>
                <c:pt idx="0">
                  <c:v>Para saber cómo realizar una SAI</c:v>
                </c:pt>
                <c:pt idx="1">
                  <c:v>Para conocer más sobre la normativa de PDP</c:v>
                </c:pt>
                <c:pt idx="2">
                  <c:v>Para saber qué información se publica en los sitios web TA</c:v>
                </c:pt>
                <c:pt idx="3">
                  <c:v>Para saber cómo presentar un reclamo al CPLT</c:v>
                </c:pt>
                <c:pt idx="4">
                  <c:v>Para conocer más sobre ciudadanía digital</c:v>
                </c:pt>
                <c:pt idx="5">
                  <c:v>Como insumo para planificar actividades Plan de Formación Ciudadana</c:v>
                </c:pt>
                <c:pt idx="6">
                  <c:v>Para conocer recursos educativos del CPLT</c:v>
                </c:pt>
                <c:pt idx="7">
                  <c:v>Como insumo para planificar actividades de aprendizaje en aula</c:v>
                </c:pt>
              </c:strCache>
            </c:strRef>
          </c:cat>
          <c:val>
            <c:numRef>
              <c:f>'Satisfacción especifoca 3'!$K$3:$K$10</c:f>
              <c:numCache>
                <c:formatCode>0%</c:formatCode>
                <c:ptCount val="8"/>
                <c:pt idx="0">
                  <c:v>0.33333333333333326</c:v>
                </c:pt>
                <c:pt idx="1">
                  <c:v>0.375</c:v>
                </c:pt>
                <c:pt idx="2">
                  <c:v>0.44444444444444442</c:v>
                </c:pt>
                <c:pt idx="3">
                  <c:v>0.5</c:v>
                </c:pt>
                <c:pt idx="4">
                  <c:v>0.55555555555555558</c:v>
                </c:pt>
                <c:pt idx="5">
                  <c:v>0.625</c:v>
                </c:pt>
                <c:pt idx="6">
                  <c:v>0.66666666666666652</c:v>
                </c:pt>
                <c:pt idx="7">
                  <c:v>0.66666666666666652</c:v>
                </c:pt>
              </c:numCache>
            </c:numRef>
          </c:val>
          <c:extLst>
            <c:ext xmlns:c16="http://schemas.microsoft.com/office/drawing/2014/chart" uri="{C3380CC4-5D6E-409C-BE32-E72D297353CC}">
              <c16:uniqueId val="{00000003-6D87-424D-96F6-BFDB2B4F924D}"/>
            </c:ext>
          </c:extLst>
        </c:ser>
        <c:dLbls>
          <c:dLblPos val="ctr"/>
          <c:showLegendKey val="0"/>
          <c:showVal val="1"/>
          <c:showCatName val="0"/>
          <c:showSerName val="0"/>
          <c:showPercent val="0"/>
          <c:showBubbleSize val="0"/>
        </c:dLbls>
        <c:gapWidth val="186"/>
        <c:overlap val="100"/>
        <c:axId val="1321621919"/>
        <c:axId val="1321622335"/>
      </c:barChart>
      <c:catAx>
        <c:axId val="1321621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00" b="0" i="0" u="none" strike="noStrike" kern="1200" baseline="0">
                <a:solidFill>
                  <a:schemeClr val="tx1">
                    <a:lumMod val="65000"/>
                    <a:lumOff val="35000"/>
                  </a:schemeClr>
                </a:solidFill>
                <a:latin typeface="+mn-lt"/>
                <a:ea typeface="+mn-ea"/>
                <a:cs typeface="+mn-cs"/>
              </a:defRPr>
            </a:pPr>
            <a:endParaRPr lang="es-CL"/>
          </a:p>
        </c:txPr>
        <c:crossAx val="1321622335"/>
        <c:crosses val="autoZero"/>
        <c:auto val="1"/>
        <c:lblAlgn val="ctr"/>
        <c:lblOffset val="100"/>
        <c:noMultiLvlLbl val="0"/>
      </c:catAx>
      <c:valAx>
        <c:axId val="1321622335"/>
        <c:scaling>
          <c:orientation val="minMax"/>
          <c:max val="1"/>
        </c:scaling>
        <c:delete val="1"/>
        <c:axPos val="b"/>
        <c:numFmt formatCode="0%" sourceLinked="1"/>
        <c:majorTickMark val="none"/>
        <c:minorTickMark val="none"/>
        <c:tickLblPos val="nextTo"/>
        <c:crossAx val="1321621919"/>
        <c:crosses val="autoZero"/>
        <c:crossBetween val="between"/>
        <c:majorUnit val="0.2"/>
      </c:valAx>
      <c:spPr>
        <a:noFill/>
        <a:ln>
          <a:noFill/>
        </a:ln>
        <a:effectLst/>
      </c:spPr>
    </c:plotArea>
    <c:legend>
      <c:legendPos val="t"/>
      <c:layout>
        <c:manualLayout>
          <c:xMode val="edge"/>
          <c:yMode val="edge"/>
          <c:x val="0.35940885638269215"/>
          <c:y val="0.11891004003792063"/>
          <c:w val="0.28847808524618418"/>
          <c:h val="7.029317364712277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 lastClr="FFFFFF">
          <a:lumMod val="50000"/>
        </a:sysClr>
      </a:solidFill>
      <a:round/>
    </a:ln>
    <a:effectLst/>
  </c:spPr>
  <c:txPr>
    <a:bodyPr/>
    <a:lstStyle/>
    <a:p>
      <a:pPr>
        <a:defRPr/>
      </a:pPr>
      <a:endParaRPr lang="es-CL"/>
    </a:p>
  </c:txPr>
  <c:externalData r:id="rId4">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400" b="1" i="0" baseline="0">
                <a:effectLst/>
              </a:rPr>
              <a:t>Pensando en su experiencia con esta actividad realizada por el Consejo para la Transparencia, ¿diría Ud. que ésta fue? </a:t>
            </a:r>
            <a:endParaRPr lang="es-CL" sz="1400" b="1">
              <a:effectLst/>
            </a:endParaRPr>
          </a:p>
          <a:p>
            <a:pPr>
              <a:defRPr/>
            </a:pPr>
            <a:r>
              <a:rPr lang="es-CL" sz="1400" b="0" i="0" baseline="0">
                <a:effectLst/>
              </a:rPr>
              <a:t>(Mejor, igual o peor de lo que esperaba)</a:t>
            </a:r>
            <a:endParaRPr lang="es-CL" sz="1400" b="0">
              <a:effectLst/>
            </a:endParaRPr>
          </a:p>
        </c:rich>
      </c:tx>
      <c:layout>
        <c:manualLayout>
          <c:xMode val="edge"/>
          <c:yMode val="edge"/>
          <c:x val="0.12803351233260346"/>
          <c:y val="5.06509194467389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2.738204698147723E-2"/>
          <c:y val="0.25432720493962596"/>
          <c:w val="0.94523590603704555"/>
          <c:h val="0.6599631813094118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 2021'!$N$32:$N$34</c:f>
              <c:strCache>
                <c:ptCount val="3"/>
                <c:pt idx="0">
                  <c:v>Mejor</c:v>
                </c:pt>
                <c:pt idx="1">
                  <c:v>Igual</c:v>
                </c:pt>
                <c:pt idx="2">
                  <c:v>Peor</c:v>
                </c:pt>
              </c:strCache>
            </c:strRef>
          </c:cat>
          <c:val>
            <c:numRef>
              <c:f>'Expectativas 2021'!$Q$32:$Q$34</c:f>
              <c:numCache>
                <c:formatCode>0%</c:formatCode>
                <c:ptCount val="3"/>
                <c:pt idx="0">
                  <c:v>0.56000000000000005</c:v>
                </c:pt>
                <c:pt idx="1">
                  <c:v>0.33</c:v>
                </c:pt>
                <c:pt idx="2">
                  <c:v>0.11</c:v>
                </c:pt>
              </c:numCache>
            </c:numRef>
          </c:val>
          <c:extLst>
            <c:ext xmlns:c16="http://schemas.microsoft.com/office/drawing/2014/chart" uri="{C3380CC4-5D6E-409C-BE32-E72D297353CC}">
              <c16:uniqueId val="{00000000-B32B-4C30-A478-4FC33E1256F5}"/>
            </c:ext>
          </c:extLst>
        </c:ser>
        <c:dLbls>
          <c:dLblPos val="outEnd"/>
          <c:showLegendKey val="0"/>
          <c:showVal val="1"/>
          <c:showCatName val="0"/>
          <c:showSerName val="0"/>
          <c:showPercent val="0"/>
          <c:showBubbleSize val="0"/>
        </c:dLbls>
        <c:gapWidth val="219"/>
        <c:overlap val="-27"/>
        <c:axId val="1577792447"/>
        <c:axId val="1577802431"/>
      </c:barChart>
      <c:catAx>
        <c:axId val="1577792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1577802431"/>
        <c:crosses val="autoZero"/>
        <c:auto val="1"/>
        <c:lblAlgn val="ctr"/>
        <c:lblOffset val="100"/>
        <c:noMultiLvlLbl val="0"/>
      </c:catAx>
      <c:valAx>
        <c:axId val="1577802431"/>
        <c:scaling>
          <c:orientation val="minMax"/>
          <c:max val="1"/>
        </c:scaling>
        <c:delete val="1"/>
        <c:axPos val="l"/>
        <c:numFmt formatCode="0%" sourceLinked="1"/>
        <c:majorTickMark val="none"/>
        <c:minorTickMark val="none"/>
        <c:tickLblPos val="nextTo"/>
        <c:crossAx val="1577792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¿Cómo ingresó su reclamo al Consejo para la Transparencia?</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'Ingreso y tramitación'!$D$44</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 y tramitación'!$C$45:$C$50</c:f>
              <c:strCache>
                <c:ptCount val="6"/>
                <c:pt idx="0">
                  <c:v>No lo recuerdo</c:v>
                </c:pt>
                <c:pt idx="1">
                  <c:v>Personalmente a una Gobernación</c:v>
                </c:pt>
                <c:pt idx="2">
                  <c:v>Personalmente al Consejo</c:v>
                </c:pt>
                <c:pt idx="3">
                  <c:v>Correo postal</c:v>
                </c:pt>
                <c:pt idx="4">
                  <c:v>Portal de Transparencia</c:v>
                </c:pt>
                <c:pt idx="5">
                  <c:v>Reclamo en línea en la web del CPLT</c:v>
                </c:pt>
              </c:strCache>
            </c:strRef>
          </c:cat>
          <c:val>
            <c:numRef>
              <c:f>'Ingreso y tramitación'!$D$45:$D$50</c:f>
              <c:numCache>
                <c:formatCode>####%</c:formatCode>
                <c:ptCount val="6"/>
                <c:pt idx="0">
                  <c:v>3.6827195467422094E-2</c:v>
                </c:pt>
                <c:pt idx="1">
                  <c:v>8.4985835694051E-3</c:v>
                </c:pt>
                <c:pt idx="2">
                  <c:v>1.5108593012275733E-2</c:v>
                </c:pt>
                <c:pt idx="3">
                  <c:v>1.3220018885741265E-2</c:v>
                </c:pt>
                <c:pt idx="4">
                  <c:v>0.23323890462700661</c:v>
                </c:pt>
                <c:pt idx="5">
                  <c:v>0.69310670443814915</c:v>
                </c:pt>
              </c:numCache>
            </c:numRef>
          </c:val>
          <c:extLst>
            <c:ext xmlns:c16="http://schemas.microsoft.com/office/drawing/2014/chart" uri="{C3380CC4-5D6E-409C-BE32-E72D297353CC}">
              <c16:uniqueId val="{00000000-C1F5-4670-AE7C-DB1E24722BAF}"/>
            </c:ext>
          </c:extLst>
        </c:ser>
        <c:ser>
          <c:idx val="1"/>
          <c:order val="1"/>
          <c:tx>
            <c:strRef>
              <c:f>'Ingreso y tramitación'!$E$44</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 y tramitación'!$C$45:$C$50</c:f>
              <c:strCache>
                <c:ptCount val="6"/>
                <c:pt idx="0">
                  <c:v>No lo recuerdo</c:v>
                </c:pt>
                <c:pt idx="1">
                  <c:v>Personalmente a una Gobernación</c:v>
                </c:pt>
                <c:pt idx="2">
                  <c:v>Personalmente al Consejo</c:v>
                </c:pt>
                <c:pt idx="3">
                  <c:v>Correo postal</c:v>
                </c:pt>
                <c:pt idx="4">
                  <c:v>Portal de Transparencia</c:v>
                </c:pt>
                <c:pt idx="5">
                  <c:v>Reclamo en línea en la web del CPLT</c:v>
                </c:pt>
              </c:strCache>
            </c:strRef>
          </c:cat>
          <c:val>
            <c:numRef>
              <c:f>'Ingreso y tramitación'!$E$45:$E$50</c:f>
              <c:numCache>
                <c:formatCode>####.0%</c:formatCode>
                <c:ptCount val="6"/>
                <c:pt idx="0" formatCode="####%">
                  <c:v>3.0120481927710843E-2</c:v>
                </c:pt>
                <c:pt idx="1">
                  <c:v>2.5817555938037868E-3</c:v>
                </c:pt>
                <c:pt idx="2" formatCode="####%">
                  <c:v>6.024096385542169E-3</c:v>
                </c:pt>
                <c:pt idx="3" formatCode="####%">
                  <c:v>1.4629948364888123E-2</c:v>
                </c:pt>
                <c:pt idx="4" formatCode="####%">
                  <c:v>0.22547332185886404</c:v>
                </c:pt>
                <c:pt idx="5" formatCode="####%">
                  <c:v>0.72117039586919107</c:v>
                </c:pt>
              </c:numCache>
            </c:numRef>
          </c:val>
          <c:extLst>
            <c:ext xmlns:c16="http://schemas.microsoft.com/office/drawing/2014/chart" uri="{C3380CC4-5D6E-409C-BE32-E72D297353CC}">
              <c16:uniqueId val="{00000001-C1F5-4670-AE7C-DB1E24722BAF}"/>
            </c:ext>
          </c:extLst>
        </c:ser>
        <c:dLbls>
          <c:dLblPos val="outEnd"/>
          <c:showLegendKey val="0"/>
          <c:showVal val="1"/>
          <c:showCatName val="0"/>
          <c:showSerName val="0"/>
          <c:showPercent val="0"/>
          <c:showBubbleSize val="0"/>
        </c:dLbls>
        <c:gapWidth val="182"/>
        <c:axId val="377719408"/>
        <c:axId val="377730640"/>
      </c:barChart>
      <c:catAx>
        <c:axId val="377719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377730640"/>
        <c:crosses val="autoZero"/>
        <c:auto val="1"/>
        <c:lblAlgn val="ctr"/>
        <c:lblOffset val="100"/>
        <c:noMultiLvlLbl val="0"/>
      </c:catAx>
      <c:valAx>
        <c:axId val="377730640"/>
        <c:scaling>
          <c:orientation val="minMax"/>
        </c:scaling>
        <c:delete val="1"/>
        <c:axPos val="b"/>
        <c:numFmt formatCode="####%" sourceLinked="1"/>
        <c:majorTickMark val="none"/>
        <c:minorTickMark val="none"/>
        <c:tickLblPos val="nextTo"/>
        <c:crossAx val="377719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es-CL"/>
    </a:p>
  </c:txPr>
  <c:externalData r:id="rId4">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CL" sz="1200" b="1"/>
              <a:t>Pensando en su experiencia con esta actividad realizada por el Consejo para la Transparencia, ¿diría Ud. que ésta fue? </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s-CL" sz="1200" b="1" i="0" baseline="0">
                <a:effectLst/>
              </a:rPr>
              <a:t>(Mejor, igual o peor de lo que esperaba)</a:t>
            </a:r>
            <a:endParaRPr lang="es-CL" sz="1200" b="1">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s-CL"/>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CL"/>
        </a:p>
      </c:txPr>
    </c:title>
    <c:autoTitleDeleted val="0"/>
    <c:plotArea>
      <c:layout>
        <c:manualLayout>
          <c:layoutTarget val="inner"/>
          <c:xMode val="edge"/>
          <c:yMode val="edge"/>
          <c:x val="9.1052534448818903E-2"/>
          <c:y val="0.33901974551185521"/>
          <c:w val="0.88030163221784774"/>
          <c:h val="0.55872895447318638"/>
        </c:manualLayout>
      </c:layout>
      <c:barChart>
        <c:barDir val="col"/>
        <c:grouping val="stacked"/>
        <c:varyColors val="0"/>
        <c:ser>
          <c:idx val="0"/>
          <c:order val="0"/>
          <c:tx>
            <c:strRef>
              <c:f>'Expectativas 2021'!$H$32</c:f>
              <c:strCache>
                <c:ptCount val="1"/>
                <c:pt idx="0">
                  <c:v>Peor</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F835-405A-BC0B-A0E39DBFE58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 2021'!$I$31:$J$31</c:f>
              <c:strCache>
                <c:ptCount val="2"/>
                <c:pt idx="0">
                  <c:v>Diciembre´20</c:v>
                </c:pt>
                <c:pt idx="1">
                  <c:v>Julio´21</c:v>
                </c:pt>
              </c:strCache>
            </c:strRef>
          </c:cat>
          <c:val>
            <c:numRef>
              <c:f>'Expectativas 2021'!$I$32:$J$32</c:f>
              <c:numCache>
                <c:formatCode>###0%</c:formatCode>
                <c:ptCount val="2"/>
                <c:pt idx="0">
                  <c:v>0.2</c:v>
                </c:pt>
                <c:pt idx="1">
                  <c:v>0</c:v>
                </c:pt>
              </c:numCache>
            </c:numRef>
          </c:val>
          <c:extLst>
            <c:ext xmlns:c16="http://schemas.microsoft.com/office/drawing/2014/chart" uri="{C3380CC4-5D6E-409C-BE32-E72D297353CC}">
              <c16:uniqueId val="{00000001-F835-405A-BC0B-A0E39DBFE584}"/>
            </c:ext>
          </c:extLst>
        </c:ser>
        <c:ser>
          <c:idx val="1"/>
          <c:order val="1"/>
          <c:tx>
            <c:strRef>
              <c:f>'Expectativas 2021'!$H$33</c:f>
              <c:strCache>
                <c:ptCount val="1"/>
                <c:pt idx="0">
                  <c:v>Igual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 2021'!$I$31:$J$31</c:f>
              <c:strCache>
                <c:ptCount val="2"/>
                <c:pt idx="0">
                  <c:v>Diciembre´20</c:v>
                </c:pt>
                <c:pt idx="1">
                  <c:v>Julio´21</c:v>
                </c:pt>
              </c:strCache>
            </c:strRef>
          </c:cat>
          <c:val>
            <c:numRef>
              <c:f>'Expectativas 2021'!$I$33:$J$33</c:f>
              <c:numCache>
                <c:formatCode>###0%</c:formatCode>
                <c:ptCount val="2"/>
                <c:pt idx="0">
                  <c:v>0.2</c:v>
                </c:pt>
                <c:pt idx="1">
                  <c:v>0.5</c:v>
                </c:pt>
              </c:numCache>
            </c:numRef>
          </c:val>
          <c:extLst>
            <c:ext xmlns:c16="http://schemas.microsoft.com/office/drawing/2014/chart" uri="{C3380CC4-5D6E-409C-BE32-E72D297353CC}">
              <c16:uniqueId val="{00000002-F835-405A-BC0B-A0E39DBFE584}"/>
            </c:ext>
          </c:extLst>
        </c:ser>
        <c:ser>
          <c:idx val="2"/>
          <c:order val="2"/>
          <c:tx>
            <c:strRef>
              <c:f>'Expectativas 2021'!$H$34</c:f>
              <c:strCache>
                <c:ptCount val="1"/>
                <c:pt idx="0">
                  <c:v>Mejor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 2021'!$I$31:$J$31</c:f>
              <c:strCache>
                <c:ptCount val="2"/>
                <c:pt idx="0">
                  <c:v>Diciembre´20</c:v>
                </c:pt>
                <c:pt idx="1">
                  <c:v>Julio´21</c:v>
                </c:pt>
              </c:strCache>
            </c:strRef>
          </c:cat>
          <c:val>
            <c:numRef>
              <c:f>'Expectativas 2021'!$I$34:$J$34</c:f>
              <c:numCache>
                <c:formatCode>###0%</c:formatCode>
                <c:ptCount val="2"/>
                <c:pt idx="0">
                  <c:v>0.6</c:v>
                </c:pt>
                <c:pt idx="1">
                  <c:v>0.5</c:v>
                </c:pt>
              </c:numCache>
            </c:numRef>
          </c:val>
          <c:extLst>
            <c:ext xmlns:c16="http://schemas.microsoft.com/office/drawing/2014/chart" uri="{C3380CC4-5D6E-409C-BE32-E72D297353CC}">
              <c16:uniqueId val="{00000003-F835-405A-BC0B-A0E39DBFE584}"/>
            </c:ext>
          </c:extLst>
        </c:ser>
        <c:dLbls>
          <c:dLblPos val="ctr"/>
          <c:showLegendKey val="0"/>
          <c:showVal val="1"/>
          <c:showCatName val="0"/>
          <c:showSerName val="0"/>
          <c:showPercent val="0"/>
          <c:showBubbleSize val="0"/>
        </c:dLbls>
        <c:gapWidth val="219"/>
        <c:overlap val="100"/>
        <c:axId val="1577833215"/>
        <c:axId val="1577837791"/>
      </c:barChart>
      <c:catAx>
        <c:axId val="1577833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577837791"/>
        <c:crosses val="autoZero"/>
        <c:auto val="1"/>
        <c:lblAlgn val="ctr"/>
        <c:lblOffset val="100"/>
        <c:noMultiLvlLbl val="0"/>
      </c:catAx>
      <c:valAx>
        <c:axId val="1577837791"/>
        <c:scaling>
          <c:orientation val="minMax"/>
          <c:max val="1"/>
        </c:scaling>
        <c:delete val="1"/>
        <c:axPos val="l"/>
        <c:numFmt formatCode="###0%" sourceLinked="1"/>
        <c:majorTickMark val="none"/>
        <c:minorTickMark val="none"/>
        <c:tickLblPos val="nextTo"/>
        <c:crossAx val="1577833215"/>
        <c:crosses val="autoZero"/>
        <c:crossBetween val="between"/>
      </c:valAx>
      <c:spPr>
        <a:noFill/>
        <a:ln>
          <a:noFill/>
        </a:ln>
        <a:effectLst/>
      </c:spPr>
    </c:plotArea>
    <c:legend>
      <c:legendPos val="t"/>
      <c:layout>
        <c:manualLayout>
          <c:xMode val="edge"/>
          <c:yMode val="edge"/>
          <c:x val="0.27213029035433073"/>
          <c:y val="0.24260050886522916"/>
          <c:w val="0.4557394192913386"/>
          <c:h val="7.43806729779097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 lastClr="FFFFFF">
          <a:lumMod val="50000"/>
        </a:sysClr>
      </a:solidFill>
      <a:round/>
    </a:ln>
    <a:effectLst/>
  </c:spPr>
  <c:txPr>
    <a:bodyPr/>
    <a:lstStyle/>
    <a:p>
      <a:pPr>
        <a:defRPr/>
      </a:pPr>
      <a:endParaRPr lang="es-CL"/>
    </a:p>
  </c:txPr>
  <c:externalData r:id="rId4">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err="1"/>
              <a:t>Satisfacción</a:t>
            </a:r>
            <a:r>
              <a:rPr lang="en-US" sz="1200" b="1" dirty="0"/>
              <a:t> con la </a:t>
            </a:r>
            <a:r>
              <a:rPr lang="en-US" sz="1200" b="1" dirty="0" err="1"/>
              <a:t>modalidad</a:t>
            </a:r>
            <a:r>
              <a:rPr lang="en-US" sz="1200" b="1" dirty="0"/>
              <a:t> virtual</a:t>
            </a:r>
          </a:p>
          <a:p>
            <a:pPr>
              <a:defRPr/>
            </a:pPr>
            <a:r>
              <a:rPr lang="en-US" sz="1200" dirty="0"/>
              <a:t>(</a:t>
            </a:r>
            <a:r>
              <a:rPr lang="en-US" sz="1200" dirty="0" err="1"/>
              <a:t>Promedio</a:t>
            </a:r>
            <a:r>
              <a:rPr lang="en-US" sz="1200" baseline="0" dirty="0"/>
              <a:t> de </a:t>
            </a:r>
            <a:r>
              <a:rPr lang="en-US" sz="1200" baseline="0" dirty="0" err="1"/>
              <a:t>notas</a:t>
            </a:r>
            <a:r>
              <a:rPr lang="en-US" sz="1200" baseline="0" dirty="0"/>
              <a:t>, N= 278)</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'Sat modalidad'!$B$4</c:f>
              <c:strCache>
                <c:ptCount val="1"/>
                <c:pt idx="0">
                  <c:v>2.En una escala de 1 a 7, donde 1 es “muy insatisfecho” y 7 es “muy satisfecho”, ¿cuán satisfecho quedó con la modalidad en línea para realizar la actividad?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modalidad'!$C$3:$D$3</c:f>
              <c:strCache>
                <c:ptCount val="2"/>
                <c:pt idx="0">
                  <c:v>2020</c:v>
                </c:pt>
                <c:pt idx="1">
                  <c:v>2021</c:v>
                </c:pt>
              </c:strCache>
            </c:strRef>
          </c:cat>
          <c:val>
            <c:numRef>
              <c:f>'Sat modalidad'!$C$4:$D$4</c:f>
              <c:numCache>
                <c:formatCode>###0.0</c:formatCode>
                <c:ptCount val="2"/>
                <c:pt idx="0">
                  <c:v>6.6947368421052635</c:v>
                </c:pt>
                <c:pt idx="1">
                  <c:v>6.3706563706563699</c:v>
                </c:pt>
              </c:numCache>
            </c:numRef>
          </c:val>
          <c:extLst>
            <c:ext xmlns:c16="http://schemas.microsoft.com/office/drawing/2014/chart" uri="{C3380CC4-5D6E-409C-BE32-E72D297353CC}">
              <c16:uniqueId val="{00000000-1114-4D2A-BB22-A75A8133F031}"/>
            </c:ext>
          </c:extLst>
        </c:ser>
        <c:dLbls>
          <c:dLblPos val="outEnd"/>
          <c:showLegendKey val="0"/>
          <c:showVal val="1"/>
          <c:showCatName val="0"/>
          <c:showSerName val="0"/>
          <c:showPercent val="0"/>
          <c:showBubbleSize val="0"/>
        </c:dLbls>
        <c:gapWidth val="219"/>
        <c:overlap val="-27"/>
        <c:axId val="1505813664"/>
        <c:axId val="1505814080"/>
      </c:barChart>
      <c:catAx>
        <c:axId val="150581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505814080"/>
        <c:crosses val="autoZero"/>
        <c:auto val="1"/>
        <c:lblAlgn val="ctr"/>
        <c:lblOffset val="100"/>
        <c:noMultiLvlLbl val="0"/>
      </c:catAx>
      <c:valAx>
        <c:axId val="1505814080"/>
        <c:scaling>
          <c:orientation val="minMax"/>
          <c:min val="1"/>
        </c:scaling>
        <c:delete val="1"/>
        <c:axPos val="l"/>
        <c:numFmt formatCode="###0.0" sourceLinked="1"/>
        <c:majorTickMark val="none"/>
        <c:minorTickMark val="none"/>
        <c:tickLblPos val="nextTo"/>
        <c:crossAx val="1505813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err="1"/>
              <a:t>Satisfacción</a:t>
            </a:r>
            <a:r>
              <a:rPr lang="en-US" sz="1200" b="1" dirty="0"/>
              <a:t> General</a:t>
            </a:r>
          </a:p>
          <a:p>
            <a:pPr>
              <a:defRPr sz="1200"/>
            </a:pPr>
            <a:r>
              <a:rPr lang="en-US" sz="1200" dirty="0" err="1"/>
              <a:t>Promedio</a:t>
            </a:r>
            <a:r>
              <a:rPr lang="en-US" sz="1200" dirty="0"/>
              <a:t> </a:t>
            </a:r>
            <a:r>
              <a:rPr lang="en-US" sz="1200" dirty="0" err="1"/>
              <a:t>anual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'Sat gral'!$B$4</c:f>
              <c:strCache>
                <c:ptCount val="1"/>
                <c:pt idx="0">
                  <c:v>2.En una escala de 1 a 7, donde 1 es “muy insatisfecho” y 7 es “muy satisfecho”, ¿cuán satisfecho quedó con la modalidad en línea para realizar la actividad?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 gral'!$C$3:$D$3</c:f>
              <c:strCache>
                <c:ptCount val="2"/>
                <c:pt idx="0">
                  <c:v>2020</c:v>
                </c:pt>
                <c:pt idx="1">
                  <c:v>2021</c:v>
                </c:pt>
              </c:strCache>
            </c:strRef>
          </c:cat>
          <c:val>
            <c:numRef>
              <c:f>'Sat gral'!$C$4:$D$4</c:f>
              <c:numCache>
                <c:formatCode>###0.0</c:formatCode>
                <c:ptCount val="2"/>
                <c:pt idx="0">
                  <c:v>6.6947368421052635</c:v>
                </c:pt>
                <c:pt idx="1">
                  <c:v>6.3848920863309333</c:v>
                </c:pt>
              </c:numCache>
            </c:numRef>
          </c:val>
          <c:extLst>
            <c:ext xmlns:c16="http://schemas.microsoft.com/office/drawing/2014/chart" uri="{C3380CC4-5D6E-409C-BE32-E72D297353CC}">
              <c16:uniqueId val="{00000000-2C29-461A-972A-68886D4696AA}"/>
            </c:ext>
          </c:extLst>
        </c:ser>
        <c:dLbls>
          <c:dLblPos val="outEnd"/>
          <c:showLegendKey val="0"/>
          <c:showVal val="1"/>
          <c:showCatName val="0"/>
          <c:showSerName val="0"/>
          <c:showPercent val="0"/>
          <c:showBubbleSize val="0"/>
        </c:dLbls>
        <c:gapWidth val="219"/>
        <c:overlap val="-27"/>
        <c:axId val="1459297040"/>
        <c:axId val="1459302448"/>
      </c:barChart>
      <c:catAx>
        <c:axId val="145929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459302448"/>
        <c:crosses val="autoZero"/>
        <c:auto val="1"/>
        <c:lblAlgn val="ctr"/>
        <c:lblOffset val="100"/>
        <c:noMultiLvlLbl val="0"/>
      </c:catAx>
      <c:valAx>
        <c:axId val="1459302448"/>
        <c:scaling>
          <c:orientation val="minMax"/>
          <c:min val="1"/>
        </c:scaling>
        <c:delete val="1"/>
        <c:axPos val="l"/>
        <c:numFmt formatCode="###0.0" sourceLinked="1"/>
        <c:majorTickMark val="none"/>
        <c:minorTickMark val="none"/>
        <c:tickLblPos val="nextTo"/>
        <c:crossAx val="1459297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i="0" baseline="0" dirty="0">
                <a:effectLst/>
              </a:rPr>
              <a:t>Satisfacción con el relator</a:t>
            </a:r>
            <a:endParaRPr lang="es-CL" sz="1200" dirty="0">
              <a:effectLst/>
            </a:endParaRPr>
          </a:p>
          <a:p>
            <a:pPr>
              <a:defRPr sz="1200"/>
            </a:pPr>
            <a:r>
              <a:rPr lang="es-CL" sz="1200" b="0" i="0" baseline="0" dirty="0">
                <a:effectLst/>
              </a:rPr>
              <a:t>(Promedio de notas)</a:t>
            </a:r>
            <a:endParaRPr lang="es-CL"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'logística y relator'!$C$3</c:f>
              <c:strCache>
                <c:ptCount val="1"/>
                <c:pt idx="0">
                  <c:v>2020</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'logística y relator'!$B$4:$B$9</c:f>
              <c:strCache>
                <c:ptCount val="6"/>
                <c:pt idx="0">
                  <c:v>Profundidad de los contenidos</c:v>
                </c:pt>
                <c:pt idx="1">
                  <c:v>Claridad de los ejemplos</c:v>
                </c:pt>
                <c:pt idx="2">
                  <c:v>Capacidad del relator para resolver adecuadamente las dudas y preguntas.</c:v>
                </c:pt>
                <c:pt idx="3">
                  <c:v>Claridad del lenguaje utilizado por el relator</c:v>
                </c:pt>
                <c:pt idx="4">
                  <c:v>Conocimientos del relator del CPLT respecto al tema</c:v>
                </c:pt>
                <c:pt idx="5">
                  <c:v>Amabilidad del relator</c:v>
                </c:pt>
              </c:strCache>
            </c:strRef>
          </c:cat>
          <c:val>
            <c:numRef>
              <c:f>'logística y relator'!$C$4:$C$9</c:f>
              <c:numCache>
                <c:formatCode>###0.0</c:formatCode>
                <c:ptCount val="6"/>
                <c:pt idx="0">
                  <c:v>6.6736842105263179</c:v>
                </c:pt>
                <c:pt idx="1">
                  <c:v>6.8617021276595747</c:v>
                </c:pt>
                <c:pt idx="2">
                  <c:v>6.9239130434782616</c:v>
                </c:pt>
                <c:pt idx="3">
                  <c:v>6.9032258064516139</c:v>
                </c:pt>
                <c:pt idx="4">
                  <c:v>6.9139784946236569</c:v>
                </c:pt>
                <c:pt idx="5">
                  <c:v>6.9569892473118253</c:v>
                </c:pt>
              </c:numCache>
            </c:numRef>
          </c:val>
          <c:extLst>
            <c:ext xmlns:c16="http://schemas.microsoft.com/office/drawing/2014/chart" uri="{C3380CC4-5D6E-409C-BE32-E72D297353CC}">
              <c16:uniqueId val="{00000000-ED3A-464C-8150-2D74A19F7371}"/>
            </c:ext>
          </c:extLst>
        </c:ser>
        <c:ser>
          <c:idx val="1"/>
          <c:order val="1"/>
          <c:tx>
            <c:strRef>
              <c:f>'logística y relator'!$D$3</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'logística y relator'!$B$4:$B$9</c:f>
              <c:strCache>
                <c:ptCount val="6"/>
                <c:pt idx="0">
                  <c:v>Profundidad de los contenidos</c:v>
                </c:pt>
                <c:pt idx="1">
                  <c:v>Claridad de los ejemplos</c:v>
                </c:pt>
                <c:pt idx="2">
                  <c:v>Capacidad del relator para resolver adecuadamente las dudas y preguntas.</c:v>
                </c:pt>
                <c:pt idx="3">
                  <c:v>Claridad del lenguaje utilizado por el relator</c:v>
                </c:pt>
                <c:pt idx="4">
                  <c:v>Conocimientos del relator del CPLT respecto al tema</c:v>
                </c:pt>
                <c:pt idx="5">
                  <c:v>Amabilidad del relator</c:v>
                </c:pt>
              </c:strCache>
            </c:strRef>
          </c:cat>
          <c:val>
            <c:numRef>
              <c:f>'logística y relator'!$D$4:$D$9</c:f>
              <c:numCache>
                <c:formatCode>###0.0</c:formatCode>
                <c:ptCount val="6"/>
                <c:pt idx="0">
                  <c:v>6.4290780141843928</c:v>
                </c:pt>
                <c:pt idx="1">
                  <c:v>6.6890459363957566</c:v>
                </c:pt>
                <c:pt idx="2">
                  <c:v>6.8191489361702153</c:v>
                </c:pt>
                <c:pt idx="3">
                  <c:v>6.8226950354609919</c:v>
                </c:pt>
                <c:pt idx="4">
                  <c:v>6.8510638297872362</c:v>
                </c:pt>
                <c:pt idx="5">
                  <c:v>6.9007092198581557</c:v>
                </c:pt>
              </c:numCache>
            </c:numRef>
          </c:val>
          <c:extLst>
            <c:ext xmlns:c16="http://schemas.microsoft.com/office/drawing/2014/chart" uri="{C3380CC4-5D6E-409C-BE32-E72D297353CC}">
              <c16:uniqueId val="{00000001-ED3A-464C-8150-2D74A19F7371}"/>
            </c:ext>
          </c:extLst>
        </c:ser>
        <c:dLbls>
          <c:dLblPos val="outEnd"/>
          <c:showLegendKey val="0"/>
          <c:showVal val="1"/>
          <c:showCatName val="0"/>
          <c:showSerName val="0"/>
          <c:showPercent val="0"/>
          <c:showBubbleSize val="0"/>
        </c:dLbls>
        <c:gapWidth val="182"/>
        <c:axId val="1477101663"/>
        <c:axId val="1477102079"/>
      </c:barChart>
      <c:catAx>
        <c:axId val="1477101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477102079"/>
        <c:crosses val="autoZero"/>
        <c:auto val="1"/>
        <c:lblAlgn val="ctr"/>
        <c:lblOffset val="100"/>
        <c:noMultiLvlLbl val="0"/>
      </c:catAx>
      <c:valAx>
        <c:axId val="1477102079"/>
        <c:scaling>
          <c:orientation val="minMax"/>
          <c:min val="1"/>
        </c:scaling>
        <c:delete val="1"/>
        <c:axPos val="b"/>
        <c:numFmt formatCode="###0.0" sourceLinked="1"/>
        <c:majorTickMark val="none"/>
        <c:minorTickMark val="none"/>
        <c:tickLblPos val="nextTo"/>
        <c:crossAx val="14771016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i="0" baseline="0" dirty="0">
                <a:effectLst/>
              </a:rPr>
              <a:t>Satisfacción </a:t>
            </a:r>
            <a:r>
              <a:rPr lang="es-CL" sz="1200" b="1" i="0" u="none" strike="noStrike" baseline="0" dirty="0">
                <a:effectLst/>
              </a:rPr>
              <a:t>con la logística del taller</a:t>
            </a:r>
            <a:endParaRPr lang="es-CL" sz="1200" dirty="0">
              <a:effectLst/>
            </a:endParaRPr>
          </a:p>
          <a:p>
            <a:pPr>
              <a:defRPr/>
            </a:pPr>
            <a:r>
              <a:rPr lang="es-CL" sz="1200" b="0" i="0" baseline="0" dirty="0">
                <a:effectLst/>
              </a:rPr>
              <a:t>(Promedio de notas)</a:t>
            </a:r>
            <a:endParaRPr lang="es-CL" sz="12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'logística y relator'!$C$17</c:f>
              <c:strCache>
                <c:ptCount val="1"/>
                <c:pt idx="0">
                  <c:v>2020</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'logística y relator'!$B$18:$B$23</c:f>
              <c:strCache>
                <c:ptCount val="6"/>
                <c:pt idx="0">
                  <c:v>Duración de la actividad</c:v>
                </c:pt>
                <c:pt idx="1">
                  <c:v>Material de apoyo entregado o enviado por correo</c:v>
                </c:pt>
                <c:pt idx="2">
                  <c:v>Tiempo para hacer preguntas</c:v>
                </c:pt>
                <c:pt idx="3">
                  <c:v>Tamaño del grupo que participó de la actividad (cantidad de personas)</c:v>
                </c:pt>
                <c:pt idx="4">
                  <c:v>Información entregada acerca de la actividad (fechas, horarios, duración, etc.).</c:v>
                </c:pt>
                <c:pt idx="5">
                  <c:v>Cumplimiento de los horarios de la actividad.</c:v>
                </c:pt>
              </c:strCache>
            </c:strRef>
          </c:cat>
          <c:val>
            <c:numRef>
              <c:f>'logística y relator'!$C$18:$C$23</c:f>
              <c:numCache>
                <c:formatCode>###0.0</c:formatCode>
                <c:ptCount val="6"/>
                <c:pt idx="0">
                  <c:v>6.5957446808510642</c:v>
                </c:pt>
                <c:pt idx="1">
                  <c:v>6.6781609195402281</c:v>
                </c:pt>
                <c:pt idx="2">
                  <c:v>6.5913978494623651</c:v>
                </c:pt>
                <c:pt idx="3">
                  <c:v>6.7333333333333343</c:v>
                </c:pt>
                <c:pt idx="4">
                  <c:v>6.6516853932584263</c:v>
                </c:pt>
                <c:pt idx="5">
                  <c:v>6.774193548387097</c:v>
                </c:pt>
              </c:numCache>
            </c:numRef>
          </c:val>
          <c:extLst>
            <c:ext xmlns:c16="http://schemas.microsoft.com/office/drawing/2014/chart" uri="{C3380CC4-5D6E-409C-BE32-E72D297353CC}">
              <c16:uniqueId val="{00000000-420D-406E-BA2D-6CFCD80372F8}"/>
            </c:ext>
          </c:extLst>
        </c:ser>
        <c:ser>
          <c:idx val="1"/>
          <c:order val="1"/>
          <c:tx>
            <c:strRef>
              <c:f>'logística y relator'!$D$17</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'logística y relator'!$B$18:$B$23</c:f>
              <c:strCache>
                <c:ptCount val="6"/>
                <c:pt idx="0">
                  <c:v>Duración de la actividad</c:v>
                </c:pt>
                <c:pt idx="1">
                  <c:v>Material de apoyo entregado o enviado por correo</c:v>
                </c:pt>
                <c:pt idx="2">
                  <c:v>Tiempo para hacer preguntas</c:v>
                </c:pt>
                <c:pt idx="3">
                  <c:v>Tamaño del grupo que participó de la actividad (cantidad de personas)</c:v>
                </c:pt>
                <c:pt idx="4">
                  <c:v>Información entregada acerca de la actividad (fechas, horarios, duración, etc.).</c:v>
                </c:pt>
                <c:pt idx="5">
                  <c:v>Cumplimiento de los horarios de la actividad.</c:v>
                </c:pt>
              </c:strCache>
            </c:strRef>
          </c:cat>
          <c:val>
            <c:numRef>
              <c:f>'logística y relator'!$D$18:$D$23</c:f>
              <c:numCache>
                <c:formatCode>###0.0</c:formatCode>
                <c:ptCount val="6"/>
                <c:pt idx="0">
                  <c:v>6.2978723404255303</c:v>
                </c:pt>
                <c:pt idx="1">
                  <c:v>6.3632958801498143</c:v>
                </c:pt>
                <c:pt idx="2">
                  <c:v>6.4802867383512552</c:v>
                </c:pt>
                <c:pt idx="3">
                  <c:v>6.6292134831460663</c:v>
                </c:pt>
                <c:pt idx="4">
                  <c:v>6.6357142857142835</c:v>
                </c:pt>
                <c:pt idx="5">
                  <c:v>6.6408450704225332</c:v>
                </c:pt>
              </c:numCache>
            </c:numRef>
          </c:val>
          <c:extLst>
            <c:ext xmlns:c16="http://schemas.microsoft.com/office/drawing/2014/chart" uri="{C3380CC4-5D6E-409C-BE32-E72D297353CC}">
              <c16:uniqueId val="{00000001-420D-406E-BA2D-6CFCD80372F8}"/>
            </c:ext>
          </c:extLst>
        </c:ser>
        <c:dLbls>
          <c:dLblPos val="outEnd"/>
          <c:showLegendKey val="0"/>
          <c:showVal val="1"/>
          <c:showCatName val="0"/>
          <c:showSerName val="0"/>
          <c:showPercent val="0"/>
          <c:showBubbleSize val="0"/>
        </c:dLbls>
        <c:gapWidth val="182"/>
        <c:axId val="1237495647"/>
        <c:axId val="1237496063"/>
      </c:barChart>
      <c:catAx>
        <c:axId val="12374956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237496063"/>
        <c:crosses val="autoZero"/>
        <c:auto val="1"/>
        <c:lblAlgn val="ctr"/>
        <c:lblOffset val="100"/>
        <c:noMultiLvlLbl val="0"/>
      </c:catAx>
      <c:valAx>
        <c:axId val="1237496063"/>
        <c:scaling>
          <c:orientation val="minMax"/>
          <c:min val="1"/>
        </c:scaling>
        <c:delete val="1"/>
        <c:axPos val="b"/>
        <c:numFmt formatCode="###0.0" sourceLinked="1"/>
        <c:majorTickMark val="none"/>
        <c:minorTickMark val="none"/>
        <c:tickLblPos val="nextTo"/>
        <c:crossAx val="12374956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s-CL" sz="1100" b="1" dirty="0"/>
              <a:t>En una escala de 1 a 7, donde 1 es “nada” y 7 es “mucho”...</a:t>
            </a:r>
            <a:r>
              <a:rPr lang="es-CL" sz="1100" b="1" baseline="0" dirty="0"/>
              <a:t> </a:t>
            </a:r>
            <a:r>
              <a:rPr lang="es-CL" sz="1100" baseline="0" dirty="0"/>
              <a:t>(Promedio de notas)</a:t>
            </a:r>
            <a:endParaRPr lang="es-CL"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utilidad!$C$22</c:f>
              <c:strCache>
                <c:ptCount val="1"/>
                <c:pt idx="0">
                  <c:v>2020</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utilidad!$B$23:$B$24</c:f>
              <c:strCache>
                <c:ptCount val="2"/>
                <c:pt idx="0">
                  <c:v>¿Cuán importante considera usted que son para la ciudadanía los temas vistos en esta actividad?</c:v>
                </c:pt>
                <c:pt idx="1">
                  <c:v>¿Cuán útil diría usted que fue la actividad?</c:v>
                </c:pt>
              </c:strCache>
            </c:strRef>
          </c:cat>
          <c:val>
            <c:numRef>
              <c:f>utilidad!$C$23:$C$24</c:f>
              <c:numCache>
                <c:formatCode>###0.0</c:formatCode>
                <c:ptCount val="2"/>
                <c:pt idx="0">
                  <c:v>6.8947368421052646</c:v>
                </c:pt>
                <c:pt idx="1">
                  <c:v>6.8842105263157913</c:v>
                </c:pt>
              </c:numCache>
            </c:numRef>
          </c:val>
          <c:extLst>
            <c:ext xmlns:c16="http://schemas.microsoft.com/office/drawing/2014/chart" uri="{C3380CC4-5D6E-409C-BE32-E72D297353CC}">
              <c16:uniqueId val="{00000000-5AFC-463E-A86D-0C2E856242BD}"/>
            </c:ext>
          </c:extLst>
        </c:ser>
        <c:ser>
          <c:idx val="1"/>
          <c:order val="1"/>
          <c:tx>
            <c:strRef>
              <c:f>utilidad!$D$22</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utilidad!$B$23:$B$24</c:f>
              <c:strCache>
                <c:ptCount val="2"/>
                <c:pt idx="0">
                  <c:v>¿Cuán importante considera usted que son para la ciudadanía los temas vistos en esta actividad?</c:v>
                </c:pt>
                <c:pt idx="1">
                  <c:v>¿Cuán útil diría usted que fue la actividad?</c:v>
                </c:pt>
              </c:strCache>
            </c:strRef>
          </c:cat>
          <c:val>
            <c:numRef>
              <c:f>utilidad!$D$23:$D$24</c:f>
              <c:numCache>
                <c:formatCode>###0.0</c:formatCode>
                <c:ptCount val="2"/>
                <c:pt idx="0">
                  <c:v>6.7800687285223384</c:v>
                </c:pt>
                <c:pt idx="1">
                  <c:v>6.683848797250862</c:v>
                </c:pt>
              </c:numCache>
            </c:numRef>
          </c:val>
          <c:extLst>
            <c:ext xmlns:c16="http://schemas.microsoft.com/office/drawing/2014/chart" uri="{C3380CC4-5D6E-409C-BE32-E72D297353CC}">
              <c16:uniqueId val="{00000001-5AFC-463E-A86D-0C2E856242BD}"/>
            </c:ext>
          </c:extLst>
        </c:ser>
        <c:dLbls>
          <c:dLblPos val="outEnd"/>
          <c:showLegendKey val="0"/>
          <c:showVal val="1"/>
          <c:showCatName val="0"/>
          <c:showSerName val="0"/>
          <c:showPercent val="0"/>
          <c:showBubbleSize val="0"/>
        </c:dLbls>
        <c:gapWidth val="219"/>
        <c:overlap val="-27"/>
        <c:axId val="1369765199"/>
        <c:axId val="1369765615"/>
      </c:barChart>
      <c:catAx>
        <c:axId val="136976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1369765615"/>
        <c:crosses val="autoZero"/>
        <c:auto val="1"/>
        <c:lblAlgn val="ctr"/>
        <c:lblOffset val="100"/>
        <c:noMultiLvlLbl val="0"/>
      </c:catAx>
      <c:valAx>
        <c:axId val="1369765615"/>
        <c:scaling>
          <c:orientation val="minMax"/>
          <c:min val="1"/>
        </c:scaling>
        <c:delete val="1"/>
        <c:axPos val="l"/>
        <c:numFmt formatCode="###0.0" sourceLinked="1"/>
        <c:majorTickMark val="none"/>
        <c:minorTickMark val="none"/>
        <c:tickLblPos val="nextTo"/>
        <c:crossAx val="13697651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dirty="0"/>
              <a:t>¿Cuánto considera usted que la actividad le sirvió o servirá para los siguientes propósitos?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percentStacked"/>
        <c:varyColors val="0"/>
        <c:ser>
          <c:idx val="0"/>
          <c:order val="0"/>
          <c:tx>
            <c:strRef>
              <c:f>utilidad!$D$48</c:f>
              <c:strCache>
                <c:ptCount val="1"/>
                <c:pt idx="0">
                  <c:v>Mucho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utilidad!$B$49:$C$58</c:f>
              <c:multiLvlStrCache>
                <c:ptCount val="10"/>
                <c:lvl>
                  <c:pt idx="0">
                    <c:v>2020</c:v>
                  </c:pt>
                  <c:pt idx="1">
                    <c:v>2021</c:v>
                  </c:pt>
                  <c:pt idx="2">
                    <c:v>2020</c:v>
                  </c:pt>
                  <c:pt idx="3">
                    <c:v>2021</c:v>
                  </c:pt>
                  <c:pt idx="4">
                    <c:v>2020</c:v>
                  </c:pt>
                  <c:pt idx="5">
                    <c:v>2021</c:v>
                  </c:pt>
                  <c:pt idx="6">
                    <c:v>2020</c:v>
                  </c:pt>
                  <c:pt idx="7">
                    <c:v>2021</c:v>
                  </c:pt>
                  <c:pt idx="8">
                    <c:v>2020</c:v>
                  </c:pt>
                  <c:pt idx="9">
                    <c:v>2021</c:v>
                  </c:pt>
                </c:lvl>
                <c:lvl>
                  <c:pt idx="0">
                    <c:v>Para conocer más sobre el DAI</c:v>
                  </c:pt>
                  <c:pt idx="2">
                    <c:v>Para poder informar a otras personas sobre la LT</c:v>
                  </c:pt>
                  <c:pt idx="4">
                    <c:v>Para saber cómo realizar una SAI</c:v>
                  </c:pt>
                  <c:pt idx="6">
                    <c:v>Para saber cómo presentar un reclamo al CPLT</c:v>
                  </c:pt>
                  <c:pt idx="8">
                    <c:v>Para conocer más sobre la normativa de PDP</c:v>
                  </c:pt>
                </c:lvl>
              </c:multiLvlStrCache>
            </c:multiLvlStrRef>
          </c:cat>
          <c:val>
            <c:numRef>
              <c:f>utilidad!$D$49:$D$58</c:f>
              <c:numCache>
                <c:formatCode>###0%</c:formatCode>
                <c:ptCount val="10"/>
                <c:pt idx="0">
                  <c:v>0.95789473684210524</c:v>
                </c:pt>
                <c:pt idx="1">
                  <c:v>0.9243986254295532</c:v>
                </c:pt>
                <c:pt idx="2">
                  <c:v>0.87368421052631584</c:v>
                </c:pt>
                <c:pt idx="3">
                  <c:v>0.79725085910652926</c:v>
                </c:pt>
                <c:pt idx="4">
                  <c:v>0.94736842105263153</c:v>
                </c:pt>
                <c:pt idx="5">
                  <c:v>0.83161512027491413</c:v>
                </c:pt>
                <c:pt idx="6">
                  <c:v>0.89473684210526316</c:v>
                </c:pt>
                <c:pt idx="7">
                  <c:v>0.79725085910652926</c:v>
                </c:pt>
                <c:pt idx="9">
                  <c:v>0.660377358490566</c:v>
                </c:pt>
              </c:numCache>
            </c:numRef>
          </c:val>
          <c:extLst>
            <c:ext xmlns:c16="http://schemas.microsoft.com/office/drawing/2014/chart" uri="{C3380CC4-5D6E-409C-BE32-E72D297353CC}">
              <c16:uniqueId val="{00000000-9C5E-4EC8-B4A3-57023B56CE93}"/>
            </c:ext>
          </c:extLst>
        </c:ser>
        <c:ser>
          <c:idx val="1"/>
          <c:order val="1"/>
          <c:tx>
            <c:strRef>
              <c:f>utilidad!$E$48</c:f>
              <c:strCache>
                <c:ptCount val="1"/>
                <c:pt idx="0">
                  <c:v>Algo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utilidad!$B$49:$C$58</c:f>
              <c:multiLvlStrCache>
                <c:ptCount val="10"/>
                <c:lvl>
                  <c:pt idx="0">
                    <c:v>2020</c:v>
                  </c:pt>
                  <c:pt idx="1">
                    <c:v>2021</c:v>
                  </c:pt>
                  <c:pt idx="2">
                    <c:v>2020</c:v>
                  </c:pt>
                  <c:pt idx="3">
                    <c:v>2021</c:v>
                  </c:pt>
                  <c:pt idx="4">
                    <c:v>2020</c:v>
                  </c:pt>
                  <c:pt idx="5">
                    <c:v>2021</c:v>
                  </c:pt>
                  <c:pt idx="6">
                    <c:v>2020</c:v>
                  </c:pt>
                  <c:pt idx="7">
                    <c:v>2021</c:v>
                  </c:pt>
                  <c:pt idx="8">
                    <c:v>2020</c:v>
                  </c:pt>
                  <c:pt idx="9">
                    <c:v>2021</c:v>
                  </c:pt>
                </c:lvl>
                <c:lvl>
                  <c:pt idx="0">
                    <c:v>Para conocer más sobre el DAI</c:v>
                  </c:pt>
                  <c:pt idx="2">
                    <c:v>Para poder informar a otras personas sobre la LT</c:v>
                  </c:pt>
                  <c:pt idx="4">
                    <c:v>Para saber cómo realizar una SAI</c:v>
                  </c:pt>
                  <c:pt idx="6">
                    <c:v>Para saber cómo presentar un reclamo al CPLT</c:v>
                  </c:pt>
                  <c:pt idx="8">
                    <c:v>Para conocer más sobre la normativa de PDP</c:v>
                  </c:pt>
                </c:lvl>
              </c:multiLvlStrCache>
            </c:multiLvlStrRef>
          </c:cat>
          <c:val>
            <c:numRef>
              <c:f>utilidad!$E$49:$E$58</c:f>
              <c:numCache>
                <c:formatCode>###0%</c:formatCode>
                <c:ptCount val="10"/>
                <c:pt idx="0">
                  <c:v>4.2105263157894736E-2</c:v>
                </c:pt>
                <c:pt idx="1">
                  <c:v>7.2164948453608241E-2</c:v>
                </c:pt>
                <c:pt idx="2">
                  <c:v>0.11578947368421053</c:v>
                </c:pt>
                <c:pt idx="3">
                  <c:v>0.19243986254295536</c:v>
                </c:pt>
                <c:pt idx="4">
                  <c:v>5.2631578947368418E-2</c:v>
                </c:pt>
                <c:pt idx="5">
                  <c:v>0.15807560137457044</c:v>
                </c:pt>
                <c:pt idx="6">
                  <c:v>0.10526315789473684</c:v>
                </c:pt>
                <c:pt idx="7">
                  <c:v>0.19243986254295536</c:v>
                </c:pt>
                <c:pt idx="9">
                  <c:v>0.29433962264150942</c:v>
                </c:pt>
              </c:numCache>
            </c:numRef>
          </c:val>
          <c:extLst>
            <c:ext xmlns:c16="http://schemas.microsoft.com/office/drawing/2014/chart" uri="{C3380CC4-5D6E-409C-BE32-E72D297353CC}">
              <c16:uniqueId val="{00000001-9C5E-4EC8-B4A3-57023B56CE93}"/>
            </c:ext>
          </c:extLst>
        </c:ser>
        <c:ser>
          <c:idx val="2"/>
          <c:order val="2"/>
          <c:tx>
            <c:strRef>
              <c:f>utilidad!$F$48</c:f>
              <c:strCache>
                <c:ptCount val="1"/>
                <c:pt idx="0">
                  <c:v>Poco</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9C5E-4EC8-B4A3-57023B56CE93}"/>
                </c:ext>
              </c:extLst>
            </c:dLbl>
            <c:dLbl>
              <c:idx val="1"/>
              <c:delete val="1"/>
              <c:extLst>
                <c:ext xmlns:c15="http://schemas.microsoft.com/office/drawing/2012/chart" uri="{CE6537A1-D6FC-4f65-9D91-7224C49458BB}"/>
                <c:ext xmlns:c16="http://schemas.microsoft.com/office/drawing/2014/chart" uri="{C3380CC4-5D6E-409C-BE32-E72D297353CC}">
                  <c16:uniqueId val="{00000003-9C5E-4EC8-B4A3-57023B56CE93}"/>
                </c:ext>
              </c:extLst>
            </c:dLbl>
            <c:dLbl>
              <c:idx val="4"/>
              <c:delete val="1"/>
              <c:extLst>
                <c:ext xmlns:c15="http://schemas.microsoft.com/office/drawing/2012/chart" uri="{CE6537A1-D6FC-4f65-9D91-7224C49458BB}"/>
                <c:ext xmlns:c16="http://schemas.microsoft.com/office/drawing/2014/chart" uri="{C3380CC4-5D6E-409C-BE32-E72D297353CC}">
                  <c16:uniqueId val="{00000004-9C5E-4EC8-B4A3-57023B56CE93}"/>
                </c:ext>
              </c:extLst>
            </c:dLbl>
            <c:dLbl>
              <c:idx val="6"/>
              <c:delete val="1"/>
              <c:extLst>
                <c:ext xmlns:c15="http://schemas.microsoft.com/office/drawing/2012/chart" uri="{CE6537A1-D6FC-4f65-9D91-7224C49458BB}"/>
                <c:ext xmlns:c16="http://schemas.microsoft.com/office/drawing/2014/chart" uri="{C3380CC4-5D6E-409C-BE32-E72D297353CC}">
                  <c16:uniqueId val="{00000005-9C5E-4EC8-B4A3-57023B56CE9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utilidad!$B$49:$C$58</c:f>
              <c:multiLvlStrCache>
                <c:ptCount val="10"/>
                <c:lvl>
                  <c:pt idx="0">
                    <c:v>2020</c:v>
                  </c:pt>
                  <c:pt idx="1">
                    <c:v>2021</c:v>
                  </c:pt>
                  <c:pt idx="2">
                    <c:v>2020</c:v>
                  </c:pt>
                  <c:pt idx="3">
                    <c:v>2021</c:v>
                  </c:pt>
                  <c:pt idx="4">
                    <c:v>2020</c:v>
                  </c:pt>
                  <c:pt idx="5">
                    <c:v>2021</c:v>
                  </c:pt>
                  <c:pt idx="6">
                    <c:v>2020</c:v>
                  </c:pt>
                  <c:pt idx="7">
                    <c:v>2021</c:v>
                  </c:pt>
                  <c:pt idx="8">
                    <c:v>2020</c:v>
                  </c:pt>
                  <c:pt idx="9">
                    <c:v>2021</c:v>
                  </c:pt>
                </c:lvl>
                <c:lvl>
                  <c:pt idx="0">
                    <c:v>Para conocer más sobre el DAI</c:v>
                  </c:pt>
                  <c:pt idx="2">
                    <c:v>Para poder informar a otras personas sobre la LT</c:v>
                  </c:pt>
                  <c:pt idx="4">
                    <c:v>Para saber cómo realizar una SAI</c:v>
                  </c:pt>
                  <c:pt idx="6">
                    <c:v>Para saber cómo presentar un reclamo al CPLT</c:v>
                  </c:pt>
                  <c:pt idx="8">
                    <c:v>Para conocer más sobre la normativa de PDP</c:v>
                  </c:pt>
                </c:lvl>
              </c:multiLvlStrCache>
            </c:multiLvlStrRef>
          </c:cat>
          <c:val>
            <c:numRef>
              <c:f>utilidad!$F$49:$F$58</c:f>
              <c:numCache>
                <c:formatCode>###0%</c:formatCode>
                <c:ptCount val="10"/>
                <c:pt idx="0">
                  <c:v>0</c:v>
                </c:pt>
                <c:pt idx="1">
                  <c:v>3.4364261168384879E-3</c:v>
                </c:pt>
                <c:pt idx="2">
                  <c:v>1.0526315789473684E-2</c:v>
                </c:pt>
                <c:pt idx="3">
                  <c:v>1.0309278350515462E-2</c:v>
                </c:pt>
                <c:pt idx="4">
                  <c:v>0</c:v>
                </c:pt>
                <c:pt idx="5">
                  <c:v>1.0309278350515462E-2</c:v>
                </c:pt>
                <c:pt idx="6">
                  <c:v>0</c:v>
                </c:pt>
                <c:pt idx="7">
                  <c:v>1.0309278350515462E-2</c:v>
                </c:pt>
                <c:pt idx="9">
                  <c:v>4.5283018867924525E-2</c:v>
                </c:pt>
              </c:numCache>
            </c:numRef>
          </c:val>
          <c:extLst>
            <c:ext xmlns:c16="http://schemas.microsoft.com/office/drawing/2014/chart" uri="{C3380CC4-5D6E-409C-BE32-E72D297353CC}">
              <c16:uniqueId val="{00000006-9C5E-4EC8-B4A3-57023B56CE93}"/>
            </c:ext>
          </c:extLst>
        </c:ser>
        <c:dLbls>
          <c:dLblPos val="ctr"/>
          <c:showLegendKey val="0"/>
          <c:showVal val="1"/>
          <c:showCatName val="0"/>
          <c:showSerName val="0"/>
          <c:showPercent val="0"/>
          <c:showBubbleSize val="0"/>
        </c:dLbls>
        <c:gapWidth val="150"/>
        <c:overlap val="100"/>
        <c:axId val="1482393807"/>
        <c:axId val="1482402543"/>
      </c:barChart>
      <c:catAx>
        <c:axId val="148239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1482402543"/>
        <c:crosses val="autoZero"/>
        <c:auto val="1"/>
        <c:lblAlgn val="ctr"/>
        <c:lblOffset val="100"/>
        <c:noMultiLvlLbl val="0"/>
      </c:catAx>
      <c:valAx>
        <c:axId val="1482402543"/>
        <c:scaling>
          <c:orientation val="minMax"/>
        </c:scaling>
        <c:delete val="1"/>
        <c:axPos val="l"/>
        <c:numFmt formatCode="0%" sourceLinked="1"/>
        <c:majorTickMark val="none"/>
        <c:minorTickMark val="none"/>
        <c:tickLblPos val="nextTo"/>
        <c:crossAx val="14823938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CL" sz="1200" b="1" dirty="0"/>
              <a:t>Pensando en su experiencia con la actividad entregada por el Consejo para la Transparencia, ¿diría Ud. que ésta fue? </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s-CL" sz="1200" b="0" i="0" baseline="0" dirty="0">
                <a:effectLst/>
              </a:rPr>
              <a:t>(Mejor, igual o peor de lo que esperaba)</a:t>
            </a:r>
            <a:endParaRPr lang="es-CL" sz="12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CL"/>
        </a:p>
      </c:txPr>
    </c:title>
    <c:autoTitleDeleted val="0"/>
    <c:plotArea>
      <c:layout/>
      <c:lineChart>
        <c:grouping val="standard"/>
        <c:varyColors val="0"/>
        <c:ser>
          <c:idx val="0"/>
          <c:order val="0"/>
          <c:tx>
            <c:strRef>
              <c:f>expectativas!$D$32</c:f>
              <c:strCache>
                <c:ptCount val="1"/>
                <c:pt idx="0">
                  <c:v>Mejor</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expectativas!$C$33:$C$41</c:f>
              <c:strCache>
                <c:ptCount val="9"/>
                <c:pt idx="0">
                  <c:v>Dic'20</c:v>
                </c:pt>
                <c:pt idx="1">
                  <c:v>Feb'21</c:v>
                </c:pt>
                <c:pt idx="2">
                  <c:v>Abr'21</c:v>
                </c:pt>
                <c:pt idx="3">
                  <c:v>May'21</c:v>
                </c:pt>
                <c:pt idx="4">
                  <c:v>Jun'21</c:v>
                </c:pt>
                <c:pt idx="5">
                  <c:v>Jul'21</c:v>
                </c:pt>
                <c:pt idx="6">
                  <c:v>Sep'21</c:v>
                </c:pt>
                <c:pt idx="7">
                  <c:v>Oct'21</c:v>
                </c:pt>
                <c:pt idx="8">
                  <c:v>Nov'21</c:v>
                </c:pt>
              </c:strCache>
            </c:strRef>
          </c:cat>
          <c:val>
            <c:numRef>
              <c:f>expectativas!$D$33:$D$41</c:f>
              <c:numCache>
                <c:formatCode>0%</c:formatCode>
                <c:ptCount val="9"/>
                <c:pt idx="0">
                  <c:v>0.89473684210526316</c:v>
                </c:pt>
                <c:pt idx="1">
                  <c:v>0.8571428571428571</c:v>
                </c:pt>
                <c:pt idx="2">
                  <c:v>0.75</c:v>
                </c:pt>
                <c:pt idx="3">
                  <c:v>0.99999999999999978</c:v>
                </c:pt>
                <c:pt idx="4">
                  <c:v>0.75</c:v>
                </c:pt>
                <c:pt idx="5">
                  <c:v>0.9285714285714286</c:v>
                </c:pt>
                <c:pt idx="6">
                  <c:v>1</c:v>
                </c:pt>
                <c:pt idx="7">
                  <c:v>0.77272727272727271</c:v>
                </c:pt>
                <c:pt idx="8">
                  <c:v>0.83870967741935487</c:v>
                </c:pt>
              </c:numCache>
            </c:numRef>
          </c:val>
          <c:smooth val="0"/>
          <c:extLst>
            <c:ext xmlns:c16="http://schemas.microsoft.com/office/drawing/2014/chart" uri="{C3380CC4-5D6E-409C-BE32-E72D297353CC}">
              <c16:uniqueId val="{00000000-2189-467C-8B97-44D32CA6AC5E}"/>
            </c:ext>
          </c:extLst>
        </c:ser>
        <c:ser>
          <c:idx val="1"/>
          <c:order val="1"/>
          <c:tx>
            <c:strRef>
              <c:f>expectativas!$E$32</c:f>
              <c:strCache>
                <c:ptCount val="1"/>
                <c:pt idx="0">
                  <c:v>Igual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expectativas!$C$33:$C$41</c:f>
              <c:strCache>
                <c:ptCount val="9"/>
                <c:pt idx="0">
                  <c:v>Dic'20</c:v>
                </c:pt>
                <c:pt idx="1">
                  <c:v>Feb'21</c:v>
                </c:pt>
                <c:pt idx="2">
                  <c:v>Abr'21</c:v>
                </c:pt>
                <c:pt idx="3">
                  <c:v>May'21</c:v>
                </c:pt>
                <c:pt idx="4">
                  <c:v>Jun'21</c:v>
                </c:pt>
                <c:pt idx="5">
                  <c:v>Jul'21</c:v>
                </c:pt>
                <c:pt idx="6">
                  <c:v>Sep'21</c:v>
                </c:pt>
                <c:pt idx="7">
                  <c:v>Oct'21</c:v>
                </c:pt>
                <c:pt idx="8">
                  <c:v>Nov'21</c:v>
                </c:pt>
              </c:strCache>
            </c:strRef>
          </c:cat>
          <c:val>
            <c:numRef>
              <c:f>expectativas!$E$33:$E$41</c:f>
              <c:numCache>
                <c:formatCode>0%</c:formatCode>
                <c:ptCount val="9"/>
                <c:pt idx="0">
                  <c:v>0.10526315789473684</c:v>
                </c:pt>
                <c:pt idx="1">
                  <c:v>0.14285714285714285</c:v>
                </c:pt>
                <c:pt idx="2">
                  <c:v>0.25</c:v>
                </c:pt>
                <c:pt idx="3">
                  <c:v>0</c:v>
                </c:pt>
                <c:pt idx="4">
                  <c:v>0.22222222222222221</c:v>
                </c:pt>
                <c:pt idx="5">
                  <c:v>7.1428571428571425E-2</c:v>
                </c:pt>
                <c:pt idx="6">
                  <c:v>0</c:v>
                </c:pt>
                <c:pt idx="7">
                  <c:v>0.22727272727272727</c:v>
                </c:pt>
                <c:pt idx="8">
                  <c:v>0.16129032258064516</c:v>
                </c:pt>
              </c:numCache>
            </c:numRef>
          </c:val>
          <c:smooth val="0"/>
          <c:extLst>
            <c:ext xmlns:c16="http://schemas.microsoft.com/office/drawing/2014/chart" uri="{C3380CC4-5D6E-409C-BE32-E72D297353CC}">
              <c16:uniqueId val="{00000001-2189-467C-8B97-44D32CA6AC5E}"/>
            </c:ext>
          </c:extLst>
        </c:ser>
        <c:ser>
          <c:idx val="2"/>
          <c:order val="2"/>
          <c:tx>
            <c:strRef>
              <c:f>expectativas!$F$32</c:f>
              <c:strCache>
                <c:ptCount val="1"/>
                <c:pt idx="0">
                  <c:v>Peor</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expectativas!$C$33:$C$41</c:f>
              <c:strCache>
                <c:ptCount val="9"/>
                <c:pt idx="0">
                  <c:v>Dic'20</c:v>
                </c:pt>
                <c:pt idx="1">
                  <c:v>Feb'21</c:v>
                </c:pt>
                <c:pt idx="2">
                  <c:v>Abr'21</c:v>
                </c:pt>
                <c:pt idx="3">
                  <c:v>May'21</c:v>
                </c:pt>
                <c:pt idx="4">
                  <c:v>Jun'21</c:v>
                </c:pt>
                <c:pt idx="5">
                  <c:v>Jul'21</c:v>
                </c:pt>
                <c:pt idx="6">
                  <c:v>Sep'21</c:v>
                </c:pt>
                <c:pt idx="7">
                  <c:v>Oct'21</c:v>
                </c:pt>
                <c:pt idx="8">
                  <c:v>Nov'21</c:v>
                </c:pt>
              </c:strCache>
            </c:strRef>
          </c:cat>
          <c:val>
            <c:numRef>
              <c:f>expectativas!$F$33:$F$41</c:f>
              <c:numCache>
                <c:formatCode>0%</c:formatCode>
                <c:ptCount val="9"/>
                <c:pt idx="0">
                  <c:v>0</c:v>
                </c:pt>
                <c:pt idx="1">
                  <c:v>0</c:v>
                </c:pt>
                <c:pt idx="2">
                  <c:v>0</c:v>
                </c:pt>
                <c:pt idx="3">
                  <c:v>0</c:v>
                </c:pt>
                <c:pt idx="4">
                  <c:v>2.7777777777777776E-2</c:v>
                </c:pt>
                <c:pt idx="5">
                  <c:v>0</c:v>
                </c:pt>
                <c:pt idx="6">
                  <c:v>0</c:v>
                </c:pt>
                <c:pt idx="7">
                  <c:v>0</c:v>
                </c:pt>
                <c:pt idx="8">
                  <c:v>0</c:v>
                </c:pt>
              </c:numCache>
            </c:numRef>
          </c:val>
          <c:smooth val="0"/>
          <c:extLst>
            <c:ext xmlns:c16="http://schemas.microsoft.com/office/drawing/2014/chart" uri="{C3380CC4-5D6E-409C-BE32-E72D297353CC}">
              <c16:uniqueId val="{00000002-2189-467C-8B97-44D32CA6AC5E}"/>
            </c:ext>
          </c:extLst>
        </c:ser>
        <c:dLbls>
          <c:dLblPos val="t"/>
          <c:showLegendKey val="0"/>
          <c:showVal val="1"/>
          <c:showCatName val="0"/>
          <c:showSerName val="0"/>
          <c:showPercent val="0"/>
          <c:showBubbleSize val="0"/>
        </c:dLbls>
        <c:smooth val="0"/>
        <c:axId val="1876109247"/>
        <c:axId val="1876109663"/>
      </c:lineChart>
      <c:catAx>
        <c:axId val="1876109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876109663"/>
        <c:crosses val="autoZero"/>
        <c:auto val="1"/>
        <c:lblAlgn val="ctr"/>
        <c:lblOffset val="100"/>
        <c:noMultiLvlLbl val="0"/>
      </c:catAx>
      <c:valAx>
        <c:axId val="1876109663"/>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761092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200" b="1" i="0" baseline="0" dirty="0">
                <a:effectLst/>
              </a:rPr>
              <a:t>Pensando en su experiencia con la actividad entregada por el Consejo para la Transparencia, ¿diría Ud. que ésta fue? </a:t>
            </a:r>
            <a:endParaRPr lang="es-CL" sz="1200" b="1" dirty="0">
              <a:effectLst/>
            </a:endParaRPr>
          </a:p>
          <a:p>
            <a:pPr>
              <a:defRPr/>
            </a:pPr>
            <a:r>
              <a:rPr lang="es-CL" sz="1200" b="0" i="0" baseline="0" dirty="0">
                <a:effectLst/>
              </a:rPr>
              <a:t>(Mejor, igual o peor de lo que esperaba)</a:t>
            </a:r>
            <a:endParaRPr lang="es-CL" sz="12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expectativas!$D$59</c:f>
              <c:strCache>
                <c:ptCount val="1"/>
                <c:pt idx="0">
                  <c:v>2020</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expectativas!$C$60:$C$62</c:f>
              <c:strCache>
                <c:ptCount val="3"/>
                <c:pt idx="0">
                  <c:v>Peor</c:v>
                </c:pt>
                <c:pt idx="1">
                  <c:v>Igual</c:v>
                </c:pt>
                <c:pt idx="2">
                  <c:v>Mejor</c:v>
                </c:pt>
              </c:strCache>
            </c:strRef>
          </c:cat>
          <c:val>
            <c:numRef>
              <c:f>expectativas!$D$60:$D$62</c:f>
              <c:numCache>
                <c:formatCode>###0%</c:formatCode>
                <c:ptCount val="3"/>
                <c:pt idx="0">
                  <c:v>0</c:v>
                </c:pt>
                <c:pt idx="1">
                  <c:v>5.2631578947368418E-2</c:v>
                </c:pt>
                <c:pt idx="2">
                  <c:v>0.94736842105263153</c:v>
                </c:pt>
              </c:numCache>
            </c:numRef>
          </c:val>
          <c:extLst>
            <c:ext xmlns:c16="http://schemas.microsoft.com/office/drawing/2014/chart" uri="{C3380CC4-5D6E-409C-BE32-E72D297353CC}">
              <c16:uniqueId val="{00000000-BBC2-4DC2-95FA-80A62DFD45DE}"/>
            </c:ext>
          </c:extLst>
        </c:ser>
        <c:ser>
          <c:idx val="1"/>
          <c:order val="1"/>
          <c:tx>
            <c:strRef>
              <c:f>expectativas!$E$59</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expectativas!$C$60:$C$62</c:f>
              <c:strCache>
                <c:ptCount val="3"/>
                <c:pt idx="0">
                  <c:v>Peor</c:v>
                </c:pt>
                <c:pt idx="1">
                  <c:v>Igual</c:v>
                </c:pt>
                <c:pt idx="2">
                  <c:v>Mejor</c:v>
                </c:pt>
              </c:strCache>
            </c:strRef>
          </c:cat>
          <c:val>
            <c:numRef>
              <c:f>expectativas!$E$60:$E$62</c:f>
              <c:numCache>
                <c:formatCode>###0%</c:formatCode>
                <c:ptCount val="3"/>
                <c:pt idx="0" formatCode="###0.0%">
                  <c:v>3.4246575342465752E-3</c:v>
                </c:pt>
                <c:pt idx="1">
                  <c:v>0.1678082191780822</c:v>
                </c:pt>
                <c:pt idx="2">
                  <c:v>0.82876712328767121</c:v>
                </c:pt>
              </c:numCache>
            </c:numRef>
          </c:val>
          <c:extLst>
            <c:ext xmlns:c16="http://schemas.microsoft.com/office/drawing/2014/chart" uri="{C3380CC4-5D6E-409C-BE32-E72D297353CC}">
              <c16:uniqueId val="{00000001-BBC2-4DC2-95FA-80A62DFD45DE}"/>
            </c:ext>
          </c:extLst>
        </c:ser>
        <c:dLbls>
          <c:dLblPos val="outEnd"/>
          <c:showLegendKey val="0"/>
          <c:showVal val="1"/>
          <c:showCatName val="0"/>
          <c:showSerName val="0"/>
          <c:showPercent val="0"/>
          <c:showBubbleSize val="0"/>
        </c:dLbls>
        <c:gapWidth val="219"/>
        <c:overlap val="-27"/>
        <c:axId val="596637439"/>
        <c:axId val="596638271"/>
      </c:barChart>
      <c:catAx>
        <c:axId val="59663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596638271"/>
        <c:crosses val="autoZero"/>
        <c:auto val="1"/>
        <c:lblAlgn val="ctr"/>
        <c:lblOffset val="100"/>
        <c:noMultiLvlLbl val="0"/>
      </c:catAx>
      <c:valAx>
        <c:axId val="596638271"/>
        <c:scaling>
          <c:orientation val="minMax"/>
        </c:scaling>
        <c:delete val="1"/>
        <c:axPos val="l"/>
        <c:numFmt formatCode="###0%" sourceLinked="1"/>
        <c:majorTickMark val="none"/>
        <c:minorTickMark val="none"/>
        <c:tickLblPos val="nextTo"/>
        <c:crossAx val="5966374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b="1" i="0" baseline="0" dirty="0">
                <a:effectLst/>
              </a:rPr>
              <a:t>Probabilidad de volver a asistir o recomendar actividades o talleres desarrollados por el CPLT </a:t>
            </a:r>
            <a:endParaRPr lang="es-CL" sz="1200" dirty="0">
              <a:effectLst/>
            </a:endParaRPr>
          </a:p>
          <a:p>
            <a:pPr>
              <a:defRPr sz="1200"/>
            </a:pPr>
            <a:r>
              <a:rPr lang="es-CL" sz="1200" b="0" i="0" baseline="0" dirty="0">
                <a:effectLst/>
              </a:rPr>
              <a:t>(% "Probable" y "Muy probable")</a:t>
            </a:r>
            <a:endParaRPr lang="es-CL"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'volver y recomendar'!$D$16</c:f>
              <c:strCache>
                <c:ptCount val="1"/>
                <c:pt idx="0">
                  <c:v>2020</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'volver y recomendar'!$C$17:$C$18</c:f>
              <c:strCache>
                <c:ptCount val="2"/>
                <c:pt idx="0">
                  <c:v>Volver</c:v>
                </c:pt>
                <c:pt idx="1">
                  <c:v>Recomendar</c:v>
                </c:pt>
              </c:strCache>
            </c:strRef>
          </c:cat>
          <c:val>
            <c:numRef>
              <c:f>'volver y recomendar'!$D$17:$D$18</c:f>
              <c:numCache>
                <c:formatCode>0%</c:formatCode>
                <c:ptCount val="2"/>
                <c:pt idx="0">
                  <c:v>0.97894736842105257</c:v>
                </c:pt>
                <c:pt idx="1">
                  <c:v>1</c:v>
                </c:pt>
              </c:numCache>
            </c:numRef>
          </c:val>
          <c:extLst>
            <c:ext xmlns:c16="http://schemas.microsoft.com/office/drawing/2014/chart" uri="{C3380CC4-5D6E-409C-BE32-E72D297353CC}">
              <c16:uniqueId val="{00000000-9AF3-4BFA-95BA-08BAEEDED203}"/>
            </c:ext>
          </c:extLst>
        </c:ser>
        <c:ser>
          <c:idx val="1"/>
          <c:order val="1"/>
          <c:tx>
            <c:strRef>
              <c:f>'volver y recomendar'!$E$16</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'volver y recomendar'!$C$17:$C$18</c:f>
              <c:strCache>
                <c:ptCount val="2"/>
                <c:pt idx="0">
                  <c:v>Volver</c:v>
                </c:pt>
                <c:pt idx="1">
                  <c:v>Recomendar</c:v>
                </c:pt>
              </c:strCache>
            </c:strRef>
          </c:cat>
          <c:val>
            <c:numRef>
              <c:f>'volver y recomendar'!$E$17:$E$18</c:f>
              <c:numCache>
                <c:formatCode>0%</c:formatCode>
                <c:ptCount val="2"/>
                <c:pt idx="0">
                  <c:v>0.98620689655172411</c:v>
                </c:pt>
                <c:pt idx="1">
                  <c:v>0.98275862068965525</c:v>
                </c:pt>
              </c:numCache>
            </c:numRef>
          </c:val>
          <c:extLst>
            <c:ext xmlns:c16="http://schemas.microsoft.com/office/drawing/2014/chart" uri="{C3380CC4-5D6E-409C-BE32-E72D297353CC}">
              <c16:uniqueId val="{00000001-9AF3-4BFA-95BA-08BAEEDED203}"/>
            </c:ext>
          </c:extLst>
        </c:ser>
        <c:dLbls>
          <c:dLblPos val="outEnd"/>
          <c:showLegendKey val="0"/>
          <c:showVal val="1"/>
          <c:showCatName val="0"/>
          <c:showSerName val="0"/>
          <c:showPercent val="0"/>
          <c:showBubbleSize val="0"/>
        </c:dLbls>
        <c:gapWidth val="219"/>
        <c:overlap val="-27"/>
        <c:axId val="469901391"/>
        <c:axId val="469900559"/>
      </c:barChart>
      <c:catAx>
        <c:axId val="46990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469900559"/>
        <c:crosses val="autoZero"/>
        <c:auto val="1"/>
        <c:lblAlgn val="ctr"/>
        <c:lblOffset val="100"/>
        <c:noMultiLvlLbl val="0"/>
      </c:catAx>
      <c:valAx>
        <c:axId val="469900559"/>
        <c:scaling>
          <c:orientation val="minMax"/>
          <c:min val="0"/>
        </c:scaling>
        <c:delete val="1"/>
        <c:axPos val="l"/>
        <c:numFmt formatCode="0%" sourceLinked="1"/>
        <c:majorTickMark val="none"/>
        <c:minorTickMark val="none"/>
        <c:tickLblPos val="nextTo"/>
        <c:crossAx val="4699013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50000"/>
        </a:sysClr>
      </a:solidFill>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apositiva de título">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a:lstStyle>
            <a:lvl1pPr>
              <a:defRPr/>
            </a:lvl1pPr>
          </a:lstStyle>
          <a:p>
            <a:r>
              <a:rPr lang="es-ES"/>
              <a:t>Haga clic para modificar el estilo de título del patrón</a:t>
            </a:r>
            <a:endParaRPr/>
          </a:p>
        </p:txBody>
      </p:sp>
      <p:sp>
        <p:nvSpPr>
          <p:cNvPr id="3" name="Holder 3"/>
          <p:cNvSpPr>
            <a:spLocks noGrp="1"/>
          </p:cNvSpPr>
          <p:nvPr>
            <p:ph type="subTitle" idx="4"/>
          </p:nvPr>
        </p:nvSpPr>
        <p:spPr>
          <a:xfrm>
            <a:off x="1828800" y="3840498"/>
            <a:ext cx="8534400" cy="276999"/>
          </a:xfrm>
          <a:prstGeom prst="rect">
            <a:avLst/>
          </a:prstGeom>
        </p:spPr>
        <p:txBody>
          <a:bodyPr/>
          <a:lstStyle>
            <a:lvl1pPr>
              <a:defRPr/>
            </a:lvl1pPr>
          </a:lstStyle>
          <a:p>
            <a:r>
              <a:rPr lang="es-ES"/>
              <a:t>Haga clic para modificar el estilo de subtítulo del patrón</a:t>
            </a:r>
            <a:endParaRPr/>
          </a:p>
        </p:txBody>
      </p:sp>
      <p:sp>
        <p:nvSpPr>
          <p:cNvPr id="4" name="Holder 4">
            <a:extLst>
              <a:ext uri="{FF2B5EF4-FFF2-40B4-BE49-F238E27FC236}">
                <a16:creationId xmlns:a16="http://schemas.microsoft.com/office/drawing/2014/main" id="{240706E4-1630-4190-9D74-DB47804B896F}"/>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8AD8C719-B0E5-4238-B5B7-03BE9A8865AC}"/>
              </a:ext>
            </a:extLst>
          </p:cNvPr>
          <p:cNvSpPr>
            <a:spLocks noGrp="1"/>
          </p:cNvSpPr>
          <p:nvPr>
            <p:ph type="dt" sz="half" idx="11"/>
          </p:nvPr>
        </p:nvSpPr>
        <p:spPr/>
        <p:txBody>
          <a:bodyPr/>
          <a:lstStyle>
            <a:lvl1pPr>
              <a:defRPr/>
            </a:lvl1pPr>
          </a:lstStyle>
          <a:p>
            <a:pPr>
              <a:defRPr/>
            </a:pPr>
            <a:fld id="{57139092-28AC-4706-B41D-E9A039C99D2C}" type="datetimeFigureOut">
              <a:rPr lang="en-US"/>
              <a:pPr>
                <a:defRPr/>
              </a:pPr>
              <a:t>1/14/2022</a:t>
            </a:fld>
            <a:endParaRPr lang="en-US" dirty="0"/>
          </a:p>
        </p:txBody>
      </p:sp>
      <p:sp>
        <p:nvSpPr>
          <p:cNvPr id="6" name="Holder 6">
            <a:extLst>
              <a:ext uri="{FF2B5EF4-FFF2-40B4-BE49-F238E27FC236}">
                <a16:creationId xmlns:a16="http://schemas.microsoft.com/office/drawing/2014/main" id="{0671D39F-5CDB-40DD-B371-2076FD3282C8}"/>
              </a:ext>
            </a:extLst>
          </p:cNvPr>
          <p:cNvSpPr>
            <a:spLocks noGrp="1"/>
          </p:cNvSpPr>
          <p:nvPr>
            <p:ph type="sldNum" sz="quarter" idx="12"/>
          </p:nvPr>
        </p:nvSpPr>
        <p:spPr/>
        <p:txBody>
          <a:bodyPr/>
          <a:lstStyle>
            <a:lvl1pPr>
              <a:defRPr/>
            </a:lvl1pPr>
          </a:lstStyle>
          <a:p>
            <a:pPr>
              <a:defRPr/>
            </a:pPr>
            <a:fld id="{EB6A1641-3A3E-43B9-A838-82CBCC058157}" type="slidenum">
              <a:rPr lang="es-CL" altLang="es-CL"/>
              <a:pPr>
                <a:defRPr/>
              </a:pPr>
              <a:t>‹Nº›</a:t>
            </a:fld>
            <a:endParaRPr lang="es-CL" altLang="es-CL"/>
          </a:p>
        </p:txBody>
      </p:sp>
    </p:spTree>
    <p:extLst>
      <p:ext uri="{BB962C8B-B14F-4D97-AF65-F5344CB8AC3E}">
        <p14:creationId xmlns:p14="http://schemas.microsoft.com/office/powerpoint/2010/main" val="758184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Diapositiva de título">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a:lstStyle>
            <a:lvl1pPr>
              <a:defRPr/>
            </a:lvl1pPr>
          </a:lstStyle>
          <a:p>
            <a:r>
              <a:rPr lang="es-ES"/>
              <a:t>Haga clic para modificar el estilo de título del patrón</a:t>
            </a:r>
            <a:endParaRPr/>
          </a:p>
        </p:txBody>
      </p:sp>
      <p:sp>
        <p:nvSpPr>
          <p:cNvPr id="3" name="Holder 3"/>
          <p:cNvSpPr>
            <a:spLocks noGrp="1"/>
          </p:cNvSpPr>
          <p:nvPr>
            <p:ph type="subTitle" idx="4"/>
          </p:nvPr>
        </p:nvSpPr>
        <p:spPr>
          <a:xfrm>
            <a:off x="1828800" y="3840498"/>
            <a:ext cx="8534400" cy="276999"/>
          </a:xfrm>
          <a:prstGeom prst="rect">
            <a:avLst/>
          </a:prstGeom>
        </p:spPr>
        <p:txBody>
          <a:bodyPr/>
          <a:lstStyle>
            <a:lvl1pPr>
              <a:defRPr/>
            </a:lvl1pPr>
          </a:lstStyle>
          <a:p>
            <a:r>
              <a:rPr lang="es-ES"/>
              <a:t>Haga clic para modificar el estilo de subtítulo del patrón</a:t>
            </a:r>
            <a:endParaRPr/>
          </a:p>
        </p:txBody>
      </p:sp>
      <p:sp>
        <p:nvSpPr>
          <p:cNvPr id="4" name="Holder 4">
            <a:extLst>
              <a:ext uri="{FF2B5EF4-FFF2-40B4-BE49-F238E27FC236}">
                <a16:creationId xmlns:a16="http://schemas.microsoft.com/office/drawing/2014/main" id="{1CF93D99-0A19-4EBE-ADFE-83FE948A1AA9}"/>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CC08C427-5729-44D5-B46E-7EC2C10E5448}"/>
              </a:ext>
            </a:extLst>
          </p:cNvPr>
          <p:cNvSpPr>
            <a:spLocks noGrp="1"/>
          </p:cNvSpPr>
          <p:nvPr>
            <p:ph type="dt" sz="half" idx="11"/>
          </p:nvPr>
        </p:nvSpPr>
        <p:spPr/>
        <p:txBody>
          <a:bodyPr/>
          <a:lstStyle>
            <a:lvl1pPr>
              <a:defRPr/>
            </a:lvl1pPr>
          </a:lstStyle>
          <a:p>
            <a:pPr>
              <a:defRPr/>
            </a:pPr>
            <a:fld id="{A7EFD322-0796-480E-ACAA-31B2E6C917C0}" type="datetimeFigureOut">
              <a:rPr lang="en-US"/>
              <a:pPr>
                <a:defRPr/>
              </a:pPr>
              <a:t>1/14/2022</a:t>
            </a:fld>
            <a:endParaRPr lang="en-US" dirty="0"/>
          </a:p>
        </p:txBody>
      </p:sp>
      <p:sp>
        <p:nvSpPr>
          <p:cNvPr id="6" name="Holder 6">
            <a:extLst>
              <a:ext uri="{FF2B5EF4-FFF2-40B4-BE49-F238E27FC236}">
                <a16:creationId xmlns:a16="http://schemas.microsoft.com/office/drawing/2014/main" id="{D22FFFDB-AB73-438C-B970-04D73F45D1DE}"/>
              </a:ext>
            </a:extLst>
          </p:cNvPr>
          <p:cNvSpPr>
            <a:spLocks noGrp="1"/>
          </p:cNvSpPr>
          <p:nvPr>
            <p:ph type="sldNum" sz="quarter" idx="12"/>
          </p:nvPr>
        </p:nvSpPr>
        <p:spPr/>
        <p:txBody>
          <a:bodyPr/>
          <a:lstStyle>
            <a:lvl1pPr>
              <a:defRPr/>
            </a:lvl1pPr>
          </a:lstStyle>
          <a:p>
            <a:pPr>
              <a:defRPr/>
            </a:pPr>
            <a:fld id="{AAA3A706-482A-4C73-B0EB-0067CD3E3063}" type="slidenum">
              <a:rPr lang="es-CL" altLang="es-CL"/>
              <a:pPr>
                <a:defRPr/>
              </a:pPr>
              <a:t>‹Nº›</a:t>
            </a:fld>
            <a:endParaRPr lang="es-CL" altLang="es-CL"/>
          </a:p>
        </p:txBody>
      </p:sp>
    </p:spTree>
    <p:extLst>
      <p:ext uri="{BB962C8B-B14F-4D97-AF65-F5344CB8AC3E}">
        <p14:creationId xmlns:p14="http://schemas.microsoft.com/office/powerpoint/2010/main" val="74387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2285665" y="755712"/>
            <a:ext cx="2365617" cy="3877985"/>
          </a:xfrm>
        </p:spPr>
        <p:txBody>
          <a:bodyPr/>
          <a:lstStyle>
            <a:lvl1pPr>
              <a:defRPr sz="36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type="body" idx="1"/>
          </p:nvPr>
        </p:nvSpPr>
        <p:spPr>
          <a:xfrm>
            <a:off x="1680758" y="2444464"/>
            <a:ext cx="8830511" cy="307776"/>
          </a:xfrm>
        </p:spPr>
        <p:txBody>
          <a:bodyPr/>
          <a:lstStyle>
            <a:lvl1pPr>
              <a:defRPr sz="2000" b="0" i="0">
                <a:solidFill>
                  <a:schemeClr val="bg1"/>
                </a:solidFill>
                <a:latin typeface="Century Gothic"/>
                <a:cs typeface="Century Gothic"/>
              </a:defRPr>
            </a:lvl1pPr>
          </a:lstStyle>
          <a:p>
            <a:pPr lvl="0"/>
            <a:r>
              <a:rPr lang="es-ES"/>
              <a:t>Haga clic para modificar el estilo de texto del patrón</a:t>
            </a:r>
          </a:p>
        </p:txBody>
      </p:sp>
      <p:sp>
        <p:nvSpPr>
          <p:cNvPr id="4" name="Holder 4">
            <a:extLst>
              <a:ext uri="{FF2B5EF4-FFF2-40B4-BE49-F238E27FC236}">
                <a16:creationId xmlns:a16="http://schemas.microsoft.com/office/drawing/2014/main" id="{D1A1E3A2-D86C-4165-9D98-D8B0B7B0E090}"/>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BD496ACE-DD47-4E40-9307-89A022E9B273}"/>
              </a:ext>
            </a:extLst>
          </p:cNvPr>
          <p:cNvSpPr>
            <a:spLocks noGrp="1"/>
          </p:cNvSpPr>
          <p:nvPr>
            <p:ph type="dt" sz="half" idx="11"/>
          </p:nvPr>
        </p:nvSpPr>
        <p:spPr/>
        <p:txBody>
          <a:bodyPr/>
          <a:lstStyle>
            <a:lvl1pPr>
              <a:defRPr/>
            </a:lvl1pPr>
          </a:lstStyle>
          <a:p>
            <a:pPr>
              <a:defRPr/>
            </a:pPr>
            <a:fld id="{264FDB6C-6087-457A-AAD4-97F2A20D8055}" type="datetimeFigureOut">
              <a:rPr lang="en-US"/>
              <a:pPr>
                <a:defRPr/>
              </a:pPr>
              <a:t>1/14/2022</a:t>
            </a:fld>
            <a:endParaRPr lang="en-US" dirty="0"/>
          </a:p>
        </p:txBody>
      </p:sp>
      <p:sp>
        <p:nvSpPr>
          <p:cNvPr id="6" name="Holder 6">
            <a:extLst>
              <a:ext uri="{FF2B5EF4-FFF2-40B4-BE49-F238E27FC236}">
                <a16:creationId xmlns:a16="http://schemas.microsoft.com/office/drawing/2014/main" id="{B8240EB8-0155-4BAE-8976-6138F036D2AA}"/>
              </a:ext>
            </a:extLst>
          </p:cNvPr>
          <p:cNvSpPr>
            <a:spLocks noGrp="1"/>
          </p:cNvSpPr>
          <p:nvPr>
            <p:ph type="sldNum" sz="quarter" idx="12"/>
          </p:nvPr>
        </p:nvSpPr>
        <p:spPr/>
        <p:txBody>
          <a:bodyPr/>
          <a:lstStyle>
            <a:lvl1pPr>
              <a:defRPr/>
            </a:lvl1pPr>
          </a:lstStyle>
          <a:p>
            <a:pPr>
              <a:defRPr/>
            </a:pPr>
            <a:fld id="{106713FC-DBEA-4746-82DB-E45D28FA4245}" type="slidenum">
              <a:rPr lang="es-CL" altLang="es-CL"/>
              <a:pPr>
                <a:defRPr/>
              </a:pPr>
              <a:t>‹Nº›</a:t>
            </a:fld>
            <a:endParaRPr lang="es-CL" altLang="es-CL"/>
          </a:p>
        </p:txBody>
      </p:sp>
    </p:spTree>
    <p:extLst>
      <p:ext uri="{BB962C8B-B14F-4D97-AF65-F5344CB8AC3E}">
        <p14:creationId xmlns:p14="http://schemas.microsoft.com/office/powerpoint/2010/main" val="3911677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Dos objetos">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6C5229A8-26FE-4251-B632-BD9367457C16}"/>
              </a:ext>
            </a:extLst>
          </p:cNvPr>
          <p:cNvSpPr>
            <a:spLocks noChangeArrowheads="1"/>
          </p:cNvSpPr>
          <p:nvPr/>
        </p:nvSpPr>
        <p:spPr bwMode="auto">
          <a:xfrm>
            <a:off x="0" y="0"/>
            <a:ext cx="12192000" cy="6858000"/>
          </a:xfrm>
          <a:prstGeom prst="rect">
            <a:avLst/>
          </a:prstGeom>
          <a:blipFill dpi="0" rotWithShape="1">
            <a:blip r:embed="rId2"/>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solidFill>
                <a:prstClr val="black"/>
              </a:solidFill>
            </a:endParaRPr>
          </a:p>
        </p:txBody>
      </p:sp>
      <p:sp>
        <p:nvSpPr>
          <p:cNvPr id="2" name="Holder 2"/>
          <p:cNvSpPr>
            <a:spLocks noGrp="1"/>
          </p:cNvSpPr>
          <p:nvPr>
            <p:ph type="title"/>
          </p:nvPr>
        </p:nvSpPr>
        <p:spPr>
          <a:xfrm>
            <a:off x="2285665" y="755712"/>
            <a:ext cx="2365617" cy="3877985"/>
          </a:xfrm>
        </p:spPr>
        <p:txBody>
          <a:bodyPr/>
          <a:lstStyle>
            <a:lvl1pPr>
              <a:defRPr sz="36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sz="half" idx="2"/>
          </p:nvPr>
        </p:nvSpPr>
        <p:spPr>
          <a:xfrm>
            <a:off x="1347269" y="2216811"/>
            <a:ext cx="4250641" cy="656462"/>
          </a:xfrm>
          <a:prstGeom prst="rect">
            <a:avLst/>
          </a:prstGeom>
        </p:spPr>
        <p:txBody>
          <a:bodyPr/>
          <a:lstStyle>
            <a:lvl1pPr>
              <a:defRPr sz="2133" b="1" i="0">
                <a:solidFill>
                  <a:srgbClr val="E45266"/>
                </a:solidFill>
                <a:latin typeface="Arial"/>
                <a:cs typeface="Arial"/>
              </a:defRPr>
            </a:lvl1pPr>
          </a:lstStyle>
          <a:p>
            <a:pPr lvl="0"/>
            <a:r>
              <a:rPr lang="es-ES"/>
              <a:t>Haga clic para modificar el estilo de texto del patrón</a:t>
            </a:r>
          </a:p>
        </p:txBody>
      </p:sp>
      <p:sp>
        <p:nvSpPr>
          <p:cNvPr id="4" name="Holder 4"/>
          <p:cNvSpPr>
            <a:spLocks noGrp="1"/>
          </p:cNvSpPr>
          <p:nvPr>
            <p:ph sz="half" idx="3"/>
          </p:nvPr>
        </p:nvSpPr>
        <p:spPr>
          <a:xfrm>
            <a:off x="6513371" y="1780055"/>
            <a:ext cx="4753956" cy="533351"/>
          </a:xfrm>
          <a:prstGeom prst="rect">
            <a:avLst/>
          </a:prstGeom>
        </p:spPr>
        <p:txBody>
          <a:bodyPr/>
          <a:lstStyle>
            <a:lvl1pPr>
              <a:defRPr sz="1733" b="0" i="0">
                <a:solidFill>
                  <a:schemeClr val="bg1"/>
                </a:solidFill>
                <a:latin typeface="Century Gothic"/>
                <a:cs typeface="Century Gothic"/>
              </a:defRPr>
            </a:lvl1pPr>
          </a:lstStyle>
          <a:p>
            <a:pPr lvl="0"/>
            <a:r>
              <a:rPr lang="es-ES"/>
              <a:t>Haga clic para modificar el estilo de texto del patrón</a:t>
            </a:r>
          </a:p>
        </p:txBody>
      </p:sp>
      <p:sp>
        <p:nvSpPr>
          <p:cNvPr id="6" name="Holder 5">
            <a:extLst>
              <a:ext uri="{FF2B5EF4-FFF2-40B4-BE49-F238E27FC236}">
                <a16:creationId xmlns:a16="http://schemas.microsoft.com/office/drawing/2014/main" id="{E1868D50-D522-44D5-AB34-04B6663715EE}"/>
              </a:ext>
            </a:extLst>
          </p:cNvPr>
          <p:cNvSpPr>
            <a:spLocks noGrp="1"/>
          </p:cNvSpPr>
          <p:nvPr>
            <p:ph type="ftr" sz="quarter" idx="10"/>
          </p:nvPr>
        </p:nvSpPr>
        <p:spPr/>
        <p:txBody>
          <a:bodyPr/>
          <a:lstStyle>
            <a:lvl1pPr algn="ctr">
              <a:defRPr>
                <a:solidFill>
                  <a:prstClr val="black">
                    <a:tint val="75000"/>
                  </a:prstClr>
                </a:solidFill>
              </a:defRPr>
            </a:lvl1pPr>
          </a:lstStyle>
          <a:p>
            <a:pPr>
              <a:defRPr/>
            </a:pPr>
            <a:endParaRPr/>
          </a:p>
        </p:txBody>
      </p:sp>
      <p:sp>
        <p:nvSpPr>
          <p:cNvPr id="7" name="Holder 6">
            <a:extLst>
              <a:ext uri="{FF2B5EF4-FFF2-40B4-BE49-F238E27FC236}">
                <a16:creationId xmlns:a16="http://schemas.microsoft.com/office/drawing/2014/main" id="{0F118D48-63AF-49B3-8022-94F88B53C9E1}"/>
              </a:ext>
            </a:extLst>
          </p:cNvPr>
          <p:cNvSpPr>
            <a:spLocks noGrp="1"/>
          </p:cNvSpPr>
          <p:nvPr>
            <p:ph type="dt" sz="half" idx="11"/>
          </p:nvPr>
        </p:nvSpPr>
        <p:spPr/>
        <p:txBody>
          <a:bodyPr/>
          <a:lstStyle>
            <a:lvl1pPr algn="l">
              <a:defRPr>
                <a:solidFill>
                  <a:prstClr val="black">
                    <a:tint val="75000"/>
                  </a:prstClr>
                </a:solidFill>
              </a:defRPr>
            </a:lvl1pPr>
          </a:lstStyle>
          <a:p>
            <a:pPr>
              <a:defRPr/>
            </a:pPr>
            <a:fld id="{0C496650-14A9-4D53-98A6-0FE4727B8A20}" type="datetimeFigureOut">
              <a:rPr lang="en-US"/>
              <a:pPr>
                <a:defRPr/>
              </a:pPr>
              <a:t>1/14/2022</a:t>
            </a:fld>
            <a:endParaRPr lang="en-US" dirty="0"/>
          </a:p>
        </p:txBody>
      </p:sp>
      <p:sp>
        <p:nvSpPr>
          <p:cNvPr id="8" name="Holder 7">
            <a:extLst>
              <a:ext uri="{FF2B5EF4-FFF2-40B4-BE49-F238E27FC236}">
                <a16:creationId xmlns:a16="http://schemas.microsoft.com/office/drawing/2014/main" id="{479D6CAE-9BF8-48E5-A120-CBD1C0345844}"/>
              </a:ext>
            </a:extLst>
          </p:cNvPr>
          <p:cNvSpPr>
            <a:spLocks noGrp="1"/>
          </p:cNvSpPr>
          <p:nvPr>
            <p:ph type="sldNum" sz="quarter" idx="12"/>
          </p:nvPr>
        </p:nvSpPr>
        <p:spPr/>
        <p:txBody>
          <a:bodyPr/>
          <a:lstStyle>
            <a:lvl1pPr>
              <a:defRPr/>
            </a:lvl1pPr>
          </a:lstStyle>
          <a:p>
            <a:pPr>
              <a:defRPr/>
            </a:pPr>
            <a:fld id="{6F8CF98C-3F30-44E7-A7E3-0D11877C7505}" type="slidenum">
              <a:rPr lang="es-CL" altLang="es-CL"/>
              <a:pPr>
                <a:defRPr/>
              </a:pPr>
              <a:t>‹Nº›</a:t>
            </a:fld>
            <a:endParaRPr lang="es-CL" altLang="es-CL"/>
          </a:p>
        </p:txBody>
      </p:sp>
    </p:spTree>
    <p:extLst>
      <p:ext uri="{BB962C8B-B14F-4D97-AF65-F5344CB8AC3E}">
        <p14:creationId xmlns:p14="http://schemas.microsoft.com/office/powerpoint/2010/main" val="3941703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DC580E0-0EBE-4A37-8019-3D717B3B05E4}"/>
              </a:ext>
            </a:extLst>
          </p:cNvPr>
          <p:cNvSpPr>
            <a:spLocks noGrp="1"/>
          </p:cNvSpPr>
          <p:nvPr>
            <p:ph type="dt" sz="half" idx="10"/>
          </p:nvPr>
        </p:nvSpPr>
        <p:spPr/>
        <p:txBody>
          <a:bodyPr/>
          <a:lstStyle>
            <a:lvl1pPr>
              <a:defRPr>
                <a:solidFill>
                  <a:prstClr val="black">
                    <a:tint val="75000"/>
                  </a:prstClr>
                </a:solidFill>
              </a:defRPr>
            </a:lvl1pPr>
          </a:lstStyle>
          <a:p>
            <a:pPr>
              <a:defRPr/>
            </a:pPr>
            <a:fld id="{8BBF9142-9F4E-4673-96A9-11F833154418}" type="datetimeFigureOut">
              <a:rPr lang="es-CL"/>
              <a:pPr>
                <a:defRPr/>
              </a:pPr>
              <a:t>14-01-2022</a:t>
            </a:fld>
            <a:endParaRPr lang="es-CL"/>
          </a:p>
        </p:txBody>
      </p:sp>
      <p:sp>
        <p:nvSpPr>
          <p:cNvPr id="3" name="Marcador de pie de página 2">
            <a:extLst>
              <a:ext uri="{FF2B5EF4-FFF2-40B4-BE49-F238E27FC236}">
                <a16:creationId xmlns:a16="http://schemas.microsoft.com/office/drawing/2014/main" id="{A2411DB8-D24A-4983-AF15-B7359DFB7A25}"/>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s-CL"/>
          </a:p>
        </p:txBody>
      </p:sp>
      <p:sp>
        <p:nvSpPr>
          <p:cNvPr id="4" name="Marcador de número de diapositiva 3">
            <a:extLst>
              <a:ext uri="{FF2B5EF4-FFF2-40B4-BE49-F238E27FC236}">
                <a16:creationId xmlns:a16="http://schemas.microsoft.com/office/drawing/2014/main" id="{4D5E381E-FB07-4AFE-BF5B-23FFD485E38E}"/>
              </a:ext>
            </a:extLst>
          </p:cNvPr>
          <p:cNvSpPr>
            <a:spLocks noGrp="1"/>
          </p:cNvSpPr>
          <p:nvPr>
            <p:ph type="sldNum" sz="quarter" idx="12"/>
          </p:nvPr>
        </p:nvSpPr>
        <p:spPr/>
        <p:txBody>
          <a:bodyPr/>
          <a:lstStyle>
            <a:lvl1pPr>
              <a:defRPr/>
            </a:lvl1pPr>
          </a:lstStyle>
          <a:p>
            <a:pPr>
              <a:defRPr/>
            </a:pPr>
            <a:fld id="{AEA132E2-468B-4226-B325-CECBDEE655E7}" type="slidenum">
              <a:rPr lang="es-CL" altLang="es-CL"/>
              <a:pPr>
                <a:defRPr/>
              </a:pPr>
              <a:t>‹Nº›</a:t>
            </a:fld>
            <a:endParaRPr lang="es-CL" altLang="es-CL"/>
          </a:p>
        </p:txBody>
      </p:sp>
    </p:spTree>
    <p:extLst>
      <p:ext uri="{BB962C8B-B14F-4D97-AF65-F5344CB8AC3E}">
        <p14:creationId xmlns:p14="http://schemas.microsoft.com/office/powerpoint/2010/main" val="2742073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Diapositiva de título">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a:lstStyle>
            <a:lvl1pPr>
              <a:defRPr/>
            </a:lvl1pPr>
          </a:lstStyle>
          <a:p>
            <a:r>
              <a:rPr lang="es-ES"/>
              <a:t>Haga clic para modificar el estilo de título del patrón</a:t>
            </a:r>
            <a:endParaRPr/>
          </a:p>
        </p:txBody>
      </p:sp>
      <p:sp>
        <p:nvSpPr>
          <p:cNvPr id="3" name="Holder 3"/>
          <p:cNvSpPr>
            <a:spLocks noGrp="1"/>
          </p:cNvSpPr>
          <p:nvPr>
            <p:ph type="subTitle" idx="4"/>
          </p:nvPr>
        </p:nvSpPr>
        <p:spPr>
          <a:xfrm>
            <a:off x="1828800" y="3840498"/>
            <a:ext cx="8534400" cy="276999"/>
          </a:xfrm>
          <a:prstGeom prst="rect">
            <a:avLst/>
          </a:prstGeom>
        </p:spPr>
        <p:txBody>
          <a:bodyPr/>
          <a:lstStyle>
            <a:lvl1pPr>
              <a:defRPr/>
            </a:lvl1pPr>
          </a:lstStyle>
          <a:p>
            <a:r>
              <a:rPr lang="es-ES"/>
              <a:t>Haga clic para modificar el estilo de subtítulo del patrón</a:t>
            </a:r>
            <a:endParaRPr/>
          </a:p>
        </p:txBody>
      </p:sp>
      <p:sp>
        <p:nvSpPr>
          <p:cNvPr id="4" name="Holder 4">
            <a:extLst>
              <a:ext uri="{FF2B5EF4-FFF2-40B4-BE49-F238E27FC236}">
                <a16:creationId xmlns:a16="http://schemas.microsoft.com/office/drawing/2014/main" id="{3B4873BC-1ACE-4BC5-A115-E5B794945F28}"/>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0272AD47-1EA1-43A9-9341-3E36DC5EF4D0}"/>
              </a:ext>
            </a:extLst>
          </p:cNvPr>
          <p:cNvSpPr>
            <a:spLocks noGrp="1"/>
          </p:cNvSpPr>
          <p:nvPr>
            <p:ph type="dt" sz="half" idx="11"/>
          </p:nvPr>
        </p:nvSpPr>
        <p:spPr/>
        <p:txBody>
          <a:bodyPr/>
          <a:lstStyle>
            <a:lvl1pPr>
              <a:defRPr/>
            </a:lvl1pPr>
          </a:lstStyle>
          <a:p>
            <a:pPr>
              <a:defRPr/>
            </a:pPr>
            <a:fld id="{02FF4891-4BF1-4D9F-9956-01E730CCD568}" type="datetimeFigureOut">
              <a:rPr lang="en-US"/>
              <a:pPr>
                <a:defRPr/>
              </a:pPr>
              <a:t>1/14/2022</a:t>
            </a:fld>
            <a:endParaRPr lang="en-US" dirty="0"/>
          </a:p>
        </p:txBody>
      </p:sp>
      <p:sp>
        <p:nvSpPr>
          <p:cNvPr id="6" name="Holder 6">
            <a:extLst>
              <a:ext uri="{FF2B5EF4-FFF2-40B4-BE49-F238E27FC236}">
                <a16:creationId xmlns:a16="http://schemas.microsoft.com/office/drawing/2014/main" id="{ED8D54DD-531E-4019-A072-D8EEE35470A3}"/>
              </a:ext>
            </a:extLst>
          </p:cNvPr>
          <p:cNvSpPr>
            <a:spLocks noGrp="1"/>
          </p:cNvSpPr>
          <p:nvPr>
            <p:ph type="sldNum" sz="quarter" idx="12"/>
          </p:nvPr>
        </p:nvSpPr>
        <p:spPr/>
        <p:txBody>
          <a:bodyPr/>
          <a:lstStyle>
            <a:lvl1pPr>
              <a:defRPr/>
            </a:lvl1pPr>
          </a:lstStyle>
          <a:p>
            <a:pPr>
              <a:defRPr/>
            </a:pPr>
            <a:fld id="{414F43C0-1B5D-4A5A-82F0-D85A8DC0E0C5}" type="slidenum">
              <a:rPr lang="es-CL" altLang="es-CL"/>
              <a:pPr>
                <a:defRPr/>
              </a:pPr>
              <a:t>‹Nº›</a:t>
            </a:fld>
            <a:endParaRPr lang="es-CL" altLang="es-CL"/>
          </a:p>
        </p:txBody>
      </p:sp>
    </p:spTree>
    <p:extLst>
      <p:ext uri="{BB962C8B-B14F-4D97-AF65-F5344CB8AC3E}">
        <p14:creationId xmlns:p14="http://schemas.microsoft.com/office/powerpoint/2010/main" val="3015396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2285665" y="755712"/>
            <a:ext cx="2365617" cy="3877985"/>
          </a:xfrm>
        </p:spPr>
        <p:txBody>
          <a:bodyPr/>
          <a:lstStyle>
            <a:lvl1pPr>
              <a:defRPr sz="36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type="body" idx="1"/>
          </p:nvPr>
        </p:nvSpPr>
        <p:spPr>
          <a:xfrm>
            <a:off x="1680758" y="2444464"/>
            <a:ext cx="8830511" cy="307776"/>
          </a:xfrm>
        </p:spPr>
        <p:txBody>
          <a:bodyPr/>
          <a:lstStyle>
            <a:lvl1pPr>
              <a:defRPr sz="2000" b="0" i="0">
                <a:solidFill>
                  <a:schemeClr val="bg1"/>
                </a:solidFill>
                <a:latin typeface="Century Gothic"/>
                <a:cs typeface="Century Gothic"/>
              </a:defRPr>
            </a:lvl1pPr>
          </a:lstStyle>
          <a:p>
            <a:pPr lvl="0"/>
            <a:r>
              <a:rPr lang="es-ES"/>
              <a:t>Haga clic para modificar el estilo de texto del patrón</a:t>
            </a:r>
          </a:p>
        </p:txBody>
      </p:sp>
      <p:sp>
        <p:nvSpPr>
          <p:cNvPr id="4" name="Holder 4">
            <a:extLst>
              <a:ext uri="{FF2B5EF4-FFF2-40B4-BE49-F238E27FC236}">
                <a16:creationId xmlns:a16="http://schemas.microsoft.com/office/drawing/2014/main" id="{051D7CC6-9FEA-4F2F-B8D4-80B917EA8C9D}"/>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2A047E05-912C-4770-AA92-82837F9C5BE9}"/>
              </a:ext>
            </a:extLst>
          </p:cNvPr>
          <p:cNvSpPr>
            <a:spLocks noGrp="1"/>
          </p:cNvSpPr>
          <p:nvPr>
            <p:ph type="dt" sz="half" idx="11"/>
          </p:nvPr>
        </p:nvSpPr>
        <p:spPr/>
        <p:txBody>
          <a:bodyPr/>
          <a:lstStyle>
            <a:lvl1pPr>
              <a:defRPr/>
            </a:lvl1pPr>
          </a:lstStyle>
          <a:p>
            <a:pPr>
              <a:defRPr/>
            </a:pPr>
            <a:fld id="{EFBD468E-1324-4959-83A5-5014FE8CFB77}" type="datetimeFigureOut">
              <a:rPr lang="en-US"/>
              <a:pPr>
                <a:defRPr/>
              </a:pPr>
              <a:t>1/14/2022</a:t>
            </a:fld>
            <a:endParaRPr lang="en-US" dirty="0"/>
          </a:p>
        </p:txBody>
      </p:sp>
      <p:sp>
        <p:nvSpPr>
          <p:cNvPr id="6" name="Holder 6">
            <a:extLst>
              <a:ext uri="{FF2B5EF4-FFF2-40B4-BE49-F238E27FC236}">
                <a16:creationId xmlns:a16="http://schemas.microsoft.com/office/drawing/2014/main" id="{4360B0EA-ED6D-4EF5-94E9-07E064B5BAB5}"/>
              </a:ext>
            </a:extLst>
          </p:cNvPr>
          <p:cNvSpPr>
            <a:spLocks noGrp="1"/>
          </p:cNvSpPr>
          <p:nvPr>
            <p:ph type="sldNum" sz="quarter" idx="12"/>
          </p:nvPr>
        </p:nvSpPr>
        <p:spPr/>
        <p:txBody>
          <a:bodyPr/>
          <a:lstStyle>
            <a:lvl1pPr>
              <a:defRPr/>
            </a:lvl1pPr>
          </a:lstStyle>
          <a:p>
            <a:pPr>
              <a:defRPr/>
            </a:pPr>
            <a:fld id="{404BBF99-2B45-4BC5-AC9F-1E34E8476066}" type="slidenum">
              <a:rPr lang="es-CL" altLang="es-CL"/>
              <a:pPr>
                <a:defRPr/>
              </a:pPr>
              <a:t>‹Nº›</a:t>
            </a:fld>
            <a:endParaRPr lang="es-CL" altLang="es-CL"/>
          </a:p>
        </p:txBody>
      </p:sp>
    </p:spTree>
    <p:extLst>
      <p:ext uri="{BB962C8B-B14F-4D97-AF65-F5344CB8AC3E}">
        <p14:creationId xmlns:p14="http://schemas.microsoft.com/office/powerpoint/2010/main" val="2300578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Dos objetos">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84017894-55FE-4595-A926-407E86884961}"/>
              </a:ext>
            </a:extLst>
          </p:cNvPr>
          <p:cNvSpPr>
            <a:spLocks noChangeArrowheads="1"/>
          </p:cNvSpPr>
          <p:nvPr/>
        </p:nvSpPr>
        <p:spPr bwMode="auto">
          <a:xfrm>
            <a:off x="0" y="0"/>
            <a:ext cx="12192000" cy="6858000"/>
          </a:xfrm>
          <a:prstGeom prst="rect">
            <a:avLst/>
          </a:prstGeom>
          <a:blipFill dpi="0" rotWithShape="1">
            <a:blip r:embed="rId2"/>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solidFill>
                <a:prstClr val="black"/>
              </a:solidFill>
            </a:endParaRPr>
          </a:p>
        </p:txBody>
      </p:sp>
      <p:sp>
        <p:nvSpPr>
          <p:cNvPr id="2" name="Holder 2"/>
          <p:cNvSpPr>
            <a:spLocks noGrp="1"/>
          </p:cNvSpPr>
          <p:nvPr>
            <p:ph type="title"/>
          </p:nvPr>
        </p:nvSpPr>
        <p:spPr>
          <a:xfrm>
            <a:off x="2285665" y="755712"/>
            <a:ext cx="2365617" cy="3877985"/>
          </a:xfrm>
        </p:spPr>
        <p:txBody>
          <a:bodyPr/>
          <a:lstStyle>
            <a:lvl1pPr>
              <a:defRPr sz="36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sz="half" idx="2"/>
          </p:nvPr>
        </p:nvSpPr>
        <p:spPr>
          <a:xfrm>
            <a:off x="1347269" y="2216811"/>
            <a:ext cx="4250641" cy="656462"/>
          </a:xfrm>
          <a:prstGeom prst="rect">
            <a:avLst/>
          </a:prstGeom>
        </p:spPr>
        <p:txBody>
          <a:bodyPr/>
          <a:lstStyle>
            <a:lvl1pPr>
              <a:defRPr sz="2133" b="1" i="0">
                <a:solidFill>
                  <a:srgbClr val="E45266"/>
                </a:solidFill>
                <a:latin typeface="Arial"/>
                <a:cs typeface="Arial"/>
              </a:defRPr>
            </a:lvl1pPr>
          </a:lstStyle>
          <a:p>
            <a:pPr lvl="0"/>
            <a:r>
              <a:rPr lang="es-ES"/>
              <a:t>Haga clic para modificar el estilo de texto del patrón</a:t>
            </a:r>
          </a:p>
        </p:txBody>
      </p:sp>
      <p:sp>
        <p:nvSpPr>
          <p:cNvPr id="4" name="Holder 4"/>
          <p:cNvSpPr>
            <a:spLocks noGrp="1"/>
          </p:cNvSpPr>
          <p:nvPr>
            <p:ph sz="half" idx="3"/>
          </p:nvPr>
        </p:nvSpPr>
        <p:spPr>
          <a:xfrm>
            <a:off x="6513371" y="1780055"/>
            <a:ext cx="4753956" cy="533351"/>
          </a:xfrm>
          <a:prstGeom prst="rect">
            <a:avLst/>
          </a:prstGeom>
        </p:spPr>
        <p:txBody>
          <a:bodyPr/>
          <a:lstStyle>
            <a:lvl1pPr>
              <a:defRPr sz="1733" b="0" i="0">
                <a:solidFill>
                  <a:schemeClr val="bg1"/>
                </a:solidFill>
                <a:latin typeface="Century Gothic"/>
                <a:cs typeface="Century Gothic"/>
              </a:defRPr>
            </a:lvl1pPr>
          </a:lstStyle>
          <a:p>
            <a:pPr lvl="0"/>
            <a:r>
              <a:rPr lang="es-ES"/>
              <a:t>Haga clic para modificar el estilo de texto del patrón</a:t>
            </a:r>
          </a:p>
        </p:txBody>
      </p:sp>
      <p:sp>
        <p:nvSpPr>
          <p:cNvPr id="6" name="Holder 5">
            <a:extLst>
              <a:ext uri="{FF2B5EF4-FFF2-40B4-BE49-F238E27FC236}">
                <a16:creationId xmlns:a16="http://schemas.microsoft.com/office/drawing/2014/main" id="{E08EE111-A1AC-4E7F-A8F4-05D6365997F4}"/>
              </a:ext>
            </a:extLst>
          </p:cNvPr>
          <p:cNvSpPr>
            <a:spLocks noGrp="1"/>
          </p:cNvSpPr>
          <p:nvPr>
            <p:ph type="ftr" sz="quarter" idx="10"/>
          </p:nvPr>
        </p:nvSpPr>
        <p:spPr/>
        <p:txBody>
          <a:bodyPr/>
          <a:lstStyle>
            <a:lvl1pPr algn="ctr">
              <a:defRPr>
                <a:solidFill>
                  <a:prstClr val="black">
                    <a:tint val="75000"/>
                  </a:prstClr>
                </a:solidFill>
              </a:defRPr>
            </a:lvl1pPr>
          </a:lstStyle>
          <a:p>
            <a:pPr>
              <a:defRPr/>
            </a:pPr>
            <a:endParaRPr/>
          </a:p>
        </p:txBody>
      </p:sp>
      <p:sp>
        <p:nvSpPr>
          <p:cNvPr id="7" name="Holder 6">
            <a:extLst>
              <a:ext uri="{FF2B5EF4-FFF2-40B4-BE49-F238E27FC236}">
                <a16:creationId xmlns:a16="http://schemas.microsoft.com/office/drawing/2014/main" id="{41ED6BB9-01D3-4F28-954B-C2967E205A8B}"/>
              </a:ext>
            </a:extLst>
          </p:cNvPr>
          <p:cNvSpPr>
            <a:spLocks noGrp="1"/>
          </p:cNvSpPr>
          <p:nvPr>
            <p:ph type="dt" sz="half" idx="11"/>
          </p:nvPr>
        </p:nvSpPr>
        <p:spPr/>
        <p:txBody>
          <a:bodyPr/>
          <a:lstStyle>
            <a:lvl1pPr algn="l">
              <a:defRPr>
                <a:solidFill>
                  <a:prstClr val="black">
                    <a:tint val="75000"/>
                  </a:prstClr>
                </a:solidFill>
              </a:defRPr>
            </a:lvl1pPr>
          </a:lstStyle>
          <a:p>
            <a:pPr>
              <a:defRPr/>
            </a:pPr>
            <a:fld id="{BA7E49ED-A87B-498C-BEFD-36A00D5FAF07}" type="datetimeFigureOut">
              <a:rPr lang="en-US"/>
              <a:pPr>
                <a:defRPr/>
              </a:pPr>
              <a:t>1/14/2022</a:t>
            </a:fld>
            <a:endParaRPr lang="en-US" dirty="0"/>
          </a:p>
        </p:txBody>
      </p:sp>
      <p:sp>
        <p:nvSpPr>
          <p:cNvPr id="8" name="Holder 7">
            <a:extLst>
              <a:ext uri="{FF2B5EF4-FFF2-40B4-BE49-F238E27FC236}">
                <a16:creationId xmlns:a16="http://schemas.microsoft.com/office/drawing/2014/main" id="{A1D3C722-17A6-44A4-96F7-78D9EA696922}"/>
              </a:ext>
            </a:extLst>
          </p:cNvPr>
          <p:cNvSpPr>
            <a:spLocks noGrp="1"/>
          </p:cNvSpPr>
          <p:nvPr>
            <p:ph type="sldNum" sz="quarter" idx="12"/>
          </p:nvPr>
        </p:nvSpPr>
        <p:spPr/>
        <p:txBody>
          <a:bodyPr/>
          <a:lstStyle>
            <a:lvl1pPr>
              <a:defRPr/>
            </a:lvl1pPr>
          </a:lstStyle>
          <a:p>
            <a:pPr>
              <a:defRPr/>
            </a:pPr>
            <a:fld id="{6DF91B43-B741-46C0-8208-B252C071DE44}" type="slidenum">
              <a:rPr lang="es-CL" altLang="es-CL"/>
              <a:pPr>
                <a:defRPr/>
              </a:pPr>
              <a:t>‹Nº›</a:t>
            </a:fld>
            <a:endParaRPr lang="es-CL" altLang="es-CL"/>
          </a:p>
        </p:txBody>
      </p:sp>
    </p:spTree>
    <p:extLst>
      <p:ext uri="{BB962C8B-B14F-4D97-AF65-F5344CB8AC3E}">
        <p14:creationId xmlns:p14="http://schemas.microsoft.com/office/powerpoint/2010/main" val="2440131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CBA36B-8489-47EB-BF70-8CCE493B70D4}"/>
              </a:ext>
            </a:extLst>
          </p:cNvPr>
          <p:cNvSpPr>
            <a:spLocks noGrp="1"/>
          </p:cNvSpPr>
          <p:nvPr>
            <p:ph type="dt" sz="half" idx="10"/>
          </p:nvPr>
        </p:nvSpPr>
        <p:spPr/>
        <p:txBody>
          <a:bodyPr/>
          <a:lstStyle>
            <a:lvl1pPr>
              <a:defRPr>
                <a:solidFill>
                  <a:prstClr val="black">
                    <a:tint val="75000"/>
                  </a:prstClr>
                </a:solidFill>
              </a:defRPr>
            </a:lvl1pPr>
          </a:lstStyle>
          <a:p>
            <a:pPr>
              <a:defRPr/>
            </a:pPr>
            <a:fld id="{B0AB613D-D5F8-4832-B8ED-251EF207F4BC}" type="datetimeFigureOut">
              <a:rPr lang="es-CL"/>
              <a:pPr>
                <a:defRPr/>
              </a:pPr>
              <a:t>14-01-2022</a:t>
            </a:fld>
            <a:endParaRPr lang="es-CL"/>
          </a:p>
        </p:txBody>
      </p:sp>
      <p:sp>
        <p:nvSpPr>
          <p:cNvPr id="3" name="Marcador de pie de página 2">
            <a:extLst>
              <a:ext uri="{FF2B5EF4-FFF2-40B4-BE49-F238E27FC236}">
                <a16:creationId xmlns:a16="http://schemas.microsoft.com/office/drawing/2014/main" id="{936241EB-CDFB-4AEA-BE01-4788565261A6}"/>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s-CL"/>
          </a:p>
        </p:txBody>
      </p:sp>
      <p:sp>
        <p:nvSpPr>
          <p:cNvPr id="4" name="Marcador de número de diapositiva 3">
            <a:extLst>
              <a:ext uri="{FF2B5EF4-FFF2-40B4-BE49-F238E27FC236}">
                <a16:creationId xmlns:a16="http://schemas.microsoft.com/office/drawing/2014/main" id="{7A54E2F0-B0C9-4D35-A8D5-9D9A0B31CA89}"/>
              </a:ext>
            </a:extLst>
          </p:cNvPr>
          <p:cNvSpPr>
            <a:spLocks noGrp="1"/>
          </p:cNvSpPr>
          <p:nvPr>
            <p:ph type="sldNum" sz="quarter" idx="12"/>
          </p:nvPr>
        </p:nvSpPr>
        <p:spPr/>
        <p:txBody>
          <a:bodyPr/>
          <a:lstStyle>
            <a:lvl1pPr>
              <a:defRPr/>
            </a:lvl1pPr>
          </a:lstStyle>
          <a:p>
            <a:pPr>
              <a:defRPr/>
            </a:pPr>
            <a:fld id="{632636BC-7B97-4A6A-A3BB-AEA5C5F93533}" type="slidenum">
              <a:rPr lang="es-CL" altLang="es-CL"/>
              <a:pPr>
                <a:defRPr/>
              </a:pPr>
              <a:t>‹Nº›</a:t>
            </a:fld>
            <a:endParaRPr lang="es-CL" altLang="es-CL"/>
          </a:p>
        </p:txBody>
      </p:sp>
    </p:spTree>
    <p:extLst>
      <p:ext uri="{BB962C8B-B14F-4D97-AF65-F5344CB8AC3E}">
        <p14:creationId xmlns:p14="http://schemas.microsoft.com/office/powerpoint/2010/main" val="354225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apositiva de título">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a:lstStyle>
            <a:lvl1pPr>
              <a:defRPr/>
            </a:lvl1pPr>
          </a:lstStyle>
          <a:p>
            <a:r>
              <a:rPr lang="es-ES"/>
              <a:t>Haga clic para modificar el estilo de título del patrón</a:t>
            </a:r>
            <a:endParaRPr/>
          </a:p>
        </p:txBody>
      </p:sp>
      <p:sp>
        <p:nvSpPr>
          <p:cNvPr id="3" name="Holder 3"/>
          <p:cNvSpPr>
            <a:spLocks noGrp="1"/>
          </p:cNvSpPr>
          <p:nvPr>
            <p:ph type="subTitle" idx="4"/>
          </p:nvPr>
        </p:nvSpPr>
        <p:spPr>
          <a:xfrm>
            <a:off x="1828800" y="3840498"/>
            <a:ext cx="8534400" cy="276999"/>
          </a:xfrm>
          <a:prstGeom prst="rect">
            <a:avLst/>
          </a:prstGeom>
        </p:spPr>
        <p:txBody>
          <a:bodyPr/>
          <a:lstStyle>
            <a:lvl1pPr>
              <a:defRPr/>
            </a:lvl1pPr>
          </a:lstStyle>
          <a:p>
            <a:r>
              <a:rPr lang="es-ES"/>
              <a:t>Haga clic para modificar el estilo de subtítulo del patrón</a:t>
            </a:r>
            <a:endParaRPr/>
          </a:p>
        </p:txBody>
      </p:sp>
      <p:sp>
        <p:nvSpPr>
          <p:cNvPr id="4" name="Holder 4">
            <a:extLst>
              <a:ext uri="{FF2B5EF4-FFF2-40B4-BE49-F238E27FC236}">
                <a16:creationId xmlns:a16="http://schemas.microsoft.com/office/drawing/2014/main" id="{FF16CDC9-77B4-4AB2-923F-D17A77CDB229}"/>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5A5FF1B4-7E5A-4585-91B7-D13F0171368B}"/>
              </a:ext>
            </a:extLst>
          </p:cNvPr>
          <p:cNvSpPr>
            <a:spLocks noGrp="1"/>
          </p:cNvSpPr>
          <p:nvPr>
            <p:ph type="dt" sz="half" idx="11"/>
          </p:nvPr>
        </p:nvSpPr>
        <p:spPr/>
        <p:txBody>
          <a:bodyPr/>
          <a:lstStyle>
            <a:lvl1pPr>
              <a:defRPr/>
            </a:lvl1pPr>
          </a:lstStyle>
          <a:p>
            <a:pPr>
              <a:defRPr/>
            </a:pPr>
            <a:fld id="{2F24B327-4975-4431-90C7-0B7F033DC4D3}" type="datetimeFigureOut">
              <a:rPr lang="en-US"/>
              <a:pPr>
                <a:defRPr/>
              </a:pPr>
              <a:t>1/14/2022</a:t>
            </a:fld>
            <a:endParaRPr lang="en-US" dirty="0"/>
          </a:p>
        </p:txBody>
      </p:sp>
      <p:sp>
        <p:nvSpPr>
          <p:cNvPr id="6" name="Holder 6">
            <a:extLst>
              <a:ext uri="{FF2B5EF4-FFF2-40B4-BE49-F238E27FC236}">
                <a16:creationId xmlns:a16="http://schemas.microsoft.com/office/drawing/2014/main" id="{36D80074-494B-4EA1-B3E8-3ED4848A0189}"/>
              </a:ext>
            </a:extLst>
          </p:cNvPr>
          <p:cNvSpPr>
            <a:spLocks noGrp="1"/>
          </p:cNvSpPr>
          <p:nvPr>
            <p:ph type="sldNum" sz="quarter" idx="12"/>
          </p:nvPr>
        </p:nvSpPr>
        <p:spPr/>
        <p:txBody>
          <a:bodyPr/>
          <a:lstStyle>
            <a:lvl1pPr>
              <a:defRPr/>
            </a:lvl1pPr>
          </a:lstStyle>
          <a:p>
            <a:pPr>
              <a:defRPr/>
            </a:pPr>
            <a:fld id="{F4F65F8A-7128-4271-B0C9-01F36B40CDE1}" type="slidenum">
              <a:rPr lang="es-CL" altLang="es-CL"/>
              <a:pPr>
                <a:defRPr/>
              </a:pPr>
              <a:t>‹Nº›</a:t>
            </a:fld>
            <a:endParaRPr lang="es-CL" altLang="es-CL"/>
          </a:p>
        </p:txBody>
      </p:sp>
    </p:spTree>
    <p:extLst>
      <p:ext uri="{BB962C8B-B14F-4D97-AF65-F5344CB8AC3E}">
        <p14:creationId xmlns:p14="http://schemas.microsoft.com/office/powerpoint/2010/main" val="3796860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2285665" y="755712"/>
            <a:ext cx="2365617" cy="3877985"/>
          </a:xfrm>
        </p:spPr>
        <p:txBody>
          <a:bodyPr/>
          <a:lstStyle>
            <a:lvl1pPr>
              <a:defRPr sz="36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type="body" idx="1"/>
          </p:nvPr>
        </p:nvSpPr>
        <p:spPr>
          <a:xfrm>
            <a:off x="1680758" y="2444464"/>
            <a:ext cx="8830511" cy="307776"/>
          </a:xfrm>
        </p:spPr>
        <p:txBody>
          <a:bodyPr/>
          <a:lstStyle>
            <a:lvl1pPr>
              <a:defRPr sz="2000" b="0" i="0">
                <a:solidFill>
                  <a:schemeClr val="bg1"/>
                </a:solidFill>
                <a:latin typeface="Century Gothic"/>
                <a:cs typeface="Century Gothic"/>
              </a:defRPr>
            </a:lvl1pPr>
          </a:lstStyle>
          <a:p>
            <a:pPr lvl="0"/>
            <a:r>
              <a:rPr lang="es-ES"/>
              <a:t>Haga clic para modificar el estilo de texto del patrón</a:t>
            </a:r>
          </a:p>
        </p:txBody>
      </p:sp>
      <p:sp>
        <p:nvSpPr>
          <p:cNvPr id="4" name="Holder 4">
            <a:extLst>
              <a:ext uri="{FF2B5EF4-FFF2-40B4-BE49-F238E27FC236}">
                <a16:creationId xmlns:a16="http://schemas.microsoft.com/office/drawing/2014/main" id="{F4C4FBDC-C95F-49D8-9B2F-59FEE0A08BE4}"/>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5FFBC5D0-D665-4B3C-B3CF-311929F4010F}"/>
              </a:ext>
            </a:extLst>
          </p:cNvPr>
          <p:cNvSpPr>
            <a:spLocks noGrp="1"/>
          </p:cNvSpPr>
          <p:nvPr>
            <p:ph type="dt" sz="half" idx="11"/>
          </p:nvPr>
        </p:nvSpPr>
        <p:spPr/>
        <p:txBody>
          <a:bodyPr/>
          <a:lstStyle>
            <a:lvl1pPr>
              <a:defRPr/>
            </a:lvl1pPr>
          </a:lstStyle>
          <a:p>
            <a:pPr>
              <a:defRPr/>
            </a:pPr>
            <a:fld id="{8EED5CB2-CCA3-4105-9FAD-5B4E937E25C0}" type="datetimeFigureOut">
              <a:rPr lang="en-US"/>
              <a:pPr>
                <a:defRPr/>
              </a:pPr>
              <a:t>1/14/2022</a:t>
            </a:fld>
            <a:endParaRPr lang="en-US" dirty="0"/>
          </a:p>
        </p:txBody>
      </p:sp>
      <p:sp>
        <p:nvSpPr>
          <p:cNvPr id="6" name="Holder 6">
            <a:extLst>
              <a:ext uri="{FF2B5EF4-FFF2-40B4-BE49-F238E27FC236}">
                <a16:creationId xmlns:a16="http://schemas.microsoft.com/office/drawing/2014/main" id="{CCD4DC2E-0A5A-44A4-9D28-FBD6F4E39E17}"/>
              </a:ext>
            </a:extLst>
          </p:cNvPr>
          <p:cNvSpPr>
            <a:spLocks noGrp="1"/>
          </p:cNvSpPr>
          <p:nvPr>
            <p:ph type="sldNum" sz="quarter" idx="12"/>
          </p:nvPr>
        </p:nvSpPr>
        <p:spPr/>
        <p:txBody>
          <a:bodyPr/>
          <a:lstStyle>
            <a:lvl1pPr>
              <a:defRPr/>
            </a:lvl1pPr>
          </a:lstStyle>
          <a:p>
            <a:pPr>
              <a:defRPr/>
            </a:pPr>
            <a:fld id="{A191A0E8-CE36-4B0B-863E-D4BFAA02BC27}" type="slidenum">
              <a:rPr lang="es-CL" altLang="es-CL"/>
              <a:pPr>
                <a:defRPr/>
              </a:pPr>
              <a:t>‹Nº›</a:t>
            </a:fld>
            <a:endParaRPr lang="es-CL" altLang="es-CL"/>
          </a:p>
        </p:txBody>
      </p:sp>
    </p:spTree>
    <p:extLst>
      <p:ext uri="{BB962C8B-B14F-4D97-AF65-F5344CB8AC3E}">
        <p14:creationId xmlns:p14="http://schemas.microsoft.com/office/powerpoint/2010/main" val="86313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2285665" y="755712"/>
            <a:ext cx="2365617" cy="3877985"/>
          </a:xfrm>
        </p:spPr>
        <p:txBody>
          <a:bodyPr/>
          <a:lstStyle>
            <a:lvl1pPr>
              <a:defRPr sz="36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type="body" idx="1"/>
          </p:nvPr>
        </p:nvSpPr>
        <p:spPr>
          <a:xfrm>
            <a:off x="1680758" y="2444464"/>
            <a:ext cx="8830511" cy="307776"/>
          </a:xfrm>
        </p:spPr>
        <p:txBody>
          <a:bodyPr/>
          <a:lstStyle>
            <a:lvl1pPr>
              <a:defRPr sz="2000" b="0" i="0">
                <a:solidFill>
                  <a:schemeClr val="bg1"/>
                </a:solidFill>
                <a:latin typeface="Century Gothic"/>
                <a:cs typeface="Century Gothic"/>
              </a:defRPr>
            </a:lvl1pPr>
          </a:lstStyle>
          <a:p>
            <a:pPr lvl="0"/>
            <a:r>
              <a:rPr lang="es-ES"/>
              <a:t>Haga clic para modificar el estilo de texto del patrón</a:t>
            </a:r>
          </a:p>
        </p:txBody>
      </p:sp>
      <p:sp>
        <p:nvSpPr>
          <p:cNvPr id="4" name="Holder 4">
            <a:extLst>
              <a:ext uri="{FF2B5EF4-FFF2-40B4-BE49-F238E27FC236}">
                <a16:creationId xmlns:a16="http://schemas.microsoft.com/office/drawing/2014/main" id="{2405B4EA-BD96-4DBE-8D25-58369C98AF5F}"/>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648093E3-A505-4158-8F17-73B00AB4CBA0}"/>
              </a:ext>
            </a:extLst>
          </p:cNvPr>
          <p:cNvSpPr>
            <a:spLocks noGrp="1"/>
          </p:cNvSpPr>
          <p:nvPr>
            <p:ph type="dt" sz="half" idx="11"/>
          </p:nvPr>
        </p:nvSpPr>
        <p:spPr/>
        <p:txBody>
          <a:bodyPr/>
          <a:lstStyle>
            <a:lvl1pPr>
              <a:defRPr/>
            </a:lvl1pPr>
          </a:lstStyle>
          <a:p>
            <a:pPr>
              <a:defRPr/>
            </a:pPr>
            <a:fld id="{65F5B65B-1E21-4DE7-9ACA-692912FD191A}" type="datetimeFigureOut">
              <a:rPr lang="en-US"/>
              <a:pPr>
                <a:defRPr/>
              </a:pPr>
              <a:t>1/14/2022</a:t>
            </a:fld>
            <a:endParaRPr lang="en-US" dirty="0"/>
          </a:p>
        </p:txBody>
      </p:sp>
      <p:sp>
        <p:nvSpPr>
          <p:cNvPr id="6" name="Holder 6">
            <a:extLst>
              <a:ext uri="{FF2B5EF4-FFF2-40B4-BE49-F238E27FC236}">
                <a16:creationId xmlns:a16="http://schemas.microsoft.com/office/drawing/2014/main" id="{F6DDF439-DE48-45DA-B333-4BEEB85C8A91}"/>
              </a:ext>
            </a:extLst>
          </p:cNvPr>
          <p:cNvSpPr>
            <a:spLocks noGrp="1"/>
          </p:cNvSpPr>
          <p:nvPr>
            <p:ph type="sldNum" sz="quarter" idx="12"/>
          </p:nvPr>
        </p:nvSpPr>
        <p:spPr/>
        <p:txBody>
          <a:bodyPr/>
          <a:lstStyle>
            <a:lvl1pPr>
              <a:defRPr/>
            </a:lvl1pPr>
          </a:lstStyle>
          <a:p>
            <a:pPr>
              <a:defRPr/>
            </a:pPr>
            <a:fld id="{7C6295E2-A879-4A30-BDFC-3A3F35D9D3FD}" type="slidenum">
              <a:rPr lang="es-CL" altLang="es-CL"/>
              <a:pPr>
                <a:defRPr/>
              </a:pPr>
              <a:t>‹Nº›</a:t>
            </a:fld>
            <a:endParaRPr lang="es-CL" altLang="es-CL"/>
          </a:p>
        </p:txBody>
      </p:sp>
    </p:spTree>
    <p:extLst>
      <p:ext uri="{BB962C8B-B14F-4D97-AF65-F5344CB8AC3E}">
        <p14:creationId xmlns:p14="http://schemas.microsoft.com/office/powerpoint/2010/main" val="82611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os objetos">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A8B45243-195D-4E62-80AA-CB277D5B273D}"/>
              </a:ext>
            </a:extLst>
          </p:cNvPr>
          <p:cNvSpPr>
            <a:spLocks noChangeArrowheads="1"/>
          </p:cNvSpPr>
          <p:nvPr/>
        </p:nvSpPr>
        <p:spPr bwMode="auto">
          <a:xfrm>
            <a:off x="0" y="0"/>
            <a:ext cx="12192000" cy="6858000"/>
          </a:xfrm>
          <a:prstGeom prst="rect">
            <a:avLst/>
          </a:prstGeom>
          <a:blipFill dpi="0" rotWithShape="1">
            <a:blip r:embed="rId2"/>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2" name="Holder 2"/>
          <p:cNvSpPr>
            <a:spLocks noGrp="1"/>
          </p:cNvSpPr>
          <p:nvPr>
            <p:ph type="title"/>
          </p:nvPr>
        </p:nvSpPr>
        <p:spPr>
          <a:xfrm>
            <a:off x="2285665" y="755712"/>
            <a:ext cx="2365617" cy="3877985"/>
          </a:xfrm>
        </p:spPr>
        <p:txBody>
          <a:bodyPr/>
          <a:lstStyle>
            <a:lvl1pPr>
              <a:defRPr sz="36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sz="half" idx="2"/>
          </p:nvPr>
        </p:nvSpPr>
        <p:spPr>
          <a:xfrm>
            <a:off x="1347269" y="2216811"/>
            <a:ext cx="4250641" cy="656462"/>
          </a:xfrm>
          <a:prstGeom prst="rect">
            <a:avLst/>
          </a:prstGeom>
        </p:spPr>
        <p:txBody>
          <a:bodyPr/>
          <a:lstStyle>
            <a:lvl1pPr>
              <a:defRPr sz="2133" b="1" i="0">
                <a:solidFill>
                  <a:srgbClr val="E45266"/>
                </a:solidFill>
                <a:latin typeface="Arial"/>
                <a:cs typeface="Arial"/>
              </a:defRPr>
            </a:lvl1pPr>
          </a:lstStyle>
          <a:p>
            <a:pPr lvl="0"/>
            <a:r>
              <a:rPr lang="es-ES"/>
              <a:t>Haga clic para modificar el estilo de texto del patrón</a:t>
            </a:r>
          </a:p>
        </p:txBody>
      </p:sp>
      <p:sp>
        <p:nvSpPr>
          <p:cNvPr id="4" name="Holder 4"/>
          <p:cNvSpPr>
            <a:spLocks noGrp="1"/>
          </p:cNvSpPr>
          <p:nvPr>
            <p:ph sz="half" idx="3"/>
          </p:nvPr>
        </p:nvSpPr>
        <p:spPr>
          <a:xfrm>
            <a:off x="6513371" y="1780055"/>
            <a:ext cx="4753956" cy="533351"/>
          </a:xfrm>
          <a:prstGeom prst="rect">
            <a:avLst/>
          </a:prstGeom>
        </p:spPr>
        <p:txBody>
          <a:bodyPr/>
          <a:lstStyle>
            <a:lvl1pPr>
              <a:defRPr sz="1733" b="0" i="0">
                <a:solidFill>
                  <a:schemeClr val="bg1"/>
                </a:solidFill>
                <a:latin typeface="Century Gothic"/>
                <a:cs typeface="Century Gothic"/>
              </a:defRPr>
            </a:lvl1pPr>
          </a:lstStyle>
          <a:p>
            <a:pPr lvl="0"/>
            <a:r>
              <a:rPr lang="es-ES"/>
              <a:t>Haga clic para modificar el estilo de texto del patrón</a:t>
            </a:r>
          </a:p>
        </p:txBody>
      </p:sp>
      <p:sp>
        <p:nvSpPr>
          <p:cNvPr id="6" name="Holder 5">
            <a:extLst>
              <a:ext uri="{FF2B5EF4-FFF2-40B4-BE49-F238E27FC236}">
                <a16:creationId xmlns:a16="http://schemas.microsoft.com/office/drawing/2014/main" id="{AD5D2B5F-796F-46E3-9EE3-8868705EC4B8}"/>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7" name="Holder 6">
            <a:extLst>
              <a:ext uri="{FF2B5EF4-FFF2-40B4-BE49-F238E27FC236}">
                <a16:creationId xmlns:a16="http://schemas.microsoft.com/office/drawing/2014/main" id="{236E58A9-E87A-4C09-B526-F4E3C23E557E}"/>
              </a:ext>
            </a:extLst>
          </p:cNvPr>
          <p:cNvSpPr>
            <a:spLocks noGrp="1"/>
          </p:cNvSpPr>
          <p:nvPr>
            <p:ph type="dt" sz="half" idx="11"/>
          </p:nvPr>
        </p:nvSpPr>
        <p:spPr/>
        <p:txBody>
          <a:bodyPr/>
          <a:lstStyle>
            <a:lvl1pPr algn="l">
              <a:defRPr>
                <a:solidFill>
                  <a:schemeClr val="tx1">
                    <a:tint val="75000"/>
                  </a:schemeClr>
                </a:solidFill>
              </a:defRPr>
            </a:lvl1pPr>
          </a:lstStyle>
          <a:p>
            <a:pPr>
              <a:defRPr/>
            </a:pPr>
            <a:fld id="{B51033BC-122C-4133-8A47-C0A1CB2137FF}" type="datetimeFigureOut">
              <a:rPr lang="en-US"/>
              <a:pPr>
                <a:defRPr/>
              </a:pPr>
              <a:t>1/14/2022</a:t>
            </a:fld>
            <a:endParaRPr lang="en-US" dirty="0"/>
          </a:p>
        </p:txBody>
      </p:sp>
      <p:sp>
        <p:nvSpPr>
          <p:cNvPr id="8" name="Holder 7">
            <a:extLst>
              <a:ext uri="{FF2B5EF4-FFF2-40B4-BE49-F238E27FC236}">
                <a16:creationId xmlns:a16="http://schemas.microsoft.com/office/drawing/2014/main" id="{AC41BE97-931F-4602-9516-3E6C5B6754F8}"/>
              </a:ext>
            </a:extLst>
          </p:cNvPr>
          <p:cNvSpPr>
            <a:spLocks noGrp="1"/>
          </p:cNvSpPr>
          <p:nvPr>
            <p:ph type="sldNum" sz="quarter" idx="12"/>
          </p:nvPr>
        </p:nvSpPr>
        <p:spPr/>
        <p:txBody>
          <a:bodyPr/>
          <a:lstStyle>
            <a:lvl1pPr>
              <a:defRPr/>
            </a:lvl1pPr>
          </a:lstStyle>
          <a:p>
            <a:pPr>
              <a:defRPr/>
            </a:pPr>
            <a:fld id="{89B31417-FDF9-492D-9CA0-E4992E8418E5}" type="slidenum">
              <a:rPr lang="es-CL" altLang="es-CL"/>
              <a:pPr>
                <a:defRPr/>
              </a:pPr>
              <a:t>‹Nº›</a:t>
            </a:fld>
            <a:endParaRPr lang="es-CL" altLang="es-CL"/>
          </a:p>
        </p:txBody>
      </p:sp>
    </p:spTree>
    <p:extLst>
      <p:ext uri="{BB962C8B-B14F-4D97-AF65-F5344CB8AC3E}">
        <p14:creationId xmlns:p14="http://schemas.microsoft.com/office/powerpoint/2010/main" val="68884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olo el título">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D5E51C6D-FC40-4AD5-947D-D2AA1BF50D35}"/>
              </a:ext>
            </a:extLst>
          </p:cNvPr>
          <p:cNvSpPr>
            <a:spLocks noChangeArrowheads="1"/>
          </p:cNvSpPr>
          <p:nvPr/>
        </p:nvSpPr>
        <p:spPr bwMode="auto">
          <a:xfrm>
            <a:off x="0" y="0"/>
            <a:ext cx="12192000" cy="6858000"/>
          </a:xfrm>
          <a:prstGeom prst="rect">
            <a:avLst/>
          </a:prstGeom>
          <a:blipFill dpi="0" rotWithShape="1">
            <a:blip r:embed="rId2"/>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 name="bk object 17">
            <a:extLst>
              <a:ext uri="{FF2B5EF4-FFF2-40B4-BE49-F238E27FC236}">
                <a16:creationId xmlns:a16="http://schemas.microsoft.com/office/drawing/2014/main" id="{F6318DDD-C41E-449C-BAE1-BE085DB191C5}"/>
              </a:ext>
            </a:extLst>
          </p:cNvPr>
          <p:cNvSpPr>
            <a:spLocks noChangeArrowheads="1"/>
          </p:cNvSpPr>
          <p:nvPr/>
        </p:nvSpPr>
        <p:spPr bwMode="auto">
          <a:xfrm>
            <a:off x="0" y="611188"/>
            <a:ext cx="12192000" cy="6246812"/>
          </a:xfrm>
          <a:prstGeom prst="rect">
            <a:avLst/>
          </a:prstGeom>
          <a:blipFill dpi="0" rotWithShape="1">
            <a:blip r:embed="rId3"/>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5" name="bk object 18">
            <a:extLst>
              <a:ext uri="{FF2B5EF4-FFF2-40B4-BE49-F238E27FC236}">
                <a16:creationId xmlns:a16="http://schemas.microsoft.com/office/drawing/2014/main" id="{75B6E535-8C1D-47D9-8BFD-5996BEA49992}"/>
              </a:ext>
            </a:extLst>
          </p:cNvPr>
          <p:cNvSpPr>
            <a:spLocks/>
          </p:cNvSpPr>
          <p:nvPr/>
        </p:nvSpPr>
        <p:spPr bwMode="auto">
          <a:xfrm>
            <a:off x="0" y="0"/>
            <a:ext cx="5713413" cy="5713413"/>
          </a:xfrm>
          <a:custGeom>
            <a:avLst/>
            <a:gdLst>
              <a:gd name="T0" fmla="*/ 0 w 9420860"/>
              <a:gd name="T1" fmla="*/ 0 h 9420860"/>
              <a:gd name="T2" fmla="*/ 0 w 9420860"/>
              <a:gd name="T3" fmla="*/ 0 h 9420860"/>
              <a:gd name="T4" fmla="*/ 0 w 9420860"/>
              <a:gd name="T5" fmla="*/ 0 h 9420860"/>
              <a:gd name="T6" fmla="*/ 0 w 9420860"/>
              <a:gd name="T7" fmla="*/ 0 h 9420860"/>
              <a:gd name="T8" fmla="*/ 0 w 9420860"/>
              <a:gd name="T9" fmla="*/ 0 h 9420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20860" h="9420860">
                <a:moveTo>
                  <a:pt x="9420719" y="0"/>
                </a:moveTo>
                <a:lnTo>
                  <a:pt x="9379024" y="0"/>
                </a:lnTo>
                <a:lnTo>
                  <a:pt x="0" y="9379032"/>
                </a:lnTo>
                <a:lnTo>
                  <a:pt x="0" y="9420728"/>
                </a:lnTo>
                <a:lnTo>
                  <a:pt x="942071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 name="bk object 19">
            <a:extLst>
              <a:ext uri="{FF2B5EF4-FFF2-40B4-BE49-F238E27FC236}">
                <a16:creationId xmlns:a16="http://schemas.microsoft.com/office/drawing/2014/main" id="{866FFD78-5398-4C2D-81C6-7EF6A7EE0BEC}"/>
              </a:ext>
            </a:extLst>
          </p:cNvPr>
          <p:cNvSpPr>
            <a:spLocks/>
          </p:cNvSpPr>
          <p:nvPr/>
        </p:nvSpPr>
        <p:spPr bwMode="auto">
          <a:xfrm>
            <a:off x="0" y="0"/>
            <a:ext cx="6186488" cy="6186488"/>
          </a:xfrm>
          <a:custGeom>
            <a:avLst/>
            <a:gdLst>
              <a:gd name="T0" fmla="*/ 0 w 10202545"/>
              <a:gd name="T1" fmla="*/ 0 h 10202545"/>
              <a:gd name="T2" fmla="*/ 0 w 10202545"/>
              <a:gd name="T3" fmla="*/ 0 h 10202545"/>
              <a:gd name="T4" fmla="*/ 0 w 10202545"/>
              <a:gd name="T5" fmla="*/ 0 h 10202545"/>
              <a:gd name="T6" fmla="*/ 0 w 10202545"/>
              <a:gd name="T7" fmla="*/ 0 h 10202545"/>
              <a:gd name="T8" fmla="*/ 0 w 10202545"/>
              <a:gd name="T9" fmla="*/ 0 h 10202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2545" h="10202545">
                <a:moveTo>
                  <a:pt x="10202260" y="0"/>
                </a:moveTo>
                <a:lnTo>
                  <a:pt x="10160565" y="0"/>
                </a:lnTo>
                <a:lnTo>
                  <a:pt x="0" y="10160574"/>
                </a:lnTo>
                <a:lnTo>
                  <a:pt x="0" y="10202269"/>
                </a:lnTo>
                <a:lnTo>
                  <a:pt x="1020226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 name="bk object 20">
            <a:extLst>
              <a:ext uri="{FF2B5EF4-FFF2-40B4-BE49-F238E27FC236}">
                <a16:creationId xmlns:a16="http://schemas.microsoft.com/office/drawing/2014/main" id="{7F00C771-ADE5-4136-B58F-B2F32711B019}"/>
              </a:ext>
            </a:extLst>
          </p:cNvPr>
          <p:cNvSpPr>
            <a:spLocks/>
          </p:cNvSpPr>
          <p:nvPr/>
        </p:nvSpPr>
        <p:spPr bwMode="auto">
          <a:xfrm>
            <a:off x="0" y="0"/>
            <a:ext cx="6661150" cy="6661150"/>
          </a:xfrm>
          <a:custGeom>
            <a:avLst/>
            <a:gdLst>
              <a:gd name="T0" fmla="*/ 0 w 10984230"/>
              <a:gd name="T1" fmla="*/ 0 h 10984230"/>
              <a:gd name="T2" fmla="*/ 0 w 10984230"/>
              <a:gd name="T3" fmla="*/ 0 h 10984230"/>
              <a:gd name="T4" fmla="*/ 0 w 10984230"/>
              <a:gd name="T5" fmla="*/ 0 h 10984230"/>
              <a:gd name="T6" fmla="*/ 0 w 10984230"/>
              <a:gd name="T7" fmla="*/ 0 h 10984230"/>
              <a:gd name="T8" fmla="*/ 0 w 10984230"/>
              <a:gd name="T9" fmla="*/ 0 h 10984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84230" h="10984230">
                <a:moveTo>
                  <a:pt x="10983823" y="0"/>
                </a:moveTo>
                <a:lnTo>
                  <a:pt x="10942138" y="0"/>
                </a:lnTo>
                <a:lnTo>
                  <a:pt x="0" y="10942119"/>
                </a:lnTo>
                <a:lnTo>
                  <a:pt x="0" y="10983813"/>
                </a:lnTo>
                <a:lnTo>
                  <a:pt x="10983823"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 name="bk object 21">
            <a:extLst>
              <a:ext uri="{FF2B5EF4-FFF2-40B4-BE49-F238E27FC236}">
                <a16:creationId xmlns:a16="http://schemas.microsoft.com/office/drawing/2014/main" id="{3B1921B1-D509-4C60-9BF5-483768F4E1DA}"/>
              </a:ext>
            </a:extLst>
          </p:cNvPr>
          <p:cNvSpPr>
            <a:spLocks/>
          </p:cNvSpPr>
          <p:nvPr/>
        </p:nvSpPr>
        <p:spPr bwMode="auto">
          <a:xfrm>
            <a:off x="252413"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61" y="0"/>
                </a:moveTo>
                <a:lnTo>
                  <a:pt x="11308576" y="0"/>
                </a:lnTo>
                <a:lnTo>
                  <a:pt x="0" y="11308556"/>
                </a:lnTo>
                <a:lnTo>
                  <a:pt x="41694" y="11308556"/>
                </a:lnTo>
                <a:lnTo>
                  <a:pt x="1135026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 name="bk object 22">
            <a:extLst>
              <a:ext uri="{FF2B5EF4-FFF2-40B4-BE49-F238E27FC236}">
                <a16:creationId xmlns:a16="http://schemas.microsoft.com/office/drawing/2014/main" id="{947E0BE3-791B-4867-98BF-F80F0798C2EC}"/>
              </a:ext>
            </a:extLst>
          </p:cNvPr>
          <p:cNvSpPr>
            <a:spLocks/>
          </p:cNvSpPr>
          <p:nvPr/>
        </p:nvSpPr>
        <p:spPr bwMode="auto">
          <a:xfrm>
            <a:off x="725488"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61" y="0"/>
                </a:moveTo>
                <a:lnTo>
                  <a:pt x="11308576" y="0"/>
                </a:lnTo>
                <a:lnTo>
                  <a:pt x="0" y="11308556"/>
                </a:lnTo>
                <a:lnTo>
                  <a:pt x="41694" y="11308556"/>
                </a:lnTo>
                <a:lnTo>
                  <a:pt x="1135026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 name="bk object 23">
            <a:extLst>
              <a:ext uri="{FF2B5EF4-FFF2-40B4-BE49-F238E27FC236}">
                <a16:creationId xmlns:a16="http://schemas.microsoft.com/office/drawing/2014/main" id="{8FE321BC-A736-42C6-99DE-42C3EDF91D81}"/>
              </a:ext>
            </a:extLst>
          </p:cNvPr>
          <p:cNvSpPr>
            <a:spLocks/>
          </p:cNvSpPr>
          <p:nvPr/>
        </p:nvSpPr>
        <p:spPr bwMode="auto">
          <a:xfrm>
            <a:off x="1200150"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61" y="0"/>
                </a:moveTo>
                <a:lnTo>
                  <a:pt x="11308566" y="0"/>
                </a:lnTo>
                <a:lnTo>
                  <a:pt x="0" y="11308556"/>
                </a:lnTo>
                <a:lnTo>
                  <a:pt x="41684" y="11308556"/>
                </a:lnTo>
                <a:lnTo>
                  <a:pt x="1135026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 name="bk object 24">
            <a:extLst>
              <a:ext uri="{FF2B5EF4-FFF2-40B4-BE49-F238E27FC236}">
                <a16:creationId xmlns:a16="http://schemas.microsoft.com/office/drawing/2014/main" id="{462F3DE5-4922-42DB-B5B2-E0C7FF28F82C}"/>
              </a:ext>
            </a:extLst>
          </p:cNvPr>
          <p:cNvSpPr>
            <a:spLocks/>
          </p:cNvSpPr>
          <p:nvPr/>
        </p:nvSpPr>
        <p:spPr bwMode="auto">
          <a:xfrm>
            <a:off x="1674813"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 name="bk object 25">
            <a:extLst>
              <a:ext uri="{FF2B5EF4-FFF2-40B4-BE49-F238E27FC236}">
                <a16:creationId xmlns:a16="http://schemas.microsoft.com/office/drawing/2014/main" id="{7606504B-F27A-465C-8003-44521130D36F}"/>
              </a:ext>
            </a:extLst>
          </p:cNvPr>
          <p:cNvSpPr>
            <a:spLocks/>
          </p:cNvSpPr>
          <p:nvPr/>
        </p:nvSpPr>
        <p:spPr bwMode="auto">
          <a:xfrm>
            <a:off x="2147888"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 name="bk object 26">
            <a:extLst>
              <a:ext uri="{FF2B5EF4-FFF2-40B4-BE49-F238E27FC236}">
                <a16:creationId xmlns:a16="http://schemas.microsoft.com/office/drawing/2014/main" id="{54C2E851-2C5C-444B-AA87-A591CCE15641}"/>
              </a:ext>
            </a:extLst>
          </p:cNvPr>
          <p:cNvSpPr>
            <a:spLocks/>
          </p:cNvSpPr>
          <p:nvPr/>
        </p:nvSpPr>
        <p:spPr bwMode="auto">
          <a:xfrm>
            <a:off x="2622550"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 name="bk object 27">
            <a:extLst>
              <a:ext uri="{FF2B5EF4-FFF2-40B4-BE49-F238E27FC236}">
                <a16:creationId xmlns:a16="http://schemas.microsoft.com/office/drawing/2014/main" id="{6736AC1D-634D-4663-9BD8-6D733879E48F}"/>
              </a:ext>
            </a:extLst>
          </p:cNvPr>
          <p:cNvSpPr>
            <a:spLocks/>
          </p:cNvSpPr>
          <p:nvPr/>
        </p:nvSpPr>
        <p:spPr bwMode="auto">
          <a:xfrm>
            <a:off x="3094038" y="0"/>
            <a:ext cx="6886575"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 name="bk object 28">
            <a:extLst>
              <a:ext uri="{FF2B5EF4-FFF2-40B4-BE49-F238E27FC236}">
                <a16:creationId xmlns:a16="http://schemas.microsoft.com/office/drawing/2014/main" id="{6D991163-BC62-435A-A5BD-43E16C7B545C}"/>
              </a:ext>
            </a:extLst>
          </p:cNvPr>
          <p:cNvSpPr>
            <a:spLocks/>
          </p:cNvSpPr>
          <p:nvPr/>
        </p:nvSpPr>
        <p:spPr bwMode="auto">
          <a:xfrm>
            <a:off x="0" y="990600"/>
            <a:ext cx="5441950" cy="5454650"/>
          </a:xfrm>
          <a:custGeom>
            <a:avLst/>
            <a:gdLst>
              <a:gd name="T0" fmla="*/ 0 w 8973820"/>
              <a:gd name="T1" fmla="*/ 0 h 8993505"/>
              <a:gd name="T2" fmla="*/ 0 w 8973820"/>
              <a:gd name="T3" fmla="*/ 0 h 8993505"/>
              <a:gd name="T4" fmla="*/ 0 w 8973820"/>
              <a:gd name="T5" fmla="*/ 0 h 8993505"/>
              <a:gd name="T6" fmla="*/ 0 w 8973820"/>
              <a:gd name="T7" fmla="*/ 0 h 8993505"/>
              <a:gd name="T8" fmla="*/ 0 w 8973820"/>
              <a:gd name="T9" fmla="*/ 0 h 8993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73820" h="8993505">
                <a:moveTo>
                  <a:pt x="0" y="0"/>
                </a:moveTo>
                <a:lnTo>
                  <a:pt x="0" y="39480"/>
                </a:lnTo>
                <a:lnTo>
                  <a:pt x="8954027" y="8993500"/>
                </a:lnTo>
                <a:lnTo>
                  <a:pt x="8973775" y="8973752"/>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 name="bk object 29">
            <a:extLst>
              <a:ext uri="{FF2B5EF4-FFF2-40B4-BE49-F238E27FC236}">
                <a16:creationId xmlns:a16="http://schemas.microsoft.com/office/drawing/2014/main" id="{24FC0FE7-39D1-4169-9DDA-75C0552D54CD}"/>
              </a:ext>
            </a:extLst>
          </p:cNvPr>
          <p:cNvSpPr>
            <a:spLocks/>
          </p:cNvSpPr>
          <p:nvPr/>
        </p:nvSpPr>
        <p:spPr bwMode="auto">
          <a:xfrm>
            <a:off x="0" y="1289050"/>
            <a:ext cx="5532438" cy="5543550"/>
          </a:xfrm>
          <a:custGeom>
            <a:avLst/>
            <a:gdLst>
              <a:gd name="T0" fmla="*/ 0 w 9123045"/>
              <a:gd name="T1" fmla="*/ 0 h 9142730"/>
              <a:gd name="T2" fmla="*/ 0 w 9123045"/>
              <a:gd name="T3" fmla="*/ 0 h 9142730"/>
              <a:gd name="T4" fmla="*/ 0 w 9123045"/>
              <a:gd name="T5" fmla="*/ 0 h 9142730"/>
              <a:gd name="T6" fmla="*/ 0 w 9123045"/>
              <a:gd name="T7" fmla="*/ 0 h 9142730"/>
              <a:gd name="T8" fmla="*/ 0 w 9123045"/>
              <a:gd name="T9" fmla="*/ 0 h 9142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3045" h="9142730">
                <a:moveTo>
                  <a:pt x="0" y="0"/>
                </a:moveTo>
                <a:lnTo>
                  <a:pt x="0" y="39488"/>
                </a:lnTo>
                <a:lnTo>
                  <a:pt x="9102911" y="9142391"/>
                </a:lnTo>
                <a:lnTo>
                  <a:pt x="9122659" y="912264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 name="bk object 30">
            <a:extLst>
              <a:ext uri="{FF2B5EF4-FFF2-40B4-BE49-F238E27FC236}">
                <a16:creationId xmlns:a16="http://schemas.microsoft.com/office/drawing/2014/main" id="{A71691AA-BCA4-49EF-B1CF-8ABC15818F90}"/>
              </a:ext>
            </a:extLst>
          </p:cNvPr>
          <p:cNvSpPr>
            <a:spLocks/>
          </p:cNvSpPr>
          <p:nvPr/>
        </p:nvSpPr>
        <p:spPr bwMode="auto">
          <a:xfrm>
            <a:off x="0" y="1587500"/>
            <a:ext cx="5270500" cy="5270500"/>
          </a:xfrm>
          <a:custGeom>
            <a:avLst/>
            <a:gdLst>
              <a:gd name="T0" fmla="*/ 0 w 8692515"/>
              <a:gd name="T1" fmla="*/ 0 h 8692515"/>
              <a:gd name="T2" fmla="*/ 0 w 8692515"/>
              <a:gd name="T3" fmla="*/ 0 h 8692515"/>
              <a:gd name="T4" fmla="*/ 0 w 8692515"/>
              <a:gd name="T5" fmla="*/ 0 h 8692515"/>
              <a:gd name="T6" fmla="*/ 0 w 8692515"/>
              <a:gd name="T7" fmla="*/ 0 h 8692515"/>
              <a:gd name="T8" fmla="*/ 0 w 8692515"/>
              <a:gd name="T9" fmla="*/ 0 h 86925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92515" h="8692515">
                <a:moveTo>
                  <a:pt x="0" y="0"/>
                </a:moveTo>
                <a:lnTo>
                  <a:pt x="0" y="39475"/>
                </a:lnTo>
                <a:lnTo>
                  <a:pt x="8652688" y="8692163"/>
                </a:lnTo>
                <a:lnTo>
                  <a:pt x="8692163" y="869216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 name="bk object 31">
            <a:extLst>
              <a:ext uri="{FF2B5EF4-FFF2-40B4-BE49-F238E27FC236}">
                <a16:creationId xmlns:a16="http://schemas.microsoft.com/office/drawing/2014/main" id="{AB6EF5E4-2767-4564-98CB-78852AE99214}"/>
              </a:ext>
            </a:extLst>
          </p:cNvPr>
          <p:cNvSpPr>
            <a:spLocks/>
          </p:cNvSpPr>
          <p:nvPr/>
        </p:nvSpPr>
        <p:spPr bwMode="auto">
          <a:xfrm>
            <a:off x="0" y="1884363"/>
            <a:ext cx="4973638" cy="4973637"/>
          </a:xfrm>
          <a:custGeom>
            <a:avLst/>
            <a:gdLst>
              <a:gd name="T0" fmla="*/ 0 w 8201659"/>
              <a:gd name="T1" fmla="*/ 0 h 8201659"/>
              <a:gd name="T2" fmla="*/ 0 w 8201659"/>
              <a:gd name="T3" fmla="*/ 0 h 8201659"/>
              <a:gd name="T4" fmla="*/ 0 w 8201659"/>
              <a:gd name="T5" fmla="*/ 0 h 8201659"/>
              <a:gd name="T6" fmla="*/ 0 w 8201659"/>
              <a:gd name="T7" fmla="*/ 0 h 8201659"/>
              <a:gd name="T8" fmla="*/ 0 w 8201659"/>
              <a:gd name="T9" fmla="*/ 0 h 820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1659" h="8201659">
                <a:moveTo>
                  <a:pt x="0" y="0"/>
                </a:moveTo>
                <a:lnTo>
                  <a:pt x="0" y="39477"/>
                </a:lnTo>
                <a:lnTo>
                  <a:pt x="8161752" y="8201222"/>
                </a:lnTo>
                <a:lnTo>
                  <a:pt x="8201237" y="8201222"/>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 name="bk object 32">
            <a:extLst>
              <a:ext uri="{FF2B5EF4-FFF2-40B4-BE49-F238E27FC236}">
                <a16:creationId xmlns:a16="http://schemas.microsoft.com/office/drawing/2014/main" id="{725EA984-91AE-44B1-B025-103ACD17FEE0}"/>
              </a:ext>
            </a:extLst>
          </p:cNvPr>
          <p:cNvSpPr>
            <a:spLocks/>
          </p:cNvSpPr>
          <p:nvPr/>
        </p:nvSpPr>
        <p:spPr bwMode="auto">
          <a:xfrm>
            <a:off x="0" y="2182813"/>
            <a:ext cx="4675188" cy="4675187"/>
          </a:xfrm>
          <a:custGeom>
            <a:avLst/>
            <a:gdLst>
              <a:gd name="T0" fmla="*/ 0 w 7710805"/>
              <a:gd name="T1" fmla="*/ 0 h 7710805"/>
              <a:gd name="T2" fmla="*/ 0 w 7710805"/>
              <a:gd name="T3" fmla="*/ 0 h 7710805"/>
              <a:gd name="T4" fmla="*/ 0 w 7710805"/>
              <a:gd name="T5" fmla="*/ 0 h 7710805"/>
              <a:gd name="T6" fmla="*/ 0 w 7710805"/>
              <a:gd name="T7" fmla="*/ 0 h 7710805"/>
              <a:gd name="T8" fmla="*/ 0 w 7710805"/>
              <a:gd name="T9" fmla="*/ 0 h 7710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0805" h="7710805">
                <a:moveTo>
                  <a:pt x="0" y="0"/>
                </a:moveTo>
                <a:lnTo>
                  <a:pt x="0" y="39477"/>
                </a:lnTo>
                <a:lnTo>
                  <a:pt x="7670847" y="7710318"/>
                </a:lnTo>
                <a:lnTo>
                  <a:pt x="7710331" y="7710318"/>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 name="bk object 33">
            <a:extLst>
              <a:ext uri="{FF2B5EF4-FFF2-40B4-BE49-F238E27FC236}">
                <a16:creationId xmlns:a16="http://schemas.microsoft.com/office/drawing/2014/main" id="{D34838C4-8DD6-4D61-BD1C-09ED1086190B}"/>
              </a:ext>
            </a:extLst>
          </p:cNvPr>
          <p:cNvSpPr>
            <a:spLocks/>
          </p:cNvSpPr>
          <p:nvPr/>
        </p:nvSpPr>
        <p:spPr bwMode="auto">
          <a:xfrm>
            <a:off x="0" y="2481263"/>
            <a:ext cx="4379913" cy="4376737"/>
          </a:xfrm>
          <a:custGeom>
            <a:avLst/>
            <a:gdLst>
              <a:gd name="T0" fmla="*/ 0 w 7219950"/>
              <a:gd name="T1" fmla="*/ 0 h 7219950"/>
              <a:gd name="T2" fmla="*/ 0 w 7219950"/>
              <a:gd name="T3" fmla="*/ 0 h 7219950"/>
              <a:gd name="T4" fmla="*/ 0 w 7219950"/>
              <a:gd name="T5" fmla="*/ 0 h 7219950"/>
              <a:gd name="T6" fmla="*/ 0 w 7219950"/>
              <a:gd name="T7" fmla="*/ 0 h 7219950"/>
              <a:gd name="T8" fmla="*/ 0 w 7219950"/>
              <a:gd name="T9" fmla="*/ 0 h 7219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19950" h="7219950">
                <a:moveTo>
                  <a:pt x="0" y="0"/>
                </a:moveTo>
                <a:lnTo>
                  <a:pt x="0" y="39477"/>
                </a:lnTo>
                <a:lnTo>
                  <a:pt x="7179902" y="7219379"/>
                </a:lnTo>
                <a:lnTo>
                  <a:pt x="7219386" y="7219379"/>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 name="bk object 34">
            <a:extLst>
              <a:ext uri="{FF2B5EF4-FFF2-40B4-BE49-F238E27FC236}">
                <a16:creationId xmlns:a16="http://schemas.microsoft.com/office/drawing/2014/main" id="{0C144EF2-6CD4-4660-9711-15251860F720}"/>
              </a:ext>
            </a:extLst>
          </p:cNvPr>
          <p:cNvSpPr>
            <a:spLocks/>
          </p:cNvSpPr>
          <p:nvPr/>
        </p:nvSpPr>
        <p:spPr bwMode="auto">
          <a:xfrm>
            <a:off x="0" y="2776538"/>
            <a:ext cx="4081463" cy="4081462"/>
          </a:xfrm>
          <a:custGeom>
            <a:avLst/>
            <a:gdLst>
              <a:gd name="T0" fmla="*/ 0 w 6729095"/>
              <a:gd name="T1" fmla="*/ 0 h 6729095"/>
              <a:gd name="T2" fmla="*/ 0 w 6729095"/>
              <a:gd name="T3" fmla="*/ 0 h 6729095"/>
              <a:gd name="T4" fmla="*/ 0 w 6729095"/>
              <a:gd name="T5" fmla="*/ 0 h 6729095"/>
              <a:gd name="T6" fmla="*/ 0 w 6729095"/>
              <a:gd name="T7" fmla="*/ 0 h 6729095"/>
              <a:gd name="T8" fmla="*/ 0 w 6729095"/>
              <a:gd name="T9" fmla="*/ 0 h 6729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9095" h="6729095">
                <a:moveTo>
                  <a:pt x="0" y="0"/>
                </a:moveTo>
                <a:lnTo>
                  <a:pt x="0" y="39475"/>
                </a:lnTo>
                <a:lnTo>
                  <a:pt x="6689001" y="6728470"/>
                </a:lnTo>
                <a:lnTo>
                  <a:pt x="6728476" y="6728470"/>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 name="bk object 35">
            <a:extLst>
              <a:ext uri="{FF2B5EF4-FFF2-40B4-BE49-F238E27FC236}">
                <a16:creationId xmlns:a16="http://schemas.microsoft.com/office/drawing/2014/main" id="{0A15FB14-8124-4F07-BB46-7372C58A5A63}"/>
              </a:ext>
            </a:extLst>
          </p:cNvPr>
          <p:cNvSpPr>
            <a:spLocks/>
          </p:cNvSpPr>
          <p:nvPr/>
        </p:nvSpPr>
        <p:spPr bwMode="auto">
          <a:xfrm>
            <a:off x="0" y="3074988"/>
            <a:ext cx="3783013" cy="3783012"/>
          </a:xfrm>
          <a:custGeom>
            <a:avLst/>
            <a:gdLst>
              <a:gd name="T0" fmla="*/ 0 w 6237605"/>
              <a:gd name="T1" fmla="*/ 0 h 6237605"/>
              <a:gd name="T2" fmla="*/ 0 w 6237605"/>
              <a:gd name="T3" fmla="*/ 0 h 6237605"/>
              <a:gd name="T4" fmla="*/ 0 w 6237605"/>
              <a:gd name="T5" fmla="*/ 0 h 6237605"/>
              <a:gd name="T6" fmla="*/ 0 w 6237605"/>
              <a:gd name="T7" fmla="*/ 0 h 6237605"/>
              <a:gd name="T8" fmla="*/ 0 w 6237605"/>
              <a:gd name="T9" fmla="*/ 0 h 6237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37605" h="6237605">
                <a:moveTo>
                  <a:pt x="0" y="0"/>
                </a:moveTo>
                <a:lnTo>
                  <a:pt x="0" y="39476"/>
                </a:lnTo>
                <a:lnTo>
                  <a:pt x="6198090" y="6237561"/>
                </a:lnTo>
                <a:lnTo>
                  <a:pt x="6237572" y="6237561"/>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 name="bk object 36">
            <a:extLst>
              <a:ext uri="{FF2B5EF4-FFF2-40B4-BE49-F238E27FC236}">
                <a16:creationId xmlns:a16="http://schemas.microsoft.com/office/drawing/2014/main" id="{D4A16210-1A7D-468B-A76D-3E916FFEC400}"/>
              </a:ext>
            </a:extLst>
          </p:cNvPr>
          <p:cNvSpPr>
            <a:spLocks/>
          </p:cNvSpPr>
          <p:nvPr/>
        </p:nvSpPr>
        <p:spPr bwMode="auto">
          <a:xfrm>
            <a:off x="0" y="3371850"/>
            <a:ext cx="3486150" cy="3486150"/>
          </a:xfrm>
          <a:custGeom>
            <a:avLst/>
            <a:gdLst>
              <a:gd name="T0" fmla="*/ 0 w 5746750"/>
              <a:gd name="T1" fmla="*/ 0 h 5746750"/>
              <a:gd name="T2" fmla="*/ 0 w 5746750"/>
              <a:gd name="T3" fmla="*/ 0 h 5746750"/>
              <a:gd name="T4" fmla="*/ 0 w 5746750"/>
              <a:gd name="T5" fmla="*/ 0 h 5746750"/>
              <a:gd name="T6" fmla="*/ 0 w 5746750"/>
              <a:gd name="T7" fmla="*/ 0 h 5746750"/>
              <a:gd name="T8" fmla="*/ 0 w 5746750"/>
              <a:gd name="T9" fmla="*/ 0 h 5746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6750" h="5746750">
                <a:moveTo>
                  <a:pt x="0" y="0"/>
                </a:moveTo>
                <a:lnTo>
                  <a:pt x="0" y="39494"/>
                </a:lnTo>
                <a:lnTo>
                  <a:pt x="5707149" y="5746643"/>
                </a:lnTo>
                <a:lnTo>
                  <a:pt x="5746638" y="574664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 name="bk object 37">
            <a:extLst>
              <a:ext uri="{FF2B5EF4-FFF2-40B4-BE49-F238E27FC236}">
                <a16:creationId xmlns:a16="http://schemas.microsoft.com/office/drawing/2014/main" id="{591E6BD3-F020-43C6-B082-A35C20E6E043}"/>
              </a:ext>
            </a:extLst>
          </p:cNvPr>
          <p:cNvSpPr>
            <a:spLocks/>
          </p:cNvSpPr>
          <p:nvPr/>
        </p:nvSpPr>
        <p:spPr bwMode="auto">
          <a:xfrm>
            <a:off x="0" y="3670300"/>
            <a:ext cx="3187700" cy="3187700"/>
          </a:xfrm>
          <a:custGeom>
            <a:avLst/>
            <a:gdLst>
              <a:gd name="T0" fmla="*/ 0 w 5255895"/>
              <a:gd name="T1" fmla="*/ 0 h 5255895"/>
              <a:gd name="T2" fmla="*/ 0 w 5255895"/>
              <a:gd name="T3" fmla="*/ 0 h 5255895"/>
              <a:gd name="T4" fmla="*/ 0 w 5255895"/>
              <a:gd name="T5" fmla="*/ 0 h 5255895"/>
              <a:gd name="T6" fmla="*/ 0 w 5255895"/>
              <a:gd name="T7" fmla="*/ 0 h 5255895"/>
              <a:gd name="T8" fmla="*/ 0 w 5255895"/>
              <a:gd name="T9" fmla="*/ 0 h 52558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55895" h="5255895">
                <a:moveTo>
                  <a:pt x="0" y="0"/>
                </a:moveTo>
                <a:lnTo>
                  <a:pt x="0" y="39475"/>
                </a:lnTo>
                <a:lnTo>
                  <a:pt x="5216239" y="5255710"/>
                </a:lnTo>
                <a:lnTo>
                  <a:pt x="5255714" y="5255710"/>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 name="bk object 38">
            <a:extLst>
              <a:ext uri="{FF2B5EF4-FFF2-40B4-BE49-F238E27FC236}">
                <a16:creationId xmlns:a16="http://schemas.microsoft.com/office/drawing/2014/main" id="{A0EB8FBC-5541-41A8-BC5C-923BDA9E87A7}"/>
              </a:ext>
            </a:extLst>
          </p:cNvPr>
          <p:cNvSpPr>
            <a:spLocks noChangeArrowheads="1"/>
          </p:cNvSpPr>
          <p:nvPr/>
        </p:nvSpPr>
        <p:spPr bwMode="auto">
          <a:xfrm>
            <a:off x="0" y="0"/>
            <a:ext cx="12192000" cy="6858000"/>
          </a:xfrm>
          <a:prstGeom prst="rect">
            <a:avLst/>
          </a:prstGeom>
          <a:blipFill dpi="0" rotWithShape="1">
            <a:blip r:embed="rId4"/>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26" name="bk object 39">
            <a:extLst>
              <a:ext uri="{FF2B5EF4-FFF2-40B4-BE49-F238E27FC236}">
                <a16:creationId xmlns:a16="http://schemas.microsoft.com/office/drawing/2014/main" id="{7D9E7A23-98D1-4E47-9582-5834C12D9270}"/>
              </a:ext>
            </a:extLst>
          </p:cNvPr>
          <p:cNvSpPr>
            <a:spLocks/>
          </p:cNvSpPr>
          <p:nvPr/>
        </p:nvSpPr>
        <p:spPr bwMode="auto">
          <a:xfrm>
            <a:off x="852488" y="2233613"/>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 name="bk object 40">
            <a:extLst>
              <a:ext uri="{FF2B5EF4-FFF2-40B4-BE49-F238E27FC236}">
                <a16:creationId xmlns:a16="http://schemas.microsoft.com/office/drawing/2014/main" id="{943171EF-C6C0-4E43-8C01-BA6258FCFD32}"/>
              </a:ext>
            </a:extLst>
          </p:cNvPr>
          <p:cNvSpPr>
            <a:spLocks/>
          </p:cNvSpPr>
          <p:nvPr/>
        </p:nvSpPr>
        <p:spPr bwMode="auto">
          <a:xfrm>
            <a:off x="1293813" y="22812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 name="bk object 41">
            <a:extLst>
              <a:ext uri="{FF2B5EF4-FFF2-40B4-BE49-F238E27FC236}">
                <a16:creationId xmlns:a16="http://schemas.microsoft.com/office/drawing/2014/main" id="{8A63E56C-E1AC-4BD0-8A8E-74707DCB6CB1}"/>
              </a:ext>
            </a:extLst>
          </p:cNvPr>
          <p:cNvSpPr>
            <a:spLocks/>
          </p:cNvSpPr>
          <p:nvPr/>
        </p:nvSpPr>
        <p:spPr bwMode="auto">
          <a:xfrm>
            <a:off x="1747838" y="2317750"/>
            <a:ext cx="36512"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 name="bk object 42">
            <a:extLst>
              <a:ext uri="{FF2B5EF4-FFF2-40B4-BE49-F238E27FC236}">
                <a16:creationId xmlns:a16="http://schemas.microsoft.com/office/drawing/2014/main" id="{CAE5454B-8EF6-4F0F-AD09-CDAC3CEC85CE}"/>
              </a:ext>
            </a:extLst>
          </p:cNvPr>
          <p:cNvSpPr>
            <a:spLocks/>
          </p:cNvSpPr>
          <p:nvPr/>
        </p:nvSpPr>
        <p:spPr bwMode="auto">
          <a:xfrm>
            <a:off x="2217738" y="2343150"/>
            <a:ext cx="36512"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 name="bk object 43">
            <a:extLst>
              <a:ext uri="{FF2B5EF4-FFF2-40B4-BE49-F238E27FC236}">
                <a16:creationId xmlns:a16="http://schemas.microsoft.com/office/drawing/2014/main" id="{3447FAFD-0EF7-44B9-8F0C-D45EFC1489A4}"/>
              </a:ext>
            </a:extLst>
          </p:cNvPr>
          <p:cNvSpPr>
            <a:spLocks/>
          </p:cNvSpPr>
          <p:nvPr/>
        </p:nvSpPr>
        <p:spPr bwMode="auto">
          <a:xfrm>
            <a:off x="2700338" y="23574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 name="bk object 44">
            <a:extLst>
              <a:ext uri="{FF2B5EF4-FFF2-40B4-BE49-F238E27FC236}">
                <a16:creationId xmlns:a16="http://schemas.microsoft.com/office/drawing/2014/main" id="{0423676B-EB3D-46E1-B8C5-28EF9ADD7CD8}"/>
              </a:ext>
            </a:extLst>
          </p:cNvPr>
          <p:cNvSpPr>
            <a:spLocks/>
          </p:cNvSpPr>
          <p:nvPr/>
        </p:nvSpPr>
        <p:spPr bwMode="auto">
          <a:xfrm>
            <a:off x="3198813" y="2368550"/>
            <a:ext cx="33337"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 name="bk object 45">
            <a:extLst>
              <a:ext uri="{FF2B5EF4-FFF2-40B4-BE49-F238E27FC236}">
                <a16:creationId xmlns:a16="http://schemas.microsoft.com/office/drawing/2014/main" id="{E08E042F-7B55-48D5-8EC2-13B49D3AB983}"/>
              </a:ext>
            </a:extLst>
          </p:cNvPr>
          <p:cNvSpPr>
            <a:spLocks/>
          </p:cNvSpPr>
          <p:nvPr/>
        </p:nvSpPr>
        <p:spPr bwMode="auto">
          <a:xfrm>
            <a:off x="3706813" y="2376488"/>
            <a:ext cx="33337"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 name="bk object 46">
            <a:extLst>
              <a:ext uri="{FF2B5EF4-FFF2-40B4-BE49-F238E27FC236}">
                <a16:creationId xmlns:a16="http://schemas.microsoft.com/office/drawing/2014/main" id="{9E01EACF-C190-4C06-83E5-2B7902410266}"/>
              </a:ext>
            </a:extLst>
          </p:cNvPr>
          <p:cNvSpPr>
            <a:spLocks/>
          </p:cNvSpPr>
          <p:nvPr/>
        </p:nvSpPr>
        <p:spPr bwMode="auto">
          <a:xfrm>
            <a:off x="4224338" y="2382838"/>
            <a:ext cx="34925"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 name="bk object 47">
            <a:extLst>
              <a:ext uri="{FF2B5EF4-FFF2-40B4-BE49-F238E27FC236}">
                <a16:creationId xmlns:a16="http://schemas.microsoft.com/office/drawing/2014/main" id="{F54D839F-16F5-4351-B6B5-3227FAC155BD}"/>
              </a:ext>
            </a:extLst>
          </p:cNvPr>
          <p:cNvSpPr>
            <a:spLocks/>
          </p:cNvSpPr>
          <p:nvPr/>
        </p:nvSpPr>
        <p:spPr bwMode="auto">
          <a:xfrm>
            <a:off x="4751388" y="238918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2" y="20053"/>
                </a:lnTo>
                <a:lnTo>
                  <a:pt x="50809"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 name="bk object 48">
            <a:extLst>
              <a:ext uri="{FF2B5EF4-FFF2-40B4-BE49-F238E27FC236}">
                <a16:creationId xmlns:a16="http://schemas.microsoft.com/office/drawing/2014/main" id="{D3F73340-7CBA-48B6-A01F-AB045BA19F20}"/>
              </a:ext>
            </a:extLst>
          </p:cNvPr>
          <p:cNvSpPr>
            <a:spLocks/>
          </p:cNvSpPr>
          <p:nvPr/>
        </p:nvSpPr>
        <p:spPr bwMode="auto">
          <a:xfrm>
            <a:off x="5284788" y="238918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79" y="30992"/>
                </a:lnTo>
                <a:lnTo>
                  <a:pt x="56053" y="20049"/>
                </a:lnTo>
                <a:lnTo>
                  <a:pt x="50814"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 name="bk object 49">
            <a:extLst>
              <a:ext uri="{FF2B5EF4-FFF2-40B4-BE49-F238E27FC236}">
                <a16:creationId xmlns:a16="http://schemas.microsoft.com/office/drawing/2014/main" id="{B2FA446D-1530-432D-B284-08118D803775}"/>
              </a:ext>
            </a:extLst>
          </p:cNvPr>
          <p:cNvSpPr>
            <a:spLocks/>
          </p:cNvSpPr>
          <p:nvPr/>
        </p:nvSpPr>
        <p:spPr bwMode="auto">
          <a:xfrm>
            <a:off x="5821363" y="23764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 name="bk object 50">
            <a:extLst>
              <a:ext uri="{FF2B5EF4-FFF2-40B4-BE49-F238E27FC236}">
                <a16:creationId xmlns:a16="http://schemas.microsoft.com/office/drawing/2014/main" id="{B06572EB-2990-41DB-87D9-92A3AB38EE45}"/>
              </a:ext>
            </a:extLst>
          </p:cNvPr>
          <p:cNvSpPr>
            <a:spLocks/>
          </p:cNvSpPr>
          <p:nvPr/>
        </p:nvSpPr>
        <p:spPr bwMode="auto">
          <a:xfrm>
            <a:off x="6350000" y="23368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 name="bk object 51">
            <a:extLst>
              <a:ext uri="{FF2B5EF4-FFF2-40B4-BE49-F238E27FC236}">
                <a16:creationId xmlns:a16="http://schemas.microsoft.com/office/drawing/2014/main" id="{4373BAA7-E5E6-4A69-874D-2F40F5D97864}"/>
              </a:ext>
            </a:extLst>
          </p:cNvPr>
          <p:cNvSpPr>
            <a:spLocks/>
          </p:cNvSpPr>
          <p:nvPr/>
        </p:nvSpPr>
        <p:spPr bwMode="auto">
          <a:xfrm>
            <a:off x="6864350" y="22606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 name="bk object 52">
            <a:extLst>
              <a:ext uri="{FF2B5EF4-FFF2-40B4-BE49-F238E27FC236}">
                <a16:creationId xmlns:a16="http://schemas.microsoft.com/office/drawing/2014/main" id="{1BB089A9-9BE3-4C30-8E7A-F7024C9E96E4}"/>
              </a:ext>
            </a:extLst>
          </p:cNvPr>
          <p:cNvSpPr>
            <a:spLocks/>
          </p:cNvSpPr>
          <p:nvPr/>
        </p:nvSpPr>
        <p:spPr bwMode="auto">
          <a:xfrm>
            <a:off x="55563" y="22463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 name="bk object 53">
            <a:extLst>
              <a:ext uri="{FF2B5EF4-FFF2-40B4-BE49-F238E27FC236}">
                <a16:creationId xmlns:a16="http://schemas.microsoft.com/office/drawing/2014/main" id="{EF28013F-94FA-4523-8C82-7D6D302D4A92}"/>
              </a:ext>
            </a:extLst>
          </p:cNvPr>
          <p:cNvSpPr>
            <a:spLocks/>
          </p:cNvSpPr>
          <p:nvPr/>
        </p:nvSpPr>
        <p:spPr bwMode="auto">
          <a:xfrm>
            <a:off x="457200" y="2335213"/>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 name="bk object 54">
            <a:extLst>
              <a:ext uri="{FF2B5EF4-FFF2-40B4-BE49-F238E27FC236}">
                <a16:creationId xmlns:a16="http://schemas.microsoft.com/office/drawing/2014/main" id="{CDA08416-A05B-4BD2-82DA-CD9DCDC2E600}"/>
              </a:ext>
            </a:extLst>
          </p:cNvPr>
          <p:cNvSpPr>
            <a:spLocks/>
          </p:cNvSpPr>
          <p:nvPr/>
        </p:nvSpPr>
        <p:spPr bwMode="auto">
          <a:xfrm>
            <a:off x="871538" y="241935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 name="bk object 55">
            <a:extLst>
              <a:ext uri="{FF2B5EF4-FFF2-40B4-BE49-F238E27FC236}">
                <a16:creationId xmlns:a16="http://schemas.microsoft.com/office/drawing/2014/main" id="{A2367A19-2AEB-4BD9-AC94-F74D0C512D1B}"/>
              </a:ext>
            </a:extLst>
          </p:cNvPr>
          <p:cNvSpPr>
            <a:spLocks/>
          </p:cNvSpPr>
          <p:nvPr/>
        </p:nvSpPr>
        <p:spPr bwMode="auto">
          <a:xfrm>
            <a:off x="1306513" y="2495550"/>
            <a:ext cx="34925"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 name="bk object 56">
            <a:extLst>
              <a:ext uri="{FF2B5EF4-FFF2-40B4-BE49-F238E27FC236}">
                <a16:creationId xmlns:a16="http://schemas.microsoft.com/office/drawing/2014/main" id="{FF6C3556-9CD0-4E55-93BF-D034B807678A}"/>
              </a:ext>
            </a:extLst>
          </p:cNvPr>
          <p:cNvSpPr>
            <a:spLocks/>
          </p:cNvSpPr>
          <p:nvPr/>
        </p:nvSpPr>
        <p:spPr bwMode="auto">
          <a:xfrm>
            <a:off x="1757363" y="25638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 name="bk object 57">
            <a:extLst>
              <a:ext uri="{FF2B5EF4-FFF2-40B4-BE49-F238E27FC236}">
                <a16:creationId xmlns:a16="http://schemas.microsoft.com/office/drawing/2014/main" id="{DF1F8977-AB81-4900-B66E-3B0715B14CCE}"/>
              </a:ext>
            </a:extLst>
          </p:cNvPr>
          <p:cNvSpPr>
            <a:spLocks/>
          </p:cNvSpPr>
          <p:nvPr/>
        </p:nvSpPr>
        <p:spPr bwMode="auto">
          <a:xfrm>
            <a:off x="2227263" y="2624138"/>
            <a:ext cx="33337"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 name="bk object 58">
            <a:extLst>
              <a:ext uri="{FF2B5EF4-FFF2-40B4-BE49-F238E27FC236}">
                <a16:creationId xmlns:a16="http://schemas.microsoft.com/office/drawing/2014/main" id="{23A64FAE-3019-4AF3-8C87-2D44489F9F10}"/>
              </a:ext>
            </a:extLst>
          </p:cNvPr>
          <p:cNvSpPr>
            <a:spLocks/>
          </p:cNvSpPr>
          <p:nvPr/>
        </p:nvSpPr>
        <p:spPr bwMode="auto">
          <a:xfrm>
            <a:off x="2713038" y="26844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6" name="bk object 59">
            <a:extLst>
              <a:ext uri="{FF2B5EF4-FFF2-40B4-BE49-F238E27FC236}">
                <a16:creationId xmlns:a16="http://schemas.microsoft.com/office/drawing/2014/main" id="{0AA5625B-962A-4F6B-A2FD-FDF6158585DD}"/>
              </a:ext>
            </a:extLst>
          </p:cNvPr>
          <p:cNvSpPr>
            <a:spLocks/>
          </p:cNvSpPr>
          <p:nvPr/>
        </p:nvSpPr>
        <p:spPr bwMode="auto">
          <a:xfrm>
            <a:off x="3219450" y="2738438"/>
            <a:ext cx="33338"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7" name="bk object 60">
            <a:extLst>
              <a:ext uri="{FF2B5EF4-FFF2-40B4-BE49-F238E27FC236}">
                <a16:creationId xmlns:a16="http://schemas.microsoft.com/office/drawing/2014/main" id="{2DF3DAFE-928F-4ED8-82FD-9D41B9A1B7BE}"/>
              </a:ext>
            </a:extLst>
          </p:cNvPr>
          <p:cNvSpPr>
            <a:spLocks/>
          </p:cNvSpPr>
          <p:nvPr/>
        </p:nvSpPr>
        <p:spPr bwMode="auto">
          <a:xfrm>
            <a:off x="3740150" y="279400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8" name="bk object 61">
            <a:extLst>
              <a:ext uri="{FF2B5EF4-FFF2-40B4-BE49-F238E27FC236}">
                <a16:creationId xmlns:a16="http://schemas.microsoft.com/office/drawing/2014/main" id="{61E78DFA-0027-4B3A-9D16-9CB74422D411}"/>
              </a:ext>
            </a:extLst>
          </p:cNvPr>
          <p:cNvSpPr>
            <a:spLocks/>
          </p:cNvSpPr>
          <p:nvPr/>
        </p:nvSpPr>
        <p:spPr bwMode="auto">
          <a:xfrm>
            <a:off x="4275138" y="284956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9" name="bk object 62">
            <a:extLst>
              <a:ext uri="{FF2B5EF4-FFF2-40B4-BE49-F238E27FC236}">
                <a16:creationId xmlns:a16="http://schemas.microsoft.com/office/drawing/2014/main" id="{3AF3E988-2EAF-4CA2-9ED5-9EC960C8B567}"/>
              </a:ext>
            </a:extLst>
          </p:cNvPr>
          <p:cNvSpPr>
            <a:spLocks/>
          </p:cNvSpPr>
          <p:nvPr/>
        </p:nvSpPr>
        <p:spPr bwMode="auto">
          <a:xfrm>
            <a:off x="4824413" y="2901950"/>
            <a:ext cx="33337"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0" name="bk object 63">
            <a:extLst>
              <a:ext uri="{FF2B5EF4-FFF2-40B4-BE49-F238E27FC236}">
                <a16:creationId xmlns:a16="http://schemas.microsoft.com/office/drawing/2014/main" id="{841ED023-3D71-40E8-9789-B65CDC2CCE91}"/>
              </a:ext>
            </a:extLst>
          </p:cNvPr>
          <p:cNvSpPr>
            <a:spLocks/>
          </p:cNvSpPr>
          <p:nvPr/>
        </p:nvSpPr>
        <p:spPr bwMode="auto">
          <a:xfrm>
            <a:off x="5378450" y="2941638"/>
            <a:ext cx="36513"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1" name="bk object 64">
            <a:extLst>
              <a:ext uri="{FF2B5EF4-FFF2-40B4-BE49-F238E27FC236}">
                <a16:creationId xmlns:a16="http://schemas.microsoft.com/office/drawing/2014/main" id="{4AB21FF8-E5B4-49DD-892E-6A1800FC4915}"/>
              </a:ext>
            </a:extLst>
          </p:cNvPr>
          <p:cNvSpPr>
            <a:spLocks/>
          </p:cNvSpPr>
          <p:nvPr/>
        </p:nvSpPr>
        <p:spPr bwMode="auto">
          <a:xfrm>
            <a:off x="5935663" y="296545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2" name="bk object 65">
            <a:extLst>
              <a:ext uri="{FF2B5EF4-FFF2-40B4-BE49-F238E27FC236}">
                <a16:creationId xmlns:a16="http://schemas.microsoft.com/office/drawing/2014/main" id="{6F76D93B-1A0A-48D5-8EAC-9006C7EC9788}"/>
              </a:ext>
            </a:extLst>
          </p:cNvPr>
          <p:cNvSpPr>
            <a:spLocks/>
          </p:cNvSpPr>
          <p:nvPr/>
        </p:nvSpPr>
        <p:spPr bwMode="auto">
          <a:xfrm>
            <a:off x="6484938" y="2952750"/>
            <a:ext cx="36512"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3" name="bk object 66">
            <a:extLst>
              <a:ext uri="{FF2B5EF4-FFF2-40B4-BE49-F238E27FC236}">
                <a16:creationId xmlns:a16="http://schemas.microsoft.com/office/drawing/2014/main" id="{FA7C2309-33F0-4626-969B-68398FA11346}"/>
              </a:ext>
            </a:extLst>
          </p:cNvPr>
          <p:cNvSpPr>
            <a:spLocks/>
          </p:cNvSpPr>
          <p:nvPr/>
        </p:nvSpPr>
        <p:spPr bwMode="auto">
          <a:xfrm>
            <a:off x="7018338" y="289718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4" name="bk object 67">
            <a:extLst>
              <a:ext uri="{FF2B5EF4-FFF2-40B4-BE49-F238E27FC236}">
                <a16:creationId xmlns:a16="http://schemas.microsoft.com/office/drawing/2014/main" id="{571B3C88-2642-4D80-9C55-E55FC4386931}"/>
              </a:ext>
            </a:extLst>
          </p:cNvPr>
          <p:cNvSpPr>
            <a:spLocks/>
          </p:cNvSpPr>
          <p:nvPr/>
        </p:nvSpPr>
        <p:spPr bwMode="auto">
          <a:xfrm>
            <a:off x="7529513" y="2794000"/>
            <a:ext cx="33337"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5" name="bk object 68">
            <a:extLst>
              <a:ext uri="{FF2B5EF4-FFF2-40B4-BE49-F238E27FC236}">
                <a16:creationId xmlns:a16="http://schemas.microsoft.com/office/drawing/2014/main" id="{66F63DCA-84EB-42CA-9B3C-6ED8113A4208}"/>
              </a:ext>
            </a:extLst>
          </p:cNvPr>
          <p:cNvSpPr>
            <a:spLocks/>
          </p:cNvSpPr>
          <p:nvPr/>
        </p:nvSpPr>
        <p:spPr bwMode="auto">
          <a:xfrm>
            <a:off x="8005763" y="26352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78" y="57279"/>
                </a:lnTo>
                <a:lnTo>
                  <a:pt x="37222" y="56055"/>
                </a:lnTo>
                <a:lnTo>
                  <a:pt x="46912"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6" name="bk object 69">
            <a:extLst>
              <a:ext uri="{FF2B5EF4-FFF2-40B4-BE49-F238E27FC236}">
                <a16:creationId xmlns:a16="http://schemas.microsoft.com/office/drawing/2014/main" id="{A3679AC7-1FB5-465C-908E-8D79D6F472B5}"/>
              </a:ext>
            </a:extLst>
          </p:cNvPr>
          <p:cNvSpPr>
            <a:spLocks/>
          </p:cNvSpPr>
          <p:nvPr/>
        </p:nvSpPr>
        <p:spPr bwMode="auto">
          <a:xfrm>
            <a:off x="8445500" y="2424113"/>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7" name="bk object 70">
            <a:extLst>
              <a:ext uri="{FF2B5EF4-FFF2-40B4-BE49-F238E27FC236}">
                <a16:creationId xmlns:a16="http://schemas.microsoft.com/office/drawing/2014/main" id="{87DB67E5-3281-444C-944E-8B61AC46CD39}"/>
              </a:ext>
            </a:extLst>
          </p:cNvPr>
          <p:cNvSpPr>
            <a:spLocks/>
          </p:cNvSpPr>
          <p:nvPr/>
        </p:nvSpPr>
        <p:spPr bwMode="auto">
          <a:xfrm>
            <a:off x="109538" y="2382838"/>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8" name="bk object 71">
            <a:extLst>
              <a:ext uri="{FF2B5EF4-FFF2-40B4-BE49-F238E27FC236}">
                <a16:creationId xmlns:a16="http://schemas.microsoft.com/office/drawing/2014/main" id="{22E4D447-C2DC-4401-B54E-890747FDB5E1}"/>
              </a:ext>
            </a:extLst>
          </p:cNvPr>
          <p:cNvSpPr>
            <a:spLocks/>
          </p:cNvSpPr>
          <p:nvPr/>
        </p:nvSpPr>
        <p:spPr bwMode="auto">
          <a:xfrm>
            <a:off x="496888" y="2489200"/>
            <a:ext cx="36512"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9" name="bk object 72">
            <a:extLst>
              <a:ext uri="{FF2B5EF4-FFF2-40B4-BE49-F238E27FC236}">
                <a16:creationId xmlns:a16="http://schemas.microsoft.com/office/drawing/2014/main" id="{CF8CBB8A-A427-4492-B8D8-3032310A1B98}"/>
              </a:ext>
            </a:extLst>
          </p:cNvPr>
          <p:cNvSpPr>
            <a:spLocks/>
          </p:cNvSpPr>
          <p:nvPr/>
        </p:nvSpPr>
        <p:spPr bwMode="auto">
          <a:xfrm>
            <a:off x="903288" y="2595563"/>
            <a:ext cx="36512"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0" name="bk object 73">
            <a:extLst>
              <a:ext uri="{FF2B5EF4-FFF2-40B4-BE49-F238E27FC236}">
                <a16:creationId xmlns:a16="http://schemas.microsoft.com/office/drawing/2014/main" id="{3BEAACAC-DEFE-4AFD-8F85-046C4FD071DE}"/>
              </a:ext>
            </a:extLst>
          </p:cNvPr>
          <p:cNvSpPr>
            <a:spLocks/>
          </p:cNvSpPr>
          <p:nvPr/>
        </p:nvSpPr>
        <p:spPr bwMode="auto">
          <a:xfrm>
            <a:off x="1328738" y="2693988"/>
            <a:ext cx="34925"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1" name="bk object 74">
            <a:extLst>
              <a:ext uri="{FF2B5EF4-FFF2-40B4-BE49-F238E27FC236}">
                <a16:creationId xmlns:a16="http://schemas.microsoft.com/office/drawing/2014/main" id="{61620F30-C7F8-4991-A653-DB3A205C9388}"/>
              </a:ext>
            </a:extLst>
          </p:cNvPr>
          <p:cNvSpPr>
            <a:spLocks/>
          </p:cNvSpPr>
          <p:nvPr/>
        </p:nvSpPr>
        <p:spPr bwMode="auto">
          <a:xfrm>
            <a:off x="1773238" y="279241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2" name="bk object 75">
            <a:extLst>
              <a:ext uri="{FF2B5EF4-FFF2-40B4-BE49-F238E27FC236}">
                <a16:creationId xmlns:a16="http://schemas.microsoft.com/office/drawing/2014/main" id="{E0C26547-0DFF-40B2-A7DC-51357720BEE0}"/>
              </a:ext>
            </a:extLst>
          </p:cNvPr>
          <p:cNvSpPr>
            <a:spLocks/>
          </p:cNvSpPr>
          <p:nvPr/>
        </p:nvSpPr>
        <p:spPr bwMode="auto">
          <a:xfrm>
            <a:off x="2236788" y="28876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3" name="bk object 76">
            <a:extLst>
              <a:ext uri="{FF2B5EF4-FFF2-40B4-BE49-F238E27FC236}">
                <a16:creationId xmlns:a16="http://schemas.microsoft.com/office/drawing/2014/main" id="{58BC86BF-BE99-41F0-BA2F-9EF492A7E9FE}"/>
              </a:ext>
            </a:extLst>
          </p:cNvPr>
          <p:cNvSpPr>
            <a:spLocks/>
          </p:cNvSpPr>
          <p:nvPr/>
        </p:nvSpPr>
        <p:spPr bwMode="auto">
          <a:xfrm>
            <a:off x="2725738" y="2984500"/>
            <a:ext cx="34925"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4" name="bk object 77">
            <a:extLst>
              <a:ext uri="{FF2B5EF4-FFF2-40B4-BE49-F238E27FC236}">
                <a16:creationId xmlns:a16="http://schemas.microsoft.com/office/drawing/2014/main" id="{B053AAF0-D0A8-4FCD-9E3E-32B399AECEB3}"/>
              </a:ext>
            </a:extLst>
          </p:cNvPr>
          <p:cNvSpPr>
            <a:spLocks/>
          </p:cNvSpPr>
          <p:nvPr/>
        </p:nvSpPr>
        <p:spPr bwMode="auto">
          <a:xfrm>
            <a:off x="3233738" y="3079750"/>
            <a:ext cx="36512"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5" name="bk object 78">
            <a:extLst>
              <a:ext uri="{FF2B5EF4-FFF2-40B4-BE49-F238E27FC236}">
                <a16:creationId xmlns:a16="http://schemas.microsoft.com/office/drawing/2014/main" id="{564463F1-D9A8-4D46-BD32-59FC0E6866E2}"/>
              </a:ext>
            </a:extLst>
          </p:cNvPr>
          <p:cNvSpPr>
            <a:spLocks/>
          </p:cNvSpPr>
          <p:nvPr/>
        </p:nvSpPr>
        <p:spPr bwMode="auto">
          <a:xfrm>
            <a:off x="3763963" y="317658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6" name="bk object 79">
            <a:extLst>
              <a:ext uri="{FF2B5EF4-FFF2-40B4-BE49-F238E27FC236}">
                <a16:creationId xmlns:a16="http://schemas.microsoft.com/office/drawing/2014/main" id="{E5BFE59E-2BB2-4E0C-B8A2-69941CE81A19}"/>
              </a:ext>
            </a:extLst>
          </p:cNvPr>
          <p:cNvSpPr>
            <a:spLocks/>
          </p:cNvSpPr>
          <p:nvPr/>
        </p:nvSpPr>
        <p:spPr bwMode="auto">
          <a:xfrm>
            <a:off x="4311650" y="3271838"/>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0" y="0"/>
                </a:moveTo>
                <a:lnTo>
                  <a:pt x="20053" y="1222"/>
                </a:lnTo>
                <a:lnTo>
                  <a:pt x="10362"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1"/>
                </a:lnTo>
                <a:lnTo>
                  <a:pt x="56055" y="20045"/>
                </a:lnTo>
                <a:lnTo>
                  <a:pt x="50817" y="10358"/>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7" name="bk object 80">
            <a:extLst>
              <a:ext uri="{FF2B5EF4-FFF2-40B4-BE49-F238E27FC236}">
                <a16:creationId xmlns:a16="http://schemas.microsoft.com/office/drawing/2014/main" id="{09C738E3-C154-4BEF-AA9D-EF67F6547935}"/>
              </a:ext>
            </a:extLst>
          </p:cNvPr>
          <p:cNvSpPr>
            <a:spLocks/>
          </p:cNvSpPr>
          <p:nvPr/>
        </p:nvSpPr>
        <p:spPr bwMode="auto">
          <a:xfrm>
            <a:off x="4872038" y="336073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8" name="bk object 81">
            <a:extLst>
              <a:ext uri="{FF2B5EF4-FFF2-40B4-BE49-F238E27FC236}">
                <a16:creationId xmlns:a16="http://schemas.microsoft.com/office/drawing/2014/main" id="{5424CA72-74E3-4DBF-A09E-B91B4B5C55DD}"/>
              </a:ext>
            </a:extLst>
          </p:cNvPr>
          <p:cNvSpPr>
            <a:spLocks/>
          </p:cNvSpPr>
          <p:nvPr/>
        </p:nvSpPr>
        <p:spPr bwMode="auto">
          <a:xfrm>
            <a:off x="5443538" y="343693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9" name="bk object 82">
            <a:extLst>
              <a:ext uri="{FF2B5EF4-FFF2-40B4-BE49-F238E27FC236}">
                <a16:creationId xmlns:a16="http://schemas.microsoft.com/office/drawing/2014/main" id="{1A706D17-9210-457F-89B6-602343452C74}"/>
              </a:ext>
            </a:extLst>
          </p:cNvPr>
          <p:cNvSpPr>
            <a:spLocks/>
          </p:cNvSpPr>
          <p:nvPr/>
        </p:nvSpPr>
        <p:spPr bwMode="auto">
          <a:xfrm>
            <a:off x="6018213" y="34861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0" name="bk object 83">
            <a:extLst>
              <a:ext uri="{FF2B5EF4-FFF2-40B4-BE49-F238E27FC236}">
                <a16:creationId xmlns:a16="http://schemas.microsoft.com/office/drawing/2014/main" id="{B6E47AEC-85A1-4FDE-A5A0-284CDE588D13}"/>
              </a:ext>
            </a:extLst>
          </p:cNvPr>
          <p:cNvSpPr>
            <a:spLocks/>
          </p:cNvSpPr>
          <p:nvPr/>
        </p:nvSpPr>
        <p:spPr bwMode="auto">
          <a:xfrm>
            <a:off x="6584950" y="3500438"/>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1" name="bk object 84">
            <a:extLst>
              <a:ext uri="{FF2B5EF4-FFF2-40B4-BE49-F238E27FC236}">
                <a16:creationId xmlns:a16="http://schemas.microsoft.com/office/drawing/2014/main" id="{DED9909A-2AF8-41BD-883E-9B4BAF54A6DB}"/>
              </a:ext>
            </a:extLst>
          </p:cNvPr>
          <p:cNvSpPr>
            <a:spLocks/>
          </p:cNvSpPr>
          <p:nvPr/>
        </p:nvSpPr>
        <p:spPr bwMode="auto">
          <a:xfrm>
            <a:off x="7137400" y="34671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2" name="bk object 85">
            <a:extLst>
              <a:ext uri="{FF2B5EF4-FFF2-40B4-BE49-F238E27FC236}">
                <a16:creationId xmlns:a16="http://schemas.microsoft.com/office/drawing/2014/main" id="{F07EE51D-5C0E-4EE9-8B0B-A22A4049CCD7}"/>
              </a:ext>
            </a:extLst>
          </p:cNvPr>
          <p:cNvSpPr>
            <a:spLocks/>
          </p:cNvSpPr>
          <p:nvPr/>
        </p:nvSpPr>
        <p:spPr bwMode="auto">
          <a:xfrm>
            <a:off x="7662863" y="338455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3" name="bk object 86">
            <a:extLst>
              <a:ext uri="{FF2B5EF4-FFF2-40B4-BE49-F238E27FC236}">
                <a16:creationId xmlns:a16="http://schemas.microsoft.com/office/drawing/2014/main" id="{927BC705-6F08-4C33-BF01-8574EF9A47B3}"/>
              </a:ext>
            </a:extLst>
          </p:cNvPr>
          <p:cNvSpPr>
            <a:spLocks/>
          </p:cNvSpPr>
          <p:nvPr/>
        </p:nvSpPr>
        <p:spPr bwMode="auto">
          <a:xfrm>
            <a:off x="8158163" y="3246438"/>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4" name="bk object 87">
            <a:extLst>
              <a:ext uri="{FF2B5EF4-FFF2-40B4-BE49-F238E27FC236}">
                <a16:creationId xmlns:a16="http://schemas.microsoft.com/office/drawing/2014/main" id="{8C466B0C-171D-4B0C-9029-8217B41EA1D5}"/>
              </a:ext>
            </a:extLst>
          </p:cNvPr>
          <p:cNvSpPr>
            <a:spLocks/>
          </p:cNvSpPr>
          <p:nvPr/>
        </p:nvSpPr>
        <p:spPr bwMode="auto">
          <a:xfrm>
            <a:off x="8615363" y="3055938"/>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5" name="bk object 88">
            <a:extLst>
              <a:ext uri="{FF2B5EF4-FFF2-40B4-BE49-F238E27FC236}">
                <a16:creationId xmlns:a16="http://schemas.microsoft.com/office/drawing/2014/main" id="{95CFD349-AA5B-4303-9DDD-E7838BE2100E}"/>
              </a:ext>
            </a:extLst>
          </p:cNvPr>
          <p:cNvSpPr>
            <a:spLocks/>
          </p:cNvSpPr>
          <p:nvPr/>
        </p:nvSpPr>
        <p:spPr bwMode="auto">
          <a:xfrm>
            <a:off x="9031288" y="281146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6" name="bk object 89">
            <a:extLst>
              <a:ext uri="{FF2B5EF4-FFF2-40B4-BE49-F238E27FC236}">
                <a16:creationId xmlns:a16="http://schemas.microsoft.com/office/drawing/2014/main" id="{D0DEB2DD-3CAE-448D-A222-69AFD9994254}"/>
              </a:ext>
            </a:extLst>
          </p:cNvPr>
          <p:cNvSpPr>
            <a:spLocks/>
          </p:cNvSpPr>
          <p:nvPr/>
        </p:nvSpPr>
        <p:spPr bwMode="auto">
          <a:xfrm>
            <a:off x="9405938" y="251618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7" name="bk object 90">
            <a:extLst>
              <a:ext uri="{FF2B5EF4-FFF2-40B4-BE49-F238E27FC236}">
                <a16:creationId xmlns:a16="http://schemas.microsoft.com/office/drawing/2014/main" id="{553F1FFD-50BD-4CA9-A00D-EC7F03A39FBC}"/>
              </a:ext>
            </a:extLst>
          </p:cNvPr>
          <p:cNvSpPr>
            <a:spLocks/>
          </p:cNvSpPr>
          <p:nvPr/>
        </p:nvSpPr>
        <p:spPr bwMode="auto">
          <a:xfrm>
            <a:off x="177800" y="2516188"/>
            <a:ext cx="36513"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8" name="bk object 91">
            <a:extLst>
              <a:ext uri="{FF2B5EF4-FFF2-40B4-BE49-F238E27FC236}">
                <a16:creationId xmlns:a16="http://schemas.microsoft.com/office/drawing/2014/main" id="{5AFB64EF-BB4C-4301-8AEF-0E1140ECC26C}"/>
              </a:ext>
            </a:extLst>
          </p:cNvPr>
          <p:cNvSpPr>
            <a:spLocks/>
          </p:cNvSpPr>
          <p:nvPr/>
        </p:nvSpPr>
        <p:spPr bwMode="auto">
          <a:xfrm>
            <a:off x="550863" y="26352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1"/>
                </a:lnTo>
                <a:lnTo>
                  <a:pt x="56057" y="20045"/>
                </a:lnTo>
                <a:lnTo>
                  <a:pt x="50818" y="1035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9" name="bk object 92">
            <a:extLst>
              <a:ext uri="{FF2B5EF4-FFF2-40B4-BE49-F238E27FC236}">
                <a16:creationId xmlns:a16="http://schemas.microsoft.com/office/drawing/2014/main" id="{E17837BE-2656-4866-AA0F-C9DB306AB906}"/>
              </a:ext>
            </a:extLst>
          </p:cNvPr>
          <p:cNvSpPr>
            <a:spLocks/>
          </p:cNvSpPr>
          <p:nvPr/>
        </p:nvSpPr>
        <p:spPr bwMode="auto">
          <a:xfrm>
            <a:off x="944563" y="2755900"/>
            <a:ext cx="33337"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79" y="31000"/>
                </a:lnTo>
                <a:lnTo>
                  <a:pt x="56053" y="20053"/>
                </a:lnTo>
                <a:lnTo>
                  <a:pt x="50814"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0" name="bk object 93">
            <a:extLst>
              <a:ext uri="{FF2B5EF4-FFF2-40B4-BE49-F238E27FC236}">
                <a16:creationId xmlns:a16="http://schemas.microsoft.com/office/drawing/2014/main" id="{6E5B3FDB-8254-4875-8160-67B499860E77}"/>
              </a:ext>
            </a:extLst>
          </p:cNvPr>
          <p:cNvSpPr>
            <a:spLocks/>
          </p:cNvSpPr>
          <p:nvPr/>
        </p:nvSpPr>
        <p:spPr bwMode="auto">
          <a:xfrm>
            <a:off x="1357313" y="28781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1" name="bk object 94">
            <a:extLst>
              <a:ext uri="{FF2B5EF4-FFF2-40B4-BE49-F238E27FC236}">
                <a16:creationId xmlns:a16="http://schemas.microsoft.com/office/drawing/2014/main" id="{C421221E-AF30-42A9-8EAE-BADBF3F37AE9}"/>
              </a:ext>
            </a:extLst>
          </p:cNvPr>
          <p:cNvSpPr>
            <a:spLocks/>
          </p:cNvSpPr>
          <p:nvPr/>
        </p:nvSpPr>
        <p:spPr bwMode="auto">
          <a:xfrm>
            <a:off x="1792288" y="2998788"/>
            <a:ext cx="34925"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2" name="bk object 95">
            <a:extLst>
              <a:ext uri="{FF2B5EF4-FFF2-40B4-BE49-F238E27FC236}">
                <a16:creationId xmlns:a16="http://schemas.microsoft.com/office/drawing/2014/main" id="{F05E3F3F-5825-4AC8-923E-8DC86F2DF909}"/>
              </a:ext>
            </a:extLst>
          </p:cNvPr>
          <p:cNvSpPr>
            <a:spLocks/>
          </p:cNvSpPr>
          <p:nvPr/>
        </p:nvSpPr>
        <p:spPr bwMode="auto">
          <a:xfrm>
            <a:off x="2249488" y="312261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7"/>
                </a:lnTo>
                <a:lnTo>
                  <a:pt x="56057" y="20051"/>
                </a:lnTo>
                <a:lnTo>
                  <a:pt x="50818" y="10364"/>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3" name="bk object 96">
            <a:extLst>
              <a:ext uri="{FF2B5EF4-FFF2-40B4-BE49-F238E27FC236}">
                <a16:creationId xmlns:a16="http://schemas.microsoft.com/office/drawing/2014/main" id="{601261AE-CB65-450D-8BE7-3FBED2F86FA9}"/>
              </a:ext>
            </a:extLst>
          </p:cNvPr>
          <p:cNvSpPr>
            <a:spLocks/>
          </p:cNvSpPr>
          <p:nvPr/>
        </p:nvSpPr>
        <p:spPr bwMode="auto">
          <a:xfrm>
            <a:off x="2730500" y="3246438"/>
            <a:ext cx="36513"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4" name="bk object 97">
            <a:extLst>
              <a:ext uri="{FF2B5EF4-FFF2-40B4-BE49-F238E27FC236}">
                <a16:creationId xmlns:a16="http://schemas.microsoft.com/office/drawing/2014/main" id="{223B5839-CB74-4D5C-9B20-F2D9472B2146}"/>
              </a:ext>
            </a:extLst>
          </p:cNvPr>
          <p:cNvSpPr>
            <a:spLocks/>
          </p:cNvSpPr>
          <p:nvPr/>
        </p:nvSpPr>
        <p:spPr bwMode="auto">
          <a:xfrm>
            <a:off x="3238500" y="3373438"/>
            <a:ext cx="33338"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5" name="bk object 98">
            <a:extLst>
              <a:ext uri="{FF2B5EF4-FFF2-40B4-BE49-F238E27FC236}">
                <a16:creationId xmlns:a16="http://schemas.microsoft.com/office/drawing/2014/main" id="{DE8688AC-E950-4725-B5CB-A4D1C96F400B}"/>
              </a:ext>
            </a:extLst>
          </p:cNvPr>
          <p:cNvSpPr>
            <a:spLocks/>
          </p:cNvSpPr>
          <p:nvPr/>
        </p:nvSpPr>
        <p:spPr bwMode="auto">
          <a:xfrm>
            <a:off x="3767138" y="35004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6" name="bk object 99">
            <a:extLst>
              <a:ext uri="{FF2B5EF4-FFF2-40B4-BE49-F238E27FC236}">
                <a16:creationId xmlns:a16="http://schemas.microsoft.com/office/drawing/2014/main" id="{01D0FCF4-12AB-475F-801C-F8032C9BB72B}"/>
              </a:ext>
            </a:extLst>
          </p:cNvPr>
          <p:cNvSpPr>
            <a:spLocks/>
          </p:cNvSpPr>
          <p:nvPr/>
        </p:nvSpPr>
        <p:spPr bwMode="auto">
          <a:xfrm>
            <a:off x="4319588" y="362743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7" name="bk object 100">
            <a:extLst>
              <a:ext uri="{FF2B5EF4-FFF2-40B4-BE49-F238E27FC236}">
                <a16:creationId xmlns:a16="http://schemas.microsoft.com/office/drawing/2014/main" id="{619CD7E5-FC52-4858-B3A2-1E7D759C4EAC}"/>
              </a:ext>
            </a:extLst>
          </p:cNvPr>
          <p:cNvSpPr>
            <a:spLocks/>
          </p:cNvSpPr>
          <p:nvPr/>
        </p:nvSpPr>
        <p:spPr bwMode="auto">
          <a:xfrm>
            <a:off x="4887913" y="374491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8" name="bk object 101">
            <a:extLst>
              <a:ext uri="{FF2B5EF4-FFF2-40B4-BE49-F238E27FC236}">
                <a16:creationId xmlns:a16="http://schemas.microsoft.com/office/drawing/2014/main" id="{CC43ADF9-66E5-4FEF-BD1B-F1F141FED23A}"/>
              </a:ext>
            </a:extLst>
          </p:cNvPr>
          <p:cNvSpPr>
            <a:spLocks/>
          </p:cNvSpPr>
          <p:nvPr/>
        </p:nvSpPr>
        <p:spPr bwMode="auto">
          <a:xfrm>
            <a:off x="5467350" y="3846513"/>
            <a:ext cx="33338"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9" name="bk object 102">
            <a:extLst>
              <a:ext uri="{FF2B5EF4-FFF2-40B4-BE49-F238E27FC236}">
                <a16:creationId xmlns:a16="http://schemas.microsoft.com/office/drawing/2014/main" id="{4C07F449-43ED-41CB-B75B-01D732F32621}"/>
              </a:ext>
            </a:extLst>
          </p:cNvPr>
          <p:cNvSpPr>
            <a:spLocks/>
          </p:cNvSpPr>
          <p:nvPr/>
        </p:nvSpPr>
        <p:spPr bwMode="auto">
          <a:xfrm>
            <a:off x="6049963" y="39179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0" name="bk object 103">
            <a:extLst>
              <a:ext uri="{FF2B5EF4-FFF2-40B4-BE49-F238E27FC236}">
                <a16:creationId xmlns:a16="http://schemas.microsoft.com/office/drawing/2014/main" id="{56922BEF-4811-4004-9A4E-076A2990F7D8}"/>
              </a:ext>
            </a:extLst>
          </p:cNvPr>
          <p:cNvSpPr>
            <a:spLocks/>
          </p:cNvSpPr>
          <p:nvPr/>
        </p:nvSpPr>
        <p:spPr bwMode="auto">
          <a:xfrm>
            <a:off x="6627813" y="395128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1" name="bk object 104">
            <a:extLst>
              <a:ext uri="{FF2B5EF4-FFF2-40B4-BE49-F238E27FC236}">
                <a16:creationId xmlns:a16="http://schemas.microsoft.com/office/drawing/2014/main" id="{7349DEE7-8427-4975-92E4-56ACBB5796AB}"/>
              </a:ext>
            </a:extLst>
          </p:cNvPr>
          <p:cNvSpPr>
            <a:spLocks/>
          </p:cNvSpPr>
          <p:nvPr/>
        </p:nvSpPr>
        <p:spPr bwMode="auto">
          <a:xfrm>
            <a:off x="7189788" y="39433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2" name="bk object 105">
            <a:extLst>
              <a:ext uri="{FF2B5EF4-FFF2-40B4-BE49-F238E27FC236}">
                <a16:creationId xmlns:a16="http://schemas.microsoft.com/office/drawing/2014/main" id="{4D89A304-796C-45E2-84F8-C9A5E59112D3}"/>
              </a:ext>
            </a:extLst>
          </p:cNvPr>
          <p:cNvSpPr>
            <a:spLocks/>
          </p:cNvSpPr>
          <p:nvPr/>
        </p:nvSpPr>
        <p:spPr bwMode="auto">
          <a:xfrm>
            <a:off x="7729538" y="3881438"/>
            <a:ext cx="34925"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3" name="bk object 106">
            <a:extLst>
              <a:ext uri="{FF2B5EF4-FFF2-40B4-BE49-F238E27FC236}">
                <a16:creationId xmlns:a16="http://schemas.microsoft.com/office/drawing/2014/main" id="{D7389CFF-9A2B-452C-B0F9-A42007FC98AE}"/>
              </a:ext>
            </a:extLst>
          </p:cNvPr>
          <p:cNvSpPr>
            <a:spLocks/>
          </p:cNvSpPr>
          <p:nvPr/>
        </p:nvSpPr>
        <p:spPr bwMode="auto">
          <a:xfrm>
            <a:off x="8240713" y="377031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2"/>
                </a:lnTo>
                <a:lnTo>
                  <a:pt x="56055" y="20049"/>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4" name="bk object 107">
            <a:extLst>
              <a:ext uri="{FF2B5EF4-FFF2-40B4-BE49-F238E27FC236}">
                <a16:creationId xmlns:a16="http://schemas.microsoft.com/office/drawing/2014/main" id="{94E4FD8A-D158-4BB4-AA45-76BE66EB79D4}"/>
              </a:ext>
            </a:extLst>
          </p:cNvPr>
          <p:cNvSpPr>
            <a:spLocks/>
          </p:cNvSpPr>
          <p:nvPr/>
        </p:nvSpPr>
        <p:spPr bwMode="auto">
          <a:xfrm>
            <a:off x="8716963" y="360680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5" name="bk object 108">
            <a:extLst>
              <a:ext uri="{FF2B5EF4-FFF2-40B4-BE49-F238E27FC236}">
                <a16:creationId xmlns:a16="http://schemas.microsoft.com/office/drawing/2014/main" id="{AA3F67EB-6CCC-44CA-B5F5-C00B8F9475B3}"/>
              </a:ext>
            </a:extLst>
          </p:cNvPr>
          <p:cNvSpPr>
            <a:spLocks/>
          </p:cNvSpPr>
          <p:nvPr/>
        </p:nvSpPr>
        <p:spPr bwMode="auto">
          <a:xfrm>
            <a:off x="9155113" y="339090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6" name="bk object 109">
            <a:extLst>
              <a:ext uri="{FF2B5EF4-FFF2-40B4-BE49-F238E27FC236}">
                <a16:creationId xmlns:a16="http://schemas.microsoft.com/office/drawing/2014/main" id="{AC01B238-F4AE-4024-A2E8-0F6B5B4E3B86}"/>
              </a:ext>
            </a:extLst>
          </p:cNvPr>
          <p:cNvSpPr>
            <a:spLocks/>
          </p:cNvSpPr>
          <p:nvPr/>
        </p:nvSpPr>
        <p:spPr bwMode="auto">
          <a:xfrm>
            <a:off x="9551988" y="312420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7" name="bk object 110">
            <a:extLst>
              <a:ext uri="{FF2B5EF4-FFF2-40B4-BE49-F238E27FC236}">
                <a16:creationId xmlns:a16="http://schemas.microsoft.com/office/drawing/2014/main" id="{1FF39294-0150-4B16-B65D-CDD22A678145}"/>
              </a:ext>
            </a:extLst>
          </p:cNvPr>
          <p:cNvSpPr>
            <a:spLocks/>
          </p:cNvSpPr>
          <p:nvPr/>
        </p:nvSpPr>
        <p:spPr bwMode="auto">
          <a:xfrm>
            <a:off x="9910763" y="280670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8" name="bk object 111">
            <a:extLst>
              <a:ext uri="{FF2B5EF4-FFF2-40B4-BE49-F238E27FC236}">
                <a16:creationId xmlns:a16="http://schemas.microsoft.com/office/drawing/2014/main" id="{6CF5A673-D1B1-438E-BC96-581949EDB0F0}"/>
              </a:ext>
            </a:extLst>
          </p:cNvPr>
          <p:cNvSpPr>
            <a:spLocks/>
          </p:cNvSpPr>
          <p:nvPr/>
        </p:nvSpPr>
        <p:spPr bwMode="auto">
          <a:xfrm>
            <a:off x="10229850" y="2439988"/>
            <a:ext cx="33338"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9" name="bk object 112">
            <a:extLst>
              <a:ext uri="{FF2B5EF4-FFF2-40B4-BE49-F238E27FC236}">
                <a16:creationId xmlns:a16="http://schemas.microsoft.com/office/drawing/2014/main" id="{A84FB97C-FE1C-4AB2-A3B1-62649DD1A150}"/>
              </a:ext>
            </a:extLst>
          </p:cNvPr>
          <p:cNvSpPr>
            <a:spLocks/>
          </p:cNvSpPr>
          <p:nvPr/>
        </p:nvSpPr>
        <p:spPr bwMode="auto">
          <a:xfrm>
            <a:off x="258763" y="264795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0" name="bk object 113">
            <a:extLst>
              <a:ext uri="{FF2B5EF4-FFF2-40B4-BE49-F238E27FC236}">
                <a16:creationId xmlns:a16="http://schemas.microsoft.com/office/drawing/2014/main" id="{4C81B988-7003-4CAD-901D-CAC39961ADA3}"/>
              </a:ext>
            </a:extLst>
          </p:cNvPr>
          <p:cNvSpPr>
            <a:spLocks/>
          </p:cNvSpPr>
          <p:nvPr/>
        </p:nvSpPr>
        <p:spPr bwMode="auto">
          <a:xfrm>
            <a:off x="614363" y="277336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1" name="bk object 114">
            <a:extLst>
              <a:ext uri="{FF2B5EF4-FFF2-40B4-BE49-F238E27FC236}">
                <a16:creationId xmlns:a16="http://schemas.microsoft.com/office/drawing/2014/main" id="{AB4A33AA-0EE1-46BA-BBCC-E10F3AB805E1}"/>
              </a:ext>
            </a:extLst>
          </p:cNvPr>
          <p:cNvSpPr>
            <a:spLocks/>
          </p:cNvSpPr>
          <p:nvPr/>
        </p:nvSpPr>
        <p:spPr bwMode="auto">
          <a:xfrm>
            <a:off x="990600" y="2903538"/>
            <a:ext cx="36513"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79" y="30997"/>
                </a:lnTo>
                <a:lnTo>
                  <a:pt x="56053" y="20053"/>
                </a:lnTo>
                <a:lnTo>
                  <a:pt x="50814"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2" name="bk object 115">
            <a:extLst>
              <a:ext uri="{FF2B5EF4-FFF2-40B4-BE49-F238E27FC236}">
                <a16:creationId xmlns:a16="http://schemas.microsoft.com/office/drawing/2014/main" id="{4FC7EEE9-DC64-478C-B6A0-544C318824B9}"/>
              </a:ext>
            </a:extLst>
          </p:cNvPr>
          <p:cNvSpPr>
            <a:spLocks/>
          </p:cNvSpPr>
          <p:nvPr/>
        </p:nvSpPr>
        <p:spPr bwMode="auto">
          <a:xfrm>
            <a:off x="1390650" y="3041650"/>
            <a:ext cx="33338"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3" name="bk object 116">
            <a:extLst>
              <a:ext uri="{FF2B5EF4-FFF2-40B4-BE49-F238E27FC236}">
                <a16:creationId xmlns:a16="http://schemas.microsoft.com/office/drawing/2014/main" id="{9C9C5E08-551F-42D7-9E62-B1B671A764C9}"/>
              </a:ext>
            </a:extLst>
          </p:cNvPr>
          <p:cNvSpPr>
            <a:spLocks/>
          </p:cNvSpPr>
          <p:nvPr/>
        </p:nvSpPr>
        <p:spPr bwMode="auto">
          <a:xfrm>
            <a:off x="1811338" y="31797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4" name="bk object 117">
            <a:extLst>
              <a:ext uri="{FF2B5EF4-FFF2-40B4-BE49-F238E27FC236}">
                <a16:creationId xmlns:a16="http://schemas.microsoft.com/office/drawing/2014/main" id="{D6AAB934-0848-49C4-A732-8106020F1107}"/>
              </a:ext>
            </a:extLst>
          </p:cNvPr>
          <p:cNvSpPr>
            <a:spLocks/>
          </p:cNvSpPr>
          <p:nvPr/>
        </p:nvSpPr>
        <p:spPr bwMode="auto">
          <a:xfrm>
            <a:off x="2259013" y="33226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5" name="bk object 118">
            <a:extLst>
              <a:ext uri="{FF2B5EF4-FFF2-40B4-BE49-F238E27FC236}">
                <a16:creationId xmlns:a16="http://schemas.microsoft.com/office/drawing/2014/main" id="{17E74DE1-8626-440A-B5FD-7E0A741EEB98}"/>
              </a:ext>
            </a:extLst>
          </p:cNvPr>
          <p:cNvSpPr>
            <a:spLocks/>
          </p:cNvSpPr>
          <p:nvPr/>
        </p:nvSpPr>
        <p:spPr bwMode="auto">
          <a:xfrm>
            <a:off x="2730500" y="346710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6" name="bk object 119">
            <a:extLst>
              <a:ext uri="{FF2B5EF4-FFF2-40B4-BE49-F238E27FC236}">
                <a16:creationId xmlns:a16="http://schemas.microsoft.com/office/drawing/2014/main" id="{F608C335-DCE5-43B0-9A09-841F263E3C2D}"/>
              </a:ext>
            </a:extLst>
          </p:cNvPr>
          <p:cNvSpPr>
            <a:spLocks/>
          </p:cNvSpPr>
          <p:nvPr/>
        </p:nvSpPr>
        <p:spPr bwMode="auto">
          <a:xfrm>
            <a:off x="3227388" y="36147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7" name="bk object 120">
            <a:extLst>
              <a:ext uri="{FF2B5EF4-FFF2-40B4-BE49-F238E27FC236}">
                <a16:creationId xmlns:a16="http://schemas.microsoft.com/office/drawing/2014/main" id="{26A2FADB-B3DD-49DC-B418-C3ECF479544E}"/>
              </a:ext>
            </a:extLst>
          </p:cNvPr>
          <p:cNvSpPr>
            <a:spLocks/>
          </p:cNvSpPr>
          <p:nvPr/>
        </p:nvSpPr>
        <p:spPr bwMode="auto">
          <a:xfrm>
            <a:off x="3751263" y="376396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8" name="bk object 121">
            <a:extLst>
              <a:ext uri="{FF2B5EF4-FFF2-40B4-BE49-F238E27FC236}">
                <a16:creationId xmlns:a16="http://schemas.microsoft.com/office/drawing/2014/main" id="{EDC08B3C-AFA3-4682-88FA-CA07D58AB5AF}"/>
              </a:ext>
            </a:extLst>
          </p:cNvPr>
          <p:cNvSpPr>
            <a:spLocks/>
          </p:cNvSpPr>
          <p:nvPr/>
        </p:nvSpPr>
        <p:spPr bwMode="auto">
          <a:xfrm>
            <a:off x="4297363" y="39116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9" name="bk object 122">
            <a:extLst>
              <a:ext uri="{FF2B5EF4-FFF2-40B4-BE49-F238E27FC236}">
                <a16:creationId xmlns:a16="http://schemas.microsoft.com/office/drawing/2014/main" id="{18D6BCFE-2C05-464C-9B30-F2E9A8761DF6}"/>
              </a:ext>
            </a:extLst>
          </p:cNvPr>
          <p:cNvSpPr>
            <a:spLocks/>
          </p:cNvSpPr>
          <p:nvPr/>
        </p:nvSpPr>
        <p:spPr bwMode="auto">
          <a:xfrm>
            <a:off x="4864100" y="40465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0" name="bk object 123">
            <a:extLst>
              <a:ext uri="{FF2B5EF4-FFF2-40B4-BE49-F238E27FC236}">
                <a16:creationId xmlns:a16="http://schemas.microsoft.com/office/drawing/2014/main" id="{F4AC7E81-013C-46D5-A768-8615DE01C8A2}"/>
              </a:ext>
            </a:extLst>
          </p:cNvPr>
          <p:cNvSpPr>
            <a:spLocks/>
          </p:cNvSpPr>
          <p:nvPr/>
        </p:nvSpPr>
        <p:spPr bwMode="auto">
          <a:xfrm>
            <a:off x="5441950" y="4165600"/>
            <a:ext cx="33338"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1" name="bk object 124">
            <a:extLst>
              <a:ext uri="{FF2B5EF4-FFF2-40B4-BE49-F238E27FC236}">
                <a16:creationId xmlns:a16="http://schemas.microsoft.com/office/drawing/2014/main" id="{21E141AD-9280-4506-959E-261CC57FF71D}"/>
              </a:ext>
            </a:extLst>
          </p:cNvPr>
          <p:cNvSpPr>
            <a:spLocks/>
          </p:cNvSpPr>
          <p:nvPr/>
        </p:nvSpPr>
        <p:spPr bwMode="auto">
          <a:xfrm>
            <a:off x="6026150" y="42560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2" name="bk object 125">
            <a:extLst>
              <a:ext uri="{FF2B5EF4-FFF2-40B4-BE49-F238E27FC236}">
                <a16:creationId xmlns:a16="http://schemas.microsoft.com/office/drawing/2014/main" id="{3C3F7C52-E1BB-4550-A5A1-08315C12313F}"/>
              </a:ext>
            </a:extLst>
          </p:cNvPr>
          <p:cNvSpPr>
            <a:spLocks/>
          </p:cNvSpPr>
          <p:nvPr/>
        </p:nvSpPr>
        <p:spPr bwMode="auto">
          <a:xfrm>
            <a:off x="6605588" y="43100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3" name="bk object 126">
            <a:extLst>
              <a:ext uri="{FF2B5EF4-FFF2-40B4-BE49-F238E27FC236}">
                <a16:creationId xmlns:a16="http://schemas.microsoft.com/office/drawing/2014/main" id="{6F81407E-2ABE-4EC1-B353-FD974EB2AD37}"/>
              </a:ext>
            </a:extLst>
          </p:cNvPr>
          <p:cNvSpPr>
            <a:spLocks/>
          </p:cNvSpPr>
          <p:nvPr/>
        </p:nvSpPr>
        <p:spPr bwMode="auto">
          <a:xfrm>
            <a:off x="7175500" y="43195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4" name="bk object 127">
            <a:extLst>
              <a:ext uri="{FF2B5EF4-FFF2-40B4-BE49-F238E27FC236}">
                <a16:creationId xmlns:a16="http://schemas.microsoft.com/office/drawing/2014/main" id="{FC9BF57D-D8CE-4C67-B959-0F540862BB75}"/>
              </a:ext>
            </a:extLst>
          </p:cNvPr>
          <p:cNvSpPr>
            <a:spLocks/>
          </p:cNvSpPr>
          <p:nvPr/>
        </p:nvSpPr>
        <p:spPr bwMode="auto">
          <a:xfrm>
            <a:off x="7723188" y="428625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5" name="bk object 128">
            <a:extLst>
              <a:ext uri="{FF2B5EF4-FFF2-40B4-BE49-F238E27FC236}">
                <a16:creationId xmlns:a16="http://schemas.microsoft.com/office/drawing/2014/main" id="{F75C5FE5-1862-4595-B26C-7FA3346BAC97}"/>
              </a:ext>
            </a:extLst>
          </p:cNvPr>
          <p:cNvSpPr>
            <a:spLocks/>
          </p:cNvSpPr>
          <p:nvPr/>
        </p:nvSpPr>
        <p:spPr bwMode="auto">
          <a:xfrm>
            <a:off x="8247063" y="41989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6" y="20056"/>
                </a:lnTo>
                <a:lnTo>
                  <a:pt x="50814" y="10366"/>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6" name="bk object 129">
            <a:extLst>
              <a:ext uri="{FF2B5EF4-FFF2-40B4-BE49-F238E27FC236}">
                <a16:creationId xmlns:a16="http://schemas.microsoft.com/office/drawing/2014/main" id="{E76BB572-637C-4D92-BC22-9926FED84188}"/>
              </a:ext>
            </a:extLst>
          </p:cNvPr>
          <p:cNvSpPr>
            <a:spLocks/>
          </p:cNvSpPr>
          <p:nvPr/>
        </p:nvSpPr>
        <p:spPr bwMode="auto">
          <a:xfrm>
            <a:off x="8739188" y="40655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7" name="bk object 130">
            <a:extLst>
              <a:ext uri="{FF2B5EF4-FFF2-40B4-BE49-F238E27FC236}">
                <a16:creationId xmlns:a16="http://schemas.microsoft.com/office/drawing/2014/main" id="{768DA4AC-C4E0-42FB-8626-14F96AB18189}"/>
              </a:ext>
            </a:extLst>
          </p:cNvPr>
          <p:cNvSpPr>
            <a:spLocks/>
          </p:cNvSpPr>
          <p:nvPr/>
        </p:nvSpPr>
        <p:spPr bwMode="auto">
          <a:xfrm>
            <a:off x="9199563" y="3884613"/>
            <a:ext cx="34925"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8" name="bk object 131">
            <a:extLst>
              <a:ext uri="{FF2B5EF4-FFF2-40B4-BE49-F238E27FC236}">
                <a16:creationId xmlns:a16="http://schemas.microsoft.com/office/drawing/2014/main" id="{8DA5A4A8-CEA6-4DC8-B8E6-FE88E36D0EB9}"/>
              </a:ext>
            </a:extLst>
          </p:cNvPr>
          <p:cNvSpPr>
            <a:spLocks/>
          </p:cNvSpPr>
          <p:nvPr/>
        </p:nvSpPr>
        <p:spPr bwMode="auto">
          <a:xfrm>
            <a:off x="9621838" y="365125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9" name="bk object 132">
            <a:extLst>
              <a:ext uri="{FF2B5EF4-FFF2-40B4-BE49-F238E27FC236}">
                <a16:creationId xmlns:a16="http://schemas.microsoft.com/office/drawing/2014/main" id="{3CC187E6-7A9B-47A4-A735-6ED952476DFA}"/>
              </a:ext>
            </a:extLst>
          </p:cNvPr>
          <p:cNvSpPr>
            <a:spLocks/>
          </p:cNvSpPr>
          <p:nvPr/>
        </p:nvSpPr>
        <p:spPr bwMode="auto">
          <a:xfrm>
            <a:off x="10007600" y="3370263"/>
            <a:ext cx="36513"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79" y="30997"/>
                </a:lnTo>
                <a:lnTo>
                  <a:pt x="56052" y="20050"/>
                </a:lnTo>
                <a:lnTo>
                  <a:pt x="50809"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0" name="bk object 133">
            <a:extLst>
              <a:ext uri="{FF2B5EF4-FFF2-40B4-BE49-F238E27FC236}">
                <a16:creationId xmlns:a16="http://schemas.microsoft.com/office/drawing/2014/main" id="{CED25C9A-0966-4A97-8B26-07E85319EE00}"/>
              </a:ext>
            </a:extLst>
          </p:cNvPr>
          <p:cNvSpPr>
            <a:spLocks/>
          </p:cNvSpPr>
          <p:nvPr/>
        </p:nvSpPr>
        <p:spPr bwMode="auto">
          <a:xfrm>
            <a:off x="10355263" y="30368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1" name="bk object 134">
            <a:extLst>
              <a:ext uri="{FF2B5EF4-FFF2-40B4-BE49-F238E27FC236}">
                <a16:creationId xmlns:a16="http://schemas.microsoft.com/office/drawing/2014/main" id="{1D9546F4-026C-49DB-A923-6AC5349B9C79}"/>
              </a:ext>
            </a:extLst>
          </p:cNvPr>
          <p:cNvSpPr>
            <a:spLocks/>
          </p:cNvSpPr>
          <p:nvPr/>
        </p:nvSpPr>
        <p:spPr bwMode="auto">
          <a:xfrm>
            <a:off x="10663238" y="26558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2" name="bk object 135">
            <a:extLst>
              <a:ext uri="{FF2B5EF4-FFF2-40B4-BE49-F238E27FC236}">
                <a16:creationId xmlns:a16="http://schemas.microsoft.com/office/drawing/2014/main" id="{1AA0A0FD-2213-466F-9C9D-5C40335D5ECA}"/>
              </a:ext>
            </a:extLst>
          </p:cNvPr>
          <p:cNvSpPr>
            <a:spLocks/>
          </p:cNvSpPr>
          <p:nvPr/>
        </p:nvSpPr>
        <p:spPr bwMode="auto">
          <a:xfrm>
            <a:off x="10936288" y="223043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3" name="bk object 136">
            <a:extLst>
              <a:ext uri="{FF2B5EF4-FFF2-40B4-BE49-F238E27FC236}">
                <a16:creationId xmlns:a16="http://schemas.microsoft.com/office/drawing/2014/main" id="{42EC686A-E2B9-42E8-8A34-A957F8A9D39C}"/>
              </a:ext>
            </a:extLst>
          </p:cNvPr>
          <p:cNvSpPr>
            <a:spLocks/>
          </p:cNvSpPr>
          <p:nvPr/>
        </p:nvSpPr>
        <p:spPr bwMode="auto">
          <a:xfrm>
            <a:off x="44450" y="2659063"/>
            <a:ext cx="33338"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4" name="bk object 137">
            <a:extLst>
              <a:ext uri="{FF2B5EF4-FFF2-40B4-BE49-F238E27FC236}">
                <a16:creationId xmlns:a16="http://schemas.microsoft.com/office/drawing/2014/main" id="{6C3AA9FA-9EAB-4BB1-ADB9-5BD0992828EF}"/>
              </a:ext>
            </a:extLst>
          </p:cNvPr>
          <p:cNvSpPr>
            <a:spLocks/>
          </p:cNvSpPr>
          <p:nvPr/>
        </p:nvSpPr>
        <p:spPr bwMode="auto">
          <a:xfrm>
            <a:off x="354013" y="27749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5"/>
                </a:lnTo>
                <a:lnTo>
                  <a:pt x="56057" y="20048"/>
                </a:lnTo>
                <a:lnTo>
                  <a:pt x="50818" y="10358"/>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5" name="bk object 138">
            <a:extLst>
              <a:ext uri="{FF2B5EF4-FFF2-40B4-BE49-F238E27FC236}">
                <a16:creationId xmlns:a16="http://schemas.microsoft.com/office/drawing/2014/main" id="{F59D8A8F-7A20-46E0-8DA2-16A89400A398}"/>
              </a:ext>
            </a:extLst>
          </p:cNvPr>
          <p:cNvSpPr>
            <a:spLocks/>
          </p:cNvSpPr>
          <p:nvPr/>
        </p:nvSpPr>
        <p:spPr bwMode="auto">
          <a:xfrm>
            <a:off x="687388" y="2903538"/>
            <a:ext cx="34925"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6" name="bk object 139">
            <a:extLst>
              <a:ext uri="{FF2B5EF4-FFF2-40B4-BE49-F238E27FC236}">
                <a16:creationId xmlns:a16="http://schemas.microsoft.com/office/drawing/2014/main" id="{6C043CC7-7B15-44FA-BEA8-3A3D26DF9128}"/>
              </a:ext>
            </a:extLst>
          </p:cNvPr>
          <p:cNvSpPr>
            <a:spLocks/>
          </p:cNvSpPr>
          <p:nvPr/>
        </p:nvSpPr>
        <p:spPr bwMode="auto">
          <a:xfrm>
            <a:off x="1046163" y="3041650"/>
            <a:ext cx="34925"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7" name="bk object 140">
            <a:extLst>
              <a:ext uri="{FF2B5EF4-FFF2-40B4-BE49-F238E27FC236}">
                <a16:creationId xmlns:a16="http://schemas.microsoft.com/office/drawing/2014/main" id="{EEB950BD-D8B3-400A-9D57-E10F24F1862C}"/>
              </a:ext>
            </a:extLst>
          </p:cNvPr>
          <p:cNvSpPr>
            <a:spLocks/>
          </p:cNvSpPr>
          <p:nvPr/>
        </p:nvSpPr>
        <p:spPr bwMode="auto">
          <a:xfrm>
            <a:off x="1428750" y="3186113"/>
            <a:ext cx="33338"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8" name="bk object 141">
            <a:extLst>
              <a:ext uri="{FF2B5EF4-FFF2-40B4-BE49-F238E27FC236}">
                <a16:creationId xmlns:a16="http://schemas.microsoft.com/office/drawing/2014/main" id="{10CE7FE0-1FA0-487C-B822-1408311DF1B9}"/>
              </a:ext>
            </a:extLst>
          </p:cNvPr>
          <p:cNvSpPr>
            <a:spLocks/>
          </p:cNvSpPr>
          <p:nvPr/>
        </p:nvSpPr>
        <p:spPr bwMode="auto">
          <a:xfrm>
            <a:off x="1833563" y="33353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9" name="bk object 142">
            <a:extLst>
              <a:ext uri="{FF2B5EF4-FFF2-40B4-BE49-F238E27FC236}">
                <a16:creationId xmlns:a16="http://schemas.microsoft.com/office/drawing/2014/main" id="{D2041082-A7D3-45BD-8821-A34759FAA100}"/>
              </a:ext>
            </a:extLst>
          </p:cNvPr>
          <p:cNvSpPr>
            <a:spLocks/>
          </p:cNvSpPr>
          <p:nvPr/>
        </p:nvSpPr>
        <p:spPr bwMode="auto">
          <a:xfrm>
            <a:off x="2265363" y="34909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0" name="bk object 143">
            <a:extLst>
              <a:ext uri="{FF2B5EF4-FFF2-40B4-BE49-F238E27FC236}">
                <a16:creationId xmlns:a16="http://schemas.microsoft.com/office/drawing/2014/main" id="{F78FAC7A-6DF6-4CB5-A93C-728341760821}"/>
              </a:ext>
            </a:extLst>
          </p:cNvPr>
          <p:cNvSpPr>
            <a:spLocks/>
          </p:cNvSpPr>
          <p:nvPr/>
        </p:nvSpPr>
        <p:spPr bwMode="auto">
          <a:xfrm>
            <a:off x="2722563" y="3646488"/>
            <a:ext cx="33337"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1" name="bk object 144">
            <a:extLst>
              <a:ext uri="{FF2B5EF4-FFF2-40B4-BE49-F238E27FC236}">
                <a16:creationId xmlns:a16="http://schemas.microsoft.com/office/drawing/2014/main" id="{615C9F06-3256-48A7-A6C8-A9C60CE30C78}"/>
              </a:ext>
            </a:extLst>
          </p:cNvPr>
          <p:cNvSpPr>
            <a:spLocks/>
          </p:cNvSpPr>
          <p:nvPr/>
        </p:nvSpPr>
        <p:spPr bwMode="auto">
          <a:xfrm>
            <a:off x="3205163" y="380841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5" y="30992"/>
                </a:lnTo>
                <a:lnTo>
                  <a:pt x="56061" y="20049"/>
                </a:lnTo>
                <a:lnTo>
                  <a:pt x="50819"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2" name="bk object 145">
            <a:extLst>
              <a:ext uri="{FF2B5EF4-FFF2-40B4-BE49-F238E27FC236}">
                <a16:creationId xmlns:a16="http://schemas.microsoft.com/office/drawing/2014/main" id="{704F27D2-D78C-44CD-914F-DE8C2A12716C}"/>
              </a:ext>
            </a:extLst>
          </p:cNvPr>
          <p:cNvSpPr>
            <a:spLocks/>
          </p:cNvSpPr>
          <p:nvPr/>
        </p:nvSpPr>
        <p:spPr bwMode="auto">
          <a:xfrm>
            <a:off x="3714750" y="3968750"/>
            <a:ext cx="33338"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3" name="bk object 146">
            <a:extLst>
              <a:ext uri="{FF2B5EF4-FFF2-40B4-BE49-F238E27FC236}">
                <a16:creationId xmlns:a16="http://schemas.microsoft.com/office/drawing/2014/main" id="{C715C018-46EF-4E5A-8631-8BED84DDFBB6}"/>
              </a:ext>
            </a:extLst>
          </p:cNvPr>
          <p:cNvSpPr>
            <a:spLocks/>
          </p:cNvSpPr>
          <p:nvPr/>
        </p:nvSpPr>
        <p:spPr bwMode="auto">
          <a:xfrm>
            <a:off x="4249738" y="41275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4" name="bk object 147">
            <a:extLst>
              <a:ext uri="{FF2B5EF4-FFF2-40B4-BE49-F238E27FC236}">
                <a16:creationId xmlns:a16="http://schemas.microsoft.com/office/drawing/2014/main" id="{69AA5950-EC75-48A2-ACBC-58F5D1EB041C}"/>
              </a:ext>
            </a:extLst>
          </p:cNvPr>
          <p:cNvSpPr>
            <a:spLocks/>
          </p:cNvSpPr>
          <p:nvPr/>
        </p:nvSpPr>
        <p:spPr bwMode="auto">
          <a:xfrm>
            <a:off x="4805363" y="42751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5" name="bk object 148">
            <a:extLst>
              <a:ext uri="{FF2B5EF4-FFF2-40B4-BE49-F238E27FC236}">
                <a16:creationId xmlns:a16="http://schemas.microsoft.com/office/drawing/2014/main" id="{76FC1563-836C-4D5A-B810-DF7BDCBBCFF6}"/>
              </a:ext>
            </a:extLst>
          </p:cNvPr>
          <p:cNvSpPr>
            <a:spLocks/>
          </p:cNvSpPr>
          <p:nvPr/>
        </p:nvSpPr>
        <p:spPr bwMode="auto">
          <a:xfrm>
            <a:off x="5376863" y="44069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6" name="bk object 149">
            <a:extLst>
              <a:ext uri="{FF2B5EF4-FFF2-40B4-BE49-F238E27FC236}">
                <a16:creationId xmlns:a16="http://schemas.microsoft.com/office/drawing/2014/main" id="{0162349D-1F9F-476B-AB1A-25A02A1EE090}"/>
              </a:ext>
            </a:extLst>
          </p:cNvPr>
          <p:cNvSpPr>
            <a:spLocks/>
          </p:cNvSpPr>
          <p:nvPr/>
        </p:nvSpPr>
        <p:spPr bwMode="auto">
          <a:xfrm>
            <a:off x="5954713" y="451008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7" name="bk object 150">
            <a:extLst>
              <a:ext uri="{FF2B5EF4-FFF2-40B4-BE49-F238E27FC236}">
                <a16:creationId xmlns:a16="http://schemas.microsoft.com/office/drawing/2014/main" id="{A81DAF3E-040D-4E57-BAFE-2FEF630959B0}"/>
              </a:ext>
            </a:extLst>
          </p:cNvPr>
          <p:cNvSpPr>
            <a:spLocks/>
          </p:cNvSpPr>
          <p:nvPr/>
        </p:nvSpPr>
        <p:spPr bwMode="auto">
          <a:xfrm>
            <a:off x="6532563" y="458311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8" name="bk object 151">
            <a:extLst>
              <a:ext uri="{FF2B5EF4-FFF2-40B4-BE49-F238E27FC236}">
                <a16:creationId xmlns:a16="http://schemas.microsoft.com/office/drawing/2014/main" id="{3E3FD042-2291-49DA-9CCD-91118C544F26}"/>
              </a:ext>
            </a:extLst>
          </p:cNvPr>
          <p:cNvSpPr>
            <a:spLocks/>
          </p:cNvSpPr>
          <p:nvPr/>
        </p:nvSpPr>
        <p:spPr bwMode="auto">
          <a:xfrm>
            <a:off x="7099300" y="46148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9" name="bk object 152">
            <a:extLst>
              <a:ext uri="{FF2B5EF4-FFF2-40B4-BE49-F238E27FC236}">
                <a16:creationId xmlns:a16="http://schemas.microsoft.com/office/drawing/2014/main" id="{BB654368-F208-4738-B385-FBA448AF55FA}"/>
              </a:ext>
            </a:extLst>
          </p:cNvPr>
          <p:cNvSpPr>
            <a:spLocks/>
          </p:cNvSpPr>
          <p:nvPr/>
        </p:nvSpPr>
        <p:spPr bwMode="auto">
          <a:xfrm>
            <a:off x="7653338" y="46021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6" y="20054"/>
                </a:lnTo>
                <a:lnTo>
                  <a:pt x="50814" y="10366"/>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0" name="bk object 153">
            <a:extLst>
              <a:ext uri="{FF2B5EF4-FFF2-40B4-BE49-F238E27FC236}">
                <a16:creationId xmlns:a16="http://schemas.microsoft.com/office/drawing/2014/main" id="{BF573AC5-D102-44D2-B33D-C6309519428D}"/>
              </a:ext>
            </a:extLst>
          </p:cNvPr>
          <p:cNvSpPr>
            <a:spLocks/>
          </p:cNvSpPr>
          <p:nvPr/>
        </p:nvSpPr>
        <p:spPr bwMode="auto">
          <a:xfrm>
            <a:off x="8185150" y="454501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1" name="bk object 154">
            <a:extLst>
              <a:ext uri="{FF2B5EF4-FFF2-40B4-BE49-F238E27FC236}">
                <a16:creationId xmlns:a16="http://schemas.microsoft.com/office/drawing/2014/main" id="{58FBC6BC-2080-4B57-9B5A-BD0627EBD7DB}"/>
              </a:ext>
            </a:extLst>
          </p:cNvPr>
          <p:cNvSpPr>
            <a:spLocks/>
          </p:cNvSpPr>
          <p:nvPr/>
        </p:nvSpPr>
        <p:spPr bwMode="auto">
          <a:xfrm>
            <a:off x="8691563" y="44402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2" name="bk object 155">
            <a:extLst>
              <a:ext uri="{FF2B5EF4-FFF2-40B4-BE49-F238E27FC236}">
                <a16:creationId xmlns:a16="http://schemas.microsoft.com/office/drawing/2014/main" id="{3D54BDF8-0516-4689-AD9E-F0A3F538969D}"/>
              </a:ext>
            </a:extLst>
          </p:cNvPr>
          <p:cNvSpPr>
            <a:spLocks/>
          </p:cNvSpPr>
          <p:nvPr/>
        </p:nvSpPr>
        <p:spPr bwMode="auto">
          <a:xfrm>
            <a:off x="9167813" y="42910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3" name="bk object 156">
            <a:extLst>
              <a:ext uri="{FF2B5EF4-FFF2-40B4-BE49-F238E27FC236}">
                <a16:creationId xmlns:a16="http://schemas.microsoft.com/office/drawing/2014/main" id="{0C771825-DA22-4D35-A9E3-3ABA4316BB5A}"/>
              </a:ext>
            </a:extLst>
          </p:cNvPr>
          <p:cNvSpPr>
            <a:spLocks/>
          </p:cNvSpPr>
          <p:nvPr/>
        </p:nvSpPr>
        <p:spPr bwMode="auto">
          <a:xfrm>
            <a:off x="9613900" y="40941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4" name="bk object 157">
            <a:extLst>
              <a:ext uri="{FF2B5EF4-FFF2-40B4-BE49-F238E27FC236}">
                <a16:creationId xmlns:a16="http://schemas.microsoft.com/office/drawing/2014/main" id="{C169CE61-2CF0-4A7C-859C-98E8F386A74E}"/>
              </a:ext>
            </a:extLst>
          </p:cNvPr>
          <p:cNvSpPr>
            <a:spLocks/>
          </p:cNvSpPr>
          <p:nvPr/>
        </p:nvSpPr>
        <p:spPr bwMode="auto">
          <a:xfrm>
            <a:off x="10026650" y="3849688"/>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5" name="bk object 158">
            <a:extLst>
              <a:ext uri="{FF2B5EF4-FFF2-40B4-BE49-F238E27FC236}">
                <a16:creationId xmlns:a16="http://schemas.microsoft.com/office/drawing/2014/main" id="{33C635C8-6A2F-428C-B0A6-7DC52EB5048C}"/>
              </a:ext>
            </a:extLst>
          </p:cNvPr>
          <p:cNvSpPr>
            <a:spLocks/>
          </p:cNvSpPr>
          <p:nvPr/>
        </p:nvSpPr>
        <p:spPr bwMode="auto">
          <a:xfrm>
            <a:off x="10402888" y="355758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6" name="bk object 159">
            <a:extLst>
              <a:ext uri="{FF2B5EF4-FFF2-40B4-BE49-F238E27FC236}">
                <a16:creationId xmlns:a16="http://schemas.microsoft.com/office/drawing/2014/main" id="{06B9D03F-319B-406F-81B8-1C67DEBBD671}"/>
              </a:ext>
            </a:extLst>
          </p:cNvPr>
          <p:cNvSpPr>
            <a:spLocks/>
          </p:cNvSpPr>
          <p:nvPr/>
        </p:nvSpPr>
        <p:spPr bwMode="auto">
          <a:xfrm>
            <a:off x="10745788" y="32146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7" name="bk object 160">
            <a:extLst>
              <a:ext uri="{FF2B5EF4-FFF2-40B4-BE49-F238E27FC236}">
                <a16:creationId xmlns:a16="http://schemas.microsoft.com/office/drawing/2014/main" id="{5AFB6689-9BD2-4D81-AF83-33F50C10D407}"/>
              </a:ext>
            </a:extLst>
          </p:cNvPr>
          <p:cNvSpPr>
            <a:spLocks/>
          </p:cNvSpPr>
          <p:nvPr/>
        </p:nvSpPr>
        <p:spPr bwMode="auto">
          <a:xfrm>
            <a:off x="11049000" y="2824163"/>
            <a:ext cx="33338"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0" y="0"/>
                </a:moveTo>
                <a:lnTo>
                  <a:pt x="20053" y="1226"/>
                </a:lnTo>
                <a:lnTo>
                  <a:pt x="10362" y="6465"/>
                </a:lnTo>
                <a:lnTo>
                  <a:pt x="3179" y="15325"/>
                </a:lnTo>
                <a:lnTo>
                  <a:pt x="0" y="26281"/>
                </a:lnTo>
                <a:lnTo>
                  <a:pt x="1226" y="37225"/>
                </a:lnTo>
                <a:lnTo>
                  <a:pt x="6465" y="46912"/>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8" name="bk object 161">
            <a:extLst>
              <a:ext uri="{FF2B5EF4-FFF2-40B4-BE49-F238E27FC236}">
                <a16:creationId xmlns:a16="http://schemas.microsoft.com/office/drawing/2014/main" id="{B3538846-EF52-481A-9630-A43A173D6137}"/>
              </a:ext>
            </a:extLst>
          </p:cNvPr>
          <p:cNvSpPr>
            <a:spLocks/>
          </p:cNvSpPr>
          <p:nvPr/>
        </p:nvSpPr>
        <p:spPr bwMode="auto">
          <a:xfrm>
            <a:off x="11320463" y="2386013"/>
            <a:ext cx="33337"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9" name="bk object 162">
            <a:extLst>
              <a:ext uri="{FF2B5EF4-FFF2-40B4-BE49-F238E27FC236}">
                <a16:creationId xmlns:a16="http://schemas.microsoft.com/office/drawing/2014/main" id="{07723895-651A-4D64-BBE1-12077404E2B8}"/>
              </a:ext>
            </a:extLst>
          </p:cNvPr>
          <p:cNvSpPr>
            <a:spLocks/>
          </p:cNvSpPr>
          <p:nvPr/>
        </p:nvSpPr>
        <p:spPr bwMode="auto">
          <a:xfrm>
            <a:off x="179388" y="27892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0" name="bk object 163">
            <a:extLst>
              <a:ext uri="{FF2B5EF4-FFF2-40B4-BE49-F238E27FC236}">
                <a16:creationId xmlns:a16="http://schemas.microsoft.com/office/drawing/2014/main" id="{054D0FD4-9431-423F-8BDA-1B1733C5BB98}"/>
              </a:ext>
            </a:extLst>
          </p:cNvPr>
          <p:cNvSpPr>
            <a:spLocks/>
          </p:cNvSpPr>
          <p:nvPr/>
        </p:nvSpPr>
        <p:spPr bwMode="auto">
          <a:xfrm>
            <a:off x="463550" y="2903538"/>
            <a:ext cx="36513"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9" y="31001"/>
                </a:lnTo>
                <a:lnTo>
                  <a:pt x="56053" y="20054"/>
                </a:lnTo>
                <a:lnTo>
                  <a:pt x="50814"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1" name="bk object 164">
            <a:extLst>
              <a:ext uri="{FF2B5EF4-FFF2-40B4-BE49-F238E27FC236}">
                <a16:creationId xmlns:a16="http://schemas.microsoft.com/office/drawing/2014/main" id="{84700709-5DAC-4E8A-92A1-77F9B7BA3F0F}"/>
              </a:ext>
            </a:extLst>
          </p:cNvPr>
          <p:cNvSpPr>
            <a:spLocks/>
          </p:cNvSpPr>
          <p:nvPr/>
        </p:nvSpPr>
        <p:spPr bwMode="auto">
          <a:xfrm>
            <a:off x="774700" y="3030538"/>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2" name="bk object 165">
            <a:extLst>
              <a:ext uri="{FF2B5EF4-FFF2-40B4-BE49-F238E27FC236}">
                <a16:creationId xmlns:a16="http://schemas.microsoft.com/office/drawing/2014/main" id="{61274E69-79BD-4421-8921-A7695C30EEA5}"/>
              </a:ext>
            </a:extLst>
          </p:cNvPr>
          <p:cNvSpPr>
            <a:spLocks/>
          </p:cNvSpPr>
          <p:nvPr/>
        </p:nvSpPr>
        <p:spPr bwMode="auto">
          <a:xfrm>
            <a:off x="1111250" y="3167063"/>
            <a:ext cx="36513"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3" name="bk object 166">
            <a:extLst>
              <a:ext uri="{FF2B5EF4-FFF2-40B4-BE49-F238E27FC236}">
                <a16:creationId xmlns:a16="http://schemas.microsoft.com/office/drawing/2014/main" id="{DDC84BD0-19E7-483F-B732-213D52BD2476}"/>
              </a:ext>
            </a:extLst>
          </p:cNvPr>
          <p:cNvSpPr>
            <a:spLocks/>
          </p:cNvSpPr>
          <p:nvPr/>
        </p:nvSpPr>
        <p:spPr bwMode="auto">
          <a:xfrm>
            <a:off x="1473200" y="3314700"/>
            <a:ext cx="33338"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4" name="bk object 167">
            <a:extLst>
              <a:ext uri="{FF2B5EF4-FFF2-40B4-BE49-F238E27FC236}">
                <a16:creationId xmlns:a16="http://schemas.microsoft.com/office/drawing/2014/main" id="{50E0CB9B-40D9-4261-BEA5-4FA4EEF4726D}"/>
              </a:ext>
            </a:extLst>
          </p:cNvPr>
          <p:cNvSpPr>
            <a:spLocks/>
          </p:cNvSpPr>
          <p:nvPr/>
        </p:nvSpPr>
        <p:spPr bwMode="auto">
          <a:xfrm>
            <a:off x="1860550" y="3468688"/>
            <a:ext cx="33338"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5" name="bk object 168">
            <a:extLst>
              <a:ext uri="{FF2B5EF4-FFF2-40B4-BE49-F238E27FC236}">
                <a16:creationId xmlns:a16="http://schemas.microsoft.com/office/drawing/2014/main" id="{24D5423B-85AA-4B05-B940-72070FAF69C2}"/>
              </a:ext>
            </a:extLst>
          </p:cNvPr>
          <p:cNvSpPr>
            <a:spLocks/>
          </p:cNvSpPr>
          <p:nvPr/>
        </p:nvSpPr>
        <p:spPr bwMode="auto">
          <a:xfrm>
            <a:off x="2273300" y="3627438"/>
            <a:ext cx="33338"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79" y="30997"/>
                </a:lnTo>
                <a:lnTo>
                  <a:pt x="56053" y="20050"/>
                </a:lnTo>
                <a:lnTo>
                  <a:pt x="50814"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6" name="bk object 169">
            <a:extLst>
              <a:ext uri="{FF2B5EF4-FFF2-40B4-BE49-F238E27FC236}">
                <a16:creationId xmlns:a16="http://schemas.microsoft.com/office/drawing/2014/main" id="{AACB77A1-49E7-4AC3-8AD7-283BDBD1686B}"/>
              </a:ext>
            </a:extLst>
          </p:cNvPr>
          <p:cNvSpPr>
            <a:spLocks/>
          </p:cNvSpPr>
          <p:nvPr/>
        </p:nvSpPr>
        <p:spPr bwMode="auto">
          <a:xfrm>
            <a:off x="2711450" y="3792538"/>
            <a:ext cx="33338"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7" name="bk object 170">
            <a:extLst>
              <a:ext uri="{FF2B5EF4-FFF2-40B4-BE49-F238E27FC236}">
                <a16:creationId xmlns:a16="http://schemas.microsoft.com/office/drawing/2014/main" id="{2E1D1406-53BD-4ABF-8786-D075CF2694D6}"/>
              </a:ext>
            </a:extLst>
          </p:cNvPr>
          <p:cNvSpPr>
            <a:spLocks/>
          </p:cNvSpPr>
          <p:nvPr/>
        </p:nvSpPr>
        <p:spPr bwMode="auto">
          <a:xfrm>
            <a:off x="3175000" y="3960813"/>
            <a:ext cx="36513"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8" name="bk object 171">
            <a:extLst>
              <a:ext uri="{FF2B5EF4-FFF2-40B4-BE49-F238E27FC236}">
                <a16:creationId xmlns:a16="http://schemas.microsoft.com/office/drawing/2014/main" id="{21A77A9D-0711-463E-A437-C565A26CC3C3}"/>
              </a:ext>
            </a:extLst>
          </p:cNvPr>
          <p:cNvSpPr>
            <a:spLocks/>
          </p:cNvSpPr>
          <p:nvPr/>
        </p:nvSpPr>
        <p:spPr bwMode="auto">
          <a:xfrm>
            <a:off x="3665538" y="4127500"/>
            <a:ext cx="36512"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9" name="bk object 172">
            <a:extLst>
              <a:ext uri="{FF2B5EF4-FFF2-40B4-BE49-F238E27FC236}">
                <a16:creationId xmlns:a16="http://schemas.microsoft.com/office/drawing/2014/main" id="{870EE44C-8A3C-4981-9020-82FC7260F0AD}"/>
              </a:ext>
            </a:extLst>
          </p:cNvPr>
          <p:cNvSpPr>
            <a:spLocks/>
          </p:cNvSpPr>
          <p:nvPr/>
        </p:nvSpPr>
        <p:spPr bwMode="auto">
          <a:xfrm>
            <a:off x="4184650" y="429101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0" name="bk object 173">
            <a:extLst>
              <a:ext uri="{FF2B5EF4-FFF2-40B4-BE49-F238E27FC236}">
                <a16:creationId xmlns:a16="http://schemas.microsoft.com/office/drawing/2014/main" id="{86B79FE0-0C8D-4BB6-9E69-54AB53F769F5}"/>
              </a:ext>
            </a:extLst>
          </p:cNvPr>
          <p:cNvSpPr>
            <a:spLocks/>
          </p:cNvSpPr>
          <p:nvPr/>
        </p:nvSpPr>
        <p:spPr bwMode="auto">
          <a:xfrm>
            <a:off x="4724400" y="444500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1" name="bk object 174">
            <a:extLst>
              <a:ext uri="{FF2B5EF4-FFF2-40B4-BE49-F238E27FC236}">
                <a16:creationId xmlns:a16="http://schemas.microsoft.com/office/drawing/2014/main" id="{ACF3176C-667C-4D33-894A-06455D077292}"/>
              </a:ext>
            </a:extLst>
          </p:cNvPr>
          <p:cNvSpPr>
            <a:spLocks/>
          </p:cNvSpPr>
          <p:nvPr/>
        </p:nvSpPr>
        <p:spPr bwMode="auto">
          <a:xfrm>
            <a:off x="5281613" y="45847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2" name="bk object 175">
            <a:extLst>
              <a:ext uri="{FF2B5EF4-FFF2-40B4-BE49-F238E27FC236}">
                <a16:creationId xmlns:a16="http://schemas.microsoft.com/office/drawing/2014/main" id="{DD8F7C8A-8D05-4E92-9B62-272C901C10B5}"/>
              </a:ext>
            </a:extLst>
          </p:cNvPr>
          <p:cNvSpPr>
            <a:spLocks/>
          </p:cNvSpPr>
          <p:nvPr/>
        </p:nvSpPr>
        <p:spPr bwMode="auto">
          <a:xfrm>
            <a:off x="5846763" y="46990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3" name="bk object 176">
            <a:extLst>
              <a:ext uri="{FF2B5EF4-FFF2-40B4-BE49-F238E27FC236}">
                <a16:creationId xmlns:a16="http://schemas.microsoft.com/office/drawing/2014/main" id="{D7FAAF37-E0E8-4BB2-831A-F9E331A0C239}"/>
              </a:ext>
            </a:extLst>
          </p:cNvPr>
          <p:cNvSpPr>
            <a:spLocks/>
          </p:cNvSpPr>
          <p:nvPr/>
        </p:nvSpPr>
        <p:spPr bwMode="auto">
          <a:xfrm>
            <a:off x="6415088" y="47863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4" name="bk object 177">
            <a:extLst>
              <a:ext uri="{FF2B5EF4-FFF2-40B4-BE49-F238E27FC236}">
                <a16:creationId xmlns:a16="http://schemas.microsoft.com/office/drawing/2014/main" id="{8494C07A-61E9-44F2-831F-3EB556EC296A}"/>
              </a:ext>
            </a:extLst>
          </p:cNvPr>
          <p:cNvSpPr>
            <a:spLocks/>
          </p:cNvSpPr>
          <p:nvPr/>
        </p:nvSpPr>
        <p:spPr bwMode="auto">
          <a:xfrm>
            <a:off x="6980238" y="48339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5" name="bk object 178">
            <a:extLst>
              <a:ext uri="{FF2B5EF4-FFF2-40B4-BE49-F238E27FC236}">
                <a16:creationId xmlns:a16="http://schemas.microsoft.com/office/drawing/2014/main" id="{233C08D4-E337-471D-A9ED-0468809E6A16}"/>
              </a:ext>
            </a:extLst>
          </p:cNvPr>
          <p:cNvSpPr>
            <a:spLocks/>
          </p:cNvSpPr>
          <p:nvPr/>
        </p:nvSpPr>
        <p:spPr bwMode="auto">
          <a:xfrm>
            <a:off x="7532688" y="484505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6" name="bk object 179">
            <a:extLst>
              <a:ext uri="{FF2B5EF4-FFF2-40B4-BE49-F238E27FC236}">
                <a16:creationId xmlns:a16="http://schemas.microsoft.com/office/drawing/2014/main" id="{D59AF1BA-BB52-40D3-91D5-D0238126EF17}"/>
              </a:ext>
            </a:extLst>
          </p:cNvPr>
          <p:cNvSpPr>
            <a:spLocks/>
          </p:cNvSpPr>
          <p:nvPr/>
        </p:nvSpPr>
        <p:spPr bwMode="auto">
          <a:xfrm>
            <a:off x="8069263" y="48133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7" name="bk object 180">
            <a:extLst>
              <a:ext uri="{FF2B5EF4-FFF2-40B4-BE49-F238E27FC236}">
                <a16:creationId xmlns:a16="http://schemas.microsoft.com/office/drawing/2014/main" id="{E843E34A-6EED-4899-8E64-B5AFF17339D1}"/>
              </a:ext>
            </a:extLst>
          </p:cNvPr>
          <p:cNvSpPr>
            <a:spLocks/>
          </p:cNvSpPr>
          <p:nvPr/>
        </p:nvSpPr>
        <p:spPr bwMode="auto">
          <a:xfrm>
            <a:off x="8583613" y="47371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8" name="bk object 181">
            <a:extLst>
              <a:ext uri="{FF2B5EF4-FFF2-40B4-BE49-F238E27FC236}">
                <a16:creationId xmlns:a16="http://schemas.microsoft.com/office/drawing/2014/main" id="{AF594CCE-DF41-4BC8-BA49-86294B938096}"/>
              </a:ext>
            </a:extLst>
          </p:cNvPr>
          <p:cNvSpPr>
            <a:spLocks/>
          </p:cNvSpPr>
          <p:nvPr/>
        </p:nvSpPr>
        <p:spPr bwMode="auto">
          <a:xfrm>
            <a:off x="9074150" y="46180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9" name="bk object 182">
            <a:extLst>
              <a:ext uri="{FF2B5EF4-FFF2-40B4-BE49-F238E27FC236}">
                <a16:creationId xmlns:a16="http://schemas.microsoft.com/office/drawing/2014/main" id="{F60D554D-F253-4B93-9A16-BE25DEA52EC4}"/>
              </a:ext>
            </a:extLst>
          </p:cNvPr>
          <p:cNvSpPr>
            <a:spLocks/>
          </p:cNvSpPr>
          <p:nvPr/>
        </p:nvSpPr>
        <p:spPr bwMode="auto">
          <a:xfrm>
            <a:off x="9537700" y="445611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0" name="bk object 183">
            <a:extLst>
              <a:ext uri="{FF2B5EF4-FFF2-40B4-BE49-F238E27FC236}">
                <a16:creationId xmlns:a16="http://schemas.microsoft.com/office/drawing/2014/main" id="{5970CFF9-FF93-4D39-A54E-2005B8536350}"/>
              </a:ext>
            </a:extLst>
          </p:cNvPr>
          <p:cNvSpPr>
            <a:spLocks/>
          </p:cNvSpPr>
          <p:nvPr/>
        </p:nvSpPr>
        <p:spPr bwMode="auto">
          <a:xfrm>
            <a:off x="9974263" y="42497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1" name="bk object 184">
            <a:extLst>
              <a:ext uri="{FF2B5EF4-FFF2-40B4-BE49-F238E27FC236}">
                <a16:creationId xmlns:a16="http://schemas.microsoft.com/office/drawing/2014/main" id="{02D97566-2BD0-442C-9BED-AAC11D1E0574}"/>
              </a:ext>
            </a:extLst>
          </p:cNvPr>
          <p:cNvSpPr>
            <a:spLocks/>
          </p:cNvSpPr>
          <p:nvPr/>
        </p:nvSpPr>
        <p:spPr bwMode="auto">
          <a:xfrm>
            <a:off x="10380663" y="399891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2" name="bk object 185">
            <a:extLst>
              <a:ext uri="{FF2B5EF4-FFF2-40B4-BE49-F238E27FC236}">
                <a16:creationId xmlns:a16="http://schemas.microsoft.com/office/drawing/2014/main" id="{CDB03407-7119-40D0-A177-B0FEF6F8FA1B}"/>
              </a:ext>
            </a:extLst>
          </p:cNvPr>
          <p:cNvSpPr>
            <a:spLocks/>
          </p:cNvSpPr>
          <p:nvPr/>
        </p:nvSpPr>
        <p:spPr bwMode="auto">
          <a:xfrm>
            <a:off x="10752138" y="369728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3" name="bk object 186">
            <a:extLst>
              <a:ext uri="{FF2B5EF4-FFF2-40B4-BE49-F238E27FC236}">
                <a16:creationId xmlns:a16="http://schemas.microsoft.com/office/drawing/2014/main" id="{DA594E7D-1A80-4324-8623-2F47DED237E1}"/>
              </a:ext>
            </a:extLst>
          </p:cNvPr>
          <p:cNvSpPr>
            <a:spLocks/>
          </p:cNvSpPr>
          <p:nvPr/>
        </p:nvSpPr>
        <p:spPr bwMode="auto">
          <a:xfrm>
            <a:off x="11093450" y="334645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4" name="bk object 187">
            <a:extLst>
              <a:ext uri="{FF2B5EF4-FFF2-40B4-BE49-F238E27FC236}">
                <a16:creationId xmlns:a16="http://schemas.microsoft.com/office/drawing/2014/main" id="{0924BD1E-148F-4903-B92F-BD1D32DD376B}"/>
              </a:ext>
            </a:extLst>
          </p:cNvPr>
          <p:cNvSpPr>
            <a:spLocks/>
          </p:cNvSpPr>
          <p:nvPr/>
        </p:nvSpPr>
        <p:spPr bwMode="auto">
          <a:xfrm>
            <a:off x="11396663" y="2946400"/>
            <a:ext cx="33337"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5" name="bk object 188">
            <a:extLst>
              <a:ext uri="{FF2B5EF4-FFF2-40B4-BE49-F238E27FC236}">
                <a16:creationId xmlns:a16="http://schemas.microsoft.com/office/drawing/2014/main" id="{9889509E-38C8-48A3-805D-A542FAEB662B}"/>
              </a:ext>
            </a:extLst>
          </p:cNvPr>
          <p:cNvSpPr>
            <a:spLocks/>
          </p:cNvSpPr>
          <p:nvPr/>
        </p:nvSpPr>
        <p:spPr bwMode="auto">
          <a:xfrm>
            <a:off x="11666538" y="24955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6" name="bk object 189">
            <a:extLst>
              <a:ext uri="{FF2B5EF4-FFF2-40B4-BE49-F238E27FC236}">
                <a16:creationId xmlns:a16="http://schemas.microsoft.com/office/drawing/2014/main" id="{326116E8-B4A8-4C01-8D9D-692A3B7EB776}"/>
              </a:ext>
            </a:extLst>
          </p:cNvPr>
          <p:cNvSpPr>
            <a:spLocks/>
          </p:cNvSpPr>
          <p:nvPr/>
        </p:nvSpPr>
        <p:spPr bwMode="auto">
          <a:xfrm>
            <a:off x="109538" y="2843213"/>
            <a:ext cx="36512"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7" name="bk object 190">
            <a:extLst>
              <a:ext uri="{FF2B5EF4-FFF2-40B4-BE49-F238E27FC236}">
                <a16:creationId xmlns:a16="http://schemas.microsoft.com/office/drawing/2014/main" id="{7AC36212-5768-489D-B64C-64D87656A2F4}"/>
              </a:ext>
            </a:extLst>
          </p:cNvPr>
          <p:cNvSpPr>
            <a:spLocks/>
          </p:cNvSpPr>
          <p:nvPr/>
        </p:nvSpPr>
        <p:spPr bwMode="auto">
          <a:xfrm>
            <a:off x="338138" y="2932113"/>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8" name="bk object 191">
            <a:extLst>
              <a:ext uri="{FF2B5EF4-FFF2-40B4-BE49-F238E27FC236}">
                <a16:creationId xmlns:a16="http://schemas.microsoft.com/office/drawing/2014/main" id="{72AF3E6D-17AE-46EC-9C4A-41FA8C8B45DD}"/>
              </a:ext>
            </a:extLst>
          </p:cNvPr>
          <p:cNvSpPr>
            <a:spLocks/>
          </p:cNvSpPr>
          <p:nvPr/>
        </p:nvSpPr>
        <p:spPr bwMode="auto">
          <a:xfrm>
            <a:off x="595313" y="30368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9" name="bk object 192">
            <a:extLst>
              <a:ext uri="{FF2B5EF4-FFF2-40B4-BE49-F238E27FC236}">
                <a16:creationId xmlns:a16="http://schemas.microsoft.com/office/drawing/2014/main" id="{22FFA348-9467-40EE-8A3E-75352741947C}"/>
              </a:ext>
            </a:extLst>
          </p:cNvPr>
          <p:cNvSpPr>
            <a:spLocks/>
          </p:cNvSpPr>
          <p:nvPr/>
        </p:nvSpPr>
        <p:spPr bwMode="auto">
          <a:xfrm>
            <a:off x="881063" y="3155950"/>
            <a:ext cx="33337"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0" name="bk object 193">
            <a:extLst>
              <a:ext uri="{FF2B5EF4-FFF2-40B4-BE49-F238E27FC236}">
                <a16:creationId xmlns:a16="http://schemas.microsoft.com/office/drawing/2014/main" id="{4383A59C-A82C-4A96-91ED-83E1CD66384E}"/>
              </a:ext>
            </a:extLst>
          </p:cNvPr>
          <p:cNvSpPr>
            <a:spLocks/>
          </p:cNvSpPr>
          <p:nvPr/>
        </p:nvSpPr>
        <p:spPr bwMode="auto">
          <a:xfrm>
            <a:off x="1192213" y="3289300"/>
            <a:ext cx="34925"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1" name="bk object 194">
            <a:extLst>
              <a:ext uri="{FF2B5EF4-FFF2-40B4-BE49-F238E27FC236}">
                <a16:creationId xmlns:a16="http://schemas.microsoft.com/office/drawing/2014/main" id="{90F6E403-566F-40E2-9B0F-B28A1DA78387}"/>
              </a:ext>
            </a:extLst>
          </p:cNvPr>
          <p:cNvSpPr>
            <a:spLocks/>
          </p:cNvSpPr>
          <p:nvPr/>
        </p:nvSpPr>
        <p:spPr bwMode="auto">
          <a:xfrm>
            <a:off x="1530350" y="3433763"/>
            <a:ext cx="33338"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2" name="bk object 195">
            <a:extLst>
              <a:ext uri="{FF2B5EF4-FFF2-40B4-BE49-F238E27FC236}">
                <a16:creationId xmlns:a16="http://schemas.microsoft.com/office/drawing/2014/main" id="{AD09F535-D1E8-4EF7-831E-1FECDCD8AAF2}"/>
              </a:ext>
            </a:extLst>
          </p:cNvPr>
          <p:cNvSpPr>
            <a:spLocks/>
          </p:cNvSpPr>
          <p:nvPr/>
        </p:nvSpPr>
        <p:spPr bwMode="auto">
          <a:xfrm>
            <a:off x="1893888" y="35861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3" name="bk object 196">
            <a:extLst>
              <a:ext uri="{FF2B5EF4-FFF2-40B4-BE49-F238E27FC236}">
                <a16:creationId xmlns:a16="http://schemas.microsoft.com/office/drawing/2014/main" id="{DB6C52B5-A9A7-4CEC-B5D2-4122766654FB}"/>
              </a:ext>
            </a:extLst>
          </p:cNvPr>
          <p:cNvSpPr>
            <a:spLocks/>
          </p:cNvSpPr>
          <p:nvPr/>
        </p:nvSpPr>
        <p:spPr bwMode="auto">
          <a:xfrm>
            <a:off x="2286000" y="374650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4" name="bk object 197">
            <a:extLst>
              <a:ext uri="{FF2B5EF4-FFF2-40B4-BE49-F238E27FC236}">
                <a16:creationId xmlns:a16="http://schemas.microsoft.com/office/drawing/2014/main" id="{E22DB6AB-E631-4BD0-8715-60D289B584EB}"/>
              </a:ext>
            </a:extLst>
          </p:cNvPr>
          <p:cNvSpPr>
            <a:spLocks/>
          </p:cNvSpPr>
          <p:nvPr/>
        </p:nvSpPr>
        <p:spPr bwMode="auto">
          <a:xfrm>
            <a:off x="2703513" y="3913188"/>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5" name="bk object 198">
            <a:extLst>
              <a:ext uri="{FF2B5EF4-FFF2-40B4-BE49-F238E27FC236}">
                <a16:creationId xmlns:a16="http://schemas.microsoft.com/office/drawing/2014/main" id="{29893BEB-200B-4CB7-821C-2D42B3970389}"/>
              </a:ext>
            </a:extLst>
          </p:cNvPr>
          <p:cNvSpPr>
            <a:spLocks/>
          </p:cNvSpPr>
          <p:nvPr/>
        </p:nvSpPr>
        <p:spPr bwMode="auto">
          <a:xfrm>
            <a:off x="3148013" y="4081463"/>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6" name="bk object 199">
            <a:extLst>
              <a:ext uri="{FF2B5EF4-FFF2-40B4-BE49-F238E27FC236}">
                <a16:creationId xmlns:a16="http://schemas.microsoft.com/office/drawing/2014/main" id="{33D42092-144D-4902-81DE-AEB5138BC465}"/>
              </a:ext>
            </a:extLst>
          </p:cNvPr>
          <p:cNvSpPr>
            <a:spLocks/>
          </p:cNvSpPr>
          <p:nvPr/>
        </p:nvSpPr>
        <p:spPr bwMode="auto">
          <a:xfrm>
            <a:off x="3617913" y="4249738"/>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7" name="bk object 200">
            <a:extLst>
              <a:ext uri="{FF2B5EF4-FFF2-40B4-BE49-F238E27FC236}">
                <a16:creationId xmlns:a16="http://schemas.microsoft.com/office/drawing/2014/main" id="{0779E459-EFB5-47F8-B948-4169BCB3E5D4}"/>
              </a:ext>
            </a:extLst>
          </p:cNvPr>
          <p:cNvSpPr>
            <a:spLocks/>
          </p:cNvSpPr>
          <p:nvPr/>
        </p:nvSpPr>
        <p:spPr bwMode="auto">
          <a:xfrm>
            <a:off x="4110038" y="44132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8" name="bk object 201">
            <a:extLst>
              <a:ext uri="{FF2B5EF4-FFF2-40B4-BE49-F238E27FC236}">
                <a16:creationId xmlns:a16="http://schemas.microsoft.com/office/drawing/2014/main" id="{B4E73DF2-6C44-42AF-9CAF-261D2FE1F6D3}"/>
              </a:ext>
            </a:extLst>
          </p:cNvPr>
          <p:cNvSpPr>
            <a:spLocks/>
          </p:cNvSpPr>
          <p:nvPr/>
        </p:nvSpPr>
        <p:spPr bwMode="auto">
          <a:xfrm>
            <a:off x="4629150" y="457041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9" name="bk object 202">
            <a:extLst>
              <a:ext uri="{FF2B5EF4-FFF2-40B4-BE49-F238E27FC236}">
                <a16:creationId xmlns:a16="http://schemas.microsoft.com/office/drawing/2014/main" id="{3A893255-FF08-4E56-98D8-A226C3D01713}"/>
              </a:ext>
            </a:extLst>
          </p:cNvPr>
          <p:cNvSpPr>
            <a:spLocks/>
          </p:cNvSpPr>
          <p:nvPr/>
        </p:nvSpPr>
        <p:spPr bwMode="auto">
          <a:xfrm>
            <a:off x="5168900" y="47132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0" name="bk object 203">
            <a:extLst>
              <a:ext uri="{FF2B5EF4-FFF2-40B4-BE49-F238E27FC236}">
                <a16:creationId xmlns:a16="http://schemas.microsoft.com/office/drawing/2014/main" id="{720BAB13-EAC0-4083-8221-C10011489DC2}"/>
              </a:ext>
            </a:extLst>
          </p:cNvPr>
          <p:cNvSpPr>
            <a:spLocks/>
          </p:cNvSpPr>
          <p:nvPr/>
        </p:nvSpPr>
        <p:spPr bwMode="auto">
          <a:xfrm>
            <a:off x="5719763" y="483711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0997"/>
                </a:lnTo>
                <a:lnTo>
                  <a:pt x="56053" y="20053"/>
                </a:lnTo>
                <a:lnTo>
                  <a:pt x="50814"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1" name="bk object 204">
            <a:extLst>
              <a:ext uri="{FF2B5EF4-FFF2-40B4-BE49-F238E27FC236}">
                <a16:creationId xmlns:a16="http://schemas.microsoft.com/office/drawing/2014/main" id="{423C0C03-921B-4292-BB83-260CBAB98B1F}"/>
              </a:ext>
            </a:extLst>
          </p:cNvPr>
          <p:cNvSpPr>
            <a:spLocks/>
          </p:cNvSpPr>
          <p:nvPr/>
        </p:nvSpPr>
        <p:spPr bwMode="auto">
          <a:xfrm>
            <a:off x="6275388" y="49339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2" name="bk object 205">
            <a:extLst>
              <a:ext uri="{FF2B5EF4-FFF2-40B4-BE49-F238E27FC236}">
                <a16:creationId xmlns:a16="http://schemas.microsoft.com/office/drawing/2014/main" id="{12850FC1-2270-46A7-9E50-13953A6A2040}"/>
              </a:ext>
            </a:extLst>
          </p:cNvPr>
          <p:cNvSpPr>
            <a:spLocks/>
          </p:cNvSpPr>
          <p:nvPr/>
        </p:nvSpPr>
        <p:spPr bwMode="auto">
          <a:xfrm>
            <a:off x="6832600" y="49990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3" name="bk object 206">
            <a:extLst>
              <a:ext uri="{FF2B5EF4-FFF2-40B4-BE49-F238E27FC236}">
                <a16:creationId xmlns:a16="http://schemas.microsoft.com/office/drawing/2014/main" id="{52521D66-B8C3-4771-B68A-58AD42EA6AE1}"/>
              </a:ext>
            </a:extLst>
          </p:cNvPr>
          <p:cNvSpPr>
            <a:spLocks/>
          </p:cNvSpPr>
          <p:nvPr/>
        </p:nvSpPr>
        <p:spPr bwMode="auto">
          <a:xfrm>
            <a:off x="7380288" y="50292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4" name="bk object 207">
            <a:extLst>
              <a:ext uri="{FF2B5EF4-FFF2-40B4-BE49-F238E27FC236}">
                <a16:creationId xmlns:a16="http://schemas.microsoft.com/office/drawing/2014/main" id="{956CEC66-FEFF-40D1-8A46-CB656B87110D}"/>
              </a:ext>
            </a:extLst>
          </p:cNvPr>
          <p:cNvSpPr>
            <a:spLocks/>
          </p:cNvSpPr>
          <p:nvPr/>
        </p:nvSpPr>
        <p:spPr bwMode="auto">
          <a:xfrm>
            <a:off x="7916863" y="501808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5" name="bk object 208">
            <a:extLst>
              <a:ext uri="{FF2B5EF4-FFF2-40B4-BE49-F238E27FC236}">
                <a16:creationId xmlns:a16="http://schemas.microsoft.com/office/drawing/2014/main" id="{7EDA8AE4-99FF-4B61-B59E-D50C0EE25D03}"/>
              </a:ext>
            </a:extLst>
          </p:cNvPr>
          <p:cNvSpPr>
            <a:spLocks/>
          </p:cNvSpPr>
          <p:nvPr/>
        </p:nvSpPr>
        <p:spPr bwMode="auto">
          <a:xfrm>
            <a:off x="8434388" y="49704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6" name="bk object 209">
            <a:extLst>
              <a:ext uri="{FF2B5EF4-FFF2-40B4-BE49-F238E27FC236}">
                <a16:creationId xmlns:a16="http://schemas.microsoft.com/office/drawing/2014/main" id="{713C5E72-D68A-4372-A52C-5AE237C5E945}"/>
              </a:ext>
            </a:extLst>
          </p:cNvPr>
          <p:cNvSpPr>
            <a:spLocks/>
          </p:cNvSpPr>
          <p:nvPr/>
        </p:nvSpPr>
        <p:spPr bwMode="auto">
          <a:xfrm>
            <a:off x="8934450" y="4881563"/>
            <a:ext cx="33338"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7" name="bk object 210">
            <a:extLst>
              <a:ext uri="{FF2B5EF4-FFF2-40B4-BE49-F238E27FC236}">
                <a16:creationId xmlns:a16="http://schemas.microsoft.com/office/drawing/2014/main" id="{3EA23B56-B6AA-438C-8826-59F0974C9308}"/>
              </a:ext>
            </a:extLst>
          </p:cNvPr>
          <p:cNvSpPr>
            <a:spLocks/>
          </p:cNvSpPr>
          <p:nvPr/>
        </p:nvSpPr>
        <p:spPr bwMode="auto">
          <a:xfrm>
            <a:off x="9410700" y="474980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8" name="bk object 211">
            <a:extLst>
              <a:ext uri="{FF2B5EF4-FFF2-40B4-BE49-F238E27FC236}">
                <a16:creationId xmlns:a16="http://schemas.microsoft.com/office/drawing/2014/main" id="{EF1E2E12-2597-49E9-96E7-779A8ACF8C7E}"/>
              </a:ext>
            </a:extLst>
          </p:cNvPr>
          <p:cNvSpPr>
            <a:spLocks/>
          </p:cNvSpPr>
          <p:nvPr/>
        </p:nvSpPr>
        <p:spPr bwMode="auto">
          <a:xfrm>
            <a:off x="9863138" y="45783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9" name="bk object 212">
            <a:extLst>
              <a:ext uri="{FF2B5EF4-FFF2-40B4-BE49-F238E27FC236}">
                <a16:creationId xmlns:a16="http://schemas.microsoft.com/office/drawing/2014/main" id="{28826E00-40C4-49B6-B845-A7C2C86E0E1C}"/>
              </a:ext>
            </a:extLst>
          </p:cNvPr>
          <p:cNvSpPr>
            <a:spLocks/>
          </p:cNvSpPr>
          <p:nvPr/>
        </p:nvSpPr>
        <p:spPr bwMode="auto">
          <a:xfrm>
            <a:off x="10293350" y="43640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0" name="bk object 213">
            <a:extLst>
              <a:ext uri="{FF2B5EF4-FFF2-40B4-BE49-F238E27FC236}">
                <a16:creationId xmlns:a16="http://schemas.microsoft.com/office/drawing/2014/main" id="{5BEAAB88-DA14-4E57-90E8-E3B8354231CC}"/>
              </a:ext>
            </a:extLst>
          </p:cNvPr>
          <p:cNvSpPr>
            <a:spLocks/>
          </p:cNvSpPr>
          <p:nvPr/>
        </p:nvSpPr>
        <p:spPr bwMode="auto">
          <a:xfrm>
            <a:off x="10694988" y="41068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0"/>
                </a:lnTo>
                <a:lnTo>
                  <a:pt x="10366"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1" name="bk object 214">
            <a:extLst>
              <a:ext uri="{FF2B5EF4-FFF2-40B4-BE49-F238E27FC236}">
                <a16:creationId xmlns:a16="http://schemas.microsoft.com/office/drawing/2014/main" id="{22D947AF-AA17-410C-8985-AABCABD1B2A8}"/>
              </a:ext>
            </a:extLst>
          </p:cNvPr>
          <p:cNvSpPr>
            <a:spLocks/>
          </p:cNvSpPr>
          <p:nvPr/>
        </p:nvSpPr>
        <p:spPr bwMode="auto">
          <a:xfrm>
            <a:off x="11068050" y="3798888"/>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2" name="bk object 215">
            <a:extLst>
              <a:ext uri="{FF2B5EF4-FFF2-40B4-BE49-F238E27FC236}">
                <a16:creationId xmlns:a16="http://schemas.microsoft.com/office/drawing/2014/main" id="{4865BB31-B05E-4697-A029-D9BC9C970A35}"/>
              </a:ext>
            </a:extLst>
          </p:cNvPr>
          <p:cNvSpPr>
            <a:spLocks/>
          </p:cNvSpPr>
          <p:nvPr/>
        </p:nvSpPr>
        <p:spPr bwMode="auto">
          <a:xfrm>
            <a:off x="11409363" y="3440113"/>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3" name="bk object 216">
            <a:extLst>
              <a:ext uri="{FF2B5EF4-FFF2-40B4-BE49-F238E27FC236}">
                <a16:creationId xmlns:a16="http://schemas.microsoft.com/office/drawing/2014/main" id="{20E77CC5-7B99-4A6C-AE60-651568B44F77}"/>
              </a:ext>
            </a:extLst>
          </p:cNvPr>
          <p:cNvSpPr>
            <a:spLocks/>
          </p:cNvSpPr>
          <p:nvPr/>
        </p:nvSpPr>
        <p:spPr bwMode="auto">
          <a:xfrm>
            <a:off x="11714163" y="3028950"/>
            <a:ext cx="33337"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79" y="31001"/>
                </a:lnTo>
                <a:lnTo>
                  <a:pt x="56052" y="20056"/>
                </a:lnTo>
                <a:lnTo>
                  <a:pt x="50809" y="10366"/>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4" name="bk object 217">
            <a:extLst>
              <a:ext uri="{FF2B5EF4-FFF2-40B4-BE49-F238E27FC236}">
                <a16:creationId xmlns:a16="http://schemas.microsoft.com/office/drawing/2014/main" id="{4CAE0226-B242-48BB-AC37-720619DE2B47}"/>
              </a:ext>
            </a:extLst>
          </p:cNvPr>
          <p:cNvSpPr>
            <a:spLocks/>
          </p:cNvSpPr>
          <p:nvPr/>
        </p:nvSpPr>
        <p:spPr bwMode="auto">
          <a:xfrm>
            <a:off x="11987213" y="25669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5" name="bk object 218">
            <a:extLst>
              <a:ext uri="{FF2B5EF4-FFF2-40B4-BE49-F238E27FC236}">
                <a16:creationId xmlns:a16="http://schemas.microsoft.com/office/drawing/2014/main" id="{B9396626-629F-4F92-B01F-4713E3FCF996}"/>
              </a:ext>
            </a:extLst>
          </p:cNvPr>
          <p:cNvSpPr>
            <a:spLocks/>
          </p:cNvSpPr>
          <p:nvPr/>
        </p:nvSpPr>
        <p:spPr bwMode="auto">
          <a:xfrm>
            <a:off x="522288" y="3084513"/>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6" name="bk object 219">
            <a:extLst>
              <a:ext uri="{FF2B5EF4-FFF2-40B4-BE49-F238E27FC236}">
                <a16:creationId xmlns:a16="http://schemas.microsoft.com/office/drawing/2014/main" id="{43463595-2CAC-4B2E-AD7C-1AF65244341B}"/>
              </a:ext>
            </a:extLst>
          </p:cNvPr>
          <p:cNvSpPr>
            <a:spLocks/>
          </p:cNvSpPr>
          <p:nvPr/>
        </p:nvSpPr>
        <p:spPr bwMode="auto">
          <a:xfrm>
            <a:off x="749300" y="3179763"/>
            <a:ext cx="36513"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7" name="bk object 220">
            <a:extLst>
              <a:ext uri="{FF2B5EF4-FFF2-40B4-BE49-F238E27FC236}">
                <a16:creationId xmlns:a16="http://schemas.microsoft.com/office/drawing/2014/main" id="{A5D2017A-99D8-4E4E-893A-BE7FF40D0962}"/>
              </a:ext>
            </a:extLst>
          </p:cNvPr>
          <p:cNvSpPr>
            <a:spLocks/>
          </p:cNvSpPr>
          <p:nvPr/>
        </p:nvSpPr>
        <p:spPr bwMode="auto">
          <a:xfrm>
            <a:off x="1008063" y="3287713"/>
            <a:ext cx="33337"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8" name="bk object 221">
            <a:extLst>
              <a:ext uri="{FF2B5EF4-FFF2-40B4-BE49-F238E27FC236}">
                <a16:creationId xmlns:a16="http://schemas.microsoft.com/office/drawing/2014/main" id="{1E298398-259F-45CB-B743-52E9F2F51B20}"/>
              </a:ext>
            </a:extLst>
          </p:cNvPr>
          <p:cNvSpPr>
            <a:spLocks/>
          </p:cNvSpPr>
          <p:nvPr/>
        </p:nvSpPr>
        <p:spPr bwMode="auto">
          <a:xfrm>
            <a:off x="1290638" y="34115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9" name="bk object 222">
            <a:extLst>
              <a:ext uri="{FF2B5EF4-FFF2-40B4-BE49-F238E27FC236}">
                <a16:creationId xmlns:a16="http://schemas.microsoft.com/office/drawing/2014/main" id="{C6F5CB8D-F20B-4BB6-8680-56EB19563178}"/>
              </a:ext>
            </a:extLst>
          </p:cNvPr>
          <p:cNvSpPr>
            <a:spLocks/>
          </p:cNvSpPr>
          <p:nvPr/>
        </p:nvSpPr>
        <p:spPr bwMode="auto">
          <a:xfrm>
            <a:off x="1604963" y="3549650"/>
            <a:ext cx="33337"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0" name="bk object 223">
            <a:extLst>
              <a:ext uri="{FF2B5EF4-FFF2-40B4-BE49-F238E27FC236}">
                <a16:creationId xmlns:a16="http://schemas.microsoft.com/office/drawing/2014/main" id="{D6036E74-E2BC-49CF-AB50-D5A3C4FA1C23}"/>
              </a:ext>
            </a:extLst>
          </p:cNvPr>
          <p:cNvSpPr>
            <a:spLocks/>
          </p:cNvSpPr>
          <p:nvPr/>
        </p:nvSpPr>
        <p:spPr bwMode="auto">
          <a:xfrm>
            <a:off x="1943100" y="3695700"/>
            <a:ext cx="36513"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1" name="bk object 224">
            <a:extLst>
              <a:ext uri="{FF2B5EF4-FFF2-40B4-BE49-F238E27FC236}">
                <a16:creationId xmlns:a16="http://schemas.microsoft.com/office/drawing/2014/main" id="{6A90AF2E-51CA-4FA0-8FC4-D531F590F22A}"/>
              </a:ext>
            </a:extLst>
          </p:cNvPr>
          <p:cNvSpPr>
            <a:spLocks/>
          </p:cNvSpPr>
          <p:nvPr/>
        </p:nvSpPr>
        <p:spPr bwMode="auto">
          <a:xfrm>
            <a:off x="2309813" y="385286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2" name="bk object 225">
            <a:extLst>
              <a:ext uri="{FF2B5EF4-FFF2-40B4-BE49-F238E27FC236}">
                <a16:creationId xmlns:a16="http://schemas.microsoft.com/office/drawing/2014/main" id="{5AD53A7E-5591-4F0D-B1FD-5EC4A2661BC3}"/>
              </a:ext>
            </a:extLst>
          </p:cNvPr>
          <p:cNvSpPr>
            <a:spLocks/>
          </p:cNvSpPr>
          <p:nvPr/>
        </p:nvSpPr>
        <p:spPr bwMode="auto">
          <a:xfrm>
            <a:off x="2703513" y="4014788"/>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3" name="bk object 226">
            <a:extLst>
              <a:ext uri="{FF2B5EF4-FFF2-40B4-BE49-F238E27FC236}">
                <a16:creationId xmlns:a16="http://schemas.microsoft.com/office/drawing/2014/main" id="{715E08AC-FAAC-4466-8B7B-DE263EE08B26}"/>
              </a:ext>
            </a:extLst>
          </p:cNvPr>
          <p:cNvSpPr>
            <a:spLocks/>
          </p:cNvSpPr>
          <p:nvPr/>
        </p:nvSpPr>
        <p:spPr bwMode="auto">
          <a:xfrm>
            <a:off x="3124200" y="41798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4" name="bk object 227">
            <a:extLst>
              <a:ext uri="{FF2B5EF4-FFF2-40B4-BE49-F238E27FC236}">
                <a16:creationId xmlns:a16="http://schemas.microsoft.com/office/drawing/2014/main" id="{54BB29D9-9ACD-4AD7-8752-2BF5796ADC2C}"/>
              </a:ext>
            </a:extLst>
          </p:cNvPr>
          <p:cNvSpPr>
            <a:spLocks/>
          </p:cNvSpPr>
          <p:nvPr/>
        </p:nvSpPr>
        <p:spPr bwMode="auto">
          <a:xfrm>
            <a:off x="3570288" y="4344988"/>
            <a:ext cx="34925"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5" name="bk object 228">
            <a:extLst>
              <a:ext uri="{FF2B5EF4-FFF2-40B4-BE49-F238E27FC236}">
                <a16:creationId xmlns:a16="http://schemas.microsoft.com/office/drawing/2014/main" id="{931EAA95-C8DC-4F52-B5E3-C15C38144FF0}"/>
              </a:ext>
            </a:extLst>
          </p:cNvPr>
          <p:cNvSpPr>
            <a:spLocks/>
          </p:cNvSpPr>
          <p:nvPr/>
        </p:nvSpPr>
        <p:spPr bwMode="auto">
          <a:xfrm>
            <a:off x="4043363" y="450850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6" name="bk object 229">
            <a:extLst>
              <a:ext uri="{FF2B5EF4-FFF2-40B4-BE49-F238E27FC236}">
                <a16:creationId xmlns:a16="http://schemas.microsoft.com/office/drawing/2014/main" id="{A9802CF7-671E-4765-B9C1-A09BF25CD9BB}"/>
              </a:ext>
            </a:extLst>
          </p:cNvPr>
          <p:cNvSpPr>
            <a:spLocks/>
          </p:cNvSpPr>
          <p:nvPr/>
        </p:nvSpPr>
        <p:spPr bwMode="auto">
          <a:xfrm>
            <a:off x="4535488" y="46624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7" name="bk object 230">
            <a:extLst>
              <a:ext uri="{FF2B5EF4-FFF2-40B4-BE49-F238E27FC236}">
                <a16:creationId xmlns:a16="http://schemas.microsoft.com/office/drawing/2014/main" id="{ED91F8A1-53A7-4B4C-AF02-DBAF895D8F48}"/>
              </a:ext>
            </a:extLst>
          </p:cNvPr>
          <p:cNvSpPr>
            <a:spLocks/>
          </p:cNvSpPr>
          <p:nvPr/>
        </p:nvSpPr>
        <p:spPr bwMode="auto">
          <a:xfrm>
            <a:off x="5049838" y="48069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8" name="bk object 231">
            <a:extLst>
              <a:ext uri="{FF2B5EF4-FFF2-40B4-BE49-F238E27FC236}">
                <a16:creationId xmlns:a16="http://schemas.microsoft.com/office/drawing/2014/main" id="{DBD09629-20C3-4C78-AB19-714E037CA0A9}"/>
              </a:ext>
            </a:extLst>
          </p:cNvPr>
          <p:cNvSpPr>
            <a:spLocks/>
          </p:cNvSpPr>
          <p:nvPr/>
        </p:nvSpPr>
        <p:spPr bwMode="auto">
          <a:xfrm>
            <a:off x="5581650" y="493553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9" name="bk object 232">
            <a:extLst>
              <a:ext uri="{FF2B5EF4-FFF2-40B4-BE49-F238E27FC236}">
                <a16:creationId xmlns:a16="http://schemas.microsoft.com/office/drawing/2014/main" id="{A7480A1E-6306-45E9-8309-F722205A2149}"/>
              </a:ext>
            </a:extLst>
          </p:cNvPr>
          <p:cNvSpPr>
            <a:spLocks/>
          </p:cNvSpPr>
          <p:nvPr/>
        </p:nvSpPr>
        <p:spPr bwMode="auto">
          <a:xfrm>
            <a:off x="6122988" y="50419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3"/>
                </a:lnTo>
                <a:lnTo>
                  <a:pt x="10366"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0" name="bk object 233">
            <a:extLst>
              <a:ext uri="{FF2B5EF4-FFF2-40B4-BE49-F238E27FC236}">
                <a16:creationId xmlns:a16="http://schemas.microsoft.com/office/drawing/2014/main" id="{4015221C-CD15-47F7-96A5-1E4FFC9C8D36}"/>
              </a:ext>
            </a:extLst>
          </p:cNvPr>
          <p:cNvSpPr>
            <a:spLocks/>
          </p:cNvSpPr>
          <p:nvPr/>
        </p:nvSpPr>
        <p:spPr bwMode="auto">
          <a:xfrm>
            <a:off x="6665913" y="51196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1" name="bk object 234">
            <a:extLst>
              <a:ext uri="{FF2B5EF4-FFF2-40B4-BE49-F238E27FC236}">
                <a16:creationId xmlns:a16="http://schemas.microsoft.com/office/drawing/2014/main" id="{9AADCFEB-C6CD-4D67-B2A9-1B67C009D65D}"/>
              </a:ext>
            </a:extLst>
          </p:cNvPr>
          <p:cNvSpPr>
            <a:spLocks/>
          </p:cNvSpPr>
          <p:nvPr/>
        </p:nvSpPr>
        <p:spPr bwMode="auto">
          <a:xfrm>
            <a:off x="7207250" y="5167313"/>
            <a:ext cx="33338"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2" name="bk object 235">
            <a:extLst>
              <a:ext uri="{FF2B5EF4-FFF2-40B4-BE49-F238E27FC236}">
                <a16:creationId xmlns:a16="http://schemas.microsoft.com/office/drawing/2014/main" id="{F88BC219-4C33-4838-A65B-7BB4F2BBBD0F}"/>
              </a:ext>
            </a:extLst>
          </p:cNvPr>
          <p:cNvSpPr>
            <a:spLocks/>
          </p:cNvSpPr>
          <p:nvPr/>
        </p:nvSpPr>
        <p:spPr bwMode="auto">
          <a:xfrm>
            <a:off x="7739063" y="51768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3" name="bk object 236">
            <a:extLst>
              <a:ext uri="{FF2B5EF4-FFF2-40B4-BE49-F238E27FC236}">
                <a16:creationId xmlns:a16="http://schemas.microsoft.com/office/drawing/2014/main" id="{A2834B57-E3AC-4093-9E0F-C823F9BB72F6}"/>
              </a:ext>
            </a:extLst>
          </p:cNvPr>
          <p:cNvSpPr>
            <a:spLocks/>
          </p:cNvSpPr>
          <p:nvPr/>
        </p:nvSpPr>
        <p:spPr bwMode="auto">
          <a:xfrm>
            <a:off x="8259763" y="5151438"/>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4" name="bk object 237">
            <a:extLst>
              <a:ext uri="{FF2B5EF4-FFF2-40B4-BE49-F238E27FC236}">
                <a16:creationId xmlns:a16="http://schemas.microsoft.com/office/drawing/2014/main" id="{F60A6D11-12A0-40F2-9A6B-D0756836B189}"/>
              </a:ext>
            </a:extLst>
          </p:cNvPr>
          <p:cNvSpPr>
            <a:spLocks/>
          </p:cNvSpPr>
          <p:nvPr/>
        </p:nvSpPr>
        <p:spPr bwMode="auto">
          <a:xfrm>
            <a:off x="8763000" y="50879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5" name="bk object 238">
            <a:extLst>
              <a:ext uri="{FF2B5EF4-FFF2-40B4-BE49-F238E27FC236}">
                <a16:creationId xmlns:a16="http://schemas.microsoft.com/office/drawing/2014/main" id="{8EB1734B-8617-4F0C-8EBA-701709468424}"/>
              </a:ext>
            </a:extLst>
          </p:cNvPr>
          <p:cNvSpPr>
            <a:spLocks/>
          </p:cNvSpPr>
          <p:nvPr/>
        </p:nvSpPr>
        <p:spPr bwMode="auto">
          <a:xfrm>
            <a:off x="9247188" y="498633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6" name="bk object 239">
            <a:extLst>
              <a:ext uri="{FF2B5EF4-FFF2-40B4-BE49-F238E27FC236}">
                <a16:creationId xmlns:a16="http://schemas.microsoft.com/office/drawing/2014/main" id="{3F665644-7389-41BA-A24D-89D3F47A9D10}"/>
              </a:ext>
            </a:extLst>
          </p:cNvPr>
          <p:cNvSpPr>
            <a:spLocks/>
          </p:cNvSpPr>
          <p:nvPr/>
        </p:nvSpPr>
        <p:spPr bwMode="auto">
          <a:xfrm>
            <a:off x="9715500" y="48466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7" name="bk object 240">
            <a:extLst>
              <a:ext uri="{FF2B5EF4-FFF2-40B4-BE49-F238E27FC236}">
                <a16:creationId xmlns:a16="http://schemas.microsoft.com/office/drawing/2014/main" id="{BAE29CE6-F880-4FA4-A903-D860B6F2C0D9}"/>
              </a:ext>
            </a:extLst>
          </p:cNvPr>
          <p:cNvSpPr>
            <a:spLocks/>
          </p:cNvSpPr>
          <p:nvPr/>
        </p:nvSpPr>
        <p:spPr bwMode="auto">
          <a:xfrm>
            <a:off x="10160000" y="46672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8" name="bk object 241">
            <a:extLst>
              <a:ext uri="{FF2B5EF4-FFF2-40B4-BE49-F238E27FC236}">
                <a16:creationId xmlns:a16="http://schemas.microsoft.com/office/drawing/2014/main" id="{F3D4A1F2-7531-40FC-8F0A-9074AA251EE3}"/>
              </a:ext>
            </a:extLst>
          </p:cNvPr>
          <p:cNvSpPr>
            <a:spLocks/>
          </p:cNvSpPr>
          <p:nvPr/>
        </p:nvSpPr>
        <p:spPr bwMode="auto">
          <a:xfrm>
            <a:off x="10585450" y="444500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9" name="bk object 242">
            <a:extLst>
              <a:ext uri="{FF2B5EF4-FFF2-40B4-BE49-F238E27FC236}">
                <a16:creationId xmlns:a16="http://schemas.microsoft.com/office/drawing/2014/main" id="{53060589-F03E-4A77-8D25-6705CA7A7C81}"/>
              </a:ext>
            </a:extLst>
          </p:cNvPr>
          <p:cNvSpPr>
            <a:spLocks/>
          </p:cNvSpPr>
          <p:nvPr/>
        </p:nvSpPr>
        <p:spPr bwMode="auto">
          <a:xfrm>
            <a:off x="10985500" y="41798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0" name="bk object 243">
            <a:extLst>
              <a:ext uri="{FF2B5EF4-FFF2-40B4-BE49-F238E27FC236}">
                <a16:creationId xmlns:a16="http://schemas.microsoft.com/office/drawing/2014/main" id="{AB25C124-DEA2-4002-98DC-19BA09B44EA0}"/>
              </a:ext>
            </a:extLst>
          </p:cNvPr>
          <p:cNvSpPr>
            <a:spLocks/>
          </p:cNvSpPr>
          <p:nvPr/>
        </p:nvSpPr>
        <p:spPr bwMode="auto">
          <a:xfrm>
            <a:off x="11360150" y="3865563"/>
            <a:ext cx="33338"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1" name="bk object 244">
            <a:extLst>
              <a:ext uri="{FF2B5EF4-FFF2-40B4-BE49-F238E27FC236}">
                <a16:creationId xmlns:a16="http://schemas.microsoft.com/office/drawing/2014/main" id="{8931F08D-3017-434B-8180-8D9C9DFD856F}"/>
              </a:ext>
            </a:extLst>
          </p:cNvPr>
          <p:cNvSpPr>
            <a:spLocks/>
          </p:cNvSpPr>
          <p:nvPr/>
        </p:nvSpPr>
        <p:spPr bwMode="auto">
          <a:xfrm>
            <a:off x="11701463" y="3497263"/>
            <a:ext cx="34925"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2" name="bk object 245">
            <a:extLst>
              <a:ext uri="{FF2B5EF4-FFF2-40B4-BE49-F238E27FC236}">
                <a16:creationId xmlns:a16="http://schemas.microsoft.com/office/drawing/2014/main" id="{EBEE080A-C748-42F5-8C43-212F7395D2E2}"/>
              </a:ext>
            </a:extLst>
          </p:cNvPr>
          <p:cNvSpPr>
            <a:spLocks/>
          </p:cNvSpPr>
          <p:nvPr/>
        </p:nvSpPr>
        <p:spPr bwMode="auto">
          <a:xfrm>
            <a:off x="12009438" y="307340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3" name="bk object 246">
            <a:extLst>
              <a:ext uri="{FF2B5EF4-FFF2-40B4-BE49-F238E27FC236}">
                <a16:creationId xmlns:a16="http://schemas.microsoft.com/office/drawing/2014/main" id="{A310B328-F4C9-49D6-B340-4589492A194A}"/>
              </a:ext>
            </a:extLst>
          </p:cNvPr>
          <p:cNvSpPr>
            <a:spLocks/>
          </p:cNvSpPr>
          <p:nvPr/>
        </p:nvSpPr>
        <p:spPr bwMode="auto">
          <a:xfrm>
            <a:off x="933450" y="3332163"/>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4" name="bk object 247">
            <a:extLst>
              <a:ext uri="{FF2B5EF4-FFF2-40B4-BE49-F238E27FC236}">
                <a16:creationId xmlns:a16="http://schemas.microsoft.com/office/drawing/2014/main" id="{B9C653D7-4FFA-4036-B7BF-B1C5F63C4EAF}"/>
              </a:ext>
            </a:extLst>
          </p:cNvPr>
          <p:cNvSpPr>
            <a:spLocks/>
          </p:cNvSpPr>
          <p:nvPr/>
        </p:nvSpPr>
        <p:spPr bwMode="auto">
          <a:xfrm>
            <a:off x="1160463" y="3429000"/>
            <a:ext cx="33337"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79" y="30992"/>
                </a:lnTo>
                <a:lnTo>
                  <a:pt x="56053" y="20049"/>
                </a:lnTo>
                <a:lnTo>
                  <a:pt x="50814"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5" name="bk object 248">
            <a:extLst>
              <a:ext uri="{FF2B5EF4-FFF2-40B4-BE49-F238E27FC236}">
                <a16:creationId xmlns:a16="http://schemas.microsoft.com/office/drawing/2014/main" id="{DCC362C7-19B3-43A3-AAF9-53865D422B3A}"/>
              </a:ext>
            </a:extLst>
          </p:cNvPr>
          <p:cNvSpPr>
            <a:spLocks/>
          </p:cNvSpPr>
          <p:nvPr/>
        </p:nvSpPr>
        <p:spPr bwMode="auto">
          <a:xfrm>
            <a:off x="1414463" y="35417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6" name="bk object 249">
            <a:extLst>
              <a:ext uri="{FF2B5EF4-FFF2-40B4-BE49-F238E27FC236}">
                <a16:creationId xmlns:a16="http://schemas.microsoft.com/office/drawing/2014/main" id="{271C47C4-9EF7-4122-A9E6-689FC90A0946}"/>
              </a:ext>
            </a:extLst>
          </p:cNvPr>
          <p:cNvSpPr>
            <a:spLocks/>
          </p:cNvSpPr>
          <p:nvPr/>
        </p:nvSpPr>
        <p:spPr bwMode="auto">
          <a:xfrm>
            <a:off x="1700213" y="3665538"/>
            <a:ext cx="33337"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7" name="bk object 250">
            <a:extLst>
              <a:ext uri="{FF2B5EF4-FFF2-40B4-BE49-F238E27FC236}">
                <a16:creationId xmlns:a16="http://schemas.microsoft.com/office/drawing/2014/main" id="{5AAF0EDF-973E-4711-9A21-AC50E89489D1}"/>
              </a:ext>
            </a:extLst>
          </p:cNvPr>
          <p:cNvSpPr>
            <a:spLocks/>
          </p:cNvSpPr>
          <p:nvPr/>
        </p:nvSpPr>
        <p:spPr bwMode="auto">
          <a:xfrm>
            <a:off x="2012950" y="380365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8" name="bk object 251">
            <a:extLst>
              <a:ext uri="{FF2B5EF4-FFF2-40B4-BE49-F238E27FC236}">
                <a16:creationId xmlns:a16="http://schemas.microsoft.com/office/drawing/2014/main" id="{F163F778-C7B3-43AB-8EFF-2F85FC168DFB}"/>
              </a:ext>
            </a:extLst>
          </p:cNvPr>
          <p:cNvSpPr>
            <a:spLocks/>
          </p:cNvSpPr>
          <p:nvPr/>
        </p:nvSpPr>
        <p:spPr bwMode="auto">
          <a:xfrm>
            <a:off x="2354263" y="3951288"/>
            <a:ext cx="33337"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9" name="bk object 252">
            <a:extLst>
              <a:ext uri="{FF2B5EF4-FFF2-40B4-BE49-F238E27FC236}">
                <a16:creationId xmlns:a16="http://schemas.microsoft.com/office/drawing/2014/main" id="{DBEAC81F-55AF-40C1-AFD3-F1AD93D73560}"/>
              </a:ext>
            </a:extLst>
          </p:cNvPr>
          <p:cNvSpPr>
            <a:spLocks/>
          </p:cNvSpPr>
          <p:nvPr/>
        </p:nvSpPr>
        <p:spPr bwMode="auto">
          <a:xfrm>
            <a:off x="2719388" y="4106863"/>
            <a:ext cx="36512"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0" name="bk object 253">
            <a:extLst>
              <a:ext uri="{FF2B5EF4-FFF2-40B4-BE49-F238E27FC236}">
                <a16:creationId xmlns:a16="http://schemas.microsoft.com/office/drawing/2014/main" id="{7181594A-54C7-4244-B56E-36159353A20C}"/>
              </a:ext>
            </a:extLst>
          </p:cNvPr>
          <p:cNvSpPr>
            <a:spLocks/>
          </p:cNvSpPr>
          <p:nvPr/>
        </p:nvSpPr>
        <p:spPr bwMode="auto">
          <a:xfrm>
            <a:off x="3116263" y="426720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1" name="bk object 254">
            <a:extLst>
              <a:ext uri="{FF2B5EF4-FFF2-40B4-BE49-F238E27FC236}">
                <a16:creationId xmlns:a16="http://schemas.microsoft.com/office/drawing/2014/main" id="{804B6181-1EB8-493F-ABA4-8DEE57E8B969}"/>
              </a:ext>
            </a:extLst>
          </p:cNvPr>
          <p:cNvSpPr>
            <a:spLocks/>
          </p:cNvSpPr>
          <p:nvPr/>
        </p:nvSpPr>
        <p:spPr bwMode="auto">
          <a:xfrm>
            <a:off x="3536950" y="4427538"/>
            <a:ext cx="33338"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3" y="1223"/>
                </a:lnTo>
                <a:lnTo>
                  <a:pt x="10365"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2" name="bk object 255">
            <a:extLst>
              <a:ext uri="{FF2B5EF4-FFF2-40B4-BE49-F238E27FC236}">
                <a16:creationId xmlns:a16="http://schemas.microsoft.com/office/drawing/2014/main" id="{23CDF81E-8F06-4AF2-9595-5EE4DD273AA0}"/>
              </a:ext>
            </a:extLst>
          </p:cNvPr>
          <p:cNvSpPr>
            <a:spLocks/>
          </p:cNvSpPr>
          <p:nvPr/>
        </p:nvSpPr>
        <p:spPr bwMode="auto">
          <a:xfrm>
            <a:off x="3983038" y="45847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3" name="bk object 256">
            <a:extLst>
              <a:ext uri="{FF2B5EF4-FFF2-40B4-BE49-F238E27FC236}">
                <a16:creationId xmlns:a16="http://schemas.microsoft.com/office/drawing/2014/main" id="{30595A9B-1309-4360-8EA3-0460C4602C40}"/>
              </a:ext>
            </a:extLst>
          </p:cNvPr>
          <p:cNvSpPr>
            <a:spLocks/>
          </p:cNvSpPr>
          <p:nvPr/>
        </p:nvSpPr>
        <p:spPr bwMode="auto">
          <a:xfrm>
            <a:off x="4451350" y="473710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4" name="bk object 257">
            <a:extLst>
              <a:ext uri="{FF2B5EF4-FFF2-40B4-BE49-F238E27FC236}">
                <a16:creationId xmlns:a16="http://schemas.microsoft.com/office/drawing/2014/main" id="{132EE35A-A042-4CEB-A7B8-54298735542E}"/>
              </a:ext>
            </a:extLst>
          </p:cNvPr>
          <p:cNvSpPr>
            <a:spLocks/>
          </p:cNvSpPr>
          <p:nvPr/>
        </p:nvSpPr>
        <p:spPr bwMode="auto">
          <a:xfrm>
            <a:off x="4941888" y="48783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5" name="bk object 258">
            <a:extLst>
              <a:ext uri="{FF2B5EF4-FFF2-40B4-BE49-F238E27FC236}">
                <a16:creationId xmlns:a16="http://schemas.microsoft.com/office/drawing/2014/main" id="{66B00401-726F-425F-A861-FEAD235E82C5}"/>
              </a:ext>
            </a:extLst>
          </p:cNvPr>
          <p:cNvSpPr>
            <a:spLocks/>
          </p:cNvSpPr>
          <p:nvPr/>
        </p:nvSpPr>
        <p:spPr bwMode="auto">
          <a:xfrm>
            <a:off x="5448300" y="50085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6" name="bk object 259">
            <a:extLst>
              <a:ext uri="{FF2B5EF4-FFF2-40B4-BE49-F238E27FC236}">
                <a16:creationId xmlns:a16="http://schemas.microsoft.com/office/drawing/2014/main" id="{68E49E6A-7111-4F63-9644-7D207453F758}"/>
              </a:ext>
            </a:extLst>
          </p:cNvPr>
          <p:cNvSpPr>
            <a:spLocks/>
          </p:cNvSpPr>
          <p:nvPr/>
        </p:nvSpPr>
        <p:spPr bwMode="auto">
          <a:xfrm>
            <a:off x="5969000" y="51196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7" name="bk object 260">
            <a:extLst>
              <a:ext uri="{FF2B5EF4-FFF2-40B4-BE49-F238E27FC236}">
                <a16:creationId xmlns:a16="http://schemas.microsoft.com/office/drawing/2014/main" id="{FD3DBA54-E354-48D3-947C-3EEFAE69F2B7}"/>
              </a:ext>
            </a:extLst>
          </p:cNvPr>
          <p:cNvSpPr>
            <a:spLocks/>
          </p:cNvSpPr>
          <p:nvPr/>
        </p:nvSpPr>
        <p:spPr bwMode="auto">
          <a:xfrm>
            <a:off x="6497638" y="52070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1"/>
                </a:lnTo>
                <a:lnTo>
                  <a:pt x="56056" y="20056"/>
                </a:lnTo>
                <a:lnTo>
                  <a:pt x="50814" y="10366"/>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8" name="bk object 261">
            <a:extLst>
              <a:ext uri="{FF2B5EF4-FFF2-40B4-BE49-F238E27FC236}">
                <a16:creationId xmlns:a16="http://schemas.microsoft.com/office/drawing/2014/main" id="{D9F75155-0087-4521-B982-FB389DD2C068}"/>
              </a:ext>
            </a:extLst>
          </p:cNvPr>
          <p:cNvSpPr>
            <a:spLocks/>
          </p:cNvSpPr>
          <p:nvPr/>
        </p:nvSpPr>
        <p:spPr bwMode="auto">
          <a:xfrm>
            <a:off x="7027863" y="526891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1"/>
                </a:lnTo>
                <a:lnTo>
                  <a:pt x="56059" y="20056"/>
                </a:lnTo>
                <a:lnTo>
                  <a:pt x="50818" y="10366"/>
                </a:lnTo>
                <a:lnTo>
                  <a:pt x="41952"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9" name="bk object 262">
            <a:extLst>
              <a:ext uri="{FF2B5EF4-FFF2-40B4-BE49-F238E27FC236}">
                <a16:creationId xmlns:a16="http://schemas.microsoft.com/office/drawing/2014/main" id="{B475B6EE-C6A5-45A3-A298-EFC4E8182508}"/>
              </a:ext>
            </a:extLst>
          </p:cNvPr>
          <p:cNvSpPr>
            <a:spLocks/>
          </p:cNvSpPr>
          <p:nvPr/>
        </p:nvSpPr>
        <p:spPr bwMode="auto">
          <a:xfrm>
            <a:off x="7551738" y="52959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0" name="bk object 263">
            <a:extLst>
              <a:ext uri="{FF2B5EF4-FFF2-40B4-BE49-F238E27FC236}">
                <a16:creationId xmlns:a16="http://schemas.microsoft.com/office/drawing/2014/main" id="{90E221EC-6F57-4CE5-800F-4D04AC437728}"/>
              </a:ext>
            </a:extLst>
          </p:cNvPr>
          <p:cNvSpPr>
            <a:spLocks/>
          </p:cNvSpPr>
          <p:nvPr/>
        </p:nvSpPr>
        <p:spPr bwMode="auto">
          <a:xfrm>
            <a:off x="8069263" y="52911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1" name="bk object 264">
            <a:extLst>
              <a:ext uri="{FF2B5EF4-FFF2-40B4-BE49-F238E27FC236}">
                <a16:creationId xmlns:a16="http://schemas.microsoft.com/office/drawing/2014/main" id="{A1EACF62-A7C2-4AF4-9DD0-D728745BACDD}"/>
              </a:ext>
            </a:extLst>
          </p:cNvPr>
          <p:cNvSpPr>
            <a:spLocks/>
          </p:cNvSpPr>
          <p:nvPr/>
        </p:nvSpPr>
        <p:spPr bwMode="auto">
          <a:xfrm>
            <a:off x="8574088" y="52514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2" name="bk object 265">
            <a:extLst>
              <a:ext uri="{FF2B5EF4-FFF2-40B4-BE49-F238E27FC236}">
                <a16:creationId xmlns:a16="http://schemas.microsoft.com/office/drawing/2014/main" id="{13F52804-0F4A-4319-8F77-DD1124F054EE}"/>
              </a:ext>
            </a:extLst>
          </p:cNvPr>
          <p:cNvSpPr>
            <a:spLocks/>
          </p:cNvSpPr>
          <p:nvPr/>
        </p:nvSpPr>
        <p:spPr bwMode="auto">
          <a:xfrm>
            <a:off x="9066213" y="517525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3" name="bk object 266">
            <a:extLst>
              <a:ext uri="{FF2B5EF4-FFF2-40B4-BE49-F238E27FC236}">
                <a16:creationId xmlns:a16="http://schemas.microsoft.com/office/drawing/2014/main" id="{D1D73577-A3A8-4327-9A0D-D02EE6FE7144}"/>
              </a:ext>
            </a:extLst>
          </p:cNvPr>
          <p:cNvSpPr>
            <a:spLocks/>
          </p:cNvSpPr>
          <p:nvPr/>
        </p:nvSpPr>
        <p:spPr bwMode="auto">
          <a:xfrm>
            <a:off x="9539288" y="506253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84" y="30992"/>
                </a:lnTo>
                <a:lnTo>
                  <a:pt x="56059" y="20049"/>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4" name="bk object 267">
            <a:extLst>
              <a:ext uri="{FF2B5EF4-FFF2-40B4-BE49-F238E27FC236}">
                <a16:creationId xmlns:a16="http://schemas.microsoft.com/office/drawing/2014/main" id="{646F8F9C-D115-4C4D-81E3-A36CFE75FB17}"/>
              </a:ext>
            </a:extLst>
          </p:cNvPr>
          <p:cNvSpPr>
            <a:spLocks/>
          </p:cNvSpPr>
          <p:nvPr/>
        </p:nvSpPr>
        <p:spPr bwMode="auto">
          <a:xfrm>
            <a:off x="9999663" y="49133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5" name="bk object 268">
            <a:extLst>
              <a:ext uri="{FF2B5EF4-FFF2-40B4-BE49-F238E27FC236}">
                <a16:creationId xmlns:a16="http://schemas.microsoft.com/office/drawing/2014/main" id="{95941C99-DC12-4562-9791-6430C571435D}"/>
              </a:ext>
            </a:extLst>
          </p:cNvPr>
          <p:cNvSpPr>
            <a:spLocks/>
          </p:cNvSpPr>
          <p:nvPr/>
        </p:nvSpPr>
        <p:spPr bwMode="auto">
          <a:xfrm>
            <a:off x="10439400" y="472440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0"/>
                </a:lnTo>
                <a:lnTo>
                  <a:pt x="10362"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6" name="bk object 269">
            <a:extLst>
              <a:ext uri="{FF2B5EF4-FFF2-40B4-BE49-F238E27FC236}">
                <a16:creationId xmlns:a16="http://schemas.microsoft.com/office/drawing/2014/main" id="{00259743-1B7C-4C76-A1FA-52ECD022B6EA}"/>
              </a:ext>
            </a:extLst>
          </p:cNvPr>
          <p:cNvSpPr>
            <a:spLocks/>
          </p:cNvSpPr>
          <p:nvPr/>
        </p:nvSpPr>
        <p:spPr bwMode="auto">
          <a:xfrm>
            <a:off x="10863263" y="449580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7" name="bk object 270">
            <a:extLst>
              <a:ext uri="{FF2B5EF4-FFF2-40B4-BE49-F238E27FC236}">
                <a16:creationId xmlns:a16="http://schemas.microsoft.com/office/drawing/2014/main" id="{229C9D6D-C569-4869-A8AD-E456F48DE3CA}"/>
              </a:ext>
            </a:extLst>
          </p:cNvPr>
          <p:cNvSpPr>
            <a:spLocks/>
          </p:cNvSpPr>
          <p:nvPr/>
        </p:nvSpPr>
        <p:spPr bwMode="auto">
          <a:xfrm>
            <a:off x="11263313" y="42227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8" name="bk object 271">
            <a:extLst>
              <a:ext uri="{FF2B5EF4-FFF2-40B4-BE49-F238E27FC236}">
                <a16:creationId xmlns:a16="http://schemas.microsoft.com/office/drawing/2014/main" id="{A9BA13CB-360B-48E2-8644-008B664B8C90}"/>
              </a:ext>
            </a:extLst>
          </p:cNvPr>
          <p:cNvSpPr>
            <a:spLocks/>
          </p:cNvSpPr>
          <p:nvPr/>
        </p:nvSpPr>
        <p:spPr bwMode="auto">
          <a:xfrm>
            <a:off x="11637963" y="389890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9" name="bk object 272">
            <a:extLst>
              <a:ext uri="{FF2B5EF4-FFF2-40B4-BE49-F238E27FC236}">
                <a16:creationId xmlns:a16="http://schemas.microsoft.com/office/drawing/2014/main" id="{537DB81D-347A-459F-B09E-707DA1EF7FC0}"/>
              </a:ext>
            </a:extLst>
          </p:cNvPr>
          <p:cNvSpPr>
            <a:spLocks/>
          </p:cNvSpPr>
          <p:nvPr/>
        </p:nvSpPr>
        <p:spPr bwMode="auto">
          <a:xfrm>
            <a:off x="11982450" y="35179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0" name="bk object 273">
            <a:extLst>
              <a:ext uri="{FF2B5EF4-FFF2-40B4-BE49-F238E27FC236}">
                <a16:creationId xmlns:a16="http://schemas.microsoft.com/office/drawing/2014/main" id="{2F9CD215-194C-4AD4-A89A-3770C1C0CE81}"/>
              </a:ext>
            </a:extLst>
          </p:cNvPr>
          <p:cNvSpPr>
            <a:spLocks/>
          </p:cNvSpPr>
          <p:nvPr/>
        </p:nvSpPr>
        <p:spPr bwMode="auto">
          <a:xfrm>
            <a:off x="1341438" y="3582988"/>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1" name="bk object 274">
            <a:extLst>
              <a:ext uri="{FF2B5EF4-FFF2-40B4-BE49-F238E27FC236}">
                <a16:creationId xmlns:a16="http://schemas.microsoft.com/office/drawing/2014/main" id="{1363C1C2-C80B-4215-AEE2-7DE70E8517AD}"/>
              </a:ext>
            </a:extLst>
          </p:cNvPr>
          <p:cNvSpPr>
            <a:spLocks/>
          </p:cNvSpPr>
          <p:nvPr/>
        </p:nvSpPr>
        <p:spPr bwMode="auto">
          <a:xfrm>
            <a:off x="1566863" y="3678238"/>
            <a:ext cx="34925"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2" name="bk object 275">
            <a:extLst>
              <a:ext uri="{FF2B5EF4-FFF2-40B4-BE49-F238E27FC236}">
                <a16:creationId xmlns:a16="http://schemas.microsoft.com/office/drawing/2014/main" id="{88381F1F-C869-4E1E-8FC9-D807FE2BA4A6}"/>
              </a:ext>
            </a:extLst>
          </p:cNvPr>
          <p:cNvSpPr>
            <a:spLocks/>
          </p:cNvSpPr>
          <p:nvPr/>
        </p:nvSpPr>
        <p:spPr bwMode="auto">
          <a:xfrm>
            <a:off x="1822450" y="3790950"/>
            <a:ext cx="33338"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3" name="bk object 276">
            <a:extLst>
              <a:ext uri="{FF2B5EF4-FFF2-40B4-BE49-F238E27FC236}">
                <a16:creationId xmlns:a16="http://schemas.microsoft.com/office/drawing/2014/main" id="{47F43978-4EC6-468D-BDBD-E448DA0674FA}"/>
              </a:ext>
            </a:extLst>
          </p:cNvPr>
          <p:cNvSpPr>
            <a:spLocks/>
          </p:cNvSpPr>
          <p:nvPr/>
        </p:nvSpPr>
        <p:spPr bwMode="auto">
          <a:xfrm>
            <a:off x="2106613" y="3916363"/>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4" name="bk object 277">
            <a:extLst>
              <a:ext uri="{FF2B5EF4-FFF2-40B4-BE49-F238E27FC236}">
                <a16:creationId xmlns:a16="http://schemas.microsoft.com/office/drawing/2014/main" id="{1F612549-DEBB-47BB-AD6A-7479C6E31F5E}"/>
              </a:ext>
            </a:extLst>
          </p:cNvPr>
          <p:cNvSpPr>
            <a:spLocks/>
          </p:cNvSpPr>
          <p:nvPr/>
        </p:nvSpPr>
        <p:spPr bwMode="auto">
          <a:xfrm>
            <a:off x="2419350" y="4052888"/>
            <a:ext cx="33338"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5" name="bk object 278">
            <a:extLst>
              <a:ext uri="{FF2B5EF4-FFF2-40B4-BE49-F238E27FC236}">
                <a16:creationId xmlns:a16="http://schemas.microsoft.com/office/drawing/2014/main" id="{8B77B6AA-B45D-42E7-A852-9142A0FA1C22}"/>
              </a:ext>
            </a:extLst>
          </p:cNvPr>
          <p:cNvSpPr>
            <a:spLocks/>
          </p:cNvSpPr>
          <p:nvPr/>
        </p:nvSpPr>
        <p:spPr bwMode="auto">
          <a:xfrm>
            <a:off x="2760663" y="4197350"/>
            <a:ext cx="33337"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6" name="bk object 279">
            <a:extLst>
              <a:ext uri="{FF2B5EF4-FFF2-40B4-BE49-F238E27FC236}">
                <a16:creationId xmlns:a16="http://schemas.microsoft.com/office/drawing/2014/main" id="{ABCEEB25-9140-4B99-822A-86444F2B1807}"/>
              </a:ext>
            </a:extLst>
          </p:cNvPr>
          <p:cNvSpPr>
            <a:spLocks/>
          </p:cNvSpPr>
          <p:nvPr/>
        </p:nvSpPr>
        <p:spPr bwMode="auto">
          <a:xfrm>
            <a:off x="3128963" y="4348163"/>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7" name="bk object 280">
            <a:extLst>
              <a:ext uri="{FF2B5EF4-FFF2-40B4-BE49-F238E27FC236}">
                <a16:creationId xmlns:a16="http://schemas.microsoft.com/office/drawing/2014/main" id="{08B10894-EAB5-47D6-BC49-CF4985B55B31}"/>
              </a:ext>
            </a:extLst>
          </p:cNvPr>
          <p:cNvSpPr>
            <a:spLocks/>
          </p:cNvSpPr>
          <p:nvPr/>
        </p:nvSpPr>
        <p:spPr bwMode="auto">
          <a:xfrm>
            <a:off x="3522663" y="4500563"/>
            <a:ext cx="34925" cy="33337"/>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8" name="bk object 281">
            <a:extLst>
              <a:ext uri="{FF2B5EF4-FFF2-40B4-BE49-F238E27FC236}">
                <a16:creationId xmlns:a16="http://schemas.microsoft.com/office/drawing/2014/main" id="{E3A602F9-1084-40CC-A54F-21DA2635ABDF}"/>
              </a:ext>
            </a:extLst>
          </p:cNvPr>
          <p:cNvSpPr>
            <a:spLocks/>
          </p:cNvSpPr>
          <p:nvPr/>
        </p:nvSpPr>
        <p:spPr bwMode="auto">
          <a:xfrm>
            <a:off x="3941763" y="46497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9" name="bk object 282">
            <a:extLst>
              <a:ext uri="{FF2B5EF4-FFF2-40B4-BE49-F238E27FC236}">
                <a16:creationId xmlns:a16="http://schemas.microsoft.com/office/drawing/2014/main" id="{BD3D6676-CDDF-41DD-A584-8A509459DBDA}"/>
              </a:ext>
            </a:extLst>
          </p:cNvPr>
          <p:cNvSpPr>
            <a:spLocks/>
          </p:cNvSpPr>
          <p:nvPr/>
        </p:nvSpPr>
        <p:spPr bwMode="auto">
          <a:xfrm>
            <a:off x="4383088" y="47990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0" name="bk object 283">
            <a:extLst>
              <a:ext uri="{FF2B5EF4-FFF2-40B4-BE49-F238E27FC236}">
                <a16:creationId xmlns:a16="http://schemas.microsoft.com/office/drawing/2014/main" id="{AACECCFA-047B-45B6-82B3-21ABE22B2038}"/>
              </a:ext>
            </a:extLst>
          </p:cNvPr>
          <p:cNvSpPr>
            <a:spLocks/>
          </p:cNvSpPr>
          <p:nvPr/>
        </p:nvSpPr>
        <p:spPr bwMode="auto">
          <a:xfrm>
            <a:off x="4849813" y="49355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6" y="20050"/>
                </a:lnTo>
                <a:lnTo>
                  <a:pt x="50814"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1" name="bk object 284">
            <a:extLst>
              <a:ext uri="{FF2B5EF4-FFF2-40B4-BE49-F238E27FC236}">
                <a16:creationId xmlns:a16="http://schemas.microsoft.com/office/drawing/2014/main" id="{1D61428B-4FBC-405C-BF5E-0C6C69E80A62}"/>
              </a:ext>
            </a:extLst>
          </p:cNvPr>
          <p:cNvSpPr>
            <a:spLocks/>
          </p:cNvSpPr>
          <p:nvPr/>
        </p:nvSpPr>
        <p:spPr bwMode="auto">
          <a:xfrm>
            <a:off x="5329238" y="50657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8"/>
                </a:lnTo>
                <a:lnTo>
                  <a:pt x="56055" y="20054"/>
                </a:lnTo>
                <a:lnTo>
                  <a:pt x="50817" y="10366"/>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2" name="bk object 285">
            <a:extLst>
              <a:ext uri="{FF2B5EF4-FFF2-40B4-BE49-F238E27FC236}">
                <a16:creationId xmlns:a16="http://schemas.microsoft.com/office/drawing/2014/main" id="{F49CDC5E-293E-46D5-BBE3-A437332B669B}"/>
              </a:ext>
            </a:extLst>
          </p:cNvPr>
          <p:cNvSpPr>
            <a:spLocks/>
          </p:cNvSpPr>
          <p:nvPr/>
        </p:nvSpPr>
        <p:spPr bwMode="auto">
          <a:xfrm>
            <a:off x="5827713" y="51768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3" name="bk object 286">
            <a:extLst>
              <a:ext uri="{FF2B5EF4-FFF2-40B4-BE49-F238E27FC236}">
                <a16:creationId xmlns:a16="http://schemas.microsoft.com/office/drawing/2014/main" id="{48DF6428-D355-4A59-85FB-F8BE15A6075B}"/>
              </a:ext>
            </a:extLst>
          </p:cNvPr>
          <p:cNvSpPr>
            <a:spLocks/>
          </p:cNvSpPr>
          <p:nvPr/>
        </p:nvSpPr>
        <p:spPr bwMode="auto">
          <a:xfrm>
            <a:off x="6337300" y="52720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4" name="bk object 287">
            <a:extLst>
              <a:ext uri="{FF2B5EF4-FFF2-40B4-BE49-F238E27FC236}">
                <a16:creationId xmlns:a16="http://schemas.microsoft.com/office/drawing/2014/main" id="{11415D35-D8E7-4F30-BFBB-9E075A07E699}"/>
              </a:ext>
            </a:extLst>
          </p:cNvPr>
          <p:cNvSpPr>
            <a:spLocks/>
          </p:cNvSpPr>
          <p:nvPr/>
        </p:nvSpPr>
        <p:spPr bwMode="auto">
          <a:xfrm>
            <a:off x="6851650" y="53419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5" name="bk object 288">
            <a:extLst>
              <a:ext uri="{FF2B5EF4-FFF2-40B4-BE49-F238E27FC236}">
                <a16:creationId xmlns:a16="http://schemas.microsoft.com/office/drawing/2014/main" id="{55600918-E634-4A2D-B73F-3927A95FC23C}"/>
              </a:ext>
            </a:extLst>
          </p:cNvPr>
          <p:cNvSpPr>
            <a:spLocks/>
          </p:cNvSpPr>
          <p:nvPr/>
        </p:nvSpPr>
        <p:spPr bwMode="auto">
          <a:xfrm>
            <a:off x="7366000" y="53863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6" name="bk object 289">
            <a:extLst>
              <a:ext uri="{FF2B5EF4-FFF2-40B4-BE49-F238E27FC236}">
                <a16:creationId xmlns:a16="http://schemas.microsoft.com/office/drawing/2014/main" id="{05997577-0415-44CE-B462-F3E6CF386ADD}"/>
              </a:ext>
            </a:extLst>
          </p:cNvPr>
          <p:cNvSpPr>
            <a:spLocks/>
          </p:cNvSpPr>
          <p:nvPr/>
        </p:nvSpPr>
        <p:spPr bwMode="auto">
          <a:xfrm>
            <a:off x="7875588" y="539908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7" name="bk object 290">
            <a:extLst>
              <a:ext uri="{FF2B5EF4-FFF2-40B4-BE49-F238E27FC236}">
                <a16:creationId xmlns:a16="http://schemas.microsoft.com/office/drawing/2014/main" id="{968977FD-AF91-4785-9C26-4FD027643156}"/>
              </a:ext>
            </a:extLst>
          </p:cNvPr>
          <p:cNvSpPr>
            <a:spLocks/>
          </p:cNvSpPr>
          <p:nvPr/>
        </p:nvSpPr>
        <p:spPr bwMode="auto">
          <a:xfrm>
            <a:off x="8380413" y="53784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8" name="bk object 291">
            <a:extLst>
              <a:ext uri="{FF2B5EF4-FFF2-40B4-BE49-F238E27FC236}">
                <a16:creationId xmlns:a16="http://schemas.microsoft.com/office/drawing/2014/main" id="{B8FF400A-BEAA-4214-BDC7-D72C33686B3D}"/>
              </a:ext>
            </a:extLst>
          </p:cNvPr>
          <p:cNvSpPr>
            <a:spLocks/>
          </p:cNvSpPr>
          <p:nvPr/>
        </p:nvSpPr>
        <p:spPr bwMode="auto">
          <a:xfrm>
            <a:off x="8872538" y="532606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9" name="bk object 292">
            <a:extLst>
              <a:ext uri="{FF2B5EF4-FFF2-40B4-BE49-F238E27FC236}">
                <a16:creationId xmlns:a16="http://schemas.microsoft.com/office/drawing/2014/main" id="{316728CE-1573-415D-A3D9-B203FCB58C96}"/>
              </a:ext>
            </a:extLst>
          </p:cNvPr>
          <p:cNvSpPr>
            <a:spLocks/>
          </p:cNvSpPr>
          <p:nvPr/>
        </p:nvSpPr>
        <p:spPr bwMode="auto">
          <a:xfrm>
            <a:off x="9353550" y="52371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0" name="bk object 293">
            <a:extLst>
              <a:ext uri="{FF2B5EF4-FFF2-40B4-BE49-F238E27FC236}">
                <a16:creationId xmlns:a16="http://schemas.microsoft.com/office/drawing/2014/main" id="{7D41A6A6-5DB7-4940-8D00-C5D59BFB0533}"/>
              </a:ext>
            </a:extLst>
          </p:cNvPr>
          <p:cNvSpPr>
            <a:spLocks/>
          </p:cNvSpPr>
          <p:nvPr/>
        </p:nvSpPr>
        <p:spPr bwMode="auto">
          <a:xfrm>
            <a:off x="9821863" y="51133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1" name="bk object 294">
            <a:extLst>
              <a:ext uri="{FF2B5EF4-FFF2-40B4-BE49-F238E27FC236}">
                <a16:creationId xmlns:a16="http://schemas.microsoft.com/office/drawing/2014/main" id="{4AFD9001-67D6-41D1-B11A-F1D9462E6152}"/>
              </a:ext>
            </a:extLst>
          </p:cNvPr>
          <p:cNvSpPr>
            <a:spLocks/>
          </p:cNvSpPr>
          <p:nvPr/>
        </p:nvSpPr>
        <p:spPr bwMode="auto">
          <a:xfrm>
            <a:off x="10274300" y="49545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2" name="bk object 295">
            <a:extLst>
              <a:ext uri="{FF2B5EF4-FFF2-40B4-BE49-F238E27FC236}">
                <a16:creationId xmlns:a16="http://schemas.microsoft.com/office/drawing/2014/main" id="{22286459-B7F9-4C1D-9774-B1EC99079BDB}"/>
              </a:ext>
            </a:extLst>
          </p:cNvPr>
          <p:cNvSpPr>
            <a:spLocks/>
          </p:cNvSpPr>
          <p:nvPr/>
        </p:nvSpPr>
        <p:spPr bwMode="auto">
          <a:xfrm>
            <a:off x="10710863" y="47609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3" name="bk object 296">
            <a:extLst>
              <a:ext uri="{FF2B5EF4-FFF2-40B4-BE49-F238E27FC236}">
                <a16:creationId xmlns:a16="http://schemas.microsoft.com/office/drawing/2014/main" id="{E946520C-E765-4B2F-AE94-83A7F2326E37}"/>
              </a:ext>
            </a:extLst>
          </p:cNvPr>
          <p:cNvSpPr>
            <a:spLocks/>
          </p:cNvSpPr>
          <p:nvPr/>
        </p:nvSpPr>
        <p:spPr bwMode="auto">
          <a:xfrm>
            <a:off x="11131550" y="45227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4" name="bk object 297">
            <a:extLst>
              <a:ext uri="{FF2B5EF4-FFF2-40B4-BE49-F238E27FC236}">
                <a16:creationId xmlns:a16="http://schemas.microsoft.com/office/drawing/2014/main" id="{4FA3F571-201F-436D-96E1-2B52188ED6FF}"/>
              </a:ext>
            </a:extLst>
          </p:cNvPr>
          <p:cNvSpPr>
            <a:spLocks/>
          </p:cNvSpPr>
          <p:nvPr/>
        </p:nvSpPr>
        <p:spPr bwMode="auto">
          <a:xfrm>
            <a:off x="11531600" y="424021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5" name="bk object 298">
            <a:extLst>
              <a:ext uri="{FF2B5EF4-FFF2-40B4-BE49-F238E27FC236}">
                <a16:creationId xmlns:a16="http://schemas.microsoft.com/office/drawing/2014/main" id="{AAF68DFA-E345-4BC9-A67B-D6077670FE9D}"/>
              </a:ext>
            </a:extLst>
          </p:cNvPr>
          <p:cNvSpPr>
            <a:spLocks/>
          </p:cNvSpPr>
          <p:nvPr/>
        </p:nvSpPr>
        <p:spPr bwMode="auto">
          <a:xfrm>
            <a:off x="11911013" y="3903663"/>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6" name="bk object 299">
            <a:extLst>
              <a:ext uri="{FF2B5EF4-FFF2-40B4-BE49-F238E27FC236}">
                <a16:creationId xmlns:a16="http://schemas.microsoft.com/office/drawing/2014/main" id="{B6604BF4-C77B-4F84-AE7E-BAF1F5784B80}"/>
              </a:ext>
            </a:extLst>
          </p:cNvPr>
          <p:cNvSpPr>
            <a:spLocks/>
          </p:cNvSpPr>
          <p:nvPr/>
        </p:nvSpPr>
        <p:spPr bwMode="auto">
          <a:xfrm>
            <a:off x="1752600" y="3833813"/>
            <a:ext cx="36513"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7" name="bk object 300">
            <a:extLst>
              <a:ext uri="{FF2B5EF4-FFF2-40B4-BE49-F238E27FC236}">
                <a16:creationId xmlns:a16="http://schemas.microsoft.com/office/drawing/2014/main" id="{06CAE191-869C-42DD-8DBD-B8E76903110A}"/>
              </a:ext>
            </a:extLst>
          </p:cNvPr>
          <p:cNvSpPr>
            <a:spLocks/>
          </p:cNvSpPr>
          <p:nvPr/>
        </p:nvSpPr>
        <p:spPr bwMode="auto">
          <a:xfrm>
            <a:off x="1976438" y="3925888"/>
            <a:ext cx="34925"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8" name="bk object 301">
            <a:extLst>
              <a:ext uri="{FF2B5EF4-FFF2-40B4-BE49-F238E27FC236}">
                <a16:creationId xmlns:a16="http://schemas.microsoft.com/office/drawing/2014/main" id="{7D3DC114-B455-425C-A6E6-1697B171754D}"/>
              </a:ext>
            </a:extLst>
          </p:cNvPr>
          <p:cNvSpPr>
            <a:spLocks/>
          </p:cNvSpPr>
          <p:nvPr/>
        </p:nvSpPr>
        <p:spPr bwMode="auto">
          <a:xfrm>
            <a:off x="2230438" y="4037013"/>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9" name="bk object 302">
            <a:extLst>
              <a:ext uri="{FF2B5EF4-FFF2-40B4-BE49-F238E27FC236}">
                <a16:creationId xmlns:a16="http://schemas.microsoft.com/office/drawing/2014/main" id="{EC8C6C4D-B958-4B5C-A260-92B949223D40}"/>
              </a:ext>
            </a:extLst>
          </p:cNvPr>
          <p:cNvSpPr>
            <a:spLocks/>
          </p:cNvSpPr>
          <p:nvPr/>
        </p:nvSpPr>
        <p:spPr bwMode="auto">
          <a:xfrm>
            <a:off x="2513013" y="4159250"/>
            <a:ext cx="34925"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0" name="bk object 303">
            <a:extLst>
              <a:ext uri="{FF2B5EF4-FFF2-40B4-BE49-F238E27FC236}">
                <a16:creationId xmlns:a16="http://schemas.microsoft.com/office/drawing/2014/main" id="{0717A9F1-7DB9-4120-AD82-EC97D7146F0D}"/>
              </a:ext>
            </a:extLst>
          </p:cNvPr>
          <p:cNvSpPr>
            <a:spLocks/>
          </p:cNvSpPr>
          <p:nvPr/>
        </p:nvSpPr>
        <p:spPr bwMode="auto">
          <a:xfrm>
            <a:off x="2825750" y="4291013"/>
            <a:ext cx="36513"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1" name="bk object 304">
            <a:extLst>
              <a:ext uri="{FF2B5EF4-FFF2-40B4-BE49-F238E27FC236}">
                <a16:creationId xmlns:a16="http://schemas.microsoft.com/office/drawing/2014/main" id="{5E1081D8-6DFF-4166-9B82-522FEC454291}"/>
              </a:ext>
            </a:extLst>
          </p:cNvPr>
          <p:cNvSpPr>
            <a:spLocks/>
          </p:cNvSpPr>
          <p:nvPr/>
        </p:nvSpPr>
        <p:spPr bwMode="auto">
          <a:xfrm>
            <a:off x="3167063" y="4430713"/>
            <a:ext cx="33337" cy="33337"/>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2" name="bk object 305">
            <a:extLst>
              <a:ext uri="{FF2B5EF4-FFF2-40B4-BE49-F238E27FC236}">
                <a16:creationId xmlns:a16="http://schemas.microsoft.com/office/drawing/2014/main" id="{85A9B281-07EC-4A7A-9708-3F5E1F395D09}"/>
              </a:ext>
            </a:extLst>
          </p:cNvPr>
          <p:cNvSpPr>
            <a:spLocks/>
          </p:cNvSpPr>
          <p:nvPr/>
        </p:nvSpPr>
        <p:spPr bwMode="auto">
          <a:xfrm>
            <a:off x="3532188" y="457200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3" name="bk object 306">
            <a:extLst>
              <a:ext uri="{FF2B5EF4-FFF2-40B4-BE49-F238E27FC236}">
                <a16:creationId xmlns:a16="http://schemas.microsoft.com/office/drawing/2014/main" id="{7E03707B-E82B-4821-A9A9-FE625793C3DE}"/>
              </a:ext>
            </a:extLst>
          </p:cNvPr>
          <p:cNvSpPr>
            <a:spLocks/>
          </p:cNvSpPr>
          <p:nvPr/>
        </p:nvSpPr>
        <p:spPr bwMode="auto">
          <a:xfrm>
            <a:off x="3924300" y="47132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4" name="bk object 307">
            <a:extLst>
              <a:ext uri="{FF2B5EF4-FFF2-40B4-BE49-F238E27FC236}">
                <a16:creationId xmlns:a16="http://schemas.microsoft.com/office/drawing/2014/main" id="{5B6BDB8B-7CC2-44B0-AADE-324391856CE3}"/>
              </a:ext>
            </a:extLst>
          </p:cNvPr>
          <p:cNvSpPr>
            <a:spLocks/>
          </p:cNvSpPr>
          <p:nvPr/>
        </p:nvSpPr>
        <p:spPr bwMode="auto">
          <a:xfrm>
            <a:off x="4341813" y="4852988"/>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5" name="bk object 308">
            <a:extLst>
              <a:ext uri="{FF2B5EF4-FFF2-40B4-BE49-F238E27FC236}">
                <a16:creationId xmlns:a16="http://schemas.microsoft.com/office/drawing/2014/main" id="{3B934324-EA18-4FFE-9B90-D2254FB0B3BB}"/>
              </a:ext>
            </a:extLst>
          </p:cNvPr>
          <p:cNvSpPr>
            <a:spLocks/>
          </p:cNvSpPr>
          <p:nvPr/>
        </p:nvSpPr>
        <p:spPr bwMode="auto">
          <a:xfrm>
            <a:off x="4776788" y="49863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6" name="bk object 309">
            <a:extLst>
              <a:ext uri="{FF2B5EF4-FFF2-40B4-BE49-F238E27FC236}">
                <a16:creationId xmlns:a16="http://schemas.microsoft.com/office/drawing/2014/main" id="{29E7729E-DE93-4336-9F8A-80D49A4AB268}"/>
              </a:ext>
            </a:extLst>
          </p:cNvPr>
          <p:cNvSpPr>
            <a:spLocks/>
          </p:cNvSpPr>
          <p:nvPr/>
        </p:nvSpPr>
        <p:spPr bwMode="auto">
          <a:xfrm>
            <a:off x="5233988" y="51117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7" name="bk object 310">
            <a:extLst>
              <a:ext uri="{FF2B5EF4-FFF2-40B4-BE49-F238E27FC236}">
                <a16:creationId xmlns:a16="http://schemas.microsoft.com/office/drawing/2014/main" id="{78D8C07C-811D-4769-842B-DACCD7B3AE8A}"/>
              </a:ext>
            </a:extLst>
          </p:cNvPr>
          <p:cNvSpPr>
            <a:spLocks/>
          </p:cNvSpPr>
          <p:nvPr/>
        </p:nvSpPr>
        <p:spPr bwMode="auto">
          <a:xfrm>
            <a:off x="5707063" y="52244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8" name="bk object 311">
            <a:extLst>
              <a:ext uri="{FF2B5EF4-FFF2-40B4-BE49-F238E27FC236}">
                <a16:creationId xmlns:a16="http://schemas.microsoft.com/office/drawing/2014/main" id="{F351DA06-462A-4686-A326-7FE4753D71E6}"/>
              </a:ext>
            </a:extLst>
          </p:cNvPr>
          <p:cNvSpPr>
            <a:spLocks/>
          </p:cNvSpPr>
          <p:nvPr/>
        </p:nvSpPr>
        <p:spPr bwMode="auto">
          <a:xfrm>
            <a:off x="6192838" y="53213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6" y="20054"/>
                </a:lnTo>
                <a:lnTo>
                  <a:pt x="50814" y="10364"/>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9" name="bk object 312">
            <a:extLst>
              <a:ext uri="{FF2B5EF4-FFF2-40B4-BE49-F238E27FC236}">
                <a16:creationId xmlns:a16="http://schemas.microsoft.com/office/drawing/2014/main" id="{11766FD8-AD50-4111-959F-D31545F758C4}"/>
              </a:ext>
            </a:extLst>
          </p:cNvPr>
          <p:cNvSpPr>
            <a:spLocks/>
          </p:cNvSpPr>
          <p:nvPr/>
        </p:nvSpPr>
        <p:spPr bwMode="auto">
          <a:xfrm>
            <a:off x="6688138" y="53990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0" name="bk object 313">
            <a:extLst>
              <a:ext uri="{FF2B5EF4-FFF2-40B4-BE49-F238E27FC236}">
                <a16:creationId xmlns:a16="http://schemas.microsoft.com/office/drawing/2014/main" id="{101D85BA-FC21-4F09-8391-C94E19C4DB33}"/>
              </a:ext>
            </a:extLst>
          </p:cNvPr>
          <p:cNvSpPr>
            <a:spLocks/>
          </p:cNvSpPr>
          <p:nvPr/>
        </p:nvSpPr>
        <p:spPr bwMode="auto">
          <a:xfrm>
            <a:off x="7189788" y="54546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1" name="bk object 314">
            <a:extLst>
              <a:ext uri="{FF2B5EF4-FFF2-40B4-BE49-F238E27FC236}">
                <a16:creationId xmlns:a16="http://schemas.microsoft.com/office/drawing/2014/main" id="{155E7AFF-21B9-48DC-8FE3-A4D2AB351A07}"/>
              </a:ext>
            </a:extLst>
          </p:cNvPr>
          <p:cNvSpPr>
            <a:spLocks/>
          </p:cNvSpPr>
          <p:nvPr/>
        </p:nvSpPr>
        <p:spPr bwMode="auto">
          <a:xfrm>
            <a:off x="7691438" y="54800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2" name="bk object 315">
            <a:extLst>
              <a:ext uri="{FF2B5EF4-FFF2-40B4-BE49-F238E27FC236}">
                <a16:creationId xmlns:a16="http://schemas.microsoft.com/office/drawing/2014/main" id="{0F69B1CC-D9FF-45FE-95A7-975CD5A1CE63}"/>
              </a:ext>
            </a:extLst>
          </p:cNvPr>
          <p:cNvSpPr>
            <a:spLocks/>
          </p:cNvSpPr>
          <p:nvPr/>
        </p:nvSpPr>
        <p:spPr bwMode="auto">
          <a:xfrm>
            <a:off x="8189913" y="54784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3" name="bk object 316">
            <a:extLst>
              <a:ext uri="{FF2B5EF4-FFF2-40B4-BE49-F238E27FC236}">
                <a16:creationId xmlns:a16="http://schemas.microsoft.com/office/drawing/2014/main" id="{D9C76AD0-EB61-4557-B96B-6F4EB874ADCD}"/>
              </a:ext>
            </a:extLst>
          </p:cNvPr>
          <p:cNvSpPr>
            <a:spLocks/>
          </p:cNvSpPr>
          <p:nvPr/>
        </p:nvSpPr>
        <p:spPr bwMode="auto">
          <a:xfrm>
            <a:off x="8680450" y="544353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4" name="bk object 317">
            <a:extLst>
              <a:ext uri="{FF2B5EF4-FFF2-40B4-BE49-F238E27FC236}">
                <a16:creationId xmlns:a16="http://schemas.microsoft.com/office/drawing/2014/main" id="{1D0BC3FE-550E-42A6-817B-E10EA2CDB761}"/>
              </a:ext>
            </a:extLst>
          </p:cNvPr>
          <p:cNvSpPr>
            <a:spLocks/>
          </p:cNvSpPr>
          <p:nvPr/>
        </p:nvSpPr>
        <p:spPr bwMode="auto">
          <a:xfrm>
            <a:off x="9164638" y="53768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5" name="bk object 318">
            <a:extLst>
              <a:ext uri="{FF2B5EF4-FFF2-40B4-BE49-F238E27FC236}">
                <a16:creationId xmlns:a16="http://schemas.microsoft.com/office/drawing/2014/main" id="{D9E3C54A-5724-447E-9354-1F2F04159E6A}"/>
              </a:ext>
            </a:extLst>
          </p:cNvPr>
          <p:cNvSpPr>
            <a:spLocks/>
          </p:cNvSpPr>
          <p:nvPr/>
        </p:nvSpPr>
        <p:spPr bwMode="auto">
          <a:xfrm>
            <a:off x="9637713" y="52768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6" name="bk object 319">
            <a:extLst>
              <a:ext uri="{FF2B5EF4-FFF2-40B4-BE49-F238E27FC236}">
                <a16:creationId xmlns:a16="http://schemas.microsoft.com/office/drawing/2014/main" id="{02F5CE04-8C7D-4F73-A0D6-F82F7FB01A59}"/>
              </a:ext>
            </a:extLst>
          </p:cNvPr>
          <p:cNvSpPr>
            <a:spLocks/>
          </p:cNvSpPr>
          <p:nvPr/>
        </p:nvSpPr>
        <p:spPr bwMode="auto">
          <a:xfrm>
            <a:off x="10096500" y="51450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7" name="bk object 320">
            <a:extLst>
              <a:ext uri="{FF2B5EF4-FFF2-40B4-BE49-F238E27FC236}">
                <a16:creationId xmlns:a16="http://schemas.microsoft.com/office/drawing/2014/main" id="{E83365AB-36EA-420A-97A0-BBB7904102F2}"/>
              </a:ext>
            </a:extLst>
          </p:cNvPr>
          <p:cNvSpPr>
            <a:spLocks/>
          </p:cNvSpPr>
          <p:nvPr/>
        </p:nvSpPr>
        <p:spPr bwMode="auto">
          <a:xfrm>
            <a:off x="10545763" y="49784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8" name="bk object 321">
            <a:extLst>
              <a:ext uri="{FF2B5EF4-FFF2-40B4-BE49-F238E27FC236}">
                <a16:creationId xmlns:a16="http://schemas.microsoft.com/office/drawing/2014/main" id="{85068C5D-F85B-4B19-9E81-FB6BD14BA399}"/>
              </a:ext>
            </a:extLst>
          </p:cNvPr>
          <p:cNvSpPr>
            <a:spLocks/>
          </p:cNvSpPr>
          <p:nvPr/>
        </p:nvSpPr>
        <p:spPr bwMode="auto">
          <a:xfrm>
            <a:off x="10980738" y="47736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9" name="bk object 322">
            <a:extLst>
              <a:ext uri="{FF2B5EF4-FFF2-40B4-BE49-F238E27FC236}">
                <a16:creationId xmlns:a16="http://schemas.microsoft.com/office/drawing/2014/main" id="{54CE7EB6-75B1-4FE3-AC85-85BCCAA70B0D}"/>
              </a:ext>
            </a:extLst>
          </p:cNvPr>
          <p:cNvSpPr>
            <a:spLocks/>
          </p:cNvSpPr>
          <p:nvPr/>
        </p:nvSpPr>
        <p:spPr bwMode="auto">
          <a:xfrm>
            <a:off x="11403013" y="45259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0" name="bk object 323">
            <a:extLst>
              <a:ext uri="{FF2B5EF4-FFF2-40B4-BE49-F238E27FC236}">
                <a16:creationId xmlns:a16="http://schemas.microsoft.com/office/drawing/2014/main" id="{879DDAA3-494A-4D32-A9B1-DD289C020670}"/>
              </a:ext>
            </a:extLst>
          </p:cNvPr>
          <p:cNvSpPr>
            <a:spLocks/>
          </p:cNvSpPr>
          <p:nvPr/>
        </p:nvSpPr>
        <p:spPr bwMode="auto">
          <a:xfrm>
            <a:off x="11803063" y="42306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1" name="bk object 324">
            <a:extLst>
              <a:ext uri="{FF2B5EF4-FFF2-40B4-BE49-F238E27FC236}">
                <a16:creationId xmlns:a16="http://schemas.microsoft.com/office/drawing/2014/main" id="{E5ECACC2-2935-441D-8AE9-E589069E5A6B}"/>
              </a:ext>
            </a:extLst>
          </p:cNvPr>
          <p:cNvSpPr>
            <a:spLocks/>
          </p:cNvSpPr>
          <p:nvPr/>
        </p:nvSpPr>
        <p:spPr bwMode="auto">
          <a:xfrm>
            <a:off x="2165350" y="40782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2" name="bk object 325">
            <a:extLst>
              <a:ext uri="{FF2B5EF4-FFF2-40B4-BE49-F238E27FC236}">
                <a16:creationId xmlns:a16="http://schemas.microsoft.com/office/drawing/2014/main" id="{0ADA5B6D-A7E1-48C7-9B86-2C169D63771C}"/>
              </a:ext>
            </a:extLst>
          </p:cNvPr>
          <p:cNvSpPr>
            <a:spLocks/>
          </p:cNvSpPr>
          <p:nvPr/>
        </p:nvSpPr>
        <p:spPr bwMode="auto">
          <a:xfrm>
            <a:off x="2387600" y="4171950"/>
            <a:ext cx="36513"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3" name="bk object 326">
            <a:extLst>
              <a:ext uri="{FF2B5EF4-FFF2-40B4-BE49-F238E27FC236}">
                <a16:creationId xmlns:a16="http://schemas.microsoft.com/office/drawing/2014/main" id="{ABBCA74B-6DF8-4ECA-8CFB-488ACCED960A}"/>
              </a:ext>
            </a:extLst>
          </p:cNvPr>
          <p:cNvSpPr>
            <a:spLocks/>
          </p:cNvSpPr>
          <p:nvPr/>
        </p:nvSpPr>
        <p:spPr bwMode="auto">
          <a:xfrm>
            <a:off x="2641600" y="4275138"/>
            <a:ext cx="33338"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4" name="bk object 327">
            <a:extLst>
              <a:ext uri="{FF2B5EF4-FFF2-40B4-BE49-F238E27FC236}">
                <a16:creationId xmlns:a16="http://schemas.microsoft.com/office/drawing/2014/main" id="{4C90AB40-92FD-4FB9-A605-2984E488C5A3}"/>
              </a:ext>
            </a:extLst>
          </p:cNvPr>
          <p:cNvSpPr>
            <a:spLocks/>
          </p:cNvSpPr>
          <p:nvPr/>
        </p:nvSpPr>
        <p:spPr bwMode="auto">
          <a:xfrm>
            <a:off x="2922588" y="4394200"/>
            <a:ext cx="36512"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5" name="bk object 328">
            <a:extLst>
              <a:ext uri="{FF2B5EF4-FFF2-40B4-BE49-F238E27FC236}">
                <a16:creationId xmlns:a16="http://schemas.microsoft.com/office/drawing/2014/main" id="{A9B80717-32BC-4C29-A6FD-5A7CDA4D686B}"/>
              </a:ext>
            </a:extLst>
          </p:cNvPr>
          <p:cNvSpPr>
            <a:spLocks/>
          </p:cNvSpPr>
          <p:nvPr/>
        </p:nvSpPr>
        <p:spPr bwMode="auto">
          <a:xfrm>
            <a:off x="3233738" y="4516438"/>
            <a:ext cx="36512"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6" name="bk object 329">
            <a:extLst>
              <a:ext uri="{FF2B5EF4-FFF2-40B4-BE49-F238E27FC236}">
                <a16:creationId xmlns:a16="http://schemas.microsoft.com/office/drawing/2014/main" id="{310CA364-0104-470B-A6A0-643F468B6799}"/>
              </a:ext>
            </a:extLst>
          </p:cNvPr>
          <p:cNvSpPr>
            <a:spLocks/>
          </p:cNvSpPr>
          <p:nvPr/>
        </p:nvSpPr>
        <p:spPr bwMode="auto">
          <a:xfrm>
            <a:off x="3573463" y="464820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7" name="bk object 330">
            <a:extLst>
              <a:ext uri="{FF2B5EF4-FFF2-40B4-BE49-F238E27FC236}">
                <a16:creationId xmlns:a16="http://schemas.microsoft.com/office/drawing/2014/main" id="{D4A9CC6C-4F6B-4976-B417-2B6BA154D6D8}"/>
              </a:ext>
            </a:extLst>
          </p:cNvPr>
          <p:cNvSpPr>
            <a:spLocks/>
          </p:cNvSpPr>
          <p:nvPr/>
        </p:nvSpPr>
        <p:spPr bwMode="auto">
          <a:xfrm>
            <a:off x="3937000" y="47799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8" name="bk object 331">
            <a:extLst>
              <a:ext uri="{FF2B5EF4-FFF2-40B4-BE49-F238E27FC236}">
                <a16:creationId xmlns:a16="http://schemas.microsoft.com/office/drawing/2014/main" id="{FBA02D12-6521-45A4-B648-D21DA12B3B0C}"/>
              </a:ext>
            </a:extLst>
          </p:cNvPr>
          <p:cNvSpPr>
            <a:spLocks/>
          </p:cNvSpPr>
          <p:nvPr/>
        </p:nvSpPr>
        <p:spPr bwMode="auto">
          <a:xfrm>
            <a:off x="4325938" y="49101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9" name="bk object 332">
            <a:extLst>
              <a:ext uri="{FF2B5EF4-FFF2-40B4-BE49-F238E27FC236}">
                <a16:creationId xmlns:a16="http://schemas.microsoft.com/office/drawing/2014/main" id="{2581B8B1-AC38-4702-A6C9-F3D0995FA600}"/>
              </a:ext>
            </a:extLst>
          </p:cNvPr>
          <p:cNvSpPr>
            <a:spLocks/>
          </p:cNvSpPr>
          <p:nvPr/>
        </p:nvSpPr>
        <p:spPr bwMode="auto">
          <a:xfrm>
            <a:off x="4735513" y="50355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0" name="bk object 333">
            <a:extLst>
              <a:ext uri="{FF2B5EF4-FFF2-40B4-BE49-F238E27FC236}">
                <a16:creationId xmlns:a16="http://schemas.microsoft.com/office/drawing/2014/main" id="{A4E47524-1027-4087-8346-E4A87D43306E}"/>
              </a:ext>
            </a:extLst>
          </p:cNvPr>
          <p:cNvSpPr>
            <a:spLocks/>
          </p:cNvSpPr>
          <p:nvPr/>
        </p:nvSpPr>
        <p:spPr bwMode="auto">
          <a:xfrm>
            <a:off x="5164138" y="51562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1" name="bk object 334">
            <a:extLst>
              <a:ext uri="{FF2B5EF4-FFF2-40B4-BE49-F238E27FC236}">
                <a16:creationId xmlns:a16="http://schemas.microsoft.com/office/drawing/2014/main" id="{AF9E3481-B327-489B-9DC6-8C73D07CA643}"/>
              </a:ext>
            </a:extLst>
          </p:cNvPr>
          <p:cNvSpPr>
            <a:spLocks/>
          </p:cNvSpPr>
          <p:nvPr/>
        </p:nvSpPr>
        <p:spPr bwMode="auto">
          <a:xfrm>
            <a:off x="5613400" y="52657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2" name="bk object 335">
            <a:extLst>
              <a:ext uri="{FF2B5EF4-FFF2-40B4-BE49-F238E27FC236}">
                <a16:creationId xmlns:a16="http://schemas.microsoft.com/office/drawing/2014/main" id="{8A479384-E597-44C9-8A54-E893A3110D38}"/>
              </a:ext>
            </a:extLst>
          </p:cNvPr>
          <p:cNvSpPr>
            <a:spLocks/>
          </p:cNvSpPr>
          <p:nvPr/>
        </p:nvSpPr>
        <p:spPr bwMode="auto">
          <a:xfrm>
            <a:off x="6075363" y="53641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3" name="bk object 336">
            <a:extLst>
              <a:ext uri="{FF2B5EF4-FFF2-40B4-BE49-F238E27FC236}">
                <a16:creationId xmlns:a16="http://schemas.microsoft.com/office/drawing/2014/main" id="{AD181E2A-0108-4833-9FAA-5B0CE0BAFB9D}"/>
              </a:ext>
            </a:extLst>
          </p:cNvPr>
          <p:cNvSpPr>
            <a:spLocks/>
          </p:cNvSpPr>
          <p:nvPr/>
        </p:nvSpPr>
        <p:spPr bwMode="auto">
          <a:xfrm>
            <a:off x="6548438" y="54467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4" name="bk object 337">
            <a:extLst>
              <a:ext uri="{FF2B5EF4-FFF2-40B4-BE49-F238E27FC236}">
                <a16:creationId xmlns:a16="http://schemas.microsoft.com/office/drawing/2014/main" id="{85DBDCFA-E3FE-44CE-8A0E-64C1D1EE6B67}"/>
              </a:ext>
            </a:extLst>
          </p:cNvPr>
          <p:cNvSpPr>
            <a:spLocks/>
          </p:cNvSpPr>
          <p:nvPr/>
        </p:nvSpPr>
        <p:spPr bwMode="auto">
          <a:xfrm>
            <a:off x="7034213" y="55070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5" name="bk object 338">
            <a:extLst>
              <a:ext uri="{FF2B5EF4-FFF2-40B4-BE49-F238E27FC236}">
                <a16:creationId xmlns:a16="http://schemas.microsoft.com/office/drawing/2014/main" id="{15FB8969-966C-44FA-9C98-C0DD5EBAA843}"/>
              </a:ext>
            </a:extLst>
          </p:cNvPr>
          <p:cNvSpPr>
            <a:spLocks/>
          </p:cNvSpPr>
          <p:nvPr/>
        </p:nvSpPr>
        <p:spPr bwMode="auto">
          <a:xfrm>
            <a:off x="7523163" y="55451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6" name="bk object 339">
            <a:extLst>
              <a:ext uri="{FF2B5EF4-FFF2-40B4-BE49-F238E27FC236}">
                <a16:creationId xmlns:a16="http://schemas.microsoft.com/office/drawing/2014/main" id="{DFE30D79-FB87-4425-8ED3-4003172A211E}"/>
              </a:ext>
            </a:extLst>
          </p:cNvPr>
          <p:cNvSpPr>
            <a:spLocks/>
          </p:cNvSpPr>
          <p:nvPr/>
        </p:nvSpPr>
        <p:spPr bwMode="auto">
          <a:xfrm>
            <a:off x="8012113" y="55562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84" y="30992"/>
                </a:lnTo>
                <a:lnTo>
                  <a:pt x="56059" y="20049"/>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7" name="bk object 340">
            <a:extLst>
              <a:ext uri="{FF2B5EF4-FFF2-40B4-BE49-F238E27FC236}">
                <a16:creationId xmlns:a16="http://schemas.microsoft.com/office/drawing/2014/main" id="{9883D66C-FD93-4DE4-88D0-0BBAA79FDF45}"/>
              </a:ext>
            </a:extLst>
          </p:cNvPr>
          <p:cNvSpPr>
            <a:spLocks/>
          </p:cNvSpPr>
          <p:nvPr/>
        </p:nvSpPr>
        <p:spPr bwMode="auto">
          <a:xfrm>
            <a:off x="8497888" y="55372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8" name="bk object 341">
            <a:extLst>
              <a:ext uri="{FF2B5EF4-FFF2-40B4-BE49-F238E27FC236}">
                <a16:creationId xmlns:a16="http://schemas.microsoft.com/office/drawing/2014/main" id="{20A3D023-7085-42B8-8153-27C56BD67FD1}"/>
              </a:ext>
            </a:extLst>
          </p:cNvPr>
          <p:cNvSpPr>
            <a:spLocks/>
          </p:cNvSpPr>
          <p:nvPr/>
        </p:nvSpPr>
        <p:spPr bwMode="auto">
          <a:xfrm>
            <a:off x="8980488" y="54911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9" name="bk object 342">
            <a:extLst>
              <a:ext uri="{FF2B5EF4-FFF2-40B4-BE49-F238E27FC236}">
                <a16:creationId xmlns:a16="http://schemas.microsoft.com/office/drawing/2014/main" id="{74204BD1-8A4A-43B4-8A35-8F561C2633A8}"/>
              </a:ext>
            </a:extLst>
          </p:cNvPr>
          <p:cNvSpPr>
            <a:spLocks/>
          </p:cNvSpPr>
          <p:nvPr/>
        </p:nvSpPr>
        <p:spPr bwMode="auto">
          <a:xfrm>
            <a:off x="9455150" y="541020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0" name="bk object 343">
            <a:extLst>
              <a:ext uri="{FF2B5EF4-FFF2-40B4-BE49-F238E27FC236}">
                <a16:creationId xmlns:a16="http://schemas.microsoft.com/office/drawing/2014/main" id="{9771C215-77B8-4C97-B6C4-58E1F52EE7AC}"/>
              </a:ext>
            </a:extLst>
          </p:cNvPr>
          <p:cNvSpPr>
            <a:spLocks/>
          </p:cNvSpPr>
          <p:nvPr/>
        </p:nvSpPr>
        <p:spPr bwMode="auto">
          <a:xfrm>
            <a:off x="9920288" y="530066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1" name="bk object 344">
            <a:extLst>
              <a:ext uri="{FF2B5EF4-FFF2-40B4-BE49-F238E27FC236}">
                <a16:creationId xmlns:a16="http://schemas.microsoft.com/office/drawing/2014/main" id="{80A4C832-24B1-412E-AFE3-B74E3242EAB7}"/>
              </a:ext>
            </a:extLst>
          </p:cNvPr>
          <p:cNvSpPr>
            <a:spLocks/>
          </p:cNvSpPr>
          <p:nvPr/>
        </p:nvSpPr>
        <p:spPr bwMode="auto">
          <a:xfrm>
            <a:off x="10375900" y="51577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2" name="bk object 345">
            <a:extLst>
              <a:ext uri="{FF2B5EF4-FFF2-40B4-BE49-F238E27FC236}">
                <a16:creationId xmlns:a16="http://schemas.microsoft.com/office/drawing/2014/main" id="{E65617F7-1928-4728-B8AD-595C5D5CF750}"/>
              </a:ext>
            </a:extLst>
          </p:cNvPr>
          <p:cNvSpPr>
            <a:spLocks/>
          </p:cNvSpPr>
          <p:nvPr/>
        </p:nvSpPr>
        <p:spPr bwMode="auto">
          <a:xfrm>
            <a:off x="10821988" y="49799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78" y="57279"/>
                </a:lnTo>
                <a:lnTo>
                  <a:pt x="37222" y="56055"/>
                </a:lnTo>
                <a:lnTo>
                  <a:pt x="46912"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3" name="bk object 346">
            <a:extLst>
              <a:ext uri="{FF2B5EF4-FFF2-40B4-BE49-F238E27FC236}">
                <a16:creationId xmlns:a16="http://schemas.microsoft.com/office/drawing/2014/main" id="{5CD93D69-3CB4-43AF-A61B-647E9F49E832}"/>
              </a:ext>
            </a:extLst>
          </p:cNvPr>
          <p:cNvSpPr>
            <a:spLocks/>
          </p:cNvSpPr>
          <p:nvPr/>
        </p:nvSpPr>
        <p:spPr bwMode="auto">
          <a:xfrm>
            <a:off x="11256963" y="476726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4" name="bk object 347">
            <a:extLst>
              <a:ext uri="{FF2B5EF4-FFF2-40B4-BE49-F238E27FC236}">
                <a16:creationId xmlns:a16="http://schemas.microsoft.com/office/drawing/2014/main" id="{49E5A8DB-6170-4E5E-98BC-0EDE2B75C08E}"/>
              </a:ext>
            </a:extLst>
          </p:cNvPr>
          <p:cNvSpPr>
            <a:spLocks/>
          </p:cNvSpPr>
          <p:nvPr/>
        </p:nvSpPr>
        <p:spPr bwMode="auto">
          <a:xfrm>
            <a:off x="2584450" y="43195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5" name="bk object 348">
            <a:extLst>
              <a:ext uri="{FF2B5EF4-FFF2-40B4-BE49-F238E27FC236}">
                <a16:creationId xmlns:a16="http://schemas.microsoft.com/office/drawing/2014/main" id="{3A0B7CDF-9F58-44A4-B0C7-16A73109FE47}"/>
              </a:ext>
            </a:extLst>
          </p:cNvPr>
          <p:cNvSpPr>
            <a:spLocks/>
          </p:cNvSpPr>
          <p:nvPr/>
        </p:nvSpPr>
        <p:spPr bwMode="auto">
          <a:xfrm>
            <a:off x="2805113" y="4406900"/>
            <a:ext cx="34925"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6" name="bk object 349">
            <a:extLst>
              <a:ext uri="{FF2B5EF4-FFF2-40B4-BE49-F238E27FC236}">
                <a16:creationId xmlns:a16="http://schemas.microsoft.com/office/drawing/2014/main" id="{DFA9DCE9-2CCE-4BF1-9414-DE1140DDCF7E}"/>
              </a:ext>
            </a:extLst>
          </p:cNvPr>
          <p:cNvSpPr>
            <a:spLocks/>
          </p:cNvSpPr>
          <p:nvPr/>
        </p:nvSpPr>
        <p:spPr bwMode="auto">
          <a:xfrm>
            <a:off x="3055938" y="4506913"/>
            <a:ext cx="36512"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7" name="bk object 350">
            <a:extLst>
              <a:ext uri="{FF2B5EF4-FFF2-40B4-BE49-F238E27FC236}">
                <a16:creationId xmlns:a16="http://schemas.microsoft.com/office/drawing/2014/main" id="{C201C3AA-D054-48C0-97A8-2B574B799F7B}"/>
              </a:ext>
            </a:extLst>
          </p:cNvPr>
          <p:cNvSpPr>
            <a:spLocks/>
          </p:cNvSpPr>
          <p:nvPr/>
        </p:nvSpPr>
        <p:spPr bwMode="auto">
          <a:xfrm>
            <a:off x="3338513" y="461645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8" name="bk object 351">
            <a:extLst>
              <a:ext uri="{FF2B5EF4-FFF2-40B4-BE49-F238E27FC236}">
                <a16:creationId xmlns:a16="http://schemas.microsoft.com/office/drawing/2014/main" id="{F232769D-CF5B-433E-A6D7-55AB8C675BE0}"/>
              </a:ext>
            </a:extLst>
          </p:cNvPr>
          <p:cNvSpPr>
            <a:spLocks/>
          </p:cNvSpPr>
          <p:nvPr/>
        </p:nvSpPr>
        <p:spPr bwMode="auto">
          <a:xfrm>
            <a:off x="3646488" y="4732338"/>
            <a:ext cx="36512"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9" name="bk object 352">
            <a:extLst>
              <a:ext uri="{FF2B5EF4-FFF2-40B4-BE49-F238E27FC236}">
                <a16:creationId xmlns:a16="http://schemas.microsoft.com/office/drawing/2014/main" id="{30C23532-DB79-4619-B847-A40F9F24582B}"/>
              </a:ext>
            </a:extLst>
          </p:cNvPr>
          <p:cNvSpPr>
            <a:spLocks/>
          </p:cNvSpPr>
          <p:nvPr/>
        </p:nvSpPr>
        <p:spPr bwMode="auto">
          <a:xfrm>
            <a:off x="3983038" y="48514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0" name="bk object 353">
            <a:extLst>
              <a:ext uri="{FF2B5EF4-FFF2-40B4-BE49-F238E27FC236}">
                <a16:creationId xmlns:a16="http://schemas.microsoft.com/office/drawing/2014/main" id="{DDA43B0F-774F-4D98-97A7-3460D245F1F2}"/>
              </a:ext>
            </a:extLst>
          </p:cNvPr>
          <p:cNvSpPr>
            <a:spLocks/>
          </p:cNvSpPr>
          <p:nvPr/>
        </p:nvSpPr>
        <p:spPr bwMode="auto">
          <a:xfrm>
            <a:off x="4343400" y="49720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1" name="bk object 354">
            <a:extLst>
              <a:ext uri="{FF2B5EF4-FFF2-40B4-BE49-F238E27FC236}">
                <a16:creationId xmlns:a16="http://schemas.microsoft.com/office/drawing/2014/main" id="{FBC7B6C4-0315-4E3A-B9D8-FBAB31AA6685}"/>
              </a:ext>
            </a:extLst>
          </p:cNvPr>
          <p:cNvSpPr>
            <a:spLocks/>
          </p:cNvSpPr>
          <p:nvPr/>
        </p:nvSpPr>
        <p:spPr bwMode="auto">
          <a:xfrm>
            <a:off x="4725988" y="50879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2" name="bk object 355">
            <a:extLst>
              <a:ext uri="{FF2B5EF4-FFF2-40B4-BE49-F238E27FC236}">
                <a16:creationId xmlns:a16="http://schemas.microsoft.com/office/drawing/2014/main" id="{D0B0BCC0-98B2-49E1-B7E4-22F7D724935D}"/>
              </a:ext>
            </a:extLst>
          </p:cNvPr>
          <p:cNvSpPr>
            <a:spLocks/>
          </p:cNvSpPr>
          <p:nvPr/>
        </p:nvSpPr>
        <p:spPr bwMode="auto">
          <a:xfrm>
            <a:off x="5130800" y="52022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3" name="bk object 356">
            <a:extLst>
              <a:ext uri="{FF2B5EF4-FFF2-40B4-BE49-F238E27FC236}">
                <a16:creationId xmlns:a16="http://schemas.microsoft.com/office/drawing/2014/main" id="{27C453D4-17F8-4105-8204-89B399B169C7}"/>
              </a:ext>
            </a:extLst>
          </p:cNvPr>
          <p:cNvSpPr>
            <a:spLocks/>
          </p:cNvSpPr>
          <p:nvPr/>
        </p:nvSpPr>
        <p:spPr bwMode="auto">
          <a:xfrm>
            <a:off x="5551488" y="53086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4" name="bk object 357">
            <a:extLst>
              <a:ext uri="{FF2B5EF4-FFF2-40B4-BE49-F238E27FC236}">
                <a16:creationId xmlns:a16="http://schemas.microsoft.com/office/drawing/2014/main" id="{5249C5EC-BB02-416A-808E-CBE4CB5A8A87}"/>
              </a:ext>
            </a:extLst>
          </p:cNvPr>
          <p:cNvSpPr>
            <a:spLocks/>
          </p:cNvSpPr>
          <p:nvPr/>
        </p:nvSpPr>
        <p:spPr bwMode="auto">
          <a:xfrm>
            <a:off x="5989638" y="54038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5" name="bk object 358">
            <a:extLst>
              <a:ext uri="{FF2B5EF4-FFF2-40B4-BE49-F238E27FC236}">
                <a16:creationId xmlns:a16="http://schemas.microsoft.com/office/drawing/2014/main" id="{1791ED74-8428-46C0-84F1-D98C86F5F920}"/>
              </a:ext>
            </a:extLst>
          </p:cNvPr>
          <p:cNvSpPr>
            <a:spLocks/>
          </p:cNvSpPr>
          <p:nvPr/>
        </p:nvSpPr>
        <p:spPr bwMode="auto">
          <a:xfrm>
            <a:off x="6440488" y="548640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6" name="bk object 359">
            <a:extLst>
              <a:ext uri="{FF2B5EF4-FFF2-40B4-BE49-F238E27FC236}">
                <a16:creationId xmlns:a16="http://schemas.microsoft.com/office/drawing/2014/main" id="{60D59448-EF97-48CB-9F1C-D564C282FA25}"/>
              </a:ext>
            </a:extLst>
          </p:cNvPr>
          <p:cNvSpPr>
            <a:spLocks/>
          </p:cNvSpPr>
          <p:nvPr/>
        </p:nvSpPr>
        <p:spPr bwMode="auto">
          <a:xfrm>
            <a:off x="6904038" y="555148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7" name="bk object 360">
            <a:extLst>
              <a:ext uri="{FF2B5EF4-FFF2-40B4-BE49-F238E27FC236}">
                <a16:creationId xmlns:a16="http://schemas.microsoft.com/office/drawing/2014/main" id="{ABD00121-57F2-4AF4-9E2A-9F06B3AD49D0}"/>
              </a:ext>
            </a:extLst>
          </p:cNvPr>
          <p:cNvSpPr>
            <a:spLocks/>
          </p:cNvSpPr>
          <p:nvPr/>
        </p:nvSpPr>
        <p:spPr bwMode="auto">
          <a:xfrm>
            <a:off x="7378700" y="55959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8" name="bk object 361">
            <a:extLst>
              <a:ext uri="{FF2B5EF4-FFF2-40B4-BE49-F238E27FC236}">
                <a16:creationId xmlns:a16="http://schemas.microsoft.com/office/drawing/2014/main" id="{897558E0-3AF9-47F5-AE3E-2017E8DC98FD}"/>
              </a:ext>
            </a:extLst>
          </p:cNvPr>
          <p:cNvSpPr>
            <a:spLocks/>
          </p:cNvSpPr>
          <p:nvPr/>
        </p:nvSpPr>
        <p:spPr bwMode="auto">
          <a:xfrm>
            <a:off x="7854950" y="56181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9" name="bk object 362">
            <a:extLst>
              <a:ext uri="{FF2B5EF4-FFF2-40B4-BE49-F238E27FC236}">
                <a16:creationId xmlns:a16="http://schemas.microsoft.com/office/drawing/2014/main" id="{D255DE84-1615-4D25-8126-5F7748C667D1}"/>
              </a:ext>
            </a:extLst>
          </p:cNvPr>
          <p:cNvSpPr>
            <a:spLocks/>
          </p:cNvSpPr>
          <p:nvPr/>
        </p:nvSpPr>
        <p:spPr bwMode="auto">
          <a:xfrm>
            <a:off x="8332788" y="56134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0" name="bk object 363">
            <a:extLst>
              <a:ext uri="{FF2B5EF4-FFF2-40B4-BE49-F238E27FC236}">
                <a16:creationId xmlns:a16="http://schemas.microsoft.com/office/drawing/2014/main" id="{8C8F3F75-D5D2-4C1B-A536-DCC72C724E53}"/>
              </a:ext>
            </a:extLst>
          </p:cNvPr>
          <p:cNvSpPr>
            <a:spLocks/>
          </p:cNvSpPr>
          <p:nvPr/>
        </p:nvSpPr>
        <p:spPr bwMode="auto">
          <a:xfrm>
            <a:off x="8812213" y="558165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1" name="bk object 364">
            <a:extLst>
              <a:ext uri="{FF2B5EF4-FFF2-40B4-BE49-F238E27FC236}">
                <a16:creationId xmlns:a16="http://schemas.microsoft.com/office/drawing/2014/main" id="{AAB0CB70-4651-480A-8C01-B47BA9F7F80D}"/>
              </a:ext>
            </a:extLst>
          </p:cNvPr>
          <p:cNvSpPr>
            <a:spLocks/>
          </p:cNvSpPr>
          <p:nvPr/>
        </p:nvSpPr>
        <p:spPr bwMode="auto">
          <a:xfrm>
            <a:off x="9283700" y="551973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2" name="bk object 365">
            <a:extLst>
              <a:ext uri="{FF2B5EF4-FFF2-40B4-BE49-F238E27FC236}">
                <a16:creationId xmlns:a16="http://schemas.microsoft.com/office/drawing/2014/main" id="{FB32A52C-7119-4FB3-8E22-1A289F9731D9}"/>
              </a:ext>
            </a:extLst>
          </p:cNvPr>
          <p:cNvSpPr>
            <a:spLocks/>
          </p:cNvSpPr>
          <p:nvPr/>
        </p:nvSpPr>
        <p:spPr bwMode="auto">
          <a:xfrm>
            <a:off x="9752013" y="54292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3" name="bk object 366">
            <a:extLst>
              <a:ext uri="{FF2B5EF4-FFF2-40B4-BE49-F238E27FC236}">
                <a16:creationId xmlns:a16="http://schemas.microsoft.com/office/drawing/2014/main" id="{2EFC9B27-5B51-48FD-9B86-2B87BFF94053}"/>
              </a:ext>
            </a:extLst>
          </p:cNvPr>
          <p:cNvSpPr>
            <a:spLocks/>
          </p:cNvSpPr>
          <p:nvPr/>
        </p:nvSpPr>
        <p:spPr bwMode="auto">
          <a:xfrm>
            <a:off x="10210800" y="530860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4" name="bk object 367">
            <a:extLst>
              <a:ext uri="{FF2B5EF4-FFF2-40B4-BE49-F238E27FC236}">
                <a16:creationId xmlns:a16="http://schemas.microsoft.com/office/drawing/2014/main" id="{22D1B8CB-B99D-4A4B-BF0B-5616161864DE}"/>
              </a:ext>
            </a:extLst>
          </p:cNvPr>
          <p:cNvSpPr>
            <a:spLocks/>
          </p:cNvSpPr>
          <p:nvPr/>
        </p:nvSpPr>
        <p:spPr bwMode="auto">
          <a:xfrm>
            <a:off x="10663238" y="51562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5" name="bk object 368">
            <a:extLst>
              <a:ext uri="{FF2B5EF4-FFF2-40B4-BE49-F238E27FC236}">
                <a16:creationId xmlns:a16="http://schemas.microsoft.com/office/drawing/2014/main" id="{0F5E31D4-8BDB-409C-8C1E-E1AB41622459}"/>
              </a:ext>
            </a:extLst>
          </p:cNvPr>
          <p:cNvSpPr>
            <a:spLocks/>
          </p:cNvSpPr>
          <p:nvPr/>
        </p:nvSpPr>
        <p:spPr bwMode="auto">
          <a:xfrm>
            <a:off x="3009900" y="455453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6" name="bk object 369">
            <a:extLst>
              <a:ext uri="{FF2B5EF4-FFF2-40B4-BE49-F238E27FC236}">
                <a16:creationId xmlns:a16="http://schemas.microsoft.com/office/drawing/2014/main" id="{F8EE1B75-0074-401B-9A83-924798105520}"/>
              </a:ext>
            </a:extLst>
          </p:cNvPr>
          <p:cNvSpPr>
            <a:spLocks/>
          </p:cNvSpPr>
          <p:nvPr/>
        </p:nvSpPr>
        <p:spPr bwMode="auto">
          <a:xfrm>
            <a:off x="3230563" y="4635500"/>
            <a:ext cx="33337"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7" name="bk object 370">
            <a:extLst>
              <a:ext uri="{FF2B5EF4-FFF2-40B4-BE49-F238E27FC236}">
                <a16:creationId xmlns:a16="http://schemas.microsoft.com/office/drawing/2014/main" id="{BA8FFED7-3380-4DF2-B591-4192689B721F}"/>
              </a:ext>
            </a:extLst>
          </p:cNvPr>
          <p:cNvSpPr>
            <a:spLocks/>
          </p:cNvSpPr>
          <p:nvPr/>
        </p:nvSpPr>
        <p:spPr bwMode="auto">
          <a:xfrm>
            <a:off x="3479800" y="47259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8" name="bk object 371">
            <a:extLst>
              <a:ext uri="{FF2B5EF4-FFF2-40B4-BE49-F238E27FC236}">
                <a16:creationId xmlns:a16="http://schemas.microsoft.com/office/drawing/2014/main" id="{F621CDEF-A41C-4262-BC53-58FE3B512100}"/>
              </a:ext>
            </a:extLst>
          </p:cNvPr>
          <p:cNvSpPr>
            <a:spLocks/>
          </p:cNvSpPr>
          <p:nvPr/>
        </p:nvSpPr>
        <p:spPr bwMode="auto">
          <a:xfrm>
            <a:off x="3759200" y="4827588"/>
            <a:ext cx="36513"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9" name="bk object 372">
            <a:extLst>
              <a:ext uri="{FF2B5EF4-FFF2-40B4-BE49-F238E27FC236}">
                <a16:creationId xmlns:a16="http://schemas.microsoft.com/office/drawing/2014/main" id="{13A6CB33-BFE7-4CD5-996C-21C6FCA812A6}"/>
              </a:ext>
            </a:extLst>
          </p:cNvPr>
          <p:cNvSpPr>
            <a:spLocks/>
          </p:cNvSpPr>
          <p:nvPr/>
        </p:nvSpPr>
        <p:spPr bwMode="auto">
          <a:xfrm>
            <a:off x="4065588" y="49339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0" name="bk object 373">
            <a:extLst>
              <a:ext uri="{FF2B5EF4-FFF2-40B4-BE49-F238E27FC236}">
                <a16:creationId xmlns:a16="http://schemas.microsoft.com/office/drawing/2014/main" id="{DA8526F4-AA77-4E4B-B3E1-8F8129DAEAAD}"/>
              </a:ext>
            </a:extLst>
          </p:cNvPr>
          <p:cNvSpPr>
            <a:spLocks/>
          </p:cNvSpPr>
          <p:nvPr/>
        </p:nvSpPr>
        <p:spPr bwMode="auto">
          <a:xfrm>
            <a:off x="4398963" y="50419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1" name="bk object 374">
            <a:extLst>
              <a:ext uri="{FF2B5EF4-FFF2-40B4-BE49-F238E27FC236}">
                <a16:creationId xmlns:a16="http://schemas.microsoft.com/office/drawing/2014/main" id="{9B366509-9A1B-4D41-BF0C-B32CA778954B}"/>
              </a:ext>
            </a:extLst>
          </p:cNvPr>
          <p:cNvSpPr>
            <a:spLocks/>
          </p:cNvSpPr>
          <p:nvPr/>
        </p:nvSpPr>
        <p:spPr bwMode="auto">
          <a:xfrm>
            <a:off x="4754563" y="51482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2" name="bk object 375">
            <a:extLst>
              <a:ext uri="{FF2B5EF4-FFF2-40B4-BE49-F238E27FC236}">
                <a16:creationId xmlns:a16="http://schemas.microsoft.com/office/drawing/2014/main" id="{0B4B4E0A-327B-47F6-9D76-685802F21D40}"/>
              </a:ext>
            </a:extLst>
          </p:cNvPr>
          <p:cNvSpPr>
            <a:spLocks/>
          </p:cNvSpPr>
          <p:nvPr/>
        </p:nvSpPr>
        <p:spPr bwMode="auto">
          <a:xfrm>
            <a:off x="5130800" y="52530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3" name="bk object 376">
            <a:extLst>
              <a:ext uri="{FF2B5EF4-FFF2-40B4-BE49-F238E27FC236}">
                <a16:creationId xmlns:a16="http://schemas.microsoft.com/office/drawing/2014/main" id="{2BD2F8B4-0AFB-4441-9908-0953B8115FCE}"/>
              </a:ext>
            </a:extLst>
          </p:cNvPr>
          <p:cNvSpPr>
            <a:spLocks/>
          </p:cNvSpPr>
          <p:nvPr/>
        </p:nvSpPr>
        <p:spPr bwMode="auto">
          <a:xfrm>
            <a:off x="5526088" y="53530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4" name="bk object 377">
            <a:extLst>
              <a:ext uri="{FF2B5EF4-FFF2-40B4-BE49-F238E27FC236}">
                <a16:creationId xmlns:a16="http://schemas.microsoft.com/office/drawing/2014/main" id="{5EEE16B8-3312-42CC-9DBA-781334A4C838}"/>
              </a:ext>
            </a:extLst>
          </p:cNvPr>
          <p:cNvSpPr>
            <a:spLocks/>
          </p:cNvSpPr>
          <p:nvPr/>
        </p:nvSpPr>
        <p:spPr bwMode="auto">
          <a:xfrm>
            <a:off x="5938838" y="54467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5" name="bk object 378">
            <a:extLst>
              <a:ext uri="{FF2B5EF4-FFF2-40B4-BE49-F238E27FC236}">
                <a16:creationId xmlns:a16="http://schemas.microsoft.com/office/drawing/2014/main" id="{5A52D863-078A-4D13-8608-F6C83BDE5DE1}"/>
              </a:ext>
            </a:extLst>
          </p:cNvPr>
          <p:cNvSpPr>
            <a:spLocks/>
          </p:cNvSpPr>
          <p:nvPr/>
        </p:nvSpPr>
        <p:spPr bwMode="auto">
          <a:xfrm>
            <a:off x="6369050" y="55260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6" name="bk object 379">
            <a:extLst>
              <a:ext uri="{FF2B5EF4-FFF2-40B4-BE49-F238E27FC236}">
                <a16:creationId xmlns:a16="http://schemas.microsoft.com/office/drawing/2014/main" id="{9FD68175-08A7-4065-A848-A70FF528544C}"/>
              </a:ext>
            </a:extLst>
          </p:cNvPr>
          <p:cNvSpPr>
            <a:spLocks/>
          </p:cNvSpPr>
          <p:nvPr/>
        </p:nvSpPr>
        <p:spPr bwMode="auto">
          <a:xfrm>
            <a:off x="6811963" y="55927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7" name="bk object 380">
            <a:extLst>
              <a:ext uri="{FF2B5EF4-FFF2-40B4-BE49-F238E27FC236}">
                <a16:creationId xmlns:a16="http://schemas.microsoft.com/office/drawing/2014/main" id="{B51FA8BB-5C76-43DD-8DD4-69075B5D0D34}"/>
              </a:ext>
            </a:extLst>
          </p:cNvPr>
          <p:cNvSpPr>
            <a:spLocks/>
          </p:cNvSpPr>
          <p:nvPr/>
        </p:nvSpPr>
        <p:spPr bwMode="auto">
          <a:xfrm>
            <a:off x="7264400" y="56403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8" name="bk object 381">
            <a:extLst>
              <a:ext uri="{FF2B5EF4-FFF2-40B4-BE49-F238E27FC236}">
                <a16:creationId xmlns:a16="http://schemas.microsoft.com/office/drawing/2014/main" id="{D53C8854-3DF0-4276-9D3C-921898B05021}"/>
              </a:ext>
            </a:extLst>
          </p:cNvPr>
          <p:cNvSpPr>
            <a:spLocks/>
          </p:cNvSpPr>
          <p:nvPr/>
        </p:nvSpPr>
        <p:spPr bwMode="auto">
          <a:xfrm>
            <a:off x="7726363" y="56705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9" name="bk object 382">
            <a:extLst>
              <a:ext uri="{FF2B5EF4-FFF2-40B4-BE49-F238E27FC236}">
                <a16:creationId xmlns:a16="http://schemas.microsoft.com/office/drawing/2014/main" id="{85D0EB94-F368-409B-A3B9-4C15E3E053B8}"/>
              </a:ext>
            </a:extLst>
          </p:cNvPr>
          <p:cNvSpPr>
            <a:spLocks/>
          </p:cNvSpPr>
          <p:nvPr/>
        </p:nvSpPr>
        <p:spPr bwMode="auto">
          <a:xfrm>
            <a:off x="8193088" y="567531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0" name="bk object 383">
            <a:extLst>
              <a:ext uri="{FF2B5EF4-FFF2-40B4-BE49-F238E27FC236}">
                <a16:creationId xmlns:a16="http://schemas.microsoft.com/office/drawing/2014/main" id="{50A3F34D-A2E2-4053-BB56-2D242D7EB0E4}"/>
              </a:ext>
            </a:extLst>
          </p:cNvPr>
          <p:cNvSpPr>
            <a:spLocks/>
          </p:cNvSpPr>
          <p:nvPr/>
        </p:nvSpPr>
        <p:spPr bwMode="auto">
          <a:xfrm>
            <a:off x="8662988" y="56562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1" name="bk object 384">
            <a:extLst>
              <a:ext uri="{FF2B5EF4-FFF2-40B4-BE49-F238E27FC236}">
                <a16:creationId xmlns:a16="http://schemas.microsoft.com/office/drawing/2014/main" id="{0618DF5D-61EA-46CD-B81C-41EA0B656099}"/>
              </a:ext>
            </a:extLst>
          </p:cNvPr>
          <p:cNvSpPr>
            <a:spLocks/>
          </p:cNvSpPr>
          <p:nvPr/>
        </p:nvSpPr>
        <p:spPr bwMode="auto">
          <a:xfrm>
            <a:off x="9131300" y="56086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2" name="bk object 385">
            <a:extLst>
              <a:ext uri="{FF2B5EF4-FFF2-40B4-BE49-F238E27FC236}">
                <a16:creationId xmlns:a16="http://schemas.microsoft.com/office/drawing/2014/main" id="{A5E83DEE-1A56-492D-8784-6F7C13B9FBA9}"/>
              </a:ext>
            </a:extLst>
          </p:cNvPr>
          <p:cNvSpPr>
            <a:spLocks/>
          </p:cNvSpPr>
          <p:nvPr/>
        </p:nvSpPr>
        <p:spPr bwMode="auto">
          <a:xfrm>
            <a:off x="9596438" y="55372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3" name="bk object 386">
            <a:extLst>
              <a:ext uri="{FF2B5EF4-FFF2-40B4-BE49-F238E27FC236}">
                <a16:creationId xmlns:a16="http://schemas.microsoft.com/office/drawing/2014/main" id="{5D74537B-7CD6-45F9-9BE7-626E3A0CFEB3}"/>
              </a:ext>
            </a:extLst>
          </p:cNvPr>
          <p:cNvSpPr>
            <a:spLocks/>
          </p:cNvSpPr>
          <p:nvPr/>
        </p:nvSpPr>
        <p:spPr bwMode="auto">
          <a:xfrm>
            <a:off x="10056813" y="54340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4" name="bk object 387">
            <a:extLst>
              <a:ext uri="{FF2B5EF4-FFF2-40B4-BE49-F238E27FC236}">
                <a16:creationId xmlns:a16="http://schemas.microsoft.com/office/drawing/2014/main" id="{D0071EDE-668C-41E7-A79E-69EBB4F3719A}"/>
              </a:ext>
            </a:extLst>
          </p:cNvPr>
          <p:cNvSpPr>
            <a:spLocks/>
          </p:cNvSpPr>
          <p:nvPr/>
        </p:nvSpPr>
        <p:spPr bwMode="auto">
          <a:xfrm>
            <a:off x="3443288" y="4779963"/>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5" name="bk object 388">
            <a:extLst>
              <a:ext uri="{FF2B5EF4-FFF2-40B4-BE49-F238E27FC236}">
                <a16:creationId xmlns:a16="http://schemas.microsoft.com/office/drawing/2014/main" id="{3C76BF0F-BE5C-487C-A68E-F932FE8C302D}"/>
              </a:ext>
            </a:extLst>
          </p:cNvPr>
          <p:cNvSpPr>
            <a:spLocks/>
          </p:cNvSpPr>
          <p:nvPr/>
        </p:nvSpPr>
        <p:spPr bwMode="auto">
          <a:xfrm>
            <a:off x="3662363" y="4852988"/>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6" name="bk object 389">
            <a:extLst>
              <a:ext uri="{FF2B5EF4-FFF2-40B4-BE49-F238E27FC236}">
                <a16:creationId xmlns:a16="http://schemas.microsoft.com/office/drawing/2014/main" id="{34993E91-16C7-4268-A82B-4984A9283467}"/>
              </a:ext>
            </a:extLst>
          </p:cNvPr>
          <p:cNvSpPr>
            <a:spLocks/>
          </p:cNvSpPr>
          <p:nvPr/>
        </p:nvSpPr>
        <p:spPr bwMode="auto">
          <a:xfrm>
            <a:off x="3910013" y="49355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7" name="bk object 390">
            <a:extLst>
              <a:ext uri="{FF2B5EF4-FFF2-40B4-BE49-F238E27FC236}">
                <a16:creationId xmlns:a16="http://schemas.microsoft.com/office/drawing/2014/main" id="{275810BC-7310-4B44-8A2E-32D2AD16E9B8}"/>
              </a:ext>
            </a:extLst>
          </p:cNvPr>
          <p:cNvSpPr>
            <a:spLocks/>
          </p:cNvSpPr>
          <p:nvPr/>
        </p:nvSpPr>
        <p:spPr bwMode="auto">
          <a:xfrm>
            <a:off x="4186238" y="50276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8" name="bk object 391">
            <a:extLst>
              <a:ext uri="{FF2B5EF4-FFF2-40B4-BE49-F238E27FC236}">
                <a16:creationId xmlns:a16="http://schemas.microsoft.com/office/drawing/2014/main" id="{AFDEDF70-86EB-42ED-98F6-1EF6FD3DA5CD}"/>
              </a:ext>
            </a:extLst>
          </p:cNvPr>
          <p:cNvSpPr>
            <a:spLocks/>
          </p:cNvSpPr>
          <p:nvPr/>
        </p:nvSpPr>
        <p:spPr bwMode="auto">
          <a:xfrm>
            <a:off x="4491038" y="51228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9" name="bk object 392">
            <a:extLst>
              <a:ext uri="{FF2B5EF4-FFF2-40B4-BE49-F238E27FC236}">
                <a16:creationId xmlns:a16="http://schemas.microsoft.com/office/drawing/2014/main" id="{930901A4-A554-43E8-A83B-096DC7663CC3}"/>
              </a:ext>
            </a:extLst>
          </p:cNvPr>
          <p:cNvSpPr>
            <a:spLocks/>
          </p:cNvSpPr>
          <p:nvPr/>
        </p:nvSpPr>
        <p:spPr bwMode="auto">
          <a:xfrm>
            <a:off x="4819650" y="521811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0" name="bk object 393">
            <a:extLst>
              <a:ext uri="{FF2B5EF4-FFF2-40B4-BE49-F238E27FC236}">
                <a16:creationId xmlns:a16="http://schemas.microsoft.com/office/drawing/2014/main" id="{7E06029B-610A-41E4-A3FB-DEB1699164F2}"/>
              </a:ext>
            </a:extLst>
          </p:cNvPr>
          <p:cNvSpPr>
            <a:spLocks/>
          </p:cNvSpPr>
          <p:nvPr/>
        </p:nvSpPr>
        <p:spPr bwMode="auto">
          <a:xfrm>
            <a:off x="5168900" y="53149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1" name="bk object 394">
            <a:extLst>
              <a:ext uri="{FF2B5EF4-FFF2-40B4-BE49-F238E27FC236}">
                <a16:creationId xmlns:a16="http://schemas.microsoft.com/office/drawing/2014/main" id="{BBFE948D-7253-45C2-9435-2AF036045F49}"/>
              </a:ext>
            </a:extLst>
          </p:cNvPr>
          <p:cNvSpPr>
            <a:spLocks/>
          </p:cNvSpPr>
          <p:nvPr/>
        </p:nvSpPr>
        <p:spPr bwMode="auto">
          <a:xfrm>
            <a:off x="5538788" y="54054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2" name="bk object 395">
            <a:extLst>
              <a:ext uri="{FF2B5EF4-FFF2-40B4-BE49-F238E27FC236}">
                <a16:creationId xmlns:a16="http://schemas.microsoft.com/office/drawing/2014/main" id="{BB05CCCB-B66A-4AE9-BA95-29B6476BA88E}"/>
              </a:ext>
            </a:extLst>
          </p:cNvPr>
          <p:cNvSpPr>
            <a:spLocks/>
          </p:cNvSpPr>
          <p:nvPr/>
        </p:nvSpPr>
        <p:spPr bwMode="auto">
          <a:xfrm>
            <a:off x="5929313" y="54927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3" name="bk object 396">
            <a:extLst>
              <a:ext uri="{FF2B5EF4-FFF2-40B4-BE49-F238E27FC236}">
                <a16:creationId xmlns:a16="http://schemas.microsoft.com/office/drawing/2014/main" id="{20204145-31B9-4224-9DAC-B5B1A17E6820}"/>
              </a:ext>
            </a:extLst>
          </p:cNvPr>
          <p:cNvSpPr>
            <a:spLocks/>
          </p:cNvSpPr>
          <p:nvPr/>
        </p:nvSpPr>
        <p:spPr bwMode="auto">
          <a:xfrm>
            <a:off x="6335713" y="55689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4" name="bk object 397">
            <a:extLst>
              <a:ext uri="{FF2B5EF4-FFF2-40B4-BE49-F238E27FC236}">
                <a16:creationId xmlns:a16="http://schemas.microsoft.com/office/drawing/2014/main" id="{9FDF7E91-4C8C-4283-A821-17C797070724}"/>
              </a:ext>
            </a:extLst>
          </p:cNvPr>
          <p:cNvSpPr>
            <a:spLocks/>
          </p:cNvSpPr>
          <p:nvPr/>
        </p:nvSpPr>
        <p:spPr bwMode="auto">
          <a:xfrm>
            <a:off x="6754813" y="56340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5" name="bk object 398">
            <a:extLst>
              <a:ext uri="{FF2B5EF4-FFF2-40B4-BE49-F238E27FC236}">
                <a16:creationId xmlns:a16="http://schemas.microsoft.com/office/drawing/2014/main" id="{979A374A-801E-403F-83D4-6A9AC9C3DCB5}"/>
              </a:ext>
            </a:extLst>
          </p:cNvPr>
          <p:cNvSpPr>
            <a:spLocks/>
          </p:cNvSpPr>
          <p:nvPr/>
        </p:nvSpPr>
        <p:spPr bwMode="auto">
          <a:xfrm>
            <a:off x="7188200" y="568325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6" name="bk object 399">
            <a:extLst>
              <a:ext uri="{FF2B5EF4-FFF2-40B4-BE49-F238E27FC236}">
                <a16:creationId xmlns:a16="http://schemas.microsoft.com/office/drawing/2014/main" id="{B43AFB4E-219D-47F4-A44B-AFA909BF74B3}"/>
              </a:ext>
            </a:extLst>
          </p:cNvPr>
          <p:cNvSpPr>
            <a:spLocks/>
          </p:cNvSpPr>
          <p:nvPr/>
        </p:nvSpPr>
        <p:spPr bwMode="auto">
          <a:xfrm>
            <a:off x="7631113" y="57165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7" name="bk object 400">
            <a:extLst>
              <a:ext uri="{FF2B5EF4-FFF2-40B4-BE49-F238E27FC236}">
                <a16:creationId xmlns:a16="http://schemas.microsoft.com/office/drawing/2014/main" id="{768109F6-C1E1-4F08-8B64-066CC4CAB4FD}"/>
              </a:ext>
            </a:extLst>
          </p:cNvPr>
          <p:cNvSpPr>
            <a:spLocks/>
          </p:cNvSpPr>
          <p:nvPr/>
        </p:nvSpPr>
        <p:spPr bwMode="auto">
          <a:xfrm>
            <a:off x="8083550" y="57292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8" name="bk object 401">
            <a:extLst>
              <a:ext uri="{FF2B5EF4-FFF2-40B4-BE49-F238E27FC236}">
                <a16:creationId xmlns:a16="http://schemas.microsoft.com/office/drawing/2014/main" id="{7D4C81FC-4DA7-4D97-A96A-40A86A9713BE}"/>
              </a:ext>
            </a:extLst>
          </p:cNvPr>
          <p:cNvSpPr>
            <a:spLocks/>
          </p:cNvSpPr>
          <p:nvPr/>
        </p:nvSpPr>
        <p:spPr bwMode="auto">
          <a:xfrm>
            <a:off x="8540750" y="57197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9" name="bk object 402">
            <a:extLst>
              <a:ext uri="{FF2B5EF4-FFF2-40B4-BE49-F238E27FC236}">
                <a16:creationId xmlns:a16="http://schemas.microsoft.com/office/drawing/2014/main" id="{EF78737F-8535-4E77-B18D-38FCB20EB4E5}"/>
              </a:ext>
            </a:extLst>
          </p:cNvPr>
          <p:cNvSpPr>
            <a:spLocks/>
          </p:cNvSpPr>
          <p:nvPr/>
        </p:nvSpPr>
        <p:spPr bwMode="auto">
          <a:xfrm>
            <a:off x="9002713" y="56848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0" name="bk object 403">
            <a:extLst>
              <a:ext uri="{FF2B5EF4-FFF2-40B4-BE49-F238E27FC236}">
                <a16:creationId xmlns:a16="http://schemas.microsoft.com/office/drawing/2014/main" id="{DC9D6FE9-22C8-4350-8371-45AA32B4796D}"/>
              </a:ext>
            </a:extLst>
          </p:cNvPr>
          <p:cNvSpPr>
            <a:spLocks/>
          </p:cNvSpPr>
          <p:nvPr/>
        </p:nvSpPr>
        <p:spPr bwMode="auto">
          <a:xfrm>
            <a:off x="9461500" y="562610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3" y="1223"/>
                </a:lnTo>
                <a:lnTo>
                  <a:pt x="10365"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1" name="bk object 404">
            <a:extLst>
              <a:ext uri="{FF2B5EF4-FFF2-40B4-BE49-F238E27FC236}">
                <a16:creationId xmlns:a16="http://schemas.microsoft.com/office/drawing/2014/main" id="{5350BB18-46C8-4B1B-8887-92A229262655}"/>
              </a:ext>
            </a:extLst>
          </p:cNvPr>
          <p:cNvSpPr>
            <a:spLocks/>
          </p:cNvSpPr>
          <p:nvPr/>
        </p:nvSpPr>
        <p:spPr bwMode="auto">
          <a:xfrm>
            <a:off x="3886200" y="4992688"/>
            <a:ext cx="33338"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2" name="bk object 405">
            <a:extLst>
              <a:ext uri="{FF2B5EF4-FFF2-40B4-BE49-F238E27FC236}">
                <a16:creationId xmlns:a16="http://schemas.microsoft.com/office/drawing/2014/main" id="{A741F45B-DF1F-4781-88E8-0E74A9EC41E3}"/>
              </a:ext>
            </a:extLst>
          </p:cNvPr>
          <p:cNvSpPr>
            <a:spLocks/>
          </p:cNvSpPr>
          <p:nvPr/>
        </p:nvSpPr>
        <p:spPr bwMode="auto">
          <a:xfrm>
            <a:off x="4102100" y="50593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3" name="bk object 406">
            <a:extLst>
              <a:ext uri="{FF2B5EF4-FFF2-40B4-BE49-F238E27FC236}">
                <a16:creationId xmlns:a16="http://schemas.microsoft.com/office/drawing/2014/main" id="{82AA2F1F-6DC1-4A50-8A00-633944A08FDD}"/>
              </a:ext>
            </a:extLst>
          </p:cNvPr>
          <p:cNvSpPr>
            <a:spLocks/>
          </p:cNvSpPr>
          <p:nvPr/>
        </p:nvSpPr>
        <p:spPr bwMode="auto">
          <a:xfrm>
            <a:off x="4349750" y="51323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4" name="bk object 407">
            <a:extLst>
              <a:ext uri="{FF2B5EF4-FFF2-40B4-BE49-F238E27FC236}">
                <a16:creationId xmlns:a16="http://schemas.microsoft.com/office/drawing/2014/main" id="{7D6F3F3D-824F-4DD9-9455-0B8BC2FDB4A5}"/>
              </a:ext>
            </a:extLst>
          </p:cNvPr>
          <p:cNvSpPr>
            <a:spLocks/>
          </p:cNvSpPr>
          <p:nvPr/>
        </p:nvSpPr>
        <p:spPr bwMode="auto">
          <a:xfrm>
            <a:off x="4622800" y="521335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5" name="bk object 408">
            <a:extLst>
              <a:ext uri="{FF2B5EF4-FFF2-40B4-BE49-F238E27FC236}">
                <a16:creationId xmlns:a16="http://schemas.microsoft.com/office/drawing/2014/main" id="{DD0C92E6-25EE-417F-9EBA-24C3CCDA50ED}"/>
              </a:ext>
            </a:extLst>
          </p:cNvPr>
          <p:cNvSpPr>
            <a:spLocks/>
          </p:cNvSpPr>
          <p:nvPr/>
        </p:nvSpPr>
        <p:spPr bwMode="auto">
          <a:xfrm>
            <a:off x="4922838" y="52974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6" name="bk object 409">
            <a:extLst>
              <a:ext uri="{FF2B5EF4-FFF2-40B4-BE49-F238E27FC236}">
                <a16:creationId xmlns:a16="http://schemas.microsoft.com/office/drawing/2014/main" id="{371D2FB5-DEDE-4DF9-8A4A-DDC8CC30600A}"/>
              </a:ext>
            </a:extLst>
          </p:cNvPr>
          <p:cNvSpPr>
            <a:spLocks/>
          </p:cNvSpPr>
          <p:nvPr/>
        </p:nvSpPr>
        <p:spPr bwMode="auto">
          <a:xfrm>
            <a:off x="5246688" y="538480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7" name="bk object 410">
            <a:extLst>
              <a:ext uri="{FF2B5EF4-FFF2-40B4-BE49-F238E27FC236}">
                <a16:creationId xmlns:a16="http://schemas.microsoft.com/office/drawing/2014/main" id="{CC89FB25-1F7B-4BAE-948D-B41712C48DD7}"/>
              </a:ext>
            </a:extLst>
          </p:cNvPr>
          <p:cNvSpPr>
            <a:spLocks/>
          </p:cNvSpPr>
          <p:nvPr/>
        </p:nvSpPr>
        <p:spPr bwMode="auto">
          <a:xfrm>
            <a:off x="5592763" y="54673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8" name="bk object 411">
            <a:extLst>
              <a:ext uri="{FF2B5EF4-FFF2-40B4-BE49-F238E27FC236}">
                <a16:creationId xmlns:a16="http://schemas.microsoft.com/office/drawing/2014/main" id="{805778EC-F7BE-41F9-9B6A-B0DBB8156877}"/>
              </a:ext>
            </a:extLst>
          </p:cNvPr>
          <p:cNvSpPr>
            <a:spLocks/>
          </p:cNvSpPr>
          <p:nvPr/>
        </p:nvSpPr>
        <p:spPr bwMode="auto">
          <a:xfrm>
            <a:off x="5956300" y="554513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9" name="bk object 412">
            <a:extLst>
              <a:ext uri="{FF2B5EF4-FFF2-40B4-BE49-F238E27FC236}">
                <a16:creationId xmlns:a16="http://schemas.microsoft.com/office/drawing/2014/main" id="{81C68E31-5E62-45C2-88A5-ACE63867FA2E}"/>
              </a:ext>
            </a:extLst>
          </p:cNvPr>
          <p:cNvSpPr>
            <a:spLocks/>
          </p:cNvSpPr>
          <p:nvPr/>
        </p:nvSpPr>
        <p:spPr bwMode="auto">
          <a:xfrm>
            <a:off x="6338888" y="56181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0" name="bk object 413">
            <a:extLst>
              <a:ext uri="{FF2B5EF4-FFF2-40B4-BE49-F238E27FC236}">
                <a16:creationId xmlns:a16="http://schemas.microsoft.com/office/drawing/2014/main" id="{6376FE8E-CC93-461D-AAD5-3C6C67077B37}"/>
              </a:ext>
            </a:extLst>
          </p:cNvPr>
          <p:cNvSpPr>
            <a:spLocks/>
          </p:cNvSpPr>
          <p:nvPr/>
        </p:nvSpPr>
        <p:spPr bwMode="auto">
          <a:xfrm>
            <a:off x="6737350" y="56816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0"/>
                </a:lnTo>
                <a:lnTo>
                  <a:pt x="56059" y="20053"/>
                </a:lnTo>
                <a:lnTo>
                  <a:pt x="50818" y="10362"/>
                </a:lnTo>
                <a:lnTo>
                  <a:pt x="41952"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1" name="bk object 414">
            <a:extLst>
              <a:ext uri="{FF2B5EF4-FFF2-40B4-BE49-F238E27FC236}">
                <a16:creationId xmlns:a16="http://schemas.microsoft.com/office/drawing/2014/main" id="{5CE13CD8-CB84-4D37-AC5B-E32BE990FBBC}"/>
              </a:ext>
            </a:extLst>
          </p:cNvPr>
          <p:cNvSpPr>
            <a:spLocks/>
          </p:cNvSpPr>
          <p:nvPr/>
        </p:nvSpPr>
        <p:spPr bwMode="auto">
          <a:xfrm>
            <a:off x="7150100" y="57292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2" name="bk object 415">
            <a:extLst>
              <a:ext uri="{FF2B5EF4-FFF2-40B4-BE49-F238E27FC236}">
                <a16:creationId xmlns:a16="http://schemas.microsoft.com/office/drawing/2014/main" id="{67C6A59B-470E-4A76-9657-85A10CF042FA}"/>
              </a:ext>
            </a:extLst>
          </p:cNvPr>
          <p:cNvSpPr>
            <a:spLocks/>
          </p:cNvSpPr>
          <p:nvPr/>
        </p:nvSpPr>
        <p:spPr bwMode="auto">
          <a:xfrm>
            <a:off x="7573963" y="57610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3" name="bk object 416">
            <a:extLst>
              <a:ext uri="{FF2B5EF4-FFF2-40B4-BE49-F238E27FC236}">
                <a16:creationId xmlns:a16="http://schemas.microsoft.com/office/drawing/2014/main" id="{B82094C9-6545-4809-95E9-B02CDFED490B}"/>
              </a:ext>
            </a:extLst>
          </p:cNvPr>
          <p:cNvSpPr>
            <a:spLocks/>
          </p:cNvSpPr>
          <p:nvPr/>
        </p:nvSpPr>
        <p:spPr bwMode="auto">
          <a:xfrm>
            <a:off x="8008938" y="57785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4" name="bk object 417">
            <a:extLst>
              <a:ext uri="{FF2B5EF4-FFF2-40B4-BE49-F238E27FC236}">
                <a16:creationId xmlns:a16="http://schemas.microsoft.com/office/drawing/2014/main" id="{2EE58804-1B3C-4987-93C5-CDB66D0285EA}"/>
              </a:ext>
            </a:extLst>
          </p:cNvPr>
          <p:cNvSpPr>
            <a:spLocks/>
          </p:cNvSpPr>
          <p:nvPr/>
        </p:nvSpPr>
        <p:spPr bwMode="auto">
          <a:xfrm>
            <a:off x="8451850" y="577373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5" name="bk object 418">
            <a:extLst>
              <a:ext uri="{FF2B5EF4-FFF2-40B4-BE49-F238E27FC236}">
                <a16:creationId xmlns:a16="http://schemas.microsoft.com/office/drawing/2014/main" id="{A2DBA330-386F-41CF-8BD7-A4230AE6A217}"/>
              </a:ext>
            </a:extLst>
          </p:cNvPr>
          <p:cNvSpPr>
            <a:spLocks/>
          </p:cNvSpPr>
          <p:nvPr/>
        </p:nvSpPr>
        <p:spPr bwMode="auto">
          <a:xfrm>
            <a:off x="8901113" y="57515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6" name="bk object 419">
            <a:extLst>
              <a:ext uri="{FF2B5EF4-FFF2-40B4-BE49-F238E27FC236}">
                <a16:creationId xmlns:a16="http://schemas.microsoft.com/office/drawing/2014/main" id="{61414407-5D42-4968-96F3-8D8459DACD64}"/>
              </a:ext>
            </a:extLst>
          </p:cNvPr>
          <p:cNvSpPr>
            <a:spLocks/>
          </p:cNvSpPr>
          <p:nvPr/>
        </p:nvSpPr>
        <p:spPr bwMode="auto">
          <a:xfrm>
            <a:off x="4337050" y="51958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7" name="bk object 420">
            <a:extLst>
              <a:ext uri="{FF2B5EF4-FFF2-40B4-BE49-F238E27FC236}">
                <a16:creationId xmlns:a16="http://schemas.microsoft.com/office/drawing/2014/main" id="{F902C05B-93ED-4FE7-A569-CAB03D227D63}"/>
              </a:ext>
            </a:extLst>
          </p:cNvPr>
          <p:cNvSpPr>
            <a:spLocks/>
          </p:cNvSpPr>
          <p:nvPr/>
        </p:nvSpPr>
        <p:spPr bwMode="auto">
          <a:xfrm>
            <a:off x="4552950" y="52530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0995"/>
                </a:lnTo>
                <a:lnTo>
                  <a:pt x="56056" y="20049"/>
                </a:lnTo>
                <a:lnTo>
                  <a:pt x="50814" y="10361"/>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8" name="bk object 421">
            <a:extLst>
              <a:ext uri="{FF2B5EF4-FFF2-40B4-BE49-F238E27FC236}">
                <a16:creationId xmlns:a16="http://schemas.microsoft.com/office/drawing/2014/main" id="{D01AA2F8-530D-4CCA-B169-10ADFC7698EA}"/>
              </a:ext>
            </a:extLst>
          </p:cNvPr>
          <p:cNvSpPr>
            <a:spLocks/>
          </p:cNvSpPr>
          <p:nvPr/>
        </p:nvSpPr>
        <p:spPr bwMode="auto">
          <a:xfrm>
            <a:off x="4795838" y="531971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9" name="bk object 422">
            <a:extLst>
              <a:ext uri="{FF2B5EF4-FFF2-40B4-BE49-F238E27FC236}">
                <a16:creationId xmlns:a16="http://schemas.microsoft.com/office/drawing/2014/main" id="{DF233664-C937-4F28-995E-9B5A0C18144C}"/>
              </a:ext>
            </a:extLst>
          </p:cNvPr>
          <p:cNvSpPr>
            <a:spLocks/>
          </p:cNvSpPr>
          <p:nvPr/>
        </p:nvSpPr>
        <p:spPr bwMode="auto">
          <a:xfrm>
            <a:off x="5068888" y="53911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0" name="bk object 423">
            <a:extLst>
              <a:ext uri="{FF2B5EF4-FFF2-40B4-BE49-F238E27FC236}">
                <a16:creationId xmlns:a16="http://schemas.microsoft.com/office/drawing/2014/main" id="{140C2CF4-AECB-4A76-A41B-E99B80E4B8B6}"/>
              </a:ext>
            </a:extLst>
          </p:cNvPr>
          <p:cNvSpPr>
            <a:spLocks/>
          </p:cNvSpPr>
          <p:nvPr/>
        </p:nvSpPr>
        <p:spPr bwMode="auto">
          <a:xfrm>
            <a:off x="5365750" y="546576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1" name="bk object 424">
            <a:extLst>
              <a:ext uri="{FF2B5EF4-FFF2-40B4-BE49-F238E27FC236}">
                <a16:creationId xmlns:a16="http://schemas.microsoft.com/office/drawing/2014/main" id="{1B85EFFD-E8EE-43D5-8F68-9D9B81B179F2}"/>
              </a:ext>
            </a:extLst>
          </p:cNvPr>
          <p:cNvSpPr>
            <a:spLocks/>
          </p:cNvSpPr>
          <p:nvPr/>
        </p:nvSpPr>
        <p:spPr bwMode="auto">
          <a:xfrm>
            <a:off x="5684838" y="55387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2" name="bk object 425">
            <a:extLst>
              <a:ext uri="{FF2B5EF4-FFF2-40B4-BE49-F238E27FC236}">
                <a16:creationId xmlns:a16="http://schemas.microsoft.com/office/drawing/2014/main" id="{19844262-3284-458C-B075-BED8CEA7749C}"/>
              </a:ext>
            </a:extLst>
          </p:cNvPr>
          <p:cNvSpPr>
            <a:spLocks/>
          </p:cNvSpPr>
          <p:nvPr/>
        </p:nvSpPr>
        <p:spPr bwMode="auto">
          <a:xfrm>
            <a:off x="6024563" y="56086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3" name="bk object 426">
            <a:extLst>
              <a:ext uri="{FF2B5EF4-FFF2-40B4-BE49-F238E27FC236}">
                <a16:creationId xmlns:a16="http://schemas.microsoft.com/office/drawing/2014/main" id="{7BE5F268-3DF3-4590-B955-A6D68987E9B5}"/>
              </a:ext>
            </a:extLst>
          </p:cNvPr>
          <p:cNvSpPr>
            <a:spLocks/>
          </p:cNvSpPr>
          <p:nvPr/>
        </p:nvSpPr>
        <p:spPr bwMode="auto">
          <a:xfrm>
            <a:off x="6383338" y="56753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4" name="bk object 427">
            <a:extLst>
              <a:ext uri="{FF2B5EF4-FFF2-40B4-BE49-F238E27FC236}">
                <a16:creationId xmlns:a16="http://schemas.microsoft.com/office/drawing/2014/main" id="{69C73B19-C76E-4F1E-97B3-3A9232E903F1}"/>
              </a:ext>
            </a:extLst>
          </p:cNvPr>
          <p:cNvSpPr>
            <a:spLocks/>
          </p:cNvSpPr>
          <p:nvPr/>
        </p:nvSpPr>
        <p:spPr bwMode="auto">
          <a:xfrm>
            <a:off x="6761163" y="57324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5" name="bk object 428">
            <a:extLst>
              <a:ext uri="{FF2B5EF4-FFF2-40B4-BE49-F238E27FC236}">
                <a16:creationId xmlns:a16="http://schemas.microsoft.com/office/drawing/2014/main" id="{8EA521C4-9E1D-433F-957E-8814C60E099A}"/>
              </a:ext>
            </a:extLst>
          </p:cNvPr>
          <p:cNvSpPr>
            <a:spLocks/>
          </p:cNvSpPr>
          <p:nvPr/>
        </p:nvSpPr>
        <p:spPr bwMode="auto">
          <a:xfrm>
            <a:off x="7151688" y="57785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6" name="bk object 429">
            <a:extLst>
              <a:ext uri="{FF2B5EF4-FFF2-40B4-BE49-F238E27FC236}">
                <a16:creationId xmlns:a16="http://schemas.microsoft.com/office/drawing/2014/main" id="{9809F6DE-3044-49BF-9A2A-610E70A73974}"/>
              </a:ext>
            </a:extLst>
          </p:cNvPr>
          <p:cNvSpPr>
            <a:spLocks/>
          </p:cNvSpPr>
          <p:nvPr/>
        </p:nvSpPr>
        <p:spPr bwMode="auto">
          <a:xfrm>
            <a:off x="7556500" y="581025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7" name="bk object 430">
            <a:extLst>
              <a:ext uri="{FF2B5EF4-FFF2-40B4-BE49-F238E27FC236}">
                <a16:creationId xmlns:a16="http://schemas.microsoft.com/office/drawing/2014/main" id="{812EF7E7-2107-424A-859D-B99BC29A1DD2}"/>
              </a:ext>
            </a:extLst>
          </p:cNvPr>
          <p:cNvSpPr>
            <a:spLocks/>
          </p:cNvSpPr>
          <p:nvPr/>
        </p:nvSpPr>
        <p:spPr bwMode="auto">
          <a:xfrm>
            <a:off x="7974013" y="582771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8" name="bk object 431">
            <a:extLst>
              <a:ext uri="{FF2B5EF4-FFF2-40B4-BE49-F238E27FC236}">
                <a16:creationId xmlns:a16="http://schemas.microsoft.com/office/drawing/2014/main" id="{30C63D6E-943F-477C-A8D2-39441CFB0EBA}"/>
              </a:ext>
            </a:extLst>
          </p:cNvPr>
          <p:cNvSpPr>
            <a:spLocks/>
          </p:cNvSpPr>
          <p:nvPr/>
        </p:nvSpPr>
        <p:spPr bwMode="auto">
          <a:xfrm>
            <a:off x="8399463" y="58277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9" name="bk object 432">
            <a:extLst>
              <a:ext uri="{FF2B5EF4-FFF2-40B4-BE49-F238E27FC236}">
                <a16:creationId xmlns:a16="http://schemas.microsoft.com/office/drawing/2014/main" id="{8E1BABF1-D561-443D-8A87-22A5E1222E9C}"/>
              </a:ext>
            </a:extLst>
          </p:cNvPr>
          <p:cNvSpPr>
            <a:spLocks/>
          </p:cNvSpPr>
          <p:nvPr/>
        </p:nvSpPr>
        <p:spPr bwMode="auto">
          <a:xfrm>
            <a:off x="4795838" y="53895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0" name="bk object 433">
            <a:extLst>
              <a:ext uri="{FF2B5EF4-FFF2-40B4-BE49-F238E27FC236}">
                <a16:creationId xmlns:a16="http://schemas.microsoft.com/office/drawing/2014/main" id="{30D9F2D5-9B65-4776-900B-2F8D9E9C4211}"/>
              </a:ext>
            </a:extLst>
          </p:cNvPr>
          <p:cNvSpPr>
            <a:spLocks/>
          </p:cNvSpPr>
          <p:nvPr/>
        </p:nvSpPr>
        <p:spPr bwMode="auto">
          <a:xfrm>
            <a:off x="5010150" y="5440363"/>
            <a:ext cx="33338"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3" y="1226"/>
                </a:lnTo>
                <a:lnTo>
                  <a:pt x="10365"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1" name="bk object 434">
            <a:extLst>
              <a:ext uri="{FF2B5EF4-FFF2-40B4-BE49-F238E27FC236}">
                <a16:creationId xmlns:a16="http://schemas.microsoft.com/office/drawing/2014/main" id="{15A005FA-DD64-4D13-BE2D-261BF0FE5719}"/>
              </a:ext>
            </a:extLst>
          </p:cNvPr>
          <p:cNvSpPr>
            <a:spLocks/>
          </p:cNvSpPr>
          <p:nvPr/>
        </p:nvSpPr>
        <p:spPr bwMode="auto">
          <a:xfrm>
            <a:off x="5253038" y="54975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2" name="bk object 435">
            <a:extLst>
              <a:ext uri="{FF2B5EF4-FFF2-40B4-BE49-F238E27FC236}">
                <a16:creationId xmlns:a16="http://schemas.microsoft.com/office/drawing/2014/main" id="{32F0B2DC-9798-4B0E-B6A4-64646916026D}"/>
              </a:ext>
            </a:extLst>
          </p:cNvPr>
          <p:cNvSpPr>
            <a:spLocks/>
          </p:cNvSpPr>
          <p:nvPr/>
        </p:nvSpPr>
        <p:spPr bwMode="auto">
          <a:xfrm>
            <a:off x="5522913" y="55578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3" name="bk object 436">
            <a:extLst>
              <a:ext uri="{FF2B5EF4-FFF2-40B4-BE49-F238E27FC236}">
                <a16:creationId xmlns:a16="http://schemas.microsoft.com/office/drawing/2014/main" id="{A8FD15A3-B3B6-4902-87C8-BDF68544A37C}"/>
              </a:ext>
            </a:extLst>
          </p:cNvPr>
          <p:cNvSpPr>
            <a:spLocks/>
          </p:cNvSpPr>
          <p:nvPr/>
        </p:nvSpPr>
        <p:spPr bwMode="auto">
          <a:xfrm>
            <a:off x="5816600" y="56213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4" name="bk object 437">
            <a:extLst>
              <a:ext uri="{FF2B5EF4-FFF2-40B4-BE49-F238E27FC236}">
                <a16:creationId xmlns:a16="http://schemas.microsoft.com/office/drawing/2014/main" id="{CC6DBCEE-DCC7-47AA-8AAD-25208EE55A6F}"/>
              </a:ext>
            </a:extLst>
          </p:cNvPr>
          <p:cNvSpPr>
            <a:spLocks/>
          </p:cNvSpPr>
          <p:nvPr/>
        </p:nvSpPr>
        <p:spPr bwMode="auto">
          <a:xfrm>
            <a:off x="6132513" y="568325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5" name="bk object 438">
            <a:extLst>
              <a:ext uri="{FF2B5EF4-FFF2-40B4-BE49-F238E27FC236}">
                <a16:creationId xmlns:a16="http://schemas.microsoft.com/office/drawing/2014/main" id="{CA1B033F-AB87-4F65-85C8-D6D853108555}"/>
              </a:ext>
            </a:extLst>
          </p:cNvPr>
          <p:cNvSpPr>
            <a:spLocks/>
          </p:cNvSpPr>
          <p:nvPr/>
        </p:nvSpPr>
        <p:spPr bwMode="auto">
          <a:xfrm>
            <a:off x="6469063" y="574040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6" name="bk object 439">
            <a:extLst>
              <a:ext uri="{FF2B5EF4-FFF2-40B4-BE49-F238E27FC236}">
                <a16:creationId xmlns:a16="http://schemas.microsoft.com/office/drawing/2014/main" id="{F8194F51-6BAC-4E15-B2BB-08B35F14A319}"/>
              </a:ext>
            </a:extLst>
          </p:cNvPr>
          <p:cNvSpPr>
            <a:spLocks/>
          </p:cNvSpPr>
          <p:nvPr/>
        </p:nvSpPr>
        <p:spPr bwMode="auto">
          <a:xfrm>
            <a:off x="6821488" y="57912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2"/>
                </a:lnTo>
                <a:lnTo>
                  <a:pt x="10362"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7" name="bk object 440">
            <a:extLst>
              <a:ext uri="{FF2B5EF4-FFF2-40B4-BE49-F238E27FC236}">
                <a16:creationId xmlns:a16="http://schemas.microsoft.com/office/drawing/2014/main" id="{73C1C562-B98F-488A-A247-C4216786E219}"/>
              </a:ext>
            </a:extLst>
          </p:cNvPr>
          <p:cNvSpPr>
            <a:spLocks/>
          </p:cNvSpPr>
          <p:nvPr/>
        </p:nvSpPr>
        <p:spPr bwMode="auto">
          <a:xfrm>
            <a:off x="7192963" y="58340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8" name="bk object 441">
            <a:extLst>
              <a:ext uri="{FF2B5EF4-FFF2-40B4-BE49-F238E27FC236}">
                <a16:creationId xmlns:a16="http://schemas.microsoft.com/office/drawing/2014/main" id="{E9325943-58C5-438E-BE0A-E4F064802964}"/>
              </a:ext>
            </a:extLst>
          </p:cNvPr>
          <p:cNvSpPr>
            <a:spLocks/>
          </p:cNvSpPr>
          <p:nvPr/>
        </p:nvSpPr>
        <p:spPr bwMode="auto">
          <a:xfrm>
            <a:off x="7577138" y="586263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9" name="bk object 442">
            <a:extLst>
              <a:ext uri="{FF2B5EF4-FFF2-40B4-BE49-F238E27FC236}">
                <a16:creationId xmlns:a16="http://schemas.microsoft.com/office/drawing/2014/main" id="{F3CF5EEC-9DF9-40EC-A53F-EA35D8457EF9}"/>
              </a:ext>
            </a:extLst>
          </p:cNvPr>
          <p:cNvSpPr>
            <a:spLocks/>
          </p:cNvSpPr>
          <p:nvPr/>
        </p:nvSpPr>
        <p:spPr bwMode="auto">
          <a:xfrm>
            <a:off x="7975600" y="587851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0" name="bk object 443">
            <a:extLst>
              <a:ext uri="{FF2B5EF4-FFF2-40B4-BE49-F238E27FC236}">
                <a16:creationId xmlns:a16="http://schemas.microsoft.com/office/drawing/2014/main" id="{1EB2900D-9ED2-469C-8EC3-88602050998E}"/>
              </a:ext>
            </a:extLst>
          </p:cNvPr>
          <p:cNvSpPr>
            <a:spLocks/>
          </p:cNvSpPr>
          <p:nvPr/>
        </p:nvSpPr>
        <p:spPr bwMode="auto">
          <a:xfrm>
            <a:off x="5262563" y="55705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1" name="bk object 444">
            <a:extLst>
              <a:ext uri="{FF2B5EF4-FFF2-40B4-BE49-F238E27FC236}">
                <a16:creationId xmlns:a16="http://schemas.microsoft.com/office/drawing/2014/main" id="{E739E17C-80F3-49B4-B0EB-995141FAB334}"/>
              </a:ext>
            </a:extLst>
          </p:cNvPr>
          <p:cNvSpPr>
            <a:spLocks/>
          </p:cNvSpPr>
          <p:nvPr/>
        </p:nvSpPr>
        <p:spPr bwMode="auto">
          <a:xfrm>
            <a:off x="5475288" y="56134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2" name="bk object 445">
            <a:extLst>
              <a:ext uri="{FF2B5EF4-FFF2-40B4-BE49-F238E27FC236}">
                <a16:creationId xmlns:a16="http://schemas.microsoft.com/office/drawing/2014/main" id="{1645B93E-66C3-4928-91D2-C3145EABB77B}"/>
              </a:ext>
            </a:extLst>
          </p:cNvPr>
          <p:cNvSpPr>
            <a:spLocks/>
          </p:cNvSpPr>
          <p:nvPr/>
        </p:nvSpPr>
        <p:spPr bwMode="auto">
          <a:xfrm>
            <a:off x="5716588" y="566420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3" name="bk object 446">
            <a:extLst>
              <a:ext uri="{FF2B5EF4-FFF2-40B4-BE49-F238E27FC236}">
                <a16:creationId xmlns:a16="http://schemas.microsoft.com/office/drawing/2014/main" id="{F1FEC5E5-A764-444F-94B4-8C83F98EBBD7}"/>
              </a:ext>
            </a:extLst>
          </p:cNvPr>
          <p:cNvSpPr>
            <a:spLocks/>
          </p:cNvSpPr>
          <p:nvPr/>
        </p:nvSpPr>
        <p:spPr bwMode="auto">
          <a:xfrm>
            <a:off x="5986463" y="57150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4" name="bk object 447">
            <a:extLst>
              <a:ext uri="{FF2B5EF4-FFF2-40B4-BE49-F238E27FC236}">
                <a16:creationId xmlns:a16="http://schemas.microsoft.com/office/drawing/2014/main" id="{08CF3C65-7957-4D01-9E42-0AA932D5D42A}"/>
              </a:ext>
            </a:extLst>
          </p:cNvPr>
          <p:cNvSpPr>
            <a:spLocks/>
          </p:cNvSpPr>
          <p:nvPr/>
        </p:nvSpPr>
        <p:spPr bwMode="auto">
          <a:xfrm>
            <a:off x="6275388" y="57658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5" name="bk object 448">
            <a:extLst>
              <a:ext uri="{FF2B5EF4-FFF2-40B4-BE49-F238E27FC236}">
                <a16:creationId xmlns:a16="http://schemas.microsoft.com/office/drawing/2014/main" id="{E7860B5F-D348-4755-9F58-F26D30126798}"/>
              </a:ext>
            </a:extLst>
          </p:cNvPr>
          <p:cNvSpPr>
            <a:spLocks/>
          </p:cNvSpPr>
          <p:nvPr/>
        </p:nvSpPr>
        <p:spPr bwMode="auto">
          <a:xfrm>
            <a:off x="6589713" y="58150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79" y="30995"/>
                </a:lnTo>
                <a:lnTo>
                  <a:pt x="56055" y="20049"/>
                </a:lnTo>
                <a:lnTo>
                  <a:pt x="50817" y="10361"/>
                </a:lnTo>
                <a:lnTo>
                  <a:pt x="41952" y="3179"/>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6" name="bk object 449">
            <a:extLst>
              <a:ext uri="{FF2B5EF4-FFF2-40B4-BE49-F238E27FC236}">
                <a16:creationId xmlns:a16="http://schemas.microsoft.com/office/drawing/2014/main" id="{70462F42-BA57-45B5-B53E-BC81F72C9B64}"/>
              </a:ext>
            </a:extLst>
          </p:cNvPr>
          <p:cNvSpPr>
            <a:spLocks/>
          </p:cNvSpPr>
          <p:nvPr/>
        </p:nvSpPr>
        <p:spPr bwMode="auto">
          <a:xfrm>
            <a:off x="6921500" y="58594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7" name="bk object 450">
            <a:extLst>
              <a:ext uri="{FF2B5EF4-FFF2-40B4-BE49-F238E27FC236}">
                <a16:creationId xmlns:a16="http://schemas.microsoft.com/office/drawing/2014/main" id="{00B99797-69D5-4193-A9D6-28D9FACECFEB}"/>
              </a:ext>
            </a:extLst>
          </p:cNvPr>
          <p:cNvSpPr>
            <a:spLocks/>
          </p:cNvSpPr>
          <p:nvPr/>
        </p:nvSpPr>
        <p:spPr bwMode="auto">
          <a:xfrm>
            <a:off x="7270750" y="58943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8" name="bk object 451">
            <a:extLst>
              <a:ext uri="{FF2B5EF4-FFF2-40B4-BE49-F238E27FC236}">
                <a16:creationId xmlns:a16="http://schemas.microsoft.com/office/drawing/2014/main" id="{274D7F30-54C2-430F-BF8B-491B7B7A1211}"/>
              </a:ext>
            </a:extLst>
          </p:cNvPr>
          <p:cNvSpPr>
            <a:spLocks/>
          </p:cNvSpPr>
          <p:nvPr/>
        </p:nvSpPr>
        <p:spPr bwMode="auto">
          <a:xfrm>
            <a:off x="7637463" y="59197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9" name="bk object 452">
            <a:extLst>
              <a:ext uri="{FF2B5EF4-FFF2-40B4-BE49-F238E27FC236}">
                <a16:creationId xmlns:a16="http://schemas.microsoft.com/office/drawing/2014/main" id="{339F79D8-6B0F-429D-AE53-ED4EE28951D2}"/>
              </a:ext>
            </a:extLst>
          </p:cNvPr>
          <p:cNvSpPr>
            <a:spLocks/>
          </p:cNvSpPr>
          <p:nvPr/>
        </p:nvSpPr>
        <p:spPr bwMode="auto">
          <a:xfrm>
            <a:off x="5735638" y="57451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0" name="bk object 453">
            <a:extLst>
              <a:ext uri="{FF2B5EF4-FFF2-40B4-BE49-F238E27FC236}">
                <a16:creationId xmlns:a16="http://schemas.microsoft.com/office/drawing/2014/main" id="{A4EEE5C5-03D6-47D8-8025-4EC3FA511F92}"/>
              </a:ext>
            </a:extLst>
          </p:cNvPr>
          <p:cNvSpPr>
            <a:spLocks/>
          </p:cNvSpPr>
          <p:nvPr/>
        </p:nvSpPr>
        <p:spPr bwMode="auto">
          <a:xfrm>
            <a:off x="5949950" y="57800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1" name="bk object 454">
            <a:extLst>
              <a:ext uri="{FF2B5EF4-FFF2-40B4-BE49-F238E27FC236}">
                <a16:creationId xmlns:a16="http://schemas.microsoft.com/office/drawing/2014/main" id="{CAF977D3-8780-4944-834F-309D0D3702B9}"/>
              </a:ext>
            </a:extLst>
          </p:cNvPr>
          <p:cNvSpPr>
            <a:spLocks/>
          </p:cNvSpPr>
          <p:nvPr/>
        </p:nvSpPr>
        <p:spPr bwMode="auto">
          <a:xfrm>
            <a:off x="6191250" y="58181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2" name="bk object 455">
            <a:extLst>
              <a:ext uri="{FF2B5EF4-FFF2-40B4-BE49-F238E27FC236}">
                <a16:creationId xmlns:a16="http://schemas.microsoft.com/office/drawing/2014/main" id="{2B141612-25CB-4BE5-94EB-B3D504000D71}"/>
              </a:ext>
            </a:extLst>
          </p:cNvPr>
          <p:cNvSpPr>
            <a:spLocks/>
          </p:cNvSpPr>
          <p:nvPr/>
        </p:nvSpPr>
        <p:spPr bwMode="auto">
          <a:xfrm>
            <a:off x="6457950" y="58610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3" name="bk object 456">
            <a:extLst>
              <a:ext uri="{FF2B5EF4-FFF2-40B4-BE49-F238E27FC236}">
                <a16:creationId xmlns:a16="http://schemas.microsoft.com/office/drawing/2014/main" id="{6D93CF0C-D1FD-43D9-A4A0-C2CE43D3EEB0}"/>
              </a:ext>
            </a:extLst>
          </p:cNvPr>
          <p:cNvSpPr>
            <a:spLocks/>
          </p:cNvSpPr>
          <p:nvPr/>
        </p:nvSpPr>
        <p:spPr bwMode="auto">
          <a:xfrm>
            <a:off x="6748463" y="58991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3" y="20053"/>
                </a:lnTo>
                <a:lnTo>
                  <a:pt x="50814"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4" name="bk object 457">
            <a:extLst>
              <a:ext uri="{FF2B5EF4-FFF2-40B4-BE49-F238E27FC236}">
                <a16:creationId xmlns:a16="http://schemas.microsoft.com/office/drawing/2014/main" id="{B1A86313-8F87-421F-8C6F-F5EB6F1ECFEE}"/>
              </a:ext>
            </a:extLst>
          </p:cNvPr>
          <p:cNvSpPr>
            <a:spLocks/>
          </p:cNvSpPr>
          <p:nvPr/>
        </p:nvSpPr>
        <p:spPr bwMode="auto">
          <a:xfrm>
            <a:off x="7056438" y="593566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5" name="bk object 458">
            <a:extLst>
              <a:ext uri="{FF2B5EF4-FFF2-40B4-BE49-F238E27FC236}">
                <a16:creationId xmlns:a16="http://schemas.microsoft.com/office/drawing/2014/main" id="{81CAFA58-7DC1-45F6-9857-EBD966B0AD7B}"/>
              </a:ext>
            </a:extLst>
          </p:cNvPr>
          <p:cNvSpPr>
            <a:spLocks/>
          </p:cNvSpPr>
          <p:nvPr/>
        </p:nvSpPr>
        <p:spPr bwMode="auto">
          <a:xfrm>
            <a:off x="7386638" y="59642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6" name="bk object 459">
            <a:extLst>
              <a:ext uri="{FF2B5EF4-FFF2-40B4-BE49-F238E27FC236}">
                <a16:creationId xmlns:a16="http://schemas.microsoft.com/office/drawing/2014/main" id="{6E50788F-8BE0-43C7-8277-E7E0479F261E}"/>
              </a:ext>
            </a:extLst>
          </p:cNvPr>
          <p:cNvSpPr>
            <a:spLocks/>
          </p:cNvSpPr>
          <p:nvPr/>
        </p:nvSpPr>
        <p:spPr bwMode="auto">
          <a:xfrm>
            <a:off x="6216650" y="59070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7" name="bk object 460">
            <a:extLst>
              <a:ext uri="{FF2B5EF4-FFF2-40B4-BE49-F238E27FC236}">
                <a16:creationId xmlns:a16="http://schemas.microsoft.com/office/drawing/2014/main" id="{84D2FFFA-3015-4CB5-8982-80C0B9F82D94}"/>
              </a:ext>
            </a:extLst>
          </p:cNvPr>
          <p:cNvSpPr>
            <a:spLocks/>
          </p:cNvSpPr>
          <p:nvPr/>
        </p:nvSpPr>
        <p:spPr bwMode="auto">
          <a:xfrm>
            <a:off x="6430963" y="59356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8" name="bk object 461">
            <a:extLst>
              <a:ext uri="{FF2B5EF4-FFF2-40B4-BE49-F238E27FC236}">
                <a16:creationId xmlns:a16="http://schemas.microsoft.com/office/drawing/2014/main" id="{F7AE0E82-E5F8-485B-B4B7-B47AB4C0C3A1}"/>
              </a:ext>
            </a:extLst>
          </p:cNvPr>
          <p:cNvSpPr>
            <a:spLocks/>
          </p:cNvSpPr>
          <p:nvPr/>
        </p:nvSpPr>
        <p:spPr bwMode="auto">
          <a:xfrm>
            <a:off x="6673850" y="59642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9" name="bk object 462">
            <a:extLst>
              <a:ext uri="{FF2B5EF4-FFF2-40B4-BE49-F238E27FC236}">
                <a16:creationId xmlns:a16="http://schemas.microsoft.com/office/drawing/2014/main" id="{1E4318E9-01FC-406E-98BF-FA0C92A51899}"/>
              </a:ext>
            </a:extLst>
          </p:cNvPr>
          <p:cNvSpPr>
            <a:spLocks/>
          </p:cNvSpPr>
          <p:nvPr/>
        </p:nvSpPr>
        <p:spPr bwMode="auto">
          <a:xfrm>
            <a:off x="6938963" y="59944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1"/>
                </a:lnTo>
                <a:lnTo>
                  <a:pt x="3179" y="15321"/>
                </a:lnTo>
                <a:lnTo>
                  <a:pt x="0" y="26278"/>
                </a:lnTo>
                <a:lnTo>
                  <a:pt x="1226" y="37224"/>
                </a:lnTo>
                <a:lnTo>
                  <a:pt x="6465" y="46912"/>
                </a:lnTo>
                <a:lnTo>
                  <a:pt x="15325" y="54094"/>
                </a:lnTo>
                <a:lnTo>
                  <a:pt x="26282" y="57275"/>
                </a:lnTo>
                <a:lnTo>
                  <a:pt x="37229" y="56051"/>
                </a:lnTo>
                <a:lnTo>
                  <a:pt x="46917" y="50812"/>
                </a:lnTo>
                <a:lnTo>
                  <a:pt x="54099" y="41948"/>
                </a:lnTo>
                <a:lnTo>
                  <a:pt x="57279" y="30997"/>
                </a:lnTo>
                <a:lnTo>
                  <a:pt x="56055" y="20053"/>
                </a:lnTo>
                <a:lnTo>
                  <a:pt x="50817" y="10366"/>
                </a:lnTo>
                <a:lnTo>
                  <a:pt x="41952" y="3185"/>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0" name="bk object 463">
            <a:extLst>
              <a:ext uri="{FF2B5EF4-FFF2-40B4-BE49-F238E27FC236}">
                <a16:creationId xmlns:a16="http://schemas.microsoft.com/office/drawing/2014/main" id="{916AB32A-F7CB-41EC-96D3-C26BC7781DB0}"/>
              </a:ext>
            </a:extLst>
          </p:cNvPr>
          <p:cNvSpPr>
            <a:spLocks/>
          </p:cNvSpPr>
          <p:nvPr/>
        </p:nvSpPr>
        <p:spPr bwMode="auto">
          <a:xfrm>
            <a:off x="7226300" y="60213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1" name="bk object 464">
            <a:extLst>
              <a:ext uri="{FF2B5EF4-FFF2-40B4-BE49-F238E27FC236}">
                <a16:creationId xmlns:a16="http://schemas.microsoft.com/office/drawing/2014/main" id="{9519EB6F-E8C9-4918-8152-53895499D63D}"/>
              </a:ext>
            </a:extLst>
          </p:cNvPr>
          <p:cNvSpPr>
            <a:spLocks/>
          </p:cNvSpPr>
          <p:nvPr/>
        </p:nvSpPr>
        <p:spPr bwMode="auto">
          <a:xfrm>
            <a:off x="6700838" y="606266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2" name="bk object 465">
            <a:extLst>
              <a:ext uri="{FF2B5EF4-FFF2-40B4-BE49-F238E27FC236}">
                <a16:creationId xmlns:a16="http://schemas.microsoft.com/office/drawing/2014/main" id="{68FF4170-0C7F-441F-A3DD-FD0C9D316758}"/>
              </a:ext>
            </a:extLst>
          </p:cNvPr>
          <p:cNvSpPr>
            <a:spLocks/>
          </p:cNvSpPr>
          <p:nvPr/>
        </p:nvSpPr>
        <p:spPr bwMode="auto">
          <a:xfrm>
            <a:off x="6919913" y="60785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3" name="bk object 466">
            <a:extLst>
              <a:ext uri="{FF2B5EF4-FFF2-40B4-BE49-F238E27FC236}">
                <a16:creationId xmlns:a16="http://schemas.microsoft.com/office/drawing/2014/main" id="{074D82C5-7464-412F-A11E-A98EDF5268BE}"/>
              </a:ext>
            </a:extLst>
          </p:cNvPr>
          <p:cNvSpPr>
            <a:spLocks/>
          </p:cNvSpPr>
          <p:nvPr/>
        </p:nvSpPr>
        <p:spPr bwMode="auto">
          <a:xfrm>
            <a:off x="7161213" y="60975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4" name="bk object 467">
            <a:extLst>
              <a:ext uri="{FF2B5EF4-FFF2-40B4-BE49-F238E27FC236}">
                <a16:creationId xmlns:a16="http://schemas.microsoft.com/office/drawing/2014/main" id="{E43BF616-D7B7-4508-8013-6DEDAEEAAAD3}"/>
              </a:ext>
            </a:extLst>
          </p:cNvPr>
          <p:cNvSpPr>
            <a:spLocks/>
          </p:cNvSpPr>
          <p:nvPr/>
        </p:nvSpPr>
        <p:spPr bwMode="auto">
          <a:xfrm>
            <a:off x="7192963" y="62039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5" name="bk object 468">
            <a:extLst>
              <a:ext uri="{FF2B5EF4-FFF2-40B4-BE49-F238E27FC236}">
                <a16:creationId xmlns:a16="http://schemas.microsoft.com/office/drawing/2014/main" id="{01197984-8EF3-41EB-AE6A-D1F1A378C779}"/>
              </a:ext>
            </a:extLst>
          </p:cNvPr>
          <p:cNvSpPr>
            <a:spLocks noChangeArrowheads="1"/>
          </p:cNvSpPr>
          <p:nvPr/>
        </p:nvSpPr>
        <p:spPr bwMode="auto">
          <a:xfrm>
            <a:off x="0" y="0"/>
            <a:ext cx="12192000" cy="6858000"/>
          </a:xfrm>
          <a:prstGeom prst="rect">
            <a:avLst/>
          </a:prstGeom>
          <a:blipFill dpi="0" rotWithShape="1">
            <a:blip r:embed="rId5"/>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56" name="bk object 469">
            <a:extLst>
              <a:ext uri="{FF2B5EF4-FFF2-40B4-BE49-F238E27FC236}">
                <a16:creationId xmlns:a16="http://schemas.microsoft.com/office/drawing/2014/main" id="{A19A0BF9-BCD1-4A90-8733-BD7F6E0DF6A7}"/>
              </a:ext>
            </a:extLst>
          </p:cNvPr>
          <p:cNvSpPr>
            <a:spLocks noChangeArrowheads="1"/>
          </p:cNvSpPr>
          <p:nvPr/>
        </p:nvSpPr>
        <p:spPr bwMode="auto">
          <a:xfrm>
            <a:off x="1198563" y="1420813"/>
            <a:ext cx="5010150" cy="2978150"/>
          </a:xfrm>
          <a:prstGeom prst="rect">
            <a:avLst/>
          </a:prstGeom>
          <a:blipFill dpi="0" rotWithShape="1">
            <a:blip r:embed="rId6"/>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57" name="bk object 470">
            <a:extLst>
              <a:ext uri="{FF2B5EF4-FFF2-40B4-BE49-F238E27FC236}">
                <a16:creationId xmlns:a16="http://schemas.microsoft.com/office/drawing/2014/main" id="{1DA39803-0AA8-4B7B-A2CF-76DAE2AB7519}"/>
              </a:ext>
            </a:extLst>
          </p:cNvPr>
          <p:cNvSpPr>
            <a:spLocks noChangeArrowheads="1"/>
          </p:cNvSpPr>
          <p:nvPr/>
        </p:nvSpPr>
        <p:spPr bwMode="auto">
          <a:xfrm>
            <a:off x="1570038" y="1606550"/>
            <a:ext cx="4502150" cy="2468563"/>
          </a:xfrm>
          <a:prstGeom prst="rect">
            <a:avLst/>
          </a:prstGeom>
          <a:blipFill dpi="0" rotWithShape="1">
            <a:blip r:embed="rId7"/>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58" name="bk object 471">
            <a:extLst>
              <a:ext uri="{FF2B5EF4-FFF2-40B4-BE49-F238E27FC236}">
                <a16:creationId xmlns:a16="http://schemas.microsoft.com/office/drawing/2014/main" id="{9229B3FF-75F2-4B36-87F4-64BA0DC3B9ED}"/>
              </a:ext>
            </a:extLst>
          </p:cNvPr>
          <p:cNvSpPr>
            <a:spLocks noChangeArrowheads="1"/>
          </p:cNvSpPr>
          <p:nvPr/>
        </p:nvSpPr>
        <p:spPr bwMode="auto">
          <a:xfrm>
            <a:off x="6343650" y="1416050"/>
            <a:ext cx="4425950" cy="3746500"/>
          </a:xfrm>
          <a:prstGeom prst="rect">
            <a:avLst/>
          </a:prstGeom>
          <a:blipFill dpi="0" rotWithShape="1">
            <a:blip r:embed="rId8"/>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59" name="bk object 472">
            <a:extLst>
              <a:ext uri="{FF2B5EF4-FFF2-40B4-BE49-F238E27FC236}">
                <a16:creationId xmlns:a16="http://schemas.microsoft.com/office/drawing/2014/main" id="{D2AC80C4-C2E2-4EC3-86C8-8281C2618D7F}"/>
              </a:ext>
            </a:extLst>
          </p:cNvPr>
          <p:cNvSpPr>
            <a:spLocks noChangeArrowheads="1"/>
          </p:cNvSpPr>
          <p:nvPr/>
        </p:nvSpPr>
        <p:spPr bwMode="auto">
          <a:xfrm>
            <a:off x="6719888" y="1606550"/>
            <a:ext cx="3910012" cy="3230563"/>
          </a:xfrm>
          <a:prstGeom prst="rect">
            <a:avLst/>
          </a:prstGeom>
          <a:blipFill dpi="0" rotWithShape="1">
            <a:blip r:embed="rId9"/>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60" name="bk object 473">
            <a:extLst>
              <a:ext uri="{FF2B5EF4-FFF2-40B4-BE49-F238E27FC236}">
                <a16:creationId xmlns:a16="http://schemas.microsoft.com/office/drawing/2014/main" id="{6640C5A6-990D-4E00-9579-B18471C6A8E2}"/>
              </a:ext>
            </a:extLst>
          </p:cNvPr>
          <p:cNvSpPr>
            <a:spLocks noChangeArrowheads="1"/>
          </p:cNvSpPr>
          <p:nvPr/>
        </p:nvSpPr>
        <p:spPr bwMode="auto">
          <a:xfrm>
            <a:off x="893763" y="2843213"/>
            <a:ext cx="3244850" cy="3384550"/>
          </a:xfrm>
          <a:prstGeom prst="rect">
            <a:avLst/>
          </a:prstGeom>
          <a:blipFill dpi="0" rotWithShape="1">
            <a:blip r:embed="rId10"/>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61" name="bk object 474">
            <a:extLst>
              <a:ext uri="{FF2B5EF4-FFF2-40B4-BE49-F238E27FC236}">
                <a16:creationId xmlns:a16="http://schemas.microsoft.com/office/drawing/2014/main" id="{652C09DD-1D25-4102-B890-3416EC60FF21}"/>
              </a:ext>
            </a:extLst>
          </p:cNvPr>
          <p:cNvSpPr>
            <a:spLocks noChangeArrowheads="1"/>
          </p:cNvSpPr>
          <p:nvPr/>
        </p:nvSpPr>
        <p:spPr bwMode="auto">
          <a:xfrm>
            <a:off x="1265238" y="3033713"/>
            <a:ext cx="2733675" cy="2871787"/>
          </a:xfrm>
          <a:prstGeom prst="rect">
            <a:avLst/>
          </a:prstGeom>
          <a:blipFill dpi="0" rotWithShape="1">
            <a:blip r:embed="rId11"/>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62" name="bk object 475">
            <a:extLst>
              <a:ext uri="{FF2B5EF4-FFF2-40B4-BE49-F238E27FC236}">
                <a16:creationId xmlns:a16="http://schemas.microsoft.com/office/drawing/2014/main" id="{F4FD1968-4841-4381-91BC-5B41733A1CE7}"/>
              </a:ext>
            </a:extLst>
          </p:cNvPr>
          <p:cNvSpPr>
            <a:spLocks noChangeArrowheads="1"/>
          </p:cNvSpPr>
          <p:nvPr/>
        </p:nvSpPr>
        <p:spPr bwMode="auto">
          <a:xfrm>
            <a:off x="7270750" y="2990850"/>
            <a:ext cx="3810000" cy="3403600"/>
          </a:xfrm>
          <a:prstGeom prst="rect">
            <a:avLst/>
          </a:prstGeom>
          <a:blipFill dpi="0" rotWithShape="1">
            <a:blip r:embed="rId12"/>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63" name="bk object 476">
            <a:extLst>
              <a:ext uri="{FF2B5EF4-FFF2-40B4-BE49-F238E27FC236}">
                <a16:creationId xmlns:a16="http://schemas.microsoft.com/office/drawing/2014/main" id="{40BB6CB9-BA36-4E01-9112-89795E719316}"/>
              </a:ext>
            </a:extLst>
          </p:cNvPr>
          <p:cNvSpPr>
            <a:spLocks noChangeArrowheads="1"/>
          </p:cNvSpPr>
          <p:nvPr/>
        </p:nvSpPr>
        <p:spPr bwMode="auto">
          <a:xfrm>
            <a:off x="7646988" y="3181350"/>
            <a:ext cx="3298825" cy="2889250"/>
          </a:xfrm>
          <a:prstGeom prst="rect">
            <a:avLst/>
          </a:prstGeom>
          <a:blipFill dpi="0" rotWithShape="1">
            <a:blip r:embed="rId13"/>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64" name="bk object 477">
            <a:extLst>
              <a:ext uri="{FF2B5EF4-FFF2-40B4-BE49-F238E27FC236}">
                <a16:creationId xmlns:a16="http://schemas.microsoft.com/office/drawing/2014/main" id="{0C67CCED-C9A8-447A-9050-578D10C8F708}"/>
              </a:ext>
            </a:extLst>
          </p:cNvPr>
          <p:cNvSpPr>
            <a:spLocks noChangeArrowheads="1"/>
          </p:cNvSpPr>
          <p:nvPr/>
        </p:nvSpPr>
        <p:spPr bwMode="auto">
          <a:xfrm>
            <a:off x="3344863" y="3783013"/>
            <a:ext cx="4178300" cy="3016250"/>
          </a:xfrm>
          <a:prstGeom prst="rect">
            <a:avLst/>
          </a:prstGeom>
          <a:blipFill dpi="0" rotWithShape="1">
            <a:blip r:embed="rId14"/>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65" name="bk object 478">
            <a:extLst>
              <a:ext uri="{FF2B5EF4-FFF2-40B4-BE49-F238E27FC236}">
                <a16:creationId xmlns:a16="http://schemas.microsoft.com/office/drawing/2014/main" id="{318F4637-A421-4D17-9A42-3C093DD38AA6}"/>
              </a:ext>
            </a:extLst>
          </p:cNvPr>
          <p:cNvSpPr>
            <a:spLocks noChangeArrowheads="1"/>
          </p:cNvSpPr>
          <p:nvPr/>
        </p:nvSpPr>
        <p:spPr bwMode="auto">
          <a:xfrm>
            <a:off x="3716338" y="3973513"/>
            <a:ext cx="3668712" cy="2501900"/>
          </a:xfrm>
          <a:prstGeom prst="rect">
            <a:avLst/>
          </a:prstGeom>
          <a:blipFill dpi="0" rotWithShape="1">
            <a:blip r:embed="rId15"/>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2" name="Holder 2"/>
          <p:cNvSpPr>
            <a:spLocks noGrp="1"/>
          </p:cNvSpPr>
          <p:nvPr>
            <p:ph type="title"/>
          </p:nvPr>
        </p:nvSpPr>
        <p:spPr>
          <a:xfrm>
            <a:off x="2285665" y="755712"/>
            <a:ext cx="2365617" cy="3877985"/>
          </a:xfrm>
        </p:spPr>
        <p:txBody>
          <a:bodyPr/>
          <a:lstStyle>
            <a:lvl1pPr>
              <a:defRPr sz="3600" b="0" i="0">
                <a:solidFill>
                  <a:srgbClr val="00637A"/>
                </a:solidFill>
                <a:latin typeface="Arial Black"/>
                <a:cs typeface="Arial Black"/>
              </a:defRPr>
            </a:lvl1pPr>
          </a:lstStyle>
          <a:p>
            <a:r>
              <a:rPr lang="es-ES"/>
              <a:t>Haga clic para modificar el estilo de título del patrón</a:t>
            </a:r>
            <a:endParaRPr/>
          </a:p>
        </p:txBody>
      </p:sp>
      <p:sp>
        <p:nvSpPr>
          <p:cNvPr id="466" name="Holder 3">
            <a:extLst>
              <a:ext uri="{FF2B5EF4-FFF2-40B4-BE49-F238E27FC236}">
                <a16:creationId xmlns:a16="http://schemas.microsoft.com/office/drawing/2014/main" id="{221B52BD-574B-4E41-8274-03B69292658E}"/>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467" name="Holder 4">
            <a:extLst>
              <a:ext uri="{FF2B5EF4-FFF2-40B4-BE49-F238E27FC236}">
                <a16:creationId xmlns:a16="http://schemas.microsoft.com/office/drawing/2014/main" id="{7A757C95-0ED9-435C-93BC-ED85EF721EEE}"/>
              </a:ext>
            </a:extLst>
          </p:cNvPr>
          <p:cNvSpPr>
            <a:spLocks noGrp="1"/>
          </p:cNvSpPr>
          <p:nvPr>
            <p:ph type="dt" sz="half" idx="11"/>
          </p:nvPr>
        </p:nvSpPr>
        <p:spPr/>
        <p:txBody>
          <a:bodyPr/>
          <a:lstStyle>
            <a:lvl1pPr algn="l">
              <a:defRPr>
                <a:solidFill>
                  <a:schemeClr val="tx1">
                    <a:tint val="75000"/>
                  </a:schemeClr>
                </a:solidFill>
              </a:defRPr>
            </a:lvl1pPr>
          </a:lstStyle>
          <a:p>
            <a:pPr>
              <a:defRPr/>
            </a:pPr>
            <a:fld id="{DBAA2967-9ECB-4A05-819A-212AE13D4754}" type="datetimeFigureOut">
              <a:rPr lang="en-US"/>
              <a:pPr>
                <a:defRPr/>
              </a:pPr>
              <a:t>1/14/2022</a:t>
            </a:fld>
            <a:endParaRPr lang="en-US" dirty="0"/>
          </a:p>
        </p:txBody>
      </p:sp>
      <p:sp>
        <p:nvSpPr>
          <p:cNvPr id="468" name="Holder 5">
            <a:extLst>
              <a:ext uri="{FF2B5EF4-FFF2-40B4-BE49-F238E27FC236}">
                <a16:creationId xmlns:a16="http://schemas.microsoft.com/office/drawing/2014/main" id="{BF846351-6719-42F7-A4A5-29CC9DEAF15B}"/>
              </a:ext>
            </a:extLst>
          </p:cNvPr>
          <p:cNvSpPr>
            <a:spLocks noGrp="1"/>
          </p:cNvSpPr>
          <p:nvPr>
            <p:ph type="sldNum" sz="quarter" idx="12"/>
          </p:nvPr>
        </p:nvSpPr>
        <p:spPr/>
        <p:txBody>
          <a:bodyPr/>
          <a:lstStyle>
            <a:lvl1pPr>
              <a:defRPr/>
            </a:lvl1pPr>
          </a:lstStyle>
          <a:p>
            <a:pPr>
              <a:defRPr/>
            </a:pPr>
            <a:fld id="{7404895E-C7F6-45E8-8DE7-1EBE31C1CBE7}" type="slidenum">
              <a:rPr lang="es-CL" altLang="es-CL"/>
              <a:pPr>
                <a:defRPr/>
              </a:pPr>
              <a:t>‹Nº›</a:t>
            </a:fld>
            <a:endParaRPr lang="es-CL" altLang="es-CL"/>
          </a:p>
        </p:txBody>
      </p:sp>
    </p:spTree>
    <p:extLst>
      <p:ext uri="{BB962C8B-B14F-4D97-AF65-F5344CB8AC3E}">
        <p14:creationId xmlns:p14="http://schemas.microsoft.com/office/powerpoint/2010/main" val="2172469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En blanco">
    <p:spTree>
      <p:nvGrpSpPr>
        <p:cNvPr id="1" name=""/>
        <p:cNvGrpSpPr/>
        <p:nvPr/>
      </p:nvGrpSpPr>
      <p:grpSpPr>
        <a:xfrm>
          <a:off x="0" y="0"/>
          <a:ext cx="0" cy="0"/>
          <a:chOff x="0" y="0"/>
          <a:chExt cx="0" cy="0"/>
        </a:xfrm>
      </p:grpSpPr>
      <p:sp>
        <p:nvSpPr>
          <p:cNvPr id="2" name="bk object 16">
            <a:extLst>
              <a:ext uri="{FF2B5EF4-FFF2-40B4-BE49-F238E27FC236}">
                <a16:creationId xmlns:a16="http://schemas.microsoft.com/office/drawing/2014/main" id="{01D8C8CB-9C04-4D67-9B65-659C434420ED}"/>
              </a:ext>
            </a:extLst>
          </p:cNvPr>
          <p:cNvSpPr>
            <a:spLocks noChangeArrowheads="1"/>
          </p:cNvSpPr>
          <p:nvPr/>
        </p:nvSpPr>
        <p:spPr bwMode="auto">
          <a:xfrm>
            <a:off x="0" y="0"/>
            <a:ext cx="12192000" cy="6858000"/>
          </a:xfrm>
          <a:prstGeom prst="rect">
            <a:avLst/>
          </a:prstGeom>
          <a:blipFill dpi="0" rotWithShape="1">
            <a:blip r:embed="rId2"/>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3" name="bk object 17">
            <a:extLst>
              <a:ext uri="{FF2B5EF4-FFF2-40B4-BE49-F238E27FC236}">
                <a16:creationId xmlns:a16="http://schemas.microsoft.com/office/drawing/2014/main" id="{761E3706-8755-45B6-8ACD-1AAF98129DEF}"/>
              </a:ext>
            </a:extLst>
          </p:cNvPr>
          <p:cNvSpPr>
            <a:spLocks noChangeArrowheads="1"/>
          </p:cNvSpPr>
          <p:nvPr/>
        </p:nvSpPr>
        <p:spPr bwMode="auto">
          <a:xfrm>
            <a:off x="0" y="611188"/>
            <a:ext cx="12192000" cy="6246812"/>
          </a:xfrm>
          <a:prstGeom prst="rect">
            <a:avLst/>
          </a:prstGeom>
          <a:blipFill dpi="0" rotWithShape="1">
            <a:blip r:embed="rId3"/>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 name="bk object 18">
            <a:extLst>
              <a:ext uri="{FF2B5EF4-FFF2-40B4-BE49-F238E27FC236}">
                <a16:creationId xmlns:a16="http://schemas.microsoft.com/office/drawing/2014/main" id="{2666B968-7B34-4E5A-A995-2245344CA0D8}"/>
              </a:ext>
            </a:extLst>
          </p:cNvPr>
          <p:cNvSpPr>
            <a:spLocks/>
          </p:cNvSpPr>
          <p:nvPr/>
        </p:nvSpPr>
        <p:spPr bwMode="auto">
          <a:xfrm>
            <a:off x="0" y="0"/>
            <a:ext cx="5713413" cy="5713413"/>
          </a:xfrm>
          <a:custGeom>
            <a:avLst/>
            <a:gdLst>
              <a:gd name="T0" fmla="*/ 0 w 9420860"/>
              <a:gd name="T1" fmla="*/ 0 h 9420860"/>
              <a:gd name="T2" fmla="*/ 0 w 9420860"/>
              <a:gd name="T3" fmla="*/ 0 h 9420860"/>
              <a:gd name="T4" fmla="*/ 0 w 9420860"/>
              <a:gd name="T5" fmla="*/ 0 h 9420860"/>
              <a:gd name="T6" fmla="*/ 0 w 9420860"/>
              <a:gd name="T7" fmla="*/ 0 h 9420860"/>
              <a:gd name="T8" fmla="*/ 0 w 9420860"/>
              <a:gd name="T9" fmla="*/ 0 h 9420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20860" h="9420860">
                <a:moveTo>
                  <a:pt x="9420719" y="0"/>
                </a:moveTo>
                <a:lnTo>
                  <a:pt x="9379024" y="0"/>
                </a:lnTo>
                <a:lnTo>
                  <a:pt x="0" y="9379032"/>
                </a:lnTo>
                <a:lnTo>
                  <a:pt x="0" y="9420728"/>
                </a:lnTo>
                <a:lnTo>
                  <a:pt x="942071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 name="bk object 19">
            <a:extLst>
              <a:ext uri="{FF2B5EF4-FFF2-40B4-BE49-F238E27FC236}">
                <a16:creationId xmlns:a16="http://schemas.microsoft.com/office/drawing/2014/main" id="{29CCCE73-54BB-4177-A290-0CFD0BEAC308}"/>
              </a:ext>
            </a:extLst>
          </p:cNvPr>
          <p:cNvSpPr>
            <a:spLocks/>
          </p:cNvSpPr>
          <p:nvPr/>
        </p:nvSpPr>
        <p:spPr bwMode="auto">
          <a:xfrm>
            <a:off x="0" y="0"/>
            <a:ext cx="6186488" cy="6186488"/>
          </a:xfrm>
          <a:custGeom>
            <a:avLst/>
            <a:gdLst>
              <a:gd name="T0" fmla="*/ 0 w 10202545"/>
              <a:gd name="T1" fmla="*/ 0 h 10202545"/>
              <a:gd name="T2" fmla="*/ 0 w 10202545"/>
              <a:gd name="T3" fmla="*/ 0 h 10202545"/>
              <a:gd name="T4" fmla="*/ 0 w 10202545"/>
              <a:gd name="T5" fmla="*/ 0 h 10202545"/>
              <a:gd name="T6" fmla="*/ 0 w 10202545"/>
              <a:gd name="T7" fmla="*/ 0 h 10202545"/>
              <a:gd name="T8" fmla="*/ 0 w 10202545"/>
              <a:gd name="T9" fmla="*/ 0 h 10202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2545" h="10202545">
                <a:moveTo>
                  <a:pt x="10202262" y="0"/>
                </a:moveTo>
                <a:lnTo>
                  <a:pt x="10160557" y="0"/>
                </a:lnTo>
                <a:lnTo>
                  <a:pt x="0" y="10160575"/>
                </a:lnTo>
                <a:lnTo>
                  <a:pt x="0" y="10202271"/>
                </a:lnTo>
                <a:lnTo>
                  <a:pt x="1020226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 name="bk object 20">
            <a:extLst>
              <a:ext uri="{FF2B5EF4-FFF2-40B4-BE49-F238E27FC236}">
                <a16:creationId xmlns:a16="http://schemas.microsoft.com/office/drawing/2014/main" id="{A4D3DBE1-00B7-4653-A2E7-EA3FF48A0DDA}"/>
              </a:ext>
            </a:extLst>
          </p:cNvPr>
          <p:cNvSpPr>
            <a:spLocks/>
          </p:cNvSpPr>
          <p:nvPr/>
        </p:nvSpPr>
        <p:spPr bwMode="auto">
          <a:xfrm>
            <a:off x="0" y="0"/>
            <a:ext cx="6661150" cy="6661150"/>
          </a:xfrm>
          <a:custGeom>
            <a:avLst/>
            <a:gdLst>
              <a:gd name="T0" fmla="*/ 0 w 10984230"/>
              <a:gd name="T1" fmla="*/ 0 h 10984230"/>
              <a:gd name="T2" fmla="*/ 0 w 10984230"/>
              <a:gd name="T3" fmla="*/ 0 h 10984230"/>
              <a:gd name="T4" fmla="*/ 0 w 10984230"/>
              <a:gd name="T5" fmla="*/ 0 h 10984230"/>
              <a:gd name="T6" fmla="*/ 0 w 10984230"/>
              <a:gd name="T7" fmla="*/ 0 h 10984230"/>
              <a:gd name="T8" fmla="*/ 0 w 10984230"/>
              <a:gd name="T9" fmla="*/ 0 h 10984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84230" h="10984230">
                <a:moveTo>
                  <a:pt x="10983826" y="0"/>
                </a:moveTo>
                <a:lnTo>
                  <a:pt x="10942131" y="0"/>
                </a:lnTo>
                <a:lnTo>
                  <a:pt x="0" y="10942121"/>
                </a:lnTo>
                <a:lnTo>
                  <a:pt x="0" y="10983816"/>
                </a:lnTo>
                <a:lnTo>
                  <a:pt x="10983826"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 name="bk object 21">
            <a:extLst>
              <a:ext uri="{FF2B5EF4-FFF2-40B4-BE49-F238E27FC236}">
                <a16:creationId xmlns:a16="http://schemas.microsoft.com/office/drawing/2014/main" id="{07DE41BE-B759-41D8-A689-8A1482C97874}"/>
              </a:ext>
            </a:extLst>
          </p:cNvPr>
          <p:cNvSpPr>
            <a:spLocks/>
          </p:cNvSpPr>
          <p:nvPr/>
        </p:nvSpPr>
        <p:spPr bwMode="auto">
          <a:xfrm>
            <a:off x="252413"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61" y="0"/>
                </a:moveTo>
                <a:lnTo>
                  <a:pt x="11308566" y="0"/>
                </a:lnTo>
                <a:lnTo>
                  <a:pt x="0" y="11308556"/>
                </a:lnTo>
                <a:lnTo>
                  <a:pt x="41695" y="11308556"/>
                </a:lnTo>
                <a:lnTo>
                  <a:pt x="1135026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 name="bk object 22">
            <a:extLst>
              <a:ext uri="{FF2B5EF4-FFF2-40B4-BE49-F238E27FC236}">
                <a16:creationId xmlns:a16="http://schemas.microsoft.com/office/drawing/2014/main" id="{959312C5-63CC-40B4-9F71-7EB04864FCA7}"/>
              </a:ext>
            </a:extLst>
          </p:cNvPr>
          <p:cNvSpPr>
            <a:spLocks/>
          </p:cNvSpPr>
          <p:nvPr/>
        </p:nvSpPr>
        <p:spPr bwMode="auto">
          <a:xfrm>
            <a:off x="725488"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50" y="0"/>
                </a:moveTo>
                <a:lnTo>
                  <a:pt x="11308566" y="0"/>
                </a:lnTo>
                <a:lnTo>
                  <a:pt x="0" y="11308556"/>
                </a:lnTo>
                <a:lnTo>
                  <a:pt x="41684" y="11308556"/>
                </a:lnTo>
                <a:lnTo>
                  <a:pt x="1135025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 name="bk object 23">
            <a:extLst>
              <a:ext uri="{FF2B5EF4-FFF2-40B4-BE49-F238E27FC236}">
                <a16:creationId xmlns:a16="http://schemas.microsoft.com/office/drawing/2014/main" id="{F239C86A-8C13-4194-955A-E3F96300D4D9}"/>
              </a:ext>
            </a:extLst>
          </p:cNvPr>
          <p:cNvSpPr>
            <a:spLocks/>
          </p:cNvSpPr>
          <p:nvPr/>
        </p:nvSpPr>
        <p:spPr bwMode="auto">
          <a:xfrm>
            <a:off x="1200150"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50" y="0"/>
                </a:moveTo>
                <a:lnTo>
                  <a:pt x="11308566" y="0"/>
                </a:lnTo>
                <a:lnTo>
                  <a:pt x="0" y="11308556"/>
                </a:lnTo>
                <a:lnTo>
                  <a:pt x="41684" y="11308556"/>
                </a:lnTo>
                <a:lnTo>
                  <a:pt x="1135025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 name="bk object 24">
            <a:extLst>
              <a:ext uri="{FF2B5EF4-FFF2-40B4-BE49-F238E27FC236}">
                <a16:creationId xmlns:a16="http://schemas.microsoft.com/office/drawing/2014/main" id="{D6467BB0-AD29-489A-9A39-2B33B93807D7}"/>
              </a:ext>
            </a:extLst>
          </p:cNvPr>
          <p:cNvSpPr>
            <a:spLocks/>
          </p:cNvSpPr>
          <p:nvPr/>
        </p:nvSpPr>
        <p:spPr bwMode="auto">
          <a:xfrm>
            <a:off x="1674813"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 name="bk object 25">
            <a:extLst>
              <a:ext uri="{FF2B5EF4-FFF2-40B4-BE49-F238E27FC236}">
                <a16:creationId xmlns:a16="http://schemas.microsoft.com/office/drawing/2014/main" id="{024FF815-41B3-4511-B0EB-1D46DFAC5FCD}"/>
              </a:ext>
            </a:extLst>
          </p:cNvPr>
          <p:cNvSpPr>
            <a:spLocks/>
          </p:cNvSpPr>
          <p:nvPr/>
        </p:nvSpPr>
        <p:spPr bwMode="auto">
          <a:xfrm>
            <a:off x="2147888"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3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 name="bk object 26">
            <a:extLst>
              <a:ext uri="{FF2B5EF4-FFF2-40B4-BE49-F238E27FC236}">
                <a16:creationId xmlns:a16="http://schemas.microsoft.com/office/drawing/2014/main" id="{0037EB95-CC8D-4FD4-986B-CD78406448AE}"/>
              </a:ext>
            </a:extLst>
          </p:cNvPr>
          <p:cNvSpPr>
            <a:spLocks/>
          </p:cNvSpPr>
          <p:nvPr/>
        </p:nvSpPr>
        <p:spPr bwMode="auto">
          <a:xfrm>
            <a:off x="2622550"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3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 name="bk object 27">
            <a:extLst>
              <a:ext uri="{FF2B5EF4-FFF2-40B4-BE49-F238E27FC236}">
                <a16:creationId xmlns:a16="http://schemas.microsoft.com/office/drawing/2014/main" id="{9FAD5659-4929-4732-BC63-8AA86FBCBA77}"/>
              </a:ext>
            </a:extLst>
          </p:cNvPr>
          <p:cNvSpPr>
            <a:spLocks/>
          </p:cNvSpPr>
          <p:nvPr/>
        </p:nvSpPr>
        <p:spPr bwMode="auto">
          <a:xfrm>
            <a:off x="3094038" y="0"/>
            <a:ext cx="6886575"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3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 name="bk object 28">
            <a:extLst>
              <a:ext uri="{FF2B5EF4-FFF2-40B4-BE49-F238E27FC236}">
                <a16:creationId xmlns:a16="http://schemas.microsoft.com/office/drawing/2014/main" id="{802A43F8-E742-49E0-801D-10682E3897C4}"/>
              </a:ext>
            </a:extLst>
          </p:cNvPr>
          <p:cNvSpPr>
            <a:spLocks/>
          </p:cNvSpPr>
          <p:nvPr/>
        </p:nvSpPr>
        <p:spPr bwMode="auto">
          <a:xfrm>
            <a:off x="0" y="990600"/>
            <a:ext cx="5441950" cy="5454650"/>
          </a:xfrm>
          <a:custGeom>
            <a:avLst/>
            <a:gdLst>
              <a:gd name="T0" fmla="*/ 0 w 8973820"/>
              <a:gd name="T1" fmla="*/ 0 h 8993505"/>
              <a:gd name="T2" fmla="*/ 0 w 8973820"/>
              <a:gd name="T3" fmla="*/ 0 h 8993505"/>
              <a:gd name="T4" fmla="*/ 0 w 8973820"/>
              <a:gd name="T5" fmla="*/ 0 h 8993505"/>
              <a:gd name="T6" fmla="*/ 0 w 8973820"/>
              <a:gd name="T7" fmla="*/ 0 h 8993505"/>
              <a:gd name="T8" fmla="*/ 0 w 8973820"/>
              <a:gd name="T9" fmla="*/ 0 h 8993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73820" h="8993505">
                <a:moveTo>
                  <a:pt x="0" y="0"/>
                </a:moveTo>
                <a:lnTo>
                  <a:pt x="0" y="39488"/>
                </a:lnTo>
                <a:lnTo>
                  <a:pt x="8954027" y="8993508"/>
                </a:lnTo>
                <a:lnTo>
                  <a:pt x="8973775" y="8973759"/>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 name="bk object 29">
            <a:extLst>
              <a:ext uri="{FF2B5EF4-FFF2-40B4-BE49-F238E27FC236}">
                <a16:creationId xmlns:a16="http://schemas.microsoft.com/office/drawing/2014/main" id="{21DA237D-1A5B-4746-9EFD-2DE4B4E5756A}"/>
              </a:ext>
            </a:extLst>
          </p:cNvPr>
          <p:cNvSpPr>
            <a:spLocks/>
          </p:cNvSpPr>
          <p:nvPr/>
        </p:nvSpPr>
        <p:spPr bwMode="auto">
          <a:xfrm>
            <a:off x="0" y="1289050"/>
            <a:ext cx="5532438" cy="5543550"/>
          </a:xfrm>
          <a:custGeom>
            <a:avLst/>
            <a:gdLst>
              <a:gd name="T0" fmla="*/ 0 w 9123045"/>
              <a:gd name="T1" fmla="*/ 0 h 9142730"/>
              <a:gd name="T2" fmla="*/ 0 w 9123045"/>
              <a:gd name="T3" fmla="*/ 0 h 9142730"/>
              <a:gd name="T4" fmla="*/ 0 w 9123045"/>
              <a:gd name="T5" fmla="*/ 0 h 9142730"/>
              <a:gd name="T6" fmla="*/ 0 w 9123045"/>
              <a:gd name="T7" fmla="*/ 0 h 9142730"/>
              <a:gd name="T8" fmla="*/ 0 w 9123045"/>
              <a:gd name="T9" fmla="*/ 0 h 9142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3045" h="9142730">
                <a:moveTo>
                  <a:pt x="0" y="0"/>
                </a:moveTo>
                <a:lnTo>
                  <a:pt x="0" y="39488"/>
                </a:lnTo>
                <a:lnTo>
                  <a:pt x="9102911" y="9142391"/>
                </a:lnTo>
                <a:lnTo>
                  <a:pt x="9122659" y="912264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 name="bk object 30">
            <a:extLst>
              <a:ext uri="{FF2B5EF4-FFF2-40B4-BE49-F238E27FC236}">
                <a16:creationId xmlns:a16="http://schemas.microsoft.com/office/drawing/2014/main" id="{E0327E04-9283-4A56-9E9B-49EE38EE234B}"/>
              </a:ext>
            </a:extLst>
          </p:cNvPr>
          <p:cNvSpPr>
            <a:spLocks/>
          </p:cNvSpPr>
          <p:nvPr/>
        </p:nvSpPr>
        <p:spPr bwMode="auto">
          <a:xfrm>
            <a:off x="0" y="1587500"/>
            <a:ext cx="5270500" cy="5270500"/>
          </a:xfrm>
          <a:custGeom>
            <a:avLst/>
            <a:gdLst>
              <a:gd name="T0" fmla="*/ 0 w 8692515"/>
              <a:gd name="T1" fmla="*/ 0 h 8692515"/>
              <a:gd name="T2" fmla="*/ 0 w 8692515"/>
              <a:gd name="T3" fmla="*/ 0 h 8692515"/>
              <a:gd name="T4" fmla="*/ 0 w 8692515"/>
              <a:gd name="T5" fmla="*/ 0 h 8692515"/>
              <a:gd name="T6" fmla="*/ 0 w 8692515"/>
              <a:gd name="T7" fmla="*/ 0 h 8692515"/>
              <a:gd name="T8" fmla="*/ 0 w 8692515"/>
              <a:gd name="T9" fmla="*/ 0 h 86925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92515" h="8692515">
                <a:moveTo>
                  <a:pt x="0" y="0"/>
                </a:moveTo>
                <a:lnTo>
                  <a:pt x="0" y="39485"/>
                </a:lnTo>
                <a:lnTo>
                  <a:pt x="8652688" y="8692174"/>
                </a:lnTo>
                <a:lnTo>
                  <a:pt x="8692174" y="8692174"/>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 name="bk object 31">
            <a:extLst>
              <a:ext uri="{FF2B5EF4-FFF2-40B4-BE49-F238E27FC236}">
                <a16:creationId xmlns:a16="http://schemas.microsoft.com/office/drawing/2014/main" id="{856D21B3-B397-4C55-B856-CA672CB586A0}"/>
              </a:ext>
            </a:extLst>
          </p:cNvPr>
          <p:cNvSpPr>
            <a:spLocks/>
          </p:cNvSpPr>
          <p:nvPr/>
        </p:nvSpPr>
        <p:spPr bwMode="auto">
          <a:xfrm>
            <a:off x="0" y="1884363"/>
            <a:ext cx="4973638" cy="4973637"/>
          </a:xfrm>
          <a:custGeom>
            <a:avLst/>
            <a:gdLst>
              <a:gd name="T0" fmla="*/ 0 w 8201659"/>
              <a:gd name="T1" fmla="*/ 0 h 8201659"/>
              <a:gd name="T2" fmla="*/ 0 w 8201659"/>
              <a:gd name="T3" fmla="*/ 0 h 8201659"/>
              <a:gd name="T4" fmla="*/ 0 w 8201659"/>
              <a:gd name="T5" fmla="*/ 0 h 8201659"/>
              <a:gd name="T6" fmla="*/ 0 w 8201659"/>
              <a:gd name="T7" fmla="*/ 0 h 8201659"/>
              <a:gd name="T8" fmla="*/ 0 w 8201659"/>
              <a:gd name="T9" fmla="*/ 0 h 820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1659" h="8201659">
                <a:moveTo>
                  <a:pt x="0" y="0"/>
                </a:moveTo>
                <a:lnTo>
                  <a:pt x="0" y="39485"/>
                </a:lnTo>
                <a:lnTo>
                  <a:pt x="8161756" y="8201227"/>
                </a:lnTo>
                <a:lnTo>
                  <a:pt x="8201241" y="8201227"/>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 name="bk object 32">
            <a:extLst>
              <a:ext uri="{FF2B5EF4-FFF2-40B4-BE49-F238E27FC236}">
                <a16:creationId xmlns:a16="http://schemas.microsoft.com/office/drawing/2014/main" id="{C2D9A8AA-25A4-4DBB-A127-74080DAB022A}"/>
              </a:ext>
            </a:extLst>
          </p:cNvPr>
          <p:cNvSpPr>
            <a:spLocks/>
          </p:cNvSpPr>
          <p:nvPr/>
        </p:nvSpPr>
        <p:spPr bwMode="auto">
          <a:xfrm>
            <a:off x="0" y="2182813"/>
            <a:ext cx="4675188" cy="4675187"/>
          </a:xfrm>
          <a:custGeom>
            <a:avLst/>
            <a:gdLst>
              <a:gd name="T0" fmla="*/ 0 w 7710805"/>
              <a:gd name="T1" fmla="*/ 0 h 7710805"/>
              <a:gd name="T2" fmla="*/ 0 w 7710805"/>
              <a:gd name="T3" fmla="*/ 0 h 7710805"/>
              <a:gd name="T4" fmla="*/ 0 w 7710805"/>
              <a:gd name="T5" fmla="*/ 0 h 7710805"/>
              <a:gd name="T6" fmla="*/ 0 w 7710805"/>
              <a:gd name="T7" fmla="*/ 0 h 7710805"/>
              <a:gd name="T8" fmla="*/ 0 w 7710805"/>
              <a:gd name="T9" fmla="*/ 0 h 7710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0805" h="7710805">
                <a:moveTo>
                  <a:pt x="0" y="0"/>
                </a:moveTo>
                <a:lnTo>
                  <a:pt x="0" y="39487"/>
                </a:lnTo>
                <a:lnTo>
                  <a:pt x="7670843" y="7710324"/>
                </a:lnTo>
                <a:lnTo>
                  <a:pt x="7710337" y="7710324"/>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 name="bk object 33">
            <a:extLst>
              <a:ext uri="{FF2B5EF4-FFF2-40B4-BE49-F238E27FC236}">
                <a16:creationId xmlns:a16="http://schemas.microsoft.com/office/drawing/2014/main" id="{5F8517DB-465A-426F-80E7-BAC5E1C81F66}"/>
              </a:ext>
            </a:extLst>
          </p:cNvPr>
          <p:cNvSpPr>
            <a:spLocks/>
          </p:cNvSpPr>
          <p:nvPr/>
        </p:nvSpPr>
        <p:spPr bwMode="auto">
          <a:xfrm>
            <a:off x="0" y="2481263"/>
            <a:ext cx="4379913" cy="4376737"/>
          </a:xfrm>
          <a:custGeom>
            <a:avLst/>
            <a:gdLst>
              <a:gd name="T0" fmla="*/ 0 w 7219950"/>
              <a:gd name="T1" fmla="*/ 0 h 7219950"/>
              <a:gd name="T2" fmla="*/ 0 w 7219950"/>
              <a:gd name="T3" fmla="*/ 0 h 7219950"/>
              <a:gd name="T4" fmla="*/ 0 w 7219950"/>
              <a:gd name="T5" fmla="*/ 0 h 7219950"/>
              <a:gd name="T6" fmla="*/ 0 w 7219950"/>
              <a:gd name="T7" fmla="*/ 0 h 7219950"/>
              <a:gd name="T8" fmla="*/ 0 w 7219950"/>
              <a:gd name="T9" fmla="*/ 0 h 7219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19950" h="7219950">
                <a:moveTo>
                  <a:pt x="0" y="0"/>
                </a:moveTo>
                <a:lnTo>
                  <a:pt x="0" y="39477"/>
                </a:lnTo>
                <a:lnTo>
                  <a:pt x="7179908" y="7219385"/>
                </a:lnTo>
                <a:lnTo>
                  <a:pt x="7219391" y="7219385"/>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 name="bk object 34">
            <a:extLst>
              <a:ext uri="{FF2B5EF4-FFF2-40B4-BE49-F238E27FC236}">
                <a16:creationId xmlns:a16="http://schemas.microsoft.com/office/drawing/2014/main" id="{FD85D025-D1B1-4C71-B6D2-5A94A08CF161}"/>
              </a:ext>
            </a:extLst>
          </p:cNvPr>
          <p:cNvSpPr>
            <a:spLocks/>
          </p:cNvSpPr>
          <p:nvPr/>
        </p:nvSpPr>
        <p:spPr bwMode="auto">
          <a:xfrm>
            <a:off x="0" y="2776538"/>
            <a:ext cx="4081463" cy="4081462"/>
          </a:xfrm>
          <a:custGeom>
            <a:avLst/>
            <a:gdLst>
              <a:gd name="T0" fmla="*/ 0 w 6729095"/>
              <a:gd name="T1" fmla="*/ 0 h 6729095"/>
              <a:gd name="T2" fmla="*/ 0 w 6729095"/>
              <a:gd name="T3" fmla="*/ 0 h 6729095"/>
              <a:gd name="T4" fmla="*/ 0 w 6729095"/>
              <a:gd name="T5" fmla="*/ 0 h 6729095"/>
              <a:gd name="T6" fmla="*/ 0 w 6729095"/>
              <a:gd name="T7" fmla="*/ 0 h 6729095"/>
              <a:gd name="T8" fmla="*/ 0 w 6729095"/>
              <a:gd name="T9" fmla="*/ 0 h 6729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9095" h="6729095">
                <a:moveTo>
                  <a:pt x="0" y="0"/>
                </a:moveTo>
                <a:lnTo>
                  <a:pt x="0" y="39483"/>
                </a:lnTo>
                <a:lnTo>
                  <a:pt x="6689001" y="6728479"/>
                </a:lnTo>
                <a:lnTo>
                  <a:pt x="6728479" y="6728479"/>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 name="bk object 35">
            <a:extLst>
              <a:ext uri="{FF2B5EF4-FFF2-40B4-BE49-F238E27FC236}">
                <a16:creationId xmlns:a16="http://schemas.microsoft.com/office/drawing/2014/main" id="{52C94D9E-A3E3-4C4E-B8D8-D93D7EA5CB16}"/>
              </a:ext>
            </a:extLst>
          </p:cNvPr>
          <p:cNvSpPr>
            <a:spLocks/>
          </p:cNvSpPr>
          <p:nvPr/>
        </p:nvSpPr>
        <p:spPr bwMode="auto">
          <a:xfrm>
            <a:off x="0" y="3074988"/>
            <a:ext cx="3783013" cy="3783012"/>
          </a:xfrm>
          <a:custGeom>
            <a:avLst/>
            <a:gdLst>
              <a:gd name="T0" fmla="*/ 0 w 6237605"/>
              <a:gd name="T1" fmla="*/ 0 h 6237605"/>
              <a:gd name="T2" fmla="*/ 0 w 6237605"/>
              <a:gd name="T3" fmla="*/ 0 h 6237605"/>
              <a:gd name="T4" fmla="*/ 0 w 6237605"/>
              <a:gd name="T5" fmla="*/ 0 h 6237605"/>
              <a:gd name="T6" fmla="*/ 0 w 6237605"/>
              <a:gd name="T7" fmla="*/ 0 h 6237605"/>
              <a:gd name="T8" fmla="*/ 0 w 6237605"/>
              <a:gd name="T9" fmla="*/ 0 h 6237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37605" h="6237605">
                <a:moveTo>
                  <a:pt x="0" y="0"/>
                </a:moveTo>
                <a:lnTo>
                  <a:pt x="0" y="39476"/>
                </a:lnTo>
                <a:lnTo>
                  <a:pt x="6198090" y="6237561"/>
                </a:lnTo>
                <a:lnTo>
                  <a:pt x="6237572" y="6237561"/>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 name="bk object 36">
            <a:extLst>
              <a:ext uri="{FF2B5EF4-FFF2-40B4-BE49-F238E27FC236}">
                <a16:creationId xmlns:a16="http://schemas.microsoft.com/office/drawing/2014/main" id="{923B2480-CC90-4EE1-A729-EB4173DE65B9}"/>
              </a:ext>
            </a:extLst>
          </p:cNvPr>
          <p:cNvSpPr>
            <a:spLocks/>
          </p:cNvSpPr>
          <p:nvPr/>
        </p:nvSpPr>
        <p:spPr bwMode="auto">
          <a:xfrm>
            <a:off x="0" y="3371850"/>
            <a:ext cx="3486150" cy="3486150"/>
          </a:xfrm>
          <a:custGeom>
            <a:avLst/>
            <a:gdLst>
              <a:gd name="T0" fmla="*/ 0 w 5746750"/>
              <a:gd name="T1" fmla="*/ 0 h 5746750"/>
              <a:gd name="T2" fmla="*/ 0 w 5746750"/>
              <a:gd name="T3" fmla="*/ 0 h 5746750"/>
              <a:gd name="T4" fmla="*/ 0 w 5746750"/>
              <a:gd name="T5" fmla="*/ 0 h 5746750"/>
              <a:gd name="T6" fmla="*/ 0 w 5746750"/>
              <a:gd name="T7" fmla="*/ 0 h 5746750"/>
              <a:gd name="T8" fmla="*/ 0 w 5746750"/>
              <a:gd name="T9" fmla="*/ 0 h 5746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6750" h="5746750">
                <a:moveTo>
                  <a:pt x="0" y="0"/>
                </a:moveTo>
                <a:lnTo>
                  <a:pt x="0" y="39494"/>
                </a:lnTo>
                <a:lnTo>
                  <a:pt x="5707149" y="5746643"/>
                </a:lnTo>
                <a:lnTo>
                  <a:pt x="5746638" y="574664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 name="bk object 37">
            <a:extLst>
              <a:ext uri="{FF2B5EF4-FFF2-40B4-BE49-F238E27FC236}">
                <a16:creationId xmlns:a16="http://schemas.microsoft.com/office/drawing/2014/main" id="{BC33E6F4-4876-4429-AD6C-C0753FB2CA0A}"/>
              </a:ext>
            </a:extLst>
          </p:cNvPr>
          <p:cNvSpPr>
            <a:spLocks/>
          </p:cNvSpPr>
          <p:nvPr/>
        </p:nvSpPr>
        <p:spPr bwMode="auto">
          <a:xfrm>
            <a:off x="0" y="3670300"/>
            <a:ext cx="3187700" cy="3187700"/>
          </a:xfrm>
          <a:custGeom>
            <a:avLst/>
            <a:gdLst>
              <a:gd name="T0" fmla="*/ 0 w 5255895"/>
              <a:gd name="T1" fmla="*/ 0 h 5255895"/>
              <a:gd name="T2" fmla="*/ 0 w 5255895"/>
              <a:gd name="T3" fmla="*/ 0 h 5255895"/>
              <a:gd name="T4" fmla="*/ 0 w 5255895"/>
              <a:gd name="T5" fmla="*/ 0 h 5255895"/>
              <a:gd name="T6" fmla="*/ 0 w 5255895"/>
              <a:gd name="T7" fmla="*/ 0 h 5255895"/>
              <a:gd name="T8" fmla="*/ 0 w 5255895"/>
              <a:gd name="T9" fmla="*/ 0 h 52558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55895" h="5255895">
                <a:moveTo>
                  <a:pt x="0" y="0"/>
                </a:moveTo>
                <a:lnTo>
                  <a:pt x="0" y="39485"/>
                </a:lnTo>
                <a:lnTo>
                  <a:pt x="5216239" y="5255720"/>
                </a:lnTo>
                <a:lnTo>
                  <a:pt x="5255725" y="5255720"/>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 name="bk object 38">
            <a:extLst>
              <a:ext uri="{FF2B5EF4-FFF2-40B4-BE49-F238E27FC236}">
                <a16:creationId xmlns:a16="http://schemas.microsoft.com/office/drawing/2014/main" id="{EA153F00-3331-47C9-B173-15680EC73A1F}"/>
              </a:ext>
            </a:extLst>
          </p:cNvPr>
          <p:cNvSpPr>
            <a:spLocks noChangeArrowheads="1"/>
          </p:cNvSpPr>
          <p:nvPr/>
        </p:nvSpPr>
        <p:spPr bwMode="auto">
          <a:xfrm>
            <a:off x="0" y="0"/>
            <a:ext cx="12192000" cy="6858000"/>
          </a:xfrm>
          <a:prstGeom prst="rect">
            <a:avLst/>
          </a:prstGeom>
          <a:blipFill dpi="0" rotWithShape="1">
            <a:blip r:embed="rId4"/>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25" name="bk object 39">
            <a:extLst>
              <a:ext uri="{FF2B5EF4-FFF2-40B4-BE49-F238E27FC236}">
                <a16:creationId xmlns:a16="http://schemas.microsoft.com/office/drawing/2014/main" id="{0A88A4A3-56CF-4623-8B88-C93F4797C34B}"/>
              </a:ext>
            </a:extLst>
          </p:cNvPr>
          <p:cNvSpPr>
            <a:spLocks/>
          </p:cNvSpPr>
          <p:nvPr/>
        </p:nvSpPr>
        <p:spPr bwMode="auto">
          <a:xfrm>
            <a:off x="852488" y="2233613"/>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78" y="57281"/>
                </a:lnTo>
                <a:lnTo>
                  <a:pt x="37221" y="56057"/>
                </a:lnTo>
                <a:lnTo>
                  <a:pt x="46908" y="50818"/>
                </a:lnTo>
                <a:lnTo>
                  <a:pt x="54090" y="41954"/>
                </a:lnTo>
                <a:lnTo>
                  <a:pt x="57272" y="31002"/>
                </a:lnTo>
                <a:lnTo>
                  <a:pt x="56052" y="20058"/>
                </a:lnTo>
                <a:lnTo>
                  <a:pt x="50816"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 name="bk object 40">
            <a:extLst>
              <a:ext uri="{FF2B5EF4-FFF2-40B4-BE49-F238E27FC236}">
                <a16:creationId xmlns:a16="http://schemas.microsoft.com/office/drawing/2014/main" id="{24676ABA-D375-4165-8203-B70B386CCAFE}"/>
              </a:ext>
            </a:extLst>
          </p:cNvPr>
          <p:cNvSpPr>
            <a:spLocks/>
          </p:cNvSpPr>
          <p:nvPr/>
        </p:nvSpPr>
        <p:spPr bwMode="auto">
          <a:xfrm>
            <a:off x="1293813" y="22812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 name="bk object 41">
            <a:extLst>
              <a:ext uri="{FF2B5EF4-FFF2-40B4-BE49-F238E27FC236}">
                <a16:creationId xmlns:a16="http://schemas.microsoft.com/office/drawing/2014/main" id="{58718367-FA99-4E40-B4DC-01461EA03A01}"/>
              </a:ext>
            </a:extLst>
          </p:cNvPr>
          <p:cNvSpPr>
            <a:spLocks/>
          </p:cNvSpPr>
          <p:nvPr/>
        </p:nvSpPr>
        <p:spPr bwMode="auto">
          <a:xfrm>
            <a:off x="1747838" y="2317750"/>
            <a:ext cx="36512"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 name="bk object 42">
            <a:extLst>
              <a:ext uri="{FF2B5EF4-FFF2-40B4-BE49-F238E27FC236}">
                <a16:creationId xmlns:a16="http://schemas.microsoft.com/office/drawing/2014/main" id="{28FF589D-B928-43FC-B281-C0A481E786ED}"/>
              </a:ext>
            </a:extLst>
          </p:cNvPr>
          <p:cNvSpPr>
            <a:spLocks/>
          </p:cNvSpPr>
          <p:nvPr/>
        </p:nvSpPr>
        <p:spPr bwMode="auto">
          <a:xfrm>
            <a:off x="2217738" y="2343150"/>
            <a:ext cx="36512"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0"/>
                </a:lnTo>
                <a:lnTo>
                  <a:pt x="10366" y="6458"/>
                </a:lnTo>
                <a:lnTo>
                  <a:pt x="3186" y="15322"/>
                </a:lnTo>
                <a:lnTo>
                  <a:pt x="0" y="26279"/>
                </a:lnTo>
                <a:lnTo>
                  <a:pt x="1220" y="37226"/>
                </a:lnTo>
                <a:lnTo>
                  <a:pt x="6458" y="46914"/>
                </a:lnTo>
                <a:lnTo>
                  <a:pt x="15322" y="54096"/>
                </a:lnTo>
                <a:lnTo>
                  <a:pt x="26279" y="57276"/>
                </a:lnTo>
                <a:lnTo>
                  <a:pt x="37226" y="56052"/>
                </a:lnTo>
                <a:lnTo>
                  <a:pt x="46914" y="50814"/>
                </a:lnTo>
                <a:lnTo>
                  <a:pt x="54096" y="41949"/>
                </a:lnTo>
                <a:lnTo>
                  <a:pt x="57276" y="30998"/>
                </a:lnTo>
                <a:lnTo>
                  <a:pt x="56052" y="20055"/>
                </a:lnTo>
                <a:lnTo>
                  <a:pt x="50814" y="10368"/>
                </a:lnTo>
                <a:lnTo>
                  <a:pt x="41949" y="3186"/>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 name="bk object 43">
            <a:extLst>
              <a:ext uri="{FF2B5EF4-FFF2-40B4-BE49-F238E27FC236}">
                <a16:creationId xmlns:a16="http://schemas.microsoft.com/office/drawing/2014/main" id="{A92013CB-318E-441E-8590-137EE961262E}"/>
              </a:ext>
            </a:extLst>
          </p:cNvPr>
          <p:cNvSpPr>
            <a:spLocks/>
          </p:cNvSpPr>
          <p:nvPr/>
        </p:nvSpPr>
        <p:spPr bwMode="auto">
          <a:xfrm>
            <a:off x="2700338" y="23574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2" y="1223"/>
                </a:lnTo>
                <a:lnTo>
                  <a:pt x="10364" y="6461"/>
                </a:lnTo>
                <a:lnTo>
                  <a:pt x="3182" y="15321"/>
                </a:lnTo>
                <a:lnTo>
                  <a:pt x="0" y="26278"/>
                </a:lnTo>
                <a:lnTo>
                  <a:pt x="1221" y="37224"/>
                </a:lnTo>
                <a:lnTo>
                  <a:pt x="6459" y="46912"/>
                </a:lnTo>
                <a:lnTo>
                  <a:pt x="15328" y="54094"/>
                </a:lnTo>
                <a:lnTo>
                  <a:pt x="26279" y="57275"/>
                </a:lnTo>
                <a:lnTo>
                  <a:pt x="37223" y="56051"/>
                </a:lnTo>
                <a:lnTo>
                  <a:pt x="46909" y="50812"/>
                </a:lnTo>
                <a:lnTo>
                  <a:pt x="54091" y="41948"/>
                </a:lnTo>
                <a:lnTo>
                  <a:pt x="57273" y="30997"/>
                </a:lnTo>
                <a:lnTo>
                  <a:pt x="56053" y="20053"/>
                </a:lnTo>
                <a:lnTo>
                  <a:pt x="50818" y="10366"/>
                </a:lnTo>
                <a:lnTo>
                  <a:pt x="41955" y="3185"/>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 name="bk object 44">
            <a:extLst>
              <a:ext uri="{FF2B5EF4-FFF2-40B4-BE49-F238E27FC236}">
                <a16:creationId xmlns:a16="http://schemas.microsoft.com/office/drawing/2014/main" id="{A1FD334F-FE1F-4765-B048-6E530BCD1EF4}"/>
              </a:ext>
            </a:extLst>
          </p:cNvPr>
          <p:cNvSpPr>
            <a:spLocks/>
          </p:cNvSpPr>
          <p:nvPr/>
        </p:nvSpPr>
        <p:spPr bwMode="auto">
          <a:xfrm>
            <a:off x="3198813" y="2368550"/>
            <a:ext cx="33337"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6"/>
                </a:lnTo>
                <a:lnTo>
                  <a:pt x="10362" y="6465"/>
                </a:lnTo>
                <a:lnTo>
                  <a:pt x="3176" y="15325"/>
                </a:lnTo>
                <a:lnTo>
                  <a:pt x="0" y="26281"/>
                </a:lnTo>
                <a:lnTo>
                  <a:pt x="1223" y="37225"/>
                </a:lnTo>
                <a:lnTo>
                  <a:pt x="6459"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 name="bk object 45">
            <a:extLst>
              <a:ext uri="{FF2B5EF4-FFF2-40B4-BE49-F238E27FC236}">
                <a16:creationId xmlns:a16="http://schemas.microsoft.com/office/drawing/2014/main" id="{68C297EF-DD39-4E0F-B39A-90C2B7B1952E}"/>
              </a:ext>
            </a:extLst>
          </p:cNvPr>
          <p:cNvSpPr>
            <a:spLocks/>
          </p:cNvSpPr>
          <p:nvPr/>
        </p:nvSpPr>
        <p:spPr bwMode="auto">
          <a:xfrm>
            <a:off x="3706813" y="2376488"/>
            <a:ext cx="33337"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 name="bk object 46">
            <a:extLst>
              <a:ext uri="{FF2B5EF4-FFF2-40B4-BE49-F238E27FC236}">
                <a16:creationId xmlns:a16="http://schemas.microsoft.com/office/drawing/2014/main" id="{3014EEAE-3B1A-412F-8C87-A1DC9EDF06F6}"/>
              </a:ext>
            </a:extLst>
          </p:cNvPr>
          <p:cNvSpPr>
            <a:spLocks/>
          </p:cNvSpPr>
          <p:nvPr/>
        </p:nvSpPr>
        <p:spPr bwMode="auto">
          <a:xfrm>
            <a:off x="4224338" y="2382838"/>
            <a:ext cx="34925"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 name="bk object 47">
            <a:extLst>
              <a:ext uri="{FF2B5EF4-FFF2-40B4-BE49-F238E27FC236}">
                <a16:creationId xmlns:a16="http://schemas.microsoft.com/office/drawing/2014/main" id="{6BB6AD39-0A5B-4596-96FC-99F84BB30A3D}"/>
              </a:ext>
            </a:extLst>
          </p:cNvPr>
          <p:cNvSpPr>
            <a:spLocks/>
          </p:cNvSpPr>
          <p:nvPr/>
        </p:nvSpPr>
        <p:spPr bwMode="auto">
          <a:xfrm>
            <a:off x="4751388" y="238918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 name="bk object 48">
            <a:extLst>
              <a:ext uri="{FF2B5EF4-FFF2-40B4-BE49-F238E27FC236}">
                <a16:creationId xmlns:a16="http://schemas.microsoft.com/office/drawing/2014/main" id="{67B70055-FF8A-4047-9040-62440844A04D}"/>
              </a:ext>
            </a:extLst>
          </p:cNvPr>
          <p:cNvSpPr>
            <a:spLocks/>
          </p:cNvSpPr>
          <p:nvPr/>
        </p:nvSpPr>
        <p:spPr bwMode="auto">
          <a:xfrm>
            <a:off x="5284788" y="238918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 name="bk object 49">
            <a:extLst>
              <a:ext uri="{FF2B5EF4-FFF2-40B4-BE49-F238E27FC236}">
                <a16:creationId xmlns:a16="http://schemas.microsoft.com/office/drawing/2014/main" id="{F12AB0C3-197C-48BB-8D37-32F9BBAE9BBD}"/>
              </a:ext>
            </a:extLst>
          </p:cNvPr>
          <p:cNvSpPr>
            <a:spLocks/>
          </p:cNvSpPr>
          <p:nvPr/>
        </p:nvSpPr>
        <p:spPr bwMode="auto">
          <a:xfrm>
            <a:off x="5821363" y="23764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 name="bk object 50">
            <a:extLst>
              <a:ext uri="{FF2B5EF4-FFF2-40B4-BE49-F238E27FC236}">
                <a16:creationId xmlns:a16="http://schemas.microsoft.com/office/drawing/2014/main" id="{BD9761AC-FA73-4040-B975-96083700B221}"/>
              </a:ext>
            </a:extLst>
          </p:cNvPr>
          <p:cNvSpPr>
            <a:spLocks/>
          </p:cNvSpPr>
          <p:nvPr/>
        </p:nvSpPr>
        <p:spPr bwMode="auto">
          <a:xfrm>
            <a:off x="6350000" y="23368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1"/>
                </a:lnTo>
                <a:lnTo>
                  <a:pt x="56052" y="20056"/>
                </a:lnTo>
                <a:lnTo>
                  <a:pt x="50817"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 name="bk object 51">
            <a:extLst>
              <a:ext uri="{FF2B5EF4-FFF2-40B4-BE49-F238E27FC236}">
                <a16:creationId xmlns:a16="http://schemas.microsoft.com/office/drawing/2014/main" id="{C5693CE6-A554-41A4-BB91-D09E15F23621}"/>
              </a:ext>
            </a:extLst>
          </p:cNvPr>
          <p:cNvSpPr>
            <a:spLocks/>
          </p:cNvSpPr>
          <p:nvPr/>
        </p:nvSpPr>
        <p:spPr bwMode="auto">
          <a:xfrm>
            <a:off x="6864350" y="22606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0" y="1223"/>
                </a:lnTo>
                <a:lnTo>
                  <a:pt x="10363"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 name="bk object 52">
            <a:extLst>
              <a:ext uri="{FF2B5EF4-FFF2-40B4-BE49-F238E27FC236}">
                <a16:creationId xmlns:a16="http://schemas.microsoft.com/office/drawing/2014/main" id="{6AB3693A-E288-4D24-9CDE-614C8A4C6883}"/>
              </a:ext>
            </a:extLst>
          </p:cNvPr>
          <p:cNvSpPr>
            <a:spLocks/>
          </p:cNvSpPr>
          <p:nvPr/>
        </p:nvSpPr>
        <p:spPr bwMode="auto">
          <a:xfrm>
            <a:off x="55563" y="22463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 name="bk object 53">
            <a:extLst>
              <a:ext uri="{FF2B5EF4-FFF2-40B4-BE49-F238E27FC236}">
                <a16:creationId xmlns:a16="http://schemas.microsoft.com/office/drawing/2014/main" id="{75CDD2AD-E830-4D26-9CD8-DD78E8446C84}"/>
              </a:ext>
            </a:extLst>
          </p:cNvPr>
          <p:cNvSpPr>
            <a:spLocks/>
          </p:cNvSpPr>
          <p:nvPr/>
        </p:nvSpPr>
        <p:spPr bwMode="auto">
          <a:xfrm>
            <a:off x="457200" y="2335213"/>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 name="bk object 54">
            <a:extLst>
              <a:ext uri="{FF2B5EF4-FFF2-40B4-BE49-F238E27FC236}">
                <a16:creationId xmlns:a16="http://schemas.microsoft.com/office/drawing/2014/main" id="{38126858-6C65-4DD0-B0E3-1AB3811413E3}"/>
              </a:ext>
            </a:extLst>
          </p:cNvPr>
          <p:cNvSpPr>
            <a:spLocks/>
          </p:cNvSpPr>
          <p:nvPr/>
        </p:nvSpPr>
        <p:spPr bwMode="auto">
          <a:xfrm>
            <a:off x="871538" y="241935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 name="bk object 55">
            <a:extLst>
              <a:ext uri="{FF2B5EF4-FFF2-40B4-BE49-F238E27FC236}">
                <a16:creationId xmlns:a16="http://schemas.microsoft.com/office/drawing/2014/main" id="{4EF38D44-18FC-426B-A808-F779627AF7FB}"/>
              </a:ext>
            </a:extLst>
          </p:cNvPr>
          <p:cNvSpPr>
            <a:spLocks/>
          </p:cNvSpPr>
          <p:nvPr/>
        </p:nvSpPr>
        <p:spPr bwMode="auto">
          <a:xfrm>
            <a:off x="1306513" y="2495550"/>
            <a:ext cx="34925"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 name="bk object 56">
            <a:extLst>
              <a:ext uri="{FF2B5EF4-FFF2-40B4-BE49-F238E27FC236}">
                <a16:creationId xmlns:a16="http://schemas.microsoft.com/office/drawing/2014/main" id="{3AF07791-2BEC-410D-87CE-35E916238E97}"/>
              </a:ext>
            </a:extLst>
          </p:cNvPr>
          <p:cNvSpPr>
            <a:spLocks/>
          </p:cNvSpPr>
          <p:nvPr/>
        </p:nvSpPr>
        <p:spPr bwMode="auto">
          <a:xfrm>
            <a:off x="1757363" y="25638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1002"/>
                </a:lnTo>
                <a:lnTo>
                  <a:pt x="56056"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 name="bk object 57">
            <a:extLst>
              <a:ext uri="{FF2B5EF4-FFF2-40B4-BE49-F238E27FC236}">
                <a16:creationId xmlns:a16="http://schemas.microsoft.com/office/drawing/2014/main" id="{A79877C3-4B7B-4A7E-8A86-01193590C126}"/>
              </a:ext>
            </a:extLst>
          </p:cNvPr>
          <p:cNvSpPr>
            <a:spLocks/>
          </p:cNvSpPr>
          <p:nvPr/>
        </p:nvSpPr>
        <p:spPr bwMode="auto">
          <a:xfrm>
            <a:off x="2227263" y="2624138"/>
            <a:ext cx="33337"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 name="bk object 58">
            <a:extLst>
              <a:ext uri="{FF2B5EF4-FFF2-40B4-BE49-F238E27FC236}">
                <a16:creationId xmlns:a16="http://schemas.microsoft.com/office/drawing/2014/main" id="{3AFB98FA-E719-45FC-9EDA-E11C450F64CB}"/>
              </a:ext>
            </a:extLst>
          </p:cNvPr>
          <p:cNvSpPr>
            <a:spLocks/>
          </p:cNvSpPr>
          <p:nvPr/>
        </p:nvSpPr>
        <p:spPr bwMode="auto">
          <a:xfrm>
            <a:off x="2713038" y="26844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 name="bk object 59">
            <a:extLst>
              <a:ext uri="{FF2B5EF4-FFF2-40B4-BE49-F238E27FC236}">
                <a16:creationId xmlns:a16="http://schemas.microsoft.com/office/drawing/2014/main" id="{C1D9A303-D802-4FD7-89E2-496CEC247DBA}"/>
              </a:ext>
            </a:extLst>
          </p:cNvPr>
          <p:cNvSpPr>
            <a:spLocks/>
          </p:cNvSpPr>
          <p:nvPr/>
        </p:nvSpPr>
        <p:spPr bwMode="auto">
          <a:xfrm>
            <a:off x="3219450" y="2738438"/>
            <a:ext cx="33338"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6" name="bk object 60">
            <a:extLst>
              <a:ext uri="{FF2B5EF4-FFF2-40B4-BE49-F238E27FC236}">
                <a16:creationId xmlns:a16="http://schemas.microsoft.com/office/drawing/2014/main" id="{8F052DF6-75AC-488C-B94E-E90DF3447B62}"/>
              </a:ext>
            </a:extLst>
          </p:cNvPr>
          <p:cNvSpPr>
            <a:spLocks/>
          </p:cNvSpPr>
          <p:nvPr/>
        </p:nvSpPr>
        <p:spPr bwMode="auto">
          <a:xfrm>
            <a:off x="3740150" y="279400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7" name="bk object 61">
            <a:extLst>
              <a:ext uri="{FF2B5EF4-FFF2-40B4-BE49-F238E27FC236}">
                <a16:creationId xmlns:a16="http://schemas.microsoft.com/office/drawing/2014/main" id="{C2B504EB-FA1D-4778-9552-44CC89E9A1BB}"/>
              </a:ext>
            </a:extLst>
          </p:cNvPr>
          <p:cNvSpPr>
            <a:spLocks/>
          </p:cNvSpPr>
          <p:nvPr/>
        </p:nvSpPr>
        <p:spPr bwMode="auto">
          <a:xfrm>
            <a:off x="4275138" y="284956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8" name="bk object 62">
            <a:extLst>
              <a:ext uri="{FF2B5EF4-FFF2-40B4-BE49-F238E27FC236}">
                <a16:creationId xmlns:a16="http://schemas.microsoft.com/office/drawing/2014/main" id="{87FC54E4-A44B-4B29-B2C8-EEFC8F30FED3}"/>
              </a:ext>
            </a:extLst>
          </p:cNvPr>
          <p:cNvSpPr>
            <a:spLocks/>
          </p:cNvSpPr>
          <p:nvPr/>
        </p:nvSpPr>
        <p:spPr bwMode="auto">
          <a:xfrm>
            <a:off x="4824413" y="2901950"/>
            <a:ext cx="33337"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9" name="bk object 63">
            <a:extLst>
              <a:ext uri="{FF2B5EF4-FFF2-40B4-BE49-F238E27FC236}">
                <a16:creationId xmlns:a16="http://schemas.microsoft.com/office/drawing/2014/main" id="{7B449A36-5E39-42C9-9099-3B70DC60F3B2}"/>
              </a:ext>
            </a:extLst>
          </p:cNvPr>
          <p:cNvSpPr>
            <a:spLocks/>
          </p:cNvSpPr>
          <p:nvPr/>
        </p:nvSpPr>
        <p:spPr bwMode="auto">
          <a:xfrm>
            <a:off x="5378450" y="2941638"/>
            <a:ext cx="36513"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0" name="bk object 64">
            <a:extLst>
              <a:ext uri="{FF2B5EF4-FFF2-40B4-BE49-F238E27FC236}">
                <a16:creationId xmlns:a16="http://schemas.microsoft.com/office/drawing/2014/main" id="{2943C5B0-A734-43E9-85F8-37B4A46F7AF4}"/>
              </a:ext>
            </a:extLst>
          </p:cNvPr>
          <p:cNvSpPr>
            <a:spLocks/>
          </p:cNvSpPr>
          <p:nvPr/>
        </p:nvSpPr>
        <p:spPr bwMode="auto">
          <a:xfrm>
            <a:off x="5935663" y="296545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1" name="bk object 65">
            <a:extLst>
              <a:ext uri="{FF2B5EF4-FFF2-40B4-BE49-F238E27FC236}">
                <a16:creationId xmlns:a16="http://schemas.microsoft.com/office/drawing/2014/main" id="{F7B8C21D-8B6C-4CBB-BC4F-1A62F1875A65}"/>
              </a:ext>
            </a:extLst>
          </p:cNvPr>
          <p:cNvSpPr>
            <a:spLocks/>
          </p:cNvSpPr>
          <p:nvPr/>
        </p:nvSpPr>
        <p:spPr bwMode="auto">
          <a:xfrm>
            <a:off x="6484938" y="2952750"/>
            <a:ext cx="36512"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0" y="20050"/>
                </a:lnTo>
                <a:lnTo>
                  <a:pt x="50812" y="10362"/>
                </a:lnTo>
                <a:lnTo>
                  <a:pt x="41944"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2" name="bk object 66">
            <a:extLst>
              <a:ext uri="{FF2B5EF4-FFF2-40B4-BE49-F238E27FC236}">
                <a16:creationId xmlns:a16="http://schemas.microsoft.com/office/drawing/2014/main" id="{AADB5019-4BB5-438C-B843-CBB3CCC8A976}"/>
              </a:ext>
            </a:extLst>
          </p:cNvPr>
          <p:cNvSpPr>
            <a:spLocks/>
          </p:cNvSpPr>
          <p:nvPr/>
        </p:nvSpPr>
        <p:spPr bwMode="auto">
          <a:xfrm>
            <a:off x="7018338" y="289718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1"/>
                </a:lnTo>
                <a:lnTo>
                  <a:pt x="56054" y="20054"/>
                </a:lnTo>
                <a:lnTo>
                  <a:pt x="50818" y="10364"/>
                </a:lnTo>
                <a:lnTo>
                  <a:pt x="41960"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3" name="bk object 67">
            <a:extLst>
              <a:ext uri="{FF2B5EF4-FFF2-40B4-BE49-F238E27FC236}">
                <a16:creationId xmlns:a16="http://schemas.microsoft.com/office/drawing/2014/main" id="{7ABEE3A3-2859-4A50-8603-C0537342D25F}"/>
              </a:ext>
            </a:extLst>
          </p:cNvPr>
          <p:cNvSpPr>
            <a:spLocks/>
          </p:cNvSpPr>
          <p:nvPr/>
        </p:nvSpPr>
        <p:spPr bwMode="auto">
          <a:xfrm>
            <a:off x="7529513" y="2794000"/>
            <a:ext cx="33337"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4" name="bk object 68">
            <a:extLst>
              <a:ext uri="{FF2B5EF4-FFF2-40B4-BE49-F238E27FC236}">
                <a16:creationId xmlns:a16="http://schemas.microsoft.com/office/drawing/2014/main" id="{97F1CC75-610C-4F1B-A25F-F311C67D70B2}"/>
              </a:ext>
            </a:extLst>
          </p:cNvPr>
          <p:cNvSpPr>
            <a:spLocks/>
          </p:cNvSpPr>
          <p:nvPr/>
        </p:nvSpPr>
        <p:spPr bwMode="auto">
          <a:xfrm>
            <a:off x="8005763" y="26352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5" name="bk object 69">
            <a:extLst>
              <a:ext uri="{FF2B5EF4-FFF2-40B4-BE49-F238E27FC236}">
                <a16:creationId xmlns:a16="http://schemas.microsoft.com/office/drawing/2014/main" id="{5E0EF3AB-50E3-4807-AE67-9CDDDE850D77}"/>
              </a:ext>
            </a:extLst>
          </p:cNvPr>
          <p:cNvSpPr>
            <a:spLocks/>
          </p:cNvSpPr>
          <p:nvPr/>
        </p:nvSpPr>
        <p:spPr bwMode="auto">
          <a:xfrm>
            <a:off x="8445500" y="2424113"/>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6" name="bk object 70">
            <a:extLst>
              <a:ext uri="{FF2B5EF4-FFF2-40B4-BE49-F238E27FC236}">
                <a16:creationId xmlns:a16="http://schemas.microsoft.com/office/drawing/2014/main" id="{8535C753-6DA9-470A-A3BB-26B05A25E91B}"/>
              </a:ext>
            </a:extLst>
          </p:cNvPr>
          <p:cNvSpPr>
            <a:spLocks/>
          </p:cNvSpPr>
          <p:nvPr/>
        </p:nvSpPr>
        <p:spPr bwMode="auto">
          <a:xfrm>
            <a:off x="109538" y="2382838"/>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7" name="bk object 71">
            <a:extLst>
              <a:ext uri="{FF2B5EF4-FFF2-40B4-BE49-F238E27FC236}">
                <a16:creationId xmlns:a16="http://schemas.microsoft.com/office/drawing/2014/main" id="{7AB21938-BB10-4428-9F9D-69FCA301356F}"/>
              </a:ext>
            </a:extLst>
          </p:cNvPr>
          <p:cNvSpPr>
            <a:spLocks/>
          </p:cNvSpPr>
          <p:nvPr/>
        </p:nvSpPr>
        <p:spPr bwMode="auto">
          <a:xfrm>
            <a:off x="496888" y="2489200"/>
            <a:ext cx="36512"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8" name="bk object 72">
            <a:extLst>
              <a:ext uri="{FF2B5EF4-FFF2-40B4-BE49-F238E27FC236}">
                <a16:creationId xmlns:a16="http://schemas.microsoft.com/office/drawing/2014/main" id="{D1A8FD4A-91F5-4998-AEF4-FF8764840820}"/>
              </a:ext>
            </a:extLst>
          </p:cNvPr>
          <p:cNvSpPr>
            <a:spLocks/>
          </p:cNvSpPr>
          <p:nvPr/>
        </p:nvSpPr>
        <p:spPr bwMode="auto">
          <a:xfrm>
            <a:off x="903288" y="2595563"/>
            <a:ext cx="36512"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9" name="bk object 73">
            <a:extLst>
              <a:ext uri="{FF2B5EF4-FFF2-40B4-BE49-F238E27FC236}">
                <a16:creationId xmlns:a16="http://schemas.microsoft.com/office/drawing/2014/main" id="{8EDFDEB1-9643-472D-8A68-E8CF6C2E1F16}"/>
              </a:ext>
            </a:extLst>
          </p:cNvPr>
          <p:cNvSpPr>
            <a:spLocks/>
          </p:cNvSpPr>
          <p:nvPr/>
        </p:nvSpPr>
        <p:spPr bwMode="auto">
          <a:xfrm>
            <a:off x="1328738" y="2693988"/>
            <a:ext cx="34925"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0" name="bk object 74">
            <a:extLst>
              <a:ext uri="{FF2B5EF4-FFF2-40B4-BE49-F238E27FC236}">
                <a16:creationId xmlns:a16="http://schemas.microsoft.com/office/drawing/2014/main" id="{D603A266-8D90-437E-BD14-96DB27CBFF73}"/>
              </a:ext>
            </a:extLst>
          </p:cNvPr>
          <p:cNvSpPr>
            <a:spLocks/>
          </p:cNvSpPr>
          <p:nvPr/>
        </p:nvSpPr>
        <p:spPr bwMode="auto">
          <a:xfrm>
            <a:off x="1773238" y="279241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1" name="bk object 75">
            <a:extLst>
              <a:ext uri="{FF2B5EF4-FFF2-40B4-BE49-F238E27FC236}">
                <a16:creationId xmlns:a16="http://schemas.microsoft.com/office/drawing/2014/main" id="{9DDD8883-ADC4-48BF-B128-F728F4F18C9E}"/>
              </a:ext>
            </a:extLst>
          </p:cNvPr>
          <p:cNvSpPr>
            <a:spLocks/>
          </p:cNvSpPr>
          <p:nvPr/>
        </p:nvSpPr>
        <p:spPr bwMode="auto">
          <a:xfrm>
            <a:off x="2236788" y="28876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2" name="bk object 76">
            <a:extLst>
              <a:ext uri="{FF2B5EF4-FFF2-40B4-BE49-F238E27FC236}">
                <a16:creationId xmlns:a16="http://schemas.microsoft.com/office/drawing/2014/main" id="{EE32176A-999C-41B8-94E0-47C7F15C774C}"/>
              </a:ext>
            </a:extLst>
          </p:cNvPr>
          <p:cNvSpPr>
            <a:spLocks/>
          </p:cNvSpPr>
          <p:nvPr/>
        </p:nvSpPr>
        <p:spPr bwMode="auto">
          <a:xfrm>
            <a:off x="2725738" y="2984500"/>
            <a:ext cx="34925"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3" name="bk object 77">
            <a:extLst>
              <a:ext uri="{FF2B5EF4-FFF2-40B4-BE49-F238E27FC236}">
                <a16:creationId xmlns:a16="http://schemas.microsoft.com/office/drawing/2014/main" id="{CD6A4F8A-5191-44A5-AC5F-40E8B7AC1E44}"/>
              </a:ext>
            </a:extLst>
          </p:cNvPr>
          <p:cNvSpPr>
            <a:spLocks/>
          </p:cNvSpPr>
          <p:nvPr/>
        </p:nvSpPr>
        <p:spPr bwMode="auto">
          <a:xfrm>
            <a:off x="3233738" y="3079750"/>
            <a:ext cx="36512"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4" name="bk object 78">
            <a:extLst>
              <a:ext uri="{FF2B5EF4-FFF2-40B4-BE49-F238E27FC236}">
                <a16:creationId xmlns:a16="http://schemas.microsoft.com/office/drawing/2014/main" id="{A51EB40F-AFF2-4DE6-8FFB-93F06A5001DF}"/>
              </a:ext>
            </a:extLst>
          </p:cNvPr>
          <p:cNvSpPr>
            <a:spLocks/>
          </p:cNvSpPr>
          <p:nvPr/>
        </p:nvSpPr>
        <p:spPr bwMode="auto">
          <a:xfrm>
            <a:off x="3763963" y="317658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8"/>
                </a:lnTo>
                <a:lnTo>
                  <a:pt x="56053" y="20054"/>
                </a:lnTo>
                <a:lnTo>
                  <a:pt x="50818" y="10366"/>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5" name="bk object 79">
            <a:extLst>
              <a:ext uri="{FF2B5EF4-FFF2-40B4-BE49-F238E27FC236}">
                <a16:creationId xmlns:a16="http://schemas.microsoft.com/office/drawing/2014/main" id="{EE474F7B-C07F-4E3A-A9AA-9DBAFFDEC9F1}"/>
              </a:ext>
            </a:extLst>
          </p:cNvPr>
          <p:cNvSpPr>
            <a:spLocks/>
          </p:cNvSpPr>
          <p:nvPr/>
        </p:nvSpPr>
        <p:spPr bwMode="auto">
          <a:xfrm>
            <a:off x="4311650" y="3271838"/>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1"/>
                </a:lnTo>
                <a:lnTo>
                  <a:pt x="56048" y="20045"/>
                </a:lnTo>
                <a:lnTo>
                  <a:pt x="50809" y="10358"/>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6" name="bk object 80">
            <a:extLst>
              <a:ext uri="{FF2B5EF4-FFF2-40B4-BE49-F238E27FC236}">
                <a16:creationId xmlns:a16="http://schemas.microsoft.com/office/drawing/2014/main" id="{48440B66-AF38-4DF4-9C20-00B5559DFCDB}"/>
              </a:ext>
            </a:extLst>
          </p:cNvPr>
          <p:cNvSpPr>
            <a:spLocks/>
          </p:cNvSpPr>
          <p:nvPr/>
        </p:nvSpPr>
        <p:spPr bwMode="auto">
          <a:xfrm>
            <a:off x="4872038" y="336073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7" name="bk object 81">
            <a:extLst>
              <a:ext uri="{FF2B5EF4-FFF2-40B4-BE49-F238E27FC236}">
                <a16:creationId xmlns:a16="http://schemas.microsoft.com/office/drawing/2014/main" id="{3F09BCE6-F07B-4850-AE6C-D1C8C2546B5E}"/>
              </a:ext>
            </a:extLst>
          </p:cNvPr>
          <p:cNvSpPr>
            <a:spLocks/>
          </p:cNvSpPr>
          <p:nvPr/>
        </p:nvSpPr>
        <p:spPr bwMode="auto">
          <a:xfrm>
            <a:off x="5443538" y="343693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8" name="bk object 82">
            <a:extLst>
              <a:ext uri="{FF2B5EF4-FFF2-40B4-BE49-F238E27FC236}">
                <a16:creationId xmlns:a16="http://schemas.microsoft.com/office/drawing/2014/main" id="{7DB69E83-A2DA-4FC7-8CF4-FD1BC7D07755}"/>
              </a:ext>
            </a:extLst>
          </p:cNvPr>
          <p:cNvSpPr>
            <a:spLocks/>
          </p:cNvSpPr>
          <p:nvPr/>
        </p:nvSpPr>
        <p:spPr bwMode="auto">
          <a:xfrm>
            <a:off x="6018213" y="34861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5" y="56055"/>
                </a:lnTo>
                <a:lnTo>
                  <a:pt x="46909" y="50814"/>
                </a:lnTo>
                <a:lnTo>
                  <a:pt x="54090" y="41948"/>
                </a:lnTo>
                <a:lnTo>
                  <a:pt x="57272" y="30997"/>
                </a:lnTo>
                <a:lnTo>
                  <a:pt x="56052" y="20052"/>
                </a:lnTo>
                <a:lnTo>
                  <a:pt x="50816"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9" name="bk object 83">
            <a:extLst>
              <a:ext uri="{FF2B5EF4-FFF2-40B4-BE49-F238E27FC236}">
                <a16:creationId xmlns:a16="http://schemas.microsoft.com/office/drawing/2014/main" id="{AA35847F-60CC-4D47-BF3D-1DFC1BE4B24F}"/>
              </a:ext>
            </a:extLst>
          </p:cNvPr>
          <p:cNvSpPr>
            <a:spLocks/>
          </p:cNvSpPr>
          <p:nvPr/>
        </p:nvSpPr>
        <p:spPr bwMode="auto">
          <a:xfrm>
            <a:off x="6584950" y="3500438"/>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0" name="bk object 84">
            <a:extLst>
              <a:ext uri="{FF2B5EF4-FFF2-40B4-BE49-F238E27FC236}">
                <a16:creationId xmlns:a16="http://schemas.microsoft.com/office/drawing/2014/main" id="{D92EE917-14FD-4C45-80A3-CE55F93FEFFD}"/>
              </a:ext>
            </a:extLst>
          </p:cNvPr>
          <p:cNvSpPr>
            <a:spLocks/>
          </p:cNvSpPr>
          <p:nvPr/>
        </p:nvSpPr>
        <p:spPr bwMode="auto">
          <a:xfrm>
            <a:off x="7137400" y="34671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1" name="bk object 85">
            <a:extLst>
              <a:ext uri="{FF2B5EF4-FFF2-40B4-BE49-F238E27FC236}">
                <a16:creationId xmlns:a16="http://schemas.microsoft.com/office/drawing/2014/main" id="{E1100D65-DB82-4771-AC23-9D9337258D60}"/>
              </a:ext>
            </a:extLst>
          </p:cNvPr>
          <p:cNvSpPr>
            <a:spLocks/>
          </p:cNvSpPr>
          <p:nvPr/>
        </p:nvSpPr>
        <p:spPr bwMode="auto">
          <a:xfrm>
            <a:off x="7662863" y="338455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2" name="bk object 86">
            <a:extLst>
              <a:ext uri="{FF2B5EF4-FFF2-40B4-BE49-F238E27FC236}">
                <a16:creationId xmlns:a16="http://schemas.microsoft.com/office/drawing/2014/main" id="{ECF79129-5106-461D-93DC-1DAD53D85982}"/>
              </a:ext>
            </a:extLst>
          </p:cNvPr>
          <p:cNvSpPr>
            <a:spLocks/>
          </p:cNvSpPr>
          <p:nvPr/>
        </p:nvSpPr>
        <p:spPr bwMode="auto">
          <a:xfrm>
            <a:off x="8158163" y="3246438"/>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3" name="bk object 87">
            <a:extLst>
              <a:ext uri="{FF2B5EF4-FFF2-40B4-BE49-F238E27FC236}">
                <a16:creationId xmlns:a16="http://schemas.microsoft.com/office/drawing/2014/main" id="{56EDC013-EFE0-494F-82A6-33E54664AF68}"/>
              </a:ext>
            </a:extLst>
          </p:cNvPr>
          <p:cNvSpPr>
            <a:spLocks/>
          </p:cNvSpPr>
          <p:nvPr/>
        </p:nvSpPr>
        <p:spPr bwMode="auto">
          <a:xfrm>
            <a:off x="8615363" y="3055938"/>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4" name="bk object 88">
            <a:extLst>
              <a:ext uri="{FF2B5EF4-FFF2-40B4-BE49-F238E27FC236}">
                <a16:creationId xmlns:a16="http://schemas.microsoft.com/office/drawing/2014/main" id="{21779724-939A-42F8-B17B-136DD99F4C35}"/>
              </a:ext>
            </a:extLst>
          </p:cNvPr>
          <p:cNvSpPr>
            <a:spLocks/>
          </p:cNvSpPr>
          <p:nvPr/>
        </p:nvSpPr>
        <p:spPr bwMode="auto">
          <a:xfrm>
            <a:off x="9031288" y="281146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5" name="bk object 89">
            <a:extLst>
              <a:ext uri="{FF2B5EF4-FFF2-40B4-BE49-F238E27FC236}">
                <a16:creationId xmlns:a16="http://schemas.microsoft.com/office/drawing/2014/main" id="{D18924AF-47A5-4648-81ED-3D595F62BEFA}"/>
              </a:ext>
            </a:extLst>
          </p:cNvPr>
          <p:cNvSpPr>
            <a:spLocks/>
          </p:cNvSpPr>
          <p:nvPr/>
        </p:nvSpPr>
        <p:spPr bwMode="auto">
          <a:xfrm>
            <a:off x="9405938" y="251618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6" name="bk object 90">
            <a:extLst>
              <a:ext uri="{FF2B5EF4-FFF2-40B4-BE49-F238E27FC236}">
                <a16:creationId xmlns:a16="http://schemas.microsoft.com/office/drawing/2014/main" id="{62292B20-8AA2-4F76-8F53-3362E4B0978C}"/>
              </a:ext>
            </a:extLst>
          </p:cNvPr>
          <p:cNvSpPr>
            <a:spLocks/>
          </p:cNvSpPr>
          <p:nvPr/>
        </p:nvSpPr>
        <p:spPr bwMode="auto">
          <a:xfrm>
            <a:off x="177800" y="2516188"/>
            <a:ext cx="36513"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7" name="bk object 91">
            <a:extLst>
              <a:ext uri="{FF2B5EF4-FFF2-40B4-BE49-F238E27FC236}">
                <a16:creationId xmlns:a16="http://schemas.microsoft.com/office/drawing/2014/main" id="{C6D5959B-9B2C-4D3B-BA57-C8BF02D4C33D}"/>
              </a:ext>
            </a:extLst>
          </p:cNvPr>
          <p:cNvSpPr>
            <a:spLocks/>
          </p:cNvSpPr>
          <p:nvPr/>
        </p:nvSpPr>
        <p:spPr bwMode="auto">
          <a:xfrm>
            <a:off x="550863" y="26352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1"/>
                </a:lnTo>
                <a:lnTo>
                  <a:pt x="56057" y="20045"/>
                </a:lnTo>
                <a:lnTo>
                  <a:pt x="50818" y="1035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8" name="bk object 92">
            <a:extLst>
              <a:ext uri="{FF2B5EF4-FFF2-40B4-BE49-F238E27FC236}">
                <a16:creationId xmlns:a16="http://schemas.microsoft.com/office/drawing/2014/main" id="{30BEDA7C-BF99-411E-8D47-BE8277AB0F1B}"/>
              </a:ext>
            </a:extLst>
          </p:cNvPr>
          <p:cNvSpPr>
            <a:spLocks/>
          </p:cNvSpPr>
          <p:nvPr/>
        </p:nvSpPr>
        <p:spPr bwMode="auto">
          <a:xfrm>
            <a:off x="944563" y="2755900"/>
            <a:ext cx="33337"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9" name="bk object 93">
            <a:extLst>
              <a:ext uri="{FF2B5EF4-FFF2-40B4-BE49-F238E27FC236}">
                <a16:creationId xmlns:a16="http://schemas.microsoft.com/office/drawing/2014/main" id="{03CF7035-FB53-49F3-8070-36F3E07F0A81}"/>
              </a:ext>
            </a:extLst>
          </p:cNvPr>
          <p:cNvSpPr>
            <a:spLocks/>
          </p:cNvSpPr>
          <p:nvPr/>
        </p:nvSpPr>
        <p:spPr bwMode="auto">
          <a:xfrm>
            <a:off x="1357313" y="28781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2"/>
                </a:lnTo>
                <a:lnTo>
                  <a:pt x="56053" y="20058"/>
                </a:lnTo>
                <a:lnTo>
                  <a:pt x="50817"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0" name="bk object 94">
            <a:extLst>
              <a:ext uri="{FF2B5EF4-FFF2-40B4-BE49-F238E27FC236}">
                <a16:creationId xmlns:a16="http://schemas.microsoft.com/office/drawing/2014/main" id="{BDF6BBC3-60EF-4A40-87EB-7F09916D395C}"/>
              </a:ext>
            </a:extLst>
          </p:cNvPr>
          <p:cNvSpPr>
            <a:spLocks/>
          </p:cNvSpPr>
          <p:nvPr/>
        </p:nvSpPr>
        <p:spPr bwMode="auto">
          <a:xfrm>
            <a:off x="1792288" y="2998788"/>
            <a:ext cx="34925"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1" name="bk object 95">
            <a:extLst>
              <a:ext uri="{FF2B5EF4-FFF2-40B4-BE49-F238E27FC236}">
                <a16:creationId xmlns:a16="http://schemas.microsoft.com/office/drawing/2014/main" id="{E95452F1-B297-41D6-BFFF-B1702110FC4F}"/>
              </a:ext>
            </a:extLst>
          </p:cNvPr>
          <p:cNvSpPr>
            <a:spLocks/>
          </p:cNvSpPr>
          <p:nvPr/>
        </p:nvSpPr>
        <p:spPr bwMode="auto">
          <a:xfrm>
            <a:off x="2249488" y="312261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0"/>
                </a:lnTo>
                <a:lnTo>
                  <a:pt x="10366"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2" name="bk object 96">
            <a:extLst>
              <a:ext uri="{FF2B5EF4-FFF2-40B4-BE49-F238E27FC236}">
                <a16:creationId xmlns:a16="http://schemas.microsoft.com/office/drawing/2014/main" id="{42632457-1BFC-4245-B12D-D8444E635832}"/>
              </a:ext>
            </a:extLst>
          </p:cNvPr>
          <p:cNvSpPr>
            <a:spLocks/>
          </p:cNvSpPr>
          <p:nvPr/>
        </p:nvSpPr>
        <p:spPr bwMode="auto">
          <a:xfrm>
            <a:off x="2730500" y="3246438"/>
            <a:ext cx="36513"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3" name="bk object 97">
            <a:extLst>
              <a:ext uri="{FF2B5EF4-FFF2-40B4-BE49-F238E27FC236}">
                <a16:creationId xmlns:a16="http://schemas.microsoft.com/office/drawing/2014/main" id="{B080AB8F-B98F-4B4E-BD51-25C8B3ABA293}"/>
              </a:ext>
            </a:extLst>
          </p:cNvPr>
          <p:cNvSpPr>
            <a:spLocks/>
          </p:cNvSpPr>
          <p:nvPr/>
        </p:nvSpPr>
        <p:spPr bwMode="auto">
          <a:xfrm>
            <a:off x="3238500" y="3373438"/>
            <a:ext cx="33338"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4" name="bk object 98">
            <a:extLst>
              <a:ext uri="{FF2B5EF4-FFF2-40B4-BE49-F238E27FC236}">
                <a16:creationId xmlns:a16="http://schemas.microsoft.com/office/drawing/2014/main" id="{76405CD9-E408-4DCA-83D2-76346731E435}"/>
              </a:ext>
            </a:extLst>
          </p:cNvPr>
          <p:cNvSpPr>
            <a:spLocks/>
          </p:cNvSpPr>
          <p:nvPr/>
        </p:nvSpPr>
        <p:spPr bwMode="auto">
          <a:xfrm>
            <a:off x="3767138" y="35004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5" name="bk object 99">
            <a:extLst>
              <a:ext uri="{FF2B5EF4-FFF2-40B4-BE49-F238E27FC236}">
                <a16:creationId xmlns:a16="http://schemas.microsoft.com/office/drawing/2014/main" id="{6D604D86-E506-49A1-ACAF-40F760F63DBE}"/>
              </a:ext>
            </a:extLst>
          </p:cNvPr>
          <p:cNvSpPr>
            <a:spLocks/>
          </p:cNvSpPr>
          <p:nvPr/>
        </p:nvSpPr>
        <p:spPr bwMode="auto">
          <a:xfrm>
            <a:off x="4319588" y="362743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6" name="bk object 100">
            <a:extLst>
              <a:ext uri="{FF2B5EF4-FFF2-40B4-BE49-F238E27FC236}">
                <a16:creationId xmlns:a16="http://schemas.microsoft.com/office/drawing/2014/main" id="{40038E57-CE44-4F58-B271-E63B106319AF}"/>
              </a:ext>
            </a:extLst>
          </p:cNvPr>
          <p:cNvSpPr>
            <a:spLocks/>
          </p:cNvSpPr>
          <p:nvPr/>
        </p:nvSpPr>
        <p:spPr bwMode="auto">
          <a:xfrm>
            <a:off x="4887913" y="374491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7" name="bk object 101">
            <a:extLst>
              <a:ext uri="{FF2B5EF4-FFF2-40B4-BE49-F238E27FC236}">
                <a16:creationId xmlns:a16="http://schemas.microsoft.com/office/drawing/2014/main" id="{A131D060-AC22-4D8A-A1AE-63CC116C0CBF}"/>
              </a:ext>
            </a:extLst>
          </p:cNvPr>
          <p:cNvSpPr>
            <a:spLocks/>
          </p:cNvSpPr>
          <p:nvPr/>
        </p:nvSpPr>
        <p:spPr bwMode="auto">
          <a:xfrm>
            <a:off x="5467350" y="3846513"/>
            <a:ext cx="33338"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0" y="1223"/>
                </a:lnTo>
                <a:lnTo>
                  <a:pt x="10362" y="6462"/>
                </a:lnTo>
                <a:lnTo>
                  <a:pt x="3176" y="15326"/>
                </a:lnTo>
                <a:lnTo>
                  <a:pt x="0" y="26284"/>
                </a:lnTo>
                <a:lnTo>
                  <a:pt x="1223" y="37230"/>
                </a:lnTo>
                <a:lnTo>
                  <a:pt x="6459"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8" name="bk object 102">
            <a:extLst>
              <a:ext uri="{FF2B5EF4-FFF2-40B4-BE49-F238E27FC236}">
                <a16:creationId xmlns:a16="http://schemas.microsoft.com/office/drawing/2014/main" id="{0AC3A207-F77C-4559-8A15-87046DEE0F43}"/>
              </a:ext>
            </a:extLst>
          </p:cNvPr>
          <p:cNvSpPr>
            <a:spLocks/>
          </p:cNvSpPr>
          <p:nvPr/>
        </p:nvSpPr>
        <p:spPr bwMode="auto">
          <a:xfrm>
            <a:off x="6049963" y="39179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9" y="57279"/>
                </a:lnTo>
                <a:lnTo>
                  <a:pt x="37225" y="56055"/>
                </a:lnTo>
                <a:lnTo>
                  <a:pt x="46911" y="50817"/>
                </a:lnTo>
                <a:lnTo>
                  <a:pt x="54091" y="41952"/>
                </a:lnTo>
                <a:lnTo>
                  <a:pt x="57272" y="30995"/>
                </a:lnTo>
                <a:lnTo>
                  <a:pt x="56049" y="20049"/>
                </a:lnTo>
                <a:lnTo>
                  <a:pt x="50814" y="10361"/>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9" name="bk object 103">
            <a:extLst>
              <a:ext uri="{FF2B5EF4-FFF2-40B4-BE49-F238E27FC236}">
                <a16:creationId xmlns:a16="http://schemas.microsoft.com/office/drawing/2014/main" id="{DE7F2FC3-6746-429E-8971-70BE0D0BE0D0}"/>
              </a:ext>
            </a:extLst>
          </p:cNvPr>
          <p:cNvSpPr>
            <a:spLocks/>
          </p:cNvSpPr>
          <p:nvPr/>
        </p:nvSpPr>
        <p:spPr bwMode="auto">
          <a:xfrm>
            <a:off x="6627813" y="395128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0" name="bk object 104">
            <a:extLst>
              <a:ext uri="{FF2B5EF4-FFF2-40B4-BE49-F238E27FC236}">
                <a16:creationId xmlns:a16="http://schemas.microsoft.com/office/drawing/2014/main" id="{CDC0E479-7632-4DA3-8490-359CFE28E55F}"/>
              </a:ext>
            </a:extLst>
          </p:cNvPr>
          <p:cNvSpPr>
            <a:spLocks/>
          </p:cNvSpPr>
          <p:nvPr/>
        </p:nvSpPr>
        <p:spPr bwMode="auto">
          <a:xfrm>
            <a:off x="7189788" y="39433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1" name="bk object 105">
            <a:extLst>
              <a:ext uri="{FF2B5EF4-FFF2-40B4-BE49-F238E27FC236}">
                <a16:creationId xmlns:a16="http://schemas.microsoft.com/office/drawing/2014/main" id="{7BB94498-F9B8-46EE-9746-5699EDD60448}"/>
              </a:ext>
            </a:extLst>
          </p:cNvPr>
          <p:cNvSpPr>
            <a:spLocks/>
          </p:cNvSpPr>
          <p:nvPr/>
        </p:nvSpPr>
        <p:spPr bwMode="auto">
          <a:xfrm>
            <a:off x="7729538" y="3881438"/>
            <a:ext cx="34925"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2" name="bk object 106">
            <a:extLst>
              <a:ext uri="{FF2B5EF4-FFF2-40B4-BE49-F238E27FC236}">
                <a16:creationId xmlns:a16="http://schemas.microsoft.com/office/drawing/2014/main" id="{6DB82BCD-2F55-4468-A4F8-69B10671BF4D}"/>
              </a:ext>
            </a:extLst>
          </p:cNvPr>
          <p:cNvSpPr>
            <a:spLocks/>
          </p:cNvSpPr>
          <p:nvPr/>
        </p:nvSpPr>
        <p:spPr bwMode="auto">
          <a:xfrm>
            <a:off x="8240713" y="377031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3" name="bk object 107">
            <a:extLst>
              <a:ext uri="{FF2B5EF4-FFF2-40B4-BE49-F238E27FC236}">
                <a16:creationId xmlns:a16="http://schemas.microsoft.com/office/drawing/2014/main" id="{638C1FC2-29C6-4CD3-9221-F353C0A35FF5}"/>
              </a:ext>
            </a:extLst>
          </p:cNvPr>
          <p:cNvSpPr>
            <a:spLocks/>
          </p:cNvSpPr>
          <p:nvPr/>
        </p:nvSpPr>
        <p:spPr bwMode="auto">
          <a:xfrm>
            <a:off x="8716963" y="360680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4" name="bk object 108">
            <a:extLst>
              <a:ext uri="{FF2B5EF4-FFF2-40B4-BE49-F238E27FC236}">
                <a16:creationId xmlns:a16="http://schemas.microsoft.com/office/drawing/2014/main" id="{249C41BD-EEB0-401D-86C6-EF9980B64653}"/>
              </a:ext>
            </a:extLst>
          </p:cNvPr>
          <p:cNvSpPr>
            <a:spLocks/>
          </p:cNvSpPr>
          <p:nvPr/>
        </p:nvSpPr>
        <p:spPr bwMode="auto">
          <a:xfrm>
            <a:off x="9155113" y="339090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5" name="bk object 109">
            <a:extLst>
              <a:ext uri="{FF2B5EF4-FFF2-40B4-BE49-F238E27FC236}">
                <a16:creationId xmlns:a16="http://schemas.microsoft.com/office/drawing/2014/main" id="{74586AE1-91B5-4A50-8A6B-BB04EAB4A58C}"/>
              </a:ext>
            </a:extLst>
          </p:cNvPr>
          <p:cNvSpPr>
            <a:spLocks/>
          </p:cNvSpPr>
          <p:nvPr/>
        </p:nvSpPr>
        <p:spPr bwMode="auto">
          <a:xfrm>
            <a:off x="9551988" y="312420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6" name="bk object 110">
            <a:extLst>
              <a:ext uri="{FF2B5EF4-FFF2-40B4-BE49-F238E27FC236}">
                <a16:creationId xmlns:a16="http://schemas.microsoft.com/office/drawing/2014/main" id="{D6991CAF-9E92-4C4F-AFE3-630404FAF16C}"/>
              </a:ext>
            </a:extLst>
          </p:cNvPr>
          <p:cNvSpPr>
            <a:spLocks/>
          </p:cNvSpPr>
          <p:nvPr/>
        </p:nvSpPr>
        <p:spPr bwMode="auto">
          <a:xfrm>
            <a:off x="9910763" y="280670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1001"/>
                </a:lnTo>
                <a:lnTo>
                  <a:pt x="56049" y="20054"/>
                </a:lnTo>
                <a:lnTo>
                  <a:pt x="50814" y="10364"/>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7" name="bk object 111">
            <a:extLst>
              <a:ext uri="{FF2B5EF4-FFF2-40B4-BE49-F238E27FC236}">
                <a16:creationId xmlns:a16="http://schemas.microsoft.com/office/drawing/2014/main" id="{F696ABBE-2C1F-4AC6-B9A8-045965F5AAFE}"/>
              </a:ext>
            </a:extLst>
          </p:cNvPr>
          <p:cNvSpPr>
            <a:spLocks/>
          </p:cNvSpPr>
          <p:nvPr/>
        </p:nvSpPr>
        <p:spPr bwMode="auto">
          <a:xfrm>
            <a:off x="10229850" y="2439988"/>
            <a:ext cx="33338"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8" name="bk object 112">
            <a:extLst>
              <a:ext uri="{FF2B5EF4-FFF2-40B4-BE49-F238E27FC236}">
                <a16:creationId xmlns:a16="http://schemas.microsoft.com/office/drawing/2014/main" id="{4E693E6F-8F5B-4C4D-BDB0-830E52C68090}"/>
              </a:ext>
            </a:extLst>
          </p:cNvPr>
          <p:cNvSpPr>
            <a:spLocks/>
          </p:cNvSpPr>
          <p:nvPr/>
        </p:nvSpPr>
        <p:spPr bwMode="auto">
          <a:xfrm>
            <a:off x="258763" y="264795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9" name="bk object 113">
            <a:extLst>
              <a:ext uri="{FF2B5EF4-FFF2-40B4-BE49-F238E27FC236}">
                <a16:creationId xmlns:a16="http://schemas.microsoft.com/office/drawing/2014/main" id="{A5575461-FB72-4EC9-A629-2036BB8B14A1}"/>
              </a:ext>
            </a:extLst>
          </p:cNvPr>
          <p:cNvSpPr>
            <a:spLocks/>
          </p:cNvSpPr>
          <p:nvPr/>
        </p:nvSpPr>
        <p:spPr bwMode="auto">
          <a:xfrm>
            <a:off x="614363" y="277336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0" name="bk object 114">
            <a:extLst>
              <a:ext uri="{FF2B5EF4-FFF2-40B4-BE49-F238E27FC236}">
                <a16:creationId xmlns:a16="http://schemas.microsoft.com/office/drawing/2014/main" id="{64BEDD6B-F49D-4A03-945E-2F5906E6D702}"/>
              </a:ext>
            </a:extLst>
          </p:cNvPr>
          <p:cNvSpPr>
            <a:spLocks/>
          </p:cNvSpPr>
          <p:nvPr/>
        </p:nvSpPr>
        <p:spPr bwMode="auto">
          <a:xfrm>
            <a:off x="990600" y="2903538"/>
            <a:ext cx="36513"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1" name="bk object 115">
            <a:extLst>
              <a:ext uri="{FF2B5EF4-FFF2-40B4-BE49-F238E27FC236}">
                <a16:creationId xmlns:a16="http://schemas.microsoft.com/office/drawing/2014/main" id="{E8801539-6B92-48F1-ADCB-FB471C6B69AA}"/>
              </a:ext>
            </a:extLst>
          </p:cNvPr>
          <p:cNvSpPr>
            <a:spLocks/>
          </p:cNvSpPr>
          <p:nvPr/>
        </p:nvSpPr>
        <p:spPr bwMode="auto">
          <a:xfrm>
            <a:off x="1390650" y="3041650"/>
            <a:ext cx="33338"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1001"/>
                </a:lnTo>
                <a:lnTo>
                  <a:pt x="56053" y="20054"/>
                </a:lnTo>
                <a:lnTo>
                  <a:pt x="50818" y="10364"/>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2" name="bk object 116">
            <a:extLst>
              <a:ext uri="{FF2B5EF4-FFF2-40B4-BE49-F238E27FC236}">
                <a16:creationId xmlns:a16="http://schemas.microsoft.com/office/drawing/2014/main" id="{5685B75D-C993-4512-B13B-0AE99108B4CE}"/>
              </a:ext>
            </a:extLst>
          </p:cNvPr>
          <p:cNvSpPr>
            <a:spLocks/>
          </p:cNvSpPr>
          <p:nvPr/>
        </p:nvSpPr>
        <p:spPr bwMode="auto">
          <a:xfrm>
            <a:off x="1811338" y="31797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3" name="bk object 117">
            <a:extLst>
              <a:ext uri="{FF2B5EF4-FFF2-40B4-BE49-F238E27FC236}">
                <a16:creationId xmlns:a16="http://schemas.microsoft.com/office/drawing/2014/main" id="{B5832BBF-826A-4099-8F44-82A69C8F2221}"/>
              </a:ext>
            </a:extLst>
          </p:cNvPr>
          <p:cNvSpPr>
            <a:spLocks/>
          </p:cNvSpPr>
          <p:nvPr/>
        </p:nvSpPr>
        <p:spPr bwMode="auto">
          <a:xfrm>
            <a:off x="2259013" y="33226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4" name="bk object 118">
            <a:extLst>
              <a:ext uri="{FF2B5EF4-FFF2-40B4-BE49-F238E27FC236}">
                <a16:creationId xmlns:a16="http://schemas.microsoft.com/office/drawing/2014/main" id="{C5BEA584-3F67-4BC0-8597-61F1639F2A90}"/>
              </a:ext>
            </a:extLst>
          </p:cNvPr>
          <p:cNvSpPr>
            <a:spLocks/>
          </p:cNvSpPr>
          <p:nvPr/>
        </p:nvSpPr>
        <p:spPr bwMode="auto">
          <a:xfrm>
            <a:off x="2730500" y="346710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5" name="bk object 119">
            <a:extLst>
              <a:ext uri="{FF2B5EF4-FFF2-40B4-BE49-F238E27FC236}">
                <a16:creationId xmlns:a16="http://schemas.microsoft.com/office/drawing/2014/main" id="{DD87691F-2CFE-4A28-BC99-30967D61E52A}"/>
              </a:ext>
            </a:extLst>
          </p:cNvPr>
          <p:cNvSpPr>
            <a:spLocks/>
          </p:cNvSpPr>
          <p:nvPr/>
        </p:nvSpPr>
        <p:spPr bwMode="auto">
          <a:xfrm>
            <a:off x="3227388" y="36147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6" name="bk object 120">
            <a:extLst>
              <a:ext uri="{FF2B5EF4-FFF2-40B4-BE49-F238E27FC236}">
                <a16:creationId xmlns:a16="http://schemas.microsoft.com/office/drawing/2014/main" id="{75C788E5-959E-46CA-BC44-4F2932C0BD75}"/>
              </a:ext>
            </a:extLst>
          </p:cNvPr>
          <p:cNvSpPr>
            <a:spLocks/>
          </p:cNvSpPr>
          <p:nvPr/>
        </p:nvSpPr>
        <p:spPr bwMode="auto">
          <a:xfrm>
            <a:off x="3751263" y="376396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7" name="bk object 121">
            <a:extLst>
              <a:ext uri="{FF2B5EF4-FFF2-40B4-BE49-F238E27FC236}">
                <a16:creationId xmlns:a16="http://schemas.microsoft.com/office/drawing/2014/main" id="{3C63EB55-5A32-4D39-B025-7EEAA352F3EB}"/>
              </a:ext>
            </a:extLst>
          </p:cNvPr>
          <p:cNvSpPr>
            <a:spLocks/>
          </p:cNvSpPr>
          <p:nvPr/>
        </p:nvSpPr>
        <p:spPr bwMode="auto">
          <a:xfrm>
            <a:off x="4297363" y="39116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8" name="bk object 122">
            <a:extLst>
              <a:ext uri="{FF2B5EF4-FFF2-40B4-BE49-F238E27FC236}">
                <a16:creationId xmlns:a16="http://schemas.microsoft.com/office/drawing/2014/main" id="{06996D2B-31D0-459A-BAB6-FBFCB27A8470}"/>
              </a:ext>
            </a:extLst>
          </p:cNvPr>
          <p:cNvSpPr>
            <a:spLocks/>
          </p:cNvSpPr>
          <p:nvPr/>
        </p:nvSpPr>
        <p:spPr bwMode="auto">
          <a:xfrm>
            <a:off x="4864100" y="40465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9" name="bk object 123">
            <a:extLst>
              <a:ext uri="{FF2B5EF4-FFF2-40B4-BE49-F238E27FC236}">
                <a16:creationId xmlns:a16="http://schemas.microsoft.com/office/drawing/2014/main" id="{D7F955AC-FBC9-4FE4-97ED-299DA440963E}"/>
              </a:ext>
            </a:extLst>
          </p:cNvPr>
          <p:cNvSpPr>
            <a:spLocks/>
          </p:cNvSpPr>
          <p:nvPr/>
        </p:nvSpPr>
        <p:spPr bwMode="auto">
          <a:xfrm>
            <a:off x="5441950" y="4165600"/>
            <a:ext cx="33338"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0" name="bk object 124">
            <a:extLst>
              <a:ext uri="{FF2B5EF4-FFF2-40B4-BE49-F238E27FC236}">
                <a16:creationId xmlns:a16="http://schemas.microsoft.com/office/drawing/2014/main" id="{2F710E07-C8A7-47F9-B1C0-A39A35D3C96A}"/>
              </a:ext>
            </a:extLst>
          </p:cNvPr>
          <p:cNvSpPr>
            <a:spLocks/>
          </p:cNvSpPr>
          <p:nvPr/>
        </p:nvSpPr>
        <p:spPr bwMode="auto">
          <a:xfrm>
            <a:off x="6026150" y="42560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1" name="bk object 125">
            <a:extLst>
              <a:ext uri="{FF2B5EF4-FFF2-40B4-BE49-F238E27FC236}">
                <a16:creationId xmlns:a16="http://schemas.microsoft.com/office/drawing/2014/main" id="{D5301C4D-4E11-4227-906C-E5BAB571A855}"/>
              </a:ext>
            </a:extLst>
          </p:cNvPr>
          <p:cNvSpPr>
            <a:spLocks/>
          </p:cNvSpPr>
          <p:nvPr/>
        </p:nvSpPr>
        <p:spPr bwMode="auto">
          <a:xfrm>
            <a:off x="6605588" y="43100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2" name="bk object 126">
            <a:extLst>
              <a:ext uri="{FF2B5EF4-FFF2-40B4-BE49-F238E27FC236}">
                <a16:creationId xmlns:a16="http://schemas.microsoft.com/office/drawing/2014/main" id="{766C9E79-DA85-45F3-9282-4F52FE707B32}"/>
              </a:ext>
            </a:extLst>
          </p:cNvPr>
          <p:cNvSpPr>
            <a:spLocks/>
          </p:cNvSpPr>
          <p:nvPr/>
        </p:nvSpPr>
        <p:spPr bwMode="auto">
          <a:xfrm>
            <a:off x="7175500" y="43195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3" name="bk object 127">
            <a:extLst>
              <a:ext uri="{FF2B5EF4-FFF2-40B4-BE49-F238E27FC236}">
                <a16:creationId xmlns:a16="http://schemas.microsoft.com/office/drawing/2014/main" id="{72788D92-E987-4B1F-8662-93BE9AB234FE}"/>
              </a:ext>
            </a:extLst>
          </p:cNvPr>
          <p:cNvSpPr>
            <a:spLocks/>
          </p:cNvSpPr>
          <p:nvPr/>
        </p:nvSpPr>
        <p:spPr bwMode="auto">
          <a:xfrm>
            <a:off x="7723188" y="428625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4" name="bk object 128">
            <a:extLst>
              <a:ext uri="{FF2B5EF4-FFF2-40B4-BE49-F238E27FC236}">
                <a16:creationId xmlns:a16="http://schemas.microsoft.com/office/drawing/2014/main" id="{E9AAA30D-71BD-4F1D-88CA-13E4A13638CA}"/>
              </a:ext>
            </a:extLst>
          </p:cNvPr>
          <p:cNvSpPr>
            <a:spLocks/>
          </p:cNvSpPr>
          <p:nvPr/>
        </p:nvSpPr>
        <p:spPr bwMode="auto">
          <a:xfrm>
            <a:off x="8247063" y="41989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5" name="bk object 129">
            <a:extLst>
              <a:ext uri="{FF2B5EF4-FFF2-40B4-BE49-F238E27FC236}">
                <a16:creationId xmlns:a16="http://schemas.microsoft.com/office/drawing/2014/main" id="{9CEA06DF-582E-49DD-99D1-8046D21E687A}"/>
              </a:ext>
            </a:extLst>
          </p:cNvPr>
          <p:cNvSpPr>
            <a:spLocks/>
          </p:cNvSpPr>
          <p:nvPr/>
        </p:nvSpPr>
        <p:spPr bwMode="auto">
          <a:xfrm>
            <a:off x="8739188" y="40655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6" name="bk object 130">
            <a:extLst>
              <a:ext uri="{FF2B5EF4-FFF2-40B4-BE49-F238E27FC236}">
                <a16:creationId xmlns:a16="http://schemas.microsoft.com/office/drawing/2014/main" id="{E9A7B12F-B201-400F-843C-6EA0F3D75CC0}"/>
              </a:ext>
            </a:extLst>
          </p:cNvPr>
          <p:cNvSpPr>
            <a:spLocks/>
          </p:cNvSpPr>
          <p:nvPr/>
        </p:nvSpPr>
        <p:spPr bwMode="auto">
          <a:xfrm>
            <a:off x="9199563" y="3884613"/>
            <a:ext cx="34925"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7" name="bk object 131">
            <a:extLst>
              <a:ext uri="{FF2B5EF4-FFF2-40B4-BE49-F238E27FC236}">
                <a16:creationId xmlns:a16="http://schemas.microsoft.com/office/drawing/2014/main" id="{6AFA8CDD-9745-4D2D-9F86-9118AFCEB200}"/>
              </a:ext>
            </a:extLst>
          </p:cNvPr>
          <p:cNvSpPr>
            <a:spLocks/>
          </p:cNvSpPr>
          <p:nvPr/>
        </p:nvSpPr>
        <p:spPr bwMode="auto">
          <a:xfrm>
            <a:off x="9621838" y="365125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8" name="bk object 132">
            <a:extLst>
              <a:ext uri="{FF2B5EF4-FFF2-40B4-BE49-F238E27FC236}">
                <a16:creationId xmlns:a16="http://schemas.microsoft.com/office/drawing/2014/main" id="{24C22ABB-C1CA-4EFE-8478-62BF9D15E6D1}"/>
              </a:ext>
            </a:extLst>
          </p:cNvPr>
          <p:cNvSpPr>
            <a:spLocks/>
          </p:cNvSpPr>
          <p:nvPr/>
        </p:nvSpPr>
        <p:spPr bwMode="auto">
          <a:xfrm>
            <a:off x="10007600" y="3370263"/>
            <a:ext cx="36513"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9" name="bk object 133">
            <a:extLst>
              <a:ext uri="{FF2B5EF4-FFF2-40B4-BE49-F238E27FC236}">
                <a16:creationId xmlns:a16="http://schemas.microsoft.com/office/drawing/2014/main" id="{44C15505-08A2-45F2-B6B7-6F77AD7FAF0C}"/>
              </a:ext>
            </a:extLst>
          </p:cNvPr>
          <p:cNvSpPr>
            <a:spLocks/>
          </p:cNvSpPr>
          <p:nvPr/>
        </p:nvSpPr>
        <p:spPr bwMode="auto">
          <a:xfrm>
            <a:off x="10355263" y="30368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0" name="bk object 134">
            <a:extLst>
              <a:ext uri="{FF2B5EF4-FFF2-40B4-BE49-F238E27FC236}">
                <a16:creationId xmlns:a16="http://schemas.microsoft.com/office/drawing/2014/main" id="{05270740-183F-4B71-8354-11B386C6D776}"/>
              </a:ext>
            </a:extLst>
          </p:cNvPr>
          <p:cNvSpPr>
            <a:spLocks/>
          </p:cNvSpPr>
          <p:nvPr/>
        </p:nvSpPr>
        <p:spPr bwMode="auto">
          <a:xfrm>
            <a:off x="10663238" y="26558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48"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9" y="20056"/>
                </a:lnTo>
                <a:lnTo>
                  <a:pt x="50814" y="10366"/>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1" name="bk object 135">
            <a:extLst>
              <a:ext uri="{FF2B5EF4-FFF2-40B4-BE49-F238E27FC236}">
                <a16:creationId xmlns:a16="http://schemas.microsoft.com/office/drawing/2014/main" id="{8CEC4A18-F3EA-443E-A27B-4CCD276330DB}"/>
              </a:ext>
            </a:extLst>
          </p:cNvPr>
          <p:cNvSpPr>
            <a:spLocks/>
          </p:cNvSpPr>
          <p:nvPr/>
        </p:nvSpPr>
        <p:spPr bwMode="auto">
          <a:xfrm>
            <a:off x="10936288" y="223043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2" name="bk object 136">
            <a:extLst>
              <a:ext uri="{FF2B5EF4-FFF2-40B4-BE49-F238E27FC236}">
                <a16:creationId xmlns:a16="http://schemas.microsoft.com/office/drawing/2014/main" id="{ABE53EAB-76A6-43D8-A0D8-B73C7EA7EB75}"/>
              </a:ext>
            </a:extLst>
          </p:cNvPr>
          <p:cNvSpPr>
            <a:spLocks/>
          </p:cNvSpPr>
          <p:nvPr/>
        </p:nvSpPr>
        <p:spPr bwMode="auto">
          <a:xfrm>
            <a:off x="44450" y="2659063"/>
            <a:ext cx="33338"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3" name="bk object 137">
            <a:extLst>
              <a:ext uri="{FF2B5EF4-FFF2-40B4-BE49-F238E27FC236}">
                <a16:creationId xmlns:a16="http://schemas.microsoft.com/office/drawing/2014/main" id="{08C0FE2F-569B-4F50-9D00-78D16B37D10A}"/>
              </a:ext>
            </a:extLst>
          </p:cNvPr>
          <p:cNvSpPr>
            <a:spLocks/>
          </p:cNvSpPr>
          <p:nvPr/>
        </p:nvSpPr>
        <p:spPr bwMode="auto">
          <a:xfrm>
            <a:off x="354013" y="27749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5"/>
                </a:lnTo>
                <a:lnTo>
                  <a:pt x="56057" y="20048"/>
                </a:lnTo>
                <a:lnTo>
                  <a:pt x="50818" y="10358"/>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4" name="bk object 138">
            <a:extLst>
              <a:ext uri="{FF2B5EF4-FFF2-40B4-BE49-F238E27FC236}">
                <a16:creationId xmlns:a16="http://schemas.microsoft.com/office/drawing/2014/main" id="{3D37F6BF-C26F-4A17-92F3-3CD4B24B9122}"/>
              </a:ext>
            </a:extLst>
          </p:cNvPr>
          <p:cNvSpPr>
            <a:spLocks/>
          </p:cNvSpPr>
          <p:nvPr/>
        </p:nvSpPr>
        <p:spPr bwMode="auto">
          <a:xfrm>
            <a:off x="687388" y="2903538"/>
            <a:ext cx="34925"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7" y="1223"/>
                </a:lnTo>
                <a:lnTo>
                  <a:pt x="10362"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5" name="bk object 139">
            <a:extLst>
              <a:ext uri="{FF2B5EF4-FFF2-40B4-BE49-F238E27FC236}">
                <a16:creationId xmlns:a16="http://schemas.microsoft.com/office/drawing/2014/main" id="{72BAD8DF-1354-4249-9FD7-C3A4BE1252F7}"/>
              </a:ext>
            </a:extLst>
          </p:cNvPr>
          <p:cNvSpPr>
            <a:spLocks/>
          </p:cNvSpPr>
          <p:nvPr/>
        </p:nvSpPr>
        <p:spPr bwMode="auto">
          <a:xfrm>
            <a:off x="1046163" y="3041650"/>
            <a:ext cx="34925"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6" name="bk object 140">
            <a:extLst>
              <a:ext uri="{FF2B5EF4-FFF2-40B4-BE49-F238E27FC236}">
                <a16:creationId xmlns:a16="http://schemas.microsoft.com/office/drawing/2014/main" id="{F7C05AF0-46DC-4537-B8C3-0B708D5FB3EB}"/>
              </a:ext>
            </a:extLst>
          </p:cNvPr>
          <p:cNvSpPr>
            <a:spLocks/>
          </p:cNvSpPr>
          <p:nvPr/>
        </p:nvSpPr>
        <p:spPr bwMode="auto">
          <a:xfrm>
            <a:off x="1428750" y="3186113"/>
            <a:ext cx="33338"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7" name="bk object 141">
            <a:extLst>
              <a:ext uri="{FF2B5EF4-FFF2-40B4-BE49-F238E27FC236}">
                <a16:creationId xmlns:a16="http://schemas.microsoft.com/office/drawing/2014/main" id="{2D8A8C3A-6567-4CEC-942D-6BDE78CD8D83}"/>
              </a:ext>
            </a:extLst>
          </p:cNvPr>
          <p:cNvSpPr>
            <a:spLocks/>
          </p:cNvSpPr>
          <p:nvPr/>
        </p:nvSpPr>
        <p:spPr bwMode="auto">
          <a:xfrm>
            <a:off x="1833563" y="33353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8" name="bk object 142">
            <a:extLst>
              <a:ext uri="{FF2B5EF4-FFF2-40B4-BE49-F238E27FC236}">
                <a16:creationId xmlns:a16="http://schemas.microsoft.com/office/drawing/2014/main" id="{4BF0F682-08C4-4F8B-A760-B5DB66AC69BD}"/>
              </a:ext>
            </a:extLst>
          </p:cNvPr>
          <p:cNvSpPr>
            <a:spLocks/>
          </p:cNvSpPr>
          <p:nvPr/>
        </p:nvSpPr>
        <p:spPr bwMode="auto">
          <a:xfrm>
            <a:off x="2265363" y="34909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9" name="bk object 143">
            <a:extLst>
              <a:ext uri="{FF2B5EF4-FFF2-40B4-BE49-F238E27FC236}">
                <a16:creationId xmlns:a16="http://schemas.microsoft.com/office/drawing/2014/main" id="{83BE101E-8996-4431-A41B-9EF2EC252BF6}"/>
              </a:ext>
            </a:extLst>
          </p:cNvPr>
          <p:cNvSpPr>
            <a:spLocks/>
          </p:cNvSpPr>
          <p:nvPr/>
        </p:nvSpPr>
        <p:spPr bwMode="auto">
          <a:xfrm>
            <a:off x="2722563" y="3646488"/>
            <a:ext cx="33337"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0" name="bk object 144">
            <a:extLst>
              <a:ext uri="{FF2B5EF4-FFF2-40B4-BE49-F238E27FC236}">
                <a16:creationId xmlns:a16="http://schemas.microsoft.com/office/drawing/2014/main" id="{E959CFEC-BE8A-4546-AD0B-4074E748068A}"/>
              </a:ext>
            </a:extLst>
          </p:cNvPr>
          <p:cNvSpPr>
            <a:spLocks/>
          </p:cNvSpPr>
          <p:nvPr/>
        </p:nvSpPr>
        <p:spPr bwMode="auto">
          <a:xfrm>
            <a:off x="3205163" y="380841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1" name="bk object 145">
            <a:extLst>
              <a:ext uri="{FF2B5EF4-FFF2-40B4-BE49-F238E27FC236}">
                <a16:creationId xmlns:a16="http://schemas.microsoft.com/office/drawing/2014/main" id="{025C1B11-7ED3-4945-9FFB-090E3E972846}"/>
              </a:ext>
            </a:extLst>
          </p:cNvPr>
          <p:cNvSpPr>
            <a:spLocks/>
          </p:cNvSpPr>
          <p:nvPr/>
        </p:nvSpPr>
        <p:spPr bwMode="auto">
          <a:xfrm>
            <a:off x="3714750" y="3968750"/>
            <a:ext cx="33338"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2" name="bk object 146">
            <a:extLst>
              <a:ext uri="{FF2B5EF4-FFF2-40B4-BE49-F238E27FC236}">
                <a16:creationId xmlns:a16="http://schemas.microsoft.com/office/drawing/2014/main" id="{237611C2-D14C-4293-9D17-0882FEB367DB}"/>
              </a:ext>
            </a:extLst>
          </p:cNvPr>
          <p:cNvSpPr>
            <a:spLocks/>
          </p:cNvSpPr>
          <p:nvPr/>
        </p:nvSpPr>
        <p:spPr bwMode="auto">
          <a:xfrm>
            <a:off x="4249738" y="41275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3" name="bk object 147">
            <a:extLst>
              <a:ext uri="{FF2B5EF4-FFF2-40B4-BE49-F238E27FC236}">
                <a16:creationId xmlns:a16="http://schemas.microsoft.com/office/drawing/2014/main" id="{11C54FC3-5D4B-4114-886B-6EFBB51C2CEF}"/>
              </a:ext>
            </a:extLst>
          </p:cNvPr>
          <p:cNvSpPr>
            <a:spLocks/>
          </p:cNvSpPr>
          <p:nvPr/>
        </p:nvSpPr>
        <p:spPr bwMode="auto">
          <a:xfrm>
            <a:off x="4805363" y="42751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4" name="bk object 148">
            <a:extLst>
              <a:ext uri="{FF2B5EF4-FFF2-40B4-BE49-F238E27FC236}">
                <a16:creationId xmlns:a16="http://schemas.microsoft.com/office/drawing/2014/main" id="{31959DC6-9D30-4C25-91FC-EDD591E687C2}"/>
              </a:ext>
            </a:extLst>
          </p:cNvPr>
          <p:cNvSpPr>
            <a:spLocks/>
          </p:cNvSpPr>
          <p:nvPr/>
        </p:nvSpPr>
        <p:spPr bwMode="auto">
          <a:xfrm>
            <a:off x="5376863" y="44069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5" name="bk object 149">
            <a:extLst>
              <a:ext uri="{FF2B5EF4-FFF2-40B4-BE49-F238E27FC236}">
                <a16:creationId xmlns:a16="http://schemas.microsoft.com/office/drawing/2014/main" id="{96485B4E-539C-4EEA-988C-9072EE1CE189}"/>
              </a:ext>
            </a:extLst>
          </p:cNvPr>
          <p:cNvSpPr>
            <a:spLocks/>
          </p:cNvSpPr>
          <p:nvPr/>
        </p:nvSpPr>
        <p:spPr bwMode="auto">
          <a:xfrm>
            <a:off x="5954713" y="451008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6" name="bk object 150">
            <a:extLst>
              <a:ext uri="{FF2B5EF4-FFF2-40B4-BE49-F238E27FC236}">
                <a16:creationId xmlns:a16="http://schemas.microsoft.com/office/drawing/2014/main" id="{27AC8C76-5BF4-4971-9548-D192DCA721E5}"/>
              </a:ext>
            </a:extLst>
          </p:cNvPr>
          <p:cNvSpPr>
            <a:spLocks/>
          </p:cNvSpPr>
          <p:nvPr/>
        </p:nvSpPr>
        <p:spPr bwMode="auto">
          <a:xfrm>
            <a:off x="6532563" y="458311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7" name="bk object 151">
            <a:extLst>
              <a:ext uri="{FF2B5EF4-FFF2-40B4-BE49-F238E27FC236}">
                <a16:creationId xmlns:a16="http://schemas.microsoft.com/office/drawing/2014/main" id="{919F2ACB-9722-4278-943A-7A99BF20ACCE}"/>
              </a:ext>
            </a:extLst>
          </p:cNvPr>
          <p:cNvSpPr>
            <a:spLocks/>
          </p:cNvSpPr>
          <p:nvPr/>
        </p:nvSpPr>
        <p:spPr bwMode="auto">
          <a:xfrm>
            <a:off x="7099300" y="46148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8" name="bk object 152">
            <a:extLst>
              <a:ext uri="{FF2B5EF4-FFF2-40B4-BE49-F238E27FC236}">
                <a16:creationId xmlns:a16="http://schemas.microsoft.com/office/drawing/2014/main" id="{074B9861-06F8-4190-8A6D-88CCB4942131}"/>
              </a:ext>
            </a:extLst>
          </p:cNvPr>
          <p:cNvSpPr>
            <a:spLocks/>
          </p:cNvSpPr>
          <p:nvPr/>
        </p:nvSpPr>
        <p:spPr bwMode="auto">
          <a:xfrm>
            <a:off x="7653338" y="46021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8"/>
                </a:lnTo>
                <a:lnTo>
                  <a:pt x="56056"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9" name="bk object 153">
            <a:extLst>
              <a:ext uri="{FF2B5EF4-FFF2-40B4-BE49-F238E27FC236}">
                <a16:creationId xmlns:a16="http://schemas.microsoft.com/office/drawing/2014/main" id="{6D98774C-F72F-4A24-9907-958805733F27}"/>
              </a:ext>
            </a:extLst>
          </p:cNvPr>
          <p:cNvSpPr>
            <a:spLocks/>
          </p:cNvSpPr>
          <p:nvPr/>
        </p:nvSpPr>
        <p:spPr bwMode="auto">
          <a:xfrm>
            <a:off x="8185150" y="454501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0" name="bk object 154">
            <a:extLst>
              <a:ext uri="{FF2B5EF4-FFF2-40B4-BE49-F238E27FC236}">
                <a16:creationId xmlns:a16="http://schemas.microsoft.com/office/drawing/2014/main" id="{BCD1A1DD-A906-49AF-8420-5A2534268597}"/>
              </a:ext>
            </a:extLst>
          </p:cNvPr>
          <p:cNvSpPr>
            <a:spLocks/>
          </p:cNvSpPr>
          <p:nvPr/>
        </p:nvSpPr>
        <p:spPr bwMode="auto">
          <a:xfrm>
            <a:off x="8691563" y="44402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0"/>
                </a:lnTo>
                <a:lnTo>
                  <a:pt x="10362" y="6458"/>
                </a:lnTo>
                <a:lnTo>
                  <a:pt x="3182" y="15322"/>
                </a:lnTo>
                <a:lnTo>
                  <a:pt x="0" y="26279"/>
                </a:lnTo>
                <a:lnTo>
                  <a:pt x="1220" y="37226"/>
                </a:lnTo>
                <a:lnTo>
                  <a:pt x="6455" y="46914"/>
                </a:lnTo>
                <a:lnTo>
                  <a:pt x="15318" y="54096"/>
                </a:lnTo>
                <a:lnTo>
                  <a:pt x="26279" y="57276"/>
                </a:lnTo>
                <a:lnTo>
                  <a:pt x="37225" y="56052"/>
                </a:lnTo>
                <a:lnTo>
                  <a:pt x="46911" y="50814"/>
                </a:lnTo>
                <a:lnTo>
                  <a:pt x="54091" y="41949"/>
                </a:lnTo>
                <a:lnTo>
                  <a:pt x="57274" y="30998"/>
                </a:lnTo>
                <a:lnTo>
                  <a:pt x="56053" y="20055"/>
                </a:lnTo>
                <a:lnTo>
                  <a:pt x="50818" y="10368"/>
                </a:lnTo>
                <a:lnTo>
                  <a:pt x="41956" y="3186"/>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1" name="bk object 155">
            <a:extLst>
              <a:ext uri="{FF2B5EF4-FFF2-40B4-BE49-F238E27FC236}">
                <a16:creationId xmlns:a16="http://schemas.microsoft.com/office/drawing/2014/main" id="{38EBEDEB-C4C1-4169-B2D3-F6638F251DE7}"/>
              </a:ext>
            </a:extLst>
          </p:cNvPr>
          <p:cNvSpPr>
            <a:spLocks/>
          </p:cNvSpPr>
          <p:nvPr/>
        </p:nvSpPr>
        <p:spPr bwMode="auto">
          <a:xfrm>
            <a:off x="9167813" y="42910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2" name="bk object 156">
            <a:extLst>
              <a:ext uri="{FF2B5EF4-FFF2-40B4-BE49-F238E27FC236}">
                <a16:creationId xmlns:a16="http://schemas.microsoft.com/office/drawing/2014/main" id="{D875D342-2D06-4D77-8A4B-1865EB5C88B7}"/>
              </a:ext>
            </a:extLst>
          </p:cNvPr>
          <p:cNvSpPr>
            <a:spLocks/>
          </p:cNvSpPr>
          <p:nvPr/>
        </p:nvSpPr>
        <p:spPr bwMode="auto">
          <a:xfrm>
            <a:off x="9613900" y="40941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3" name="bk object 157">
            <a:extLst>
              <a:ext uri="{FF2B5EF4-FFF2-40B4-BE49-F238E27FC236}">
                <a16:creationId xmlns:a16="http://schemas.microsoft.com/office/drawing/2014/main" id="{B20B0992-3551-483B-9231-23BE62B434FA}"/>
              </a:ext>
            </a:extLst>
          </p:cNvPr>
          <p:cNvSpPr>
            <a:spLocks/>
          </p:cNvSpPr>
          <p:nvPr/>
        </p:nvSpPr>
        <p:spPr bwMode="auto">
          <a:xfrm>
            <a:off x="10026650" y="3849688"/>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2" y="31000"/>
                </a:lnTo>
                <a:lnTo>
                  <a:pt x="56050" y="20053"/>
                </a:lnTo>
                <a:lnTo>
                  <a:pt x="50812"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4" name="bk object 158">
            <a:extLst>
              <a:ext uri="{FF2B5EF4-FFF2-40B4-BE49-F238E27FC236}">
                <a16:creationId xmlns:a16="http://schemas.microsoft.com/office/drawing/2014/main" id="{6BC905DF-FB9D-4C46-9195-B46CB01B1D70}"/>
              </a:ext>
            </a:extLst>
          </p:cNvPr>
          <p:cNvSpPr>
            <a:spLocks/>
          </p:cNvSpPr>
          <p:nvPr/>
        </p:nvSpPr>
        <p:spPr bwMode="auto">
          <a:xfrm>
            <a:off x="10402888" y="355758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5" name="bk object 159">
            <a:extLst>
              <a:ext uri="{FF2B5EF4-FFF2-40B4-BE49-F238E27FC236}">
                <a16:creationId xmlns:a16="http://schemas.microsoft.com/office/drawing/2014/main" id="{BD313DE9-7267-4930-BD2C-F8C1C48FBE2D}"/>
              </a:ext>
            </a:extLst>
          </p:cNvPr>
          <p:cNvSpPr>
            <a:spLocks/>
          </p:cNvSpPr>
          <p:nvPr/>
        </p:nvSpPr>
        <p:spPr bwMode="auto">
          <a:xfrm>
            <a:off x="10745788" y="32146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6" name="bk object 160">
            <a:extLst>
              <a:ext uri="{FF2B5EF4-FFF2-40B4-BE49-F238E27FC236}">
                <a16:creationId xmlns:a16="http://schemas.microsoft.com/office/drawing/2014/main" id="{1E466D5B-F5C8-4172-ABC4-37DC260F615C}"/>
              </a:ext>
            </a:extLst>
          </p:cNvPr>
          <p:cNvSpPr>
            <a:spLocks/>
          </p:cNvSpPr>
          <p:nvPr/>
        </p:nvSpPr>
        <p:spPr bwMode="auto">
          <a:xfrm>
            <a:off x="11049000" y="2824163"/>
            <a:ext cx="36513"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7" name="bk object 161">
            <a:extLst>
              <a:ext uri="{FF2B5EF4-FFF2-40B4-BE49-F238E27FC236}">
                <a16:creationId xmlns:a16="http://schemas.microsoft.com/office/drawing/2014/main" id="{8AB96F39-2446-4FD2-BE8C-72EA43EF79F6}"/>
              </a:ext>
            </a:extLst>
          </p:cNvPr>
          <p:cNvSpPr>
            <a:spLocks/>
          </p:cNvSpPr>
          <p:nvPr/>
        </p:nvSpPr>
        <p:spPr bwMode="auto">
          <a:xfrm>
            <a:off x="11320463" y="2386013"/>
            <a:ext cx="33337"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8" name="bk object 162">
            <a:extLst>
              <a:ext uri="{FF2B5EF4-FFF2-40B4-BE49-F238E27FC236}">
                <a16:creationId xmlns:a16="http://schemas.microsoft.com/office/drawing/2014/main" id="{37A5B14E-2FFA-4F86-BD4D-EE842FBD7A20}"/>
              </a:ext>
            </a:extLst>
          </p:cNvPr>
          <p:cNvSpPr>
            <a:spLocks/>
          </p:cNvSpPr>
          <p:nvPr/>
        </p:nvSpPr>
        <p:spPr bwMode="auto">
          <a:xfrm>
            <a:off x="179388" y="27892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9" name="bk object 163">
            <a:extLst>
              <a:ext uri="{FF2B5EF4-FFF2-40B4-BE49-F238E27FC236}">
                <a16:creationId xmlns:a16="http://schemas.microsoft.com/office/drawing/2014/main" id="{1045FFF9-86BE-4C1C-A4FB-115887846775}"/>
              </a:ext>
            </a:extLst>
          </p:cNvPr>
          <p:cNvSpPr>
            <a:spLocks/>
          </p:cNvSpPr>
          <p:nvPr/>
        </p:nvSpPr>
        <p:spPr bwMode="auto">
          <a:xfrm>
            <a:off x="463550" y="2903538"/>
            <a:ext cx="36513"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0" name="bk object 164">
            <a:extLst>
              <a:ext uri="{FF2B5EF4-FFF2-40B4-BE49-F238E27FC236}">
                <a16:creationId xmlns:a16="http://schemas.microsoft.com/office/drawing/2014/main" id="{6369AE60-2F3C-46EC-A94B-9FB25AA57C89}"/>
              </a:ext>
            </a:extLst>
          </p:cNvPr>
          <p:cNvSpPr>
            <a:spLocks/>
          </p:cNvSpPr>
          <p:nvPr/>
        </p:nvSpPr>
        <p:spPr bwMode="auto">
          <a:xfrm>
            <a:off x="774700" y="3030538"/>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1" name="bk object 165">
            <a:extLst>
              <a:ext uri="{FF2B5EF4-FFF2-40B4-BE49-F238E27FC236}">
                <a16:creationId xmlns:a16="http://schemas.microsoft.com/office/drawing/2014/main" id="{CC0A1DFC-F7C3-4C46-9361-17BAA4BECC06}"/>
              </a:ext>
            </a:extLst>
          </p:cNvPr>
          <p:cNvSpPr>
            <a:spLocks/>
          </p:cNvSpPr>
          <p:nvPr/>
        </p:nvSpPr>
        <p:spPr bwMode="auto">
          <a:xfrm>
            <a:off x="1111250" y="3167063"/>
            <a:ext cx="36513"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2" name="bk object 166">
            <a:extLst>
              <a:ext uri="{FF2B5EF4-FFF2-40B4-BE49-F238E27FC236}">
                <a16:creationId xmlns:a16="http://schemas.microsoft.com/office/drawing/2014/main" id="{EC4939B7-4B60-4CC6-AC6E-4714B91114EA}"/>
              </a:ext>
            </a:extLst>
          </p:cNvPr>
          <p:cNvSpPr>
            <a:spLocks/>
          </p:cNvSpPr>
          <p:nvPr/>
        </p:nvSpPr>
        <p:spPr bwMode="auto">
          <a:xfrm>
            <a:off x="1473200" y="3314700"/>
            <a:ext cx="33338"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3" name="bk object 167">
            <a:extLst>
              <a:ext uri="{FF2B5EF4-FFF2-40B4-BE49-F238E27FC236}">
                <a16:creationId xmlns:a16="http://schemas.microsoft.com/office/drawing/2014/main" id="{87252403-CD24-4CA1-B568-48E375C68EDE}"/>
              </a:ext>
            </a:extLst>
          </p:cNvPr>
          <p:cNvSpPr>
            <a:spLocks/>
          </p:cNvSpPr>
          <p:nvPr/>
        </p:nvSpPr>
        <p:spPr bwMode="auto">
          <a:xfrm>
            <a:off x="1860550" y="3468688"/>
            <a:ext cx="33338"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4" name="bk object 168">
            <a:extLst>
              <a:ext uri="{FF2B5EF4-FFF2-40B4-BE49-F238E27FC236}">
                <a16:creationId xmlns:a16="http://schemas.microsoft.com/office/drawing/2014/main" id="{639B809C-ABEB-49CB-B4DE-E5F69AF6DF8D}"/>
              </a:ext>
            </a:extLst>
          </p:cNvPr>
          <p:cNvSpPr>
            <a:spLocks/>
          </p:cNvSpPr>
          <p:nvPr/>
        </p:nvSpPr>
        <p:spPr bwMode="auto">
          <a:xfrm>
            <a:off x="2273300" y="3627438"/>
            <a:ext cx="33338"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5" name="bk object 169">
            <a:extLst>
              <a:ext uri="{FF2B5EF4-FFF2-40B4-BE49-F238E27FC236}">
                <a16:creationId xmlns:a16="http://schemas.microsoft.com/office/drawing/2014/main" id="{207C80C9-0CFE-4EB0-AF66-43CE20041D41}"/>
              </a:ext>
            </a:extLst>
          </p:cNvPr>
          <p:cNvSpPr>
            <a:spLocks/>
          </p:cNvSpPr>
          <p:nvPr/>
        </p:nvSpPr>
        <p:spPr bwMode="auto">
          <a:xfrm>
            <a:off x="2711450" y="3792538"/>
            <a:ext cx="33338"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6" name="bk object 170">
            <a:extLst>
              <a:ext uri="{FF2B5EF4-FFF2-40B4-BE49-F238E27FC236}">
                <a16:creationId xmlns:a16="http://schemas.microsoft.com/office/drawing/2014/main" id="{C2D0915E-4E78-403C-8380-329BB26A6577}"/>
              </a:ext>
            </a:extLst>
          </p:cNvPr>
          <p:cNvSpPr>
            <a:spLocks/>
          </p:cNvSpPr>
          <p:nvPr/>
        </p:nvSpPr>
        <p:spPr bwMode="auto">
          <a:xfrm>
            <a:off x="3175000" y="3960813"/>
            <a:ext cx="36513"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7" name="bk object 171">
            <a:extLst>
              <a:ext uri="{FF2B5EF4-FFF2-40B4-BE49-F238E27FC236}">
                <a16:creationId xmlns:a16="http://schemas.microsoft.com/office/drawing/2014/main" id="{6EC34CE3-DE3F-44BB-AF26-ADCCEE744841}"/>
              </a:ext>
            </a:extLst>
          </p:cNvPr>
          <p:cNvSpPr>
            <a:spLocks/>
          </p:cNvSpPr>
          <p:nvPr/>
        </p:nvSpPr>
        <p:spPr bwMode="auto">
          <a:xfrm>
            <a:off x="3665538" y="4127500"/>
            <a:ext cx="36512"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6"/>
                </a:lnTo>
                <a:lnTo>
                  <a:pt x="37224" y="56054"/>
                </a:lnTo>
                <a:lnTo>
                  <a:pt x="46909" y="50814"/>
                </a:lnTo>
                <a:lnTo>
                  <a:pt x="54090" y="41944"/>
                </a:lnTo>
                <a:lnTo>
                  <a:pt x="57277"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8" name="bk object 172">
            <a:extLst>
              <a:ext uri="{FF2B5EF4-FFF2-40B4-BE49-F238E27FC236}">
                <a16:creationId xmlns:a16="http://schemas.microsoft.com/office/drawing/2014/main" id="{0D417FEB-11AF-45F3-9F86-2728BA04E51A}"/>
              </a:ext>
            </a:extLst>
          </p:cNvPr>
          <p:cNvSpPr>
            <a:spLocks/>
          </p:cNvSpPr>
          <p:nvPr/>
        </p:nvSpPr>
        <p:spPr bwMode="auto">
          <a:xfrm>
            <a:off x="4184650" y="429101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9" name="bk object 173">
            <a:extLst>
              <a:ext uri="{FF2B5EF4-FFF2-40B4-BE49-F238E27FC236}">
                <a16:creationId xmlns:a16="http://schemas.microsoft.com/office/drawing/2014/main" id="{05B2CA4F-E9A7-44C8-80B4-775B05A17E60}"/>
              </a:ext>
            </a:extLst>
          </p:cNvPr>
          <p:cNvSpPr>
            <a:spLocks/>
          </p:cNvSpPr>
          <p:nvPr/>
        </p:nvSpPr>
        <p:spPr bwMode="auto">
          <a:xfrm>
            <a:off x="4724400" y="444500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0" name="bk object 174">
            <a:extLst>
              <a:ext uri="{FF2B5EF4-FFF2-40B4-BE49-F238E27FC236}">
                <a16:creationId xmlns:a16="http://schemas.microsoft.com/office/drawing/2014/main" id="{1C08CDCA-F399-47EC-A4EC-3FBD611AA10B}"/>
              </a:ext>
            </a:extLst>
          </p:cNvPr>
          <p:cNvSpPr>
            <a:spLocks/>
          </p:cNvSpPr>
          <p:nvPr/>
        </p:nvSpPr>
        <p:spPr bwMode="auto">
          <a:xfrm>
            <a:off x="5281613" y="45847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1001"/>
                </a:lnTo>
                <a:lnTo>
                  <a:pt x="56053" y="20054"/>
                </a:lnTo>
                <a:lnTo>
                  <a:pt x="50818"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1" name="bk object 175">
            <a:extLst>
              <a:ext uri="{FF2B5EF4-FFF2-40B4-BE49-F238E27FC236}">
                <a16:creationId xmlns:a16="http://schemas.microsoft.com/office/drawing/2014/main" id="{DAC79A80-0489-420B-8518-DB2DDB7F6206}"/>
              </a:ext>
            </a:extLst>
          </p:cNvPr>
          <p:cNvSpPr>
            <a:spLocks/>
          </p:cNvSpPr>
          <p:nvPr/>
        </p:nvSpPr>
        <p:spPr bwMode="auto">
          <a:xfrm>
            <a:off x="5846763" y="46990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2" name="bk object 176">
            <a:extLst>
              <a:ext uri="{FF2B5EF4-FFF2-40B4-BE49-F238E27FC236}">
                <a16:creationId xmlns:a16="http://schemas.microsoft.com/office/drawing/2014/main" id="{601EAF72-C51A-4445-9BC7-883B9EE1BD5F}"/>
              </a:ext>
            </a:extLst>
          </p:cNvPr>
          <p:cNvSpPr>
            <a:spLocks/>
          </p:cNvSpPr>
          <p:nvPr/>
        </p:nvSpPr>
        <p:spPr bwMode="auto">
          <a:xfrm>
            <a:off x="6415088" y="47863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0"/>
                </a:lnTo>
                <a:lnTo>
                  <a:pt x="56052" y="20053"/>
                </a:lnTo>
                <a:lnTo>
                  <a:pt x="50817" y="10362"/>
                </a:lnTo>
                <a:lnTo>
                  <a:pt x="41954"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3" name="bk object 177">
            <a:extLst>
              <a:ext uri="{FF2B5EF4-FFF2-40B4-BE49-F238E27FC236}">
                <a16:creationId xmlns:a16="http://schemas.microsoft.com/office/drawing/2014/main" id="{872675E5-458C-4B76-9A4B-AB06E75A5DAF}"/>
              </a:ext>
            </a:extLst>
          </p:cNvPr>
          <p:cNvSpPr>
            <a:spLocks/>
          </p:cNvSpPr>
          <p:nvPr/>
        </p:nvSpPr>
        <p:spPr bwMode="auto">
          <a:xfrm>
            <a:off x="6980238" y="48339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4" name="bk object 178">
            <a:extLst>
              <a:ext uri="{FF2B5EF4-FFF2-40B4-BE49-F238E27FC236}">
                <a16:creationId xmlns:a16="http://schemas.microsoft.com/office/drawing/2014/main" id="{C9963615-92CF-4F63-B719-4F6EA76E0C84}"/>
              </a:ext>
            </a:extLst>
          </p:cNvPr>
          <p:cNvSpPr>
            <a:spLocks/>
          </p:cNvSpPr>
          <p:nvPr/>
        </p:nvSpPr>
        <p:spPr bwMode="auto">
          <a:xfrm>
            <a:off x="7532688" y="484505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5" name="bk object 179">
            <a:extLst>
              <a:ext uri="{FF2B5EF4-FFF2-40B4-BE49-F238E27FC236}">
                <a16:creationId xmlns:a16="http://schemas.microsoft.com/office/drawing/2014/main" id="{E4F2517B-49F8-4BAD-8253-B3DE4981A9F7}"/>
              </a:ext>
            </a:extLst>
          </p:cNvPr>
          <p:cNvSpPr>
            <a:spLocks/>
          </p:cNvSpPr>
          <p:nvPr/>
        </p:nvSpPr>
        <p:spPr bwMode="auto">
          <a:xfrm>
            <a:off x="8069263" y="48133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3" y="30998"/>
                </a:lnTo>
                <a:lnTo>
                  <a:pt x="56052" y="20055"/>
                </a:lnTo>
                <a:lnTo>
                  <a:pt x="50814" y="10368"/>
                </a:lnTo>
                <a:lnTo>
                  <a:pt x="41945" y="3186"/>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6" name="bk object 180">
            <a:extLst>
              <a:ext uri="{FF2B5EF4-FFF2-40B4-BE49-F238E27FC236}">
                <a16:creationId xmlns:a16="http://schemas.microsoft.com/office/drawing/2014/main" id="{823FCB41-20A5-4C09-AD7C-3A50FA66F06A}"/>
              </a:ext>
            </a:extLst>
          </p:cNvPr>
          <p:cNvSpPr>
            <a:spLocks/>
          </p:cNvSpPr>
          <p:nvPr/>
        </p:nvSpPr>
        <p:spPr bwMode="auto">
          <a:xfrm>
            <a:off x="8583613" y="47371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2" y="30997"/>
                </a:lnTo>
                <a:lnTo>
                  <a:pt x="56048" y="20053"/>
                </a:lnTo>
                <a:lnTo>
                  <a:pt x="50809" y="10365"/>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7" name="bk object 181">
            <a:extLst>
              <a:ext uri="{FF2B5EF4-FFF2-40B4-BE49-F238E27FC236}">
                <a16:creationId xmlns:a16="http://schemas.microsoft.com/office/drawing/2014/main" id="{8323DC25-24F1-4851-AFC5-80A864FE8410}"/>
              </a:ext>
            </a:extLst>
          </p:cNvPr>
          <p:cNvSpPr>
            <a:spLocks/>
          </p:cNvSpPr>
          <p:nvPr/>
        </p:nvSpPr>
        <p:spPr bwMode="auto">
          <a:xfrm>
            <a:off x="9074150" y="46180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8" name="bk object 182">
            <a:extLst>
              <a:ext uri="{FF2B5EF4-FFF2-40B4-BE49-F238E27FC236}">
                <a16:creationId xmlns:a16="http://schemas.microsoft.com/office/drawing/2014/main" id="{F551C2BE-7314-40FC-B919-3B7C506FDBE8}"/>
              </a:ext>
            </a:extLst>
          </p:cNvPr>
          <p:cNvSpPr>
            <a:spLocks/>
          </p:cNvSpPr>
          <p:nvPr/>
        </p:nvSpPr>
        <p:spPr bwMode="auto">
          <a:xfrm>
            <a:off x="9537700" y="445611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9" name="bk object 183">
            <a:extLst>
              <a:ext uri="{FF2B5EF4-FFF2-40B4-BE49-F238E27FC236}">
                <a16:creationId xmlns:a16="http://schemas.microsoft.com/office/drawing/2014/main" id="{CE897825-110B-4423-8A2D-6F16B27AA3C1}"/>
              </a:ext>
            </a:extLst>
          </p:cNvPr>
          <p:cNvSpPr>
            <a:spLocks/>
          </p:cNvSpPr>
          <p:nvPr/>
        </p:nvSpPr>
        <p:spPr bwMode="auto">
          <a:xfrm>
            <a:off x="9974263" y="42497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2" y="30997"/>
                </a:lnTo>
                <a:lnTo>
                  <a:pt x="56049" y="20050"/>
                </a:lnTo>
                <a:lnTo>
                  <a:pt x="50813"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0" name="bk object 184">
            <a:extLst>
              <a:ext uri="{FF2B5EF4-FFF2-40B4-BE49-F238E27FC236}">
                <a16:creationId xmlns:a16="http://schemas.microsoft.com/office/drawing/2014/main" id="{674D4CCF-0EAB-4A16-8D76-71C6585A2588}"/>
              </a:ext>
            </a:extLst>
          </p:cNvPr>
          <p:cNvSpPr>
            <a:spLocks/>
          </p:cNvSpPr>
          <p:nvPr/>
        </p:nvSpPr>
        <p:spPr bwMode="auto">
          <a:xfrm>
            <a:off x="10380663" y="399891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1" name="bk object 185">
            <a:extLst>
              <a:ext uri="{FF2B5EF4-FFF2-40B4-BE49-F238E27FC236}">
                <a16:creationId xmlns:a16="http://schemas.microsoft.com/office/drawing/2014/main" id="{2164372A-08C8-40DA-A369-28755648C0C6}"/>
              </a:ext>
            </a:extLst>
          </p:cNvPr>
          <p:cNvSpPr>
            <a:spLocks/>
          </p:cNvSpPr>
          <p:nvPr/>
        </p:nvSpPr>
        <p:spPr bwMode="auto">
          <a:xfrm>
            <a:off x="10752138" y="369728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2" name="bk object 186">
            <a:extLst>
              <a:ext uri="{FF2B5EF4-FFF2-40B4-BE49-F238E27FC236}">
                <a16:creationId xmlns:a16="http://schemas.microsoft.com/office/drawing/2014/main" id="{6A291D70-4977-4AE6-9358-27FF7FCBA1D3}"/>
              </a:ext>
            </a:extLst>
          </p:cNvPr>
          <p:cNvSpPr>
            <a:spLocks/>
          </p:cNvSpPr>
          <p:nvPr/>
        </p:nvSpPr>
        <p:spPr bwMode="auto">
          <a:xfrm>
            <a:off x="11093450" y="334645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7" y="1226"/>
                </a:lnTo>
                <a:lnTo>
                  <a:pt x="10362"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3" name="bk object 187">
            <a:extLst>
              <a:ext uri="{FF2B5EF4-FFF2-40B4-BE49-F238E27FC236}">
                <a16:creationId xmlns:a16="http://schemas.microsoft.com/office/drawing/2014/main" id="{E93A8612-4FF7-449E-B193-2453B1EA14DE}"/>
              </a:ext>
            </a:extLst>
          </p:cNvPr>
          <p:cNvSpPr>
            <a:spLocks/>
          </p:cNvSpPr>
          <p:nvPr/>
        </p:nvSpPr>
        <p:spPr bwMode="auto">
          <a:xfrm>
            <a:off x="11396663" y="2946400"/>
            <a:ext cx="33337"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4" name="bk object 188">
            <a:extLst>
              <a:ext uri="{FF2B5EF4-FFF2-40B4-BE49-F238E27FC236}">
                <a16:creationId xmlns:a16="http://schemas.microsoft.com/office/drawing/2014/main" id="{096F3901-0349-4E25-AE68-EB208A800A87}"/>
              </a:ext>
            </a:extLst>
          </p:cNvPr>
          <p:cNvSpPr>
            <a:spLocks/>
          </p:cNvSpPr>
          <p:nvPr/>
        </p:nvSpPr>
        <p:spPr bwMode="auto">
          <a:xfrm>
            <a:off x="11666538" y="24955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1000"/>
                </a:lnTo>
                <a:lnTo>
                  <a:pt x="56052" y="20053"/>
                </a:lnTo>
                <a:lnTo>
                  <a:pt x="50816"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5" name="bk object 189">
            <a:extLst>
              <a:ext uri="{FF2B5EF4-FFF2-40B4-BE49-F238E27FC236}">
                <a16:creationId xmlns:a16="http://schemas.microsoft.com/office/drawing/2014/main" id="{A30393A8-EF8E-4A72-A3DC-C684D54C506E}"/>
              </a:ext>
            </a:extLst>
          </p:cNvPr>
          <p:cNvSpPr>
            <a:spLocks/>
          </p:cNvSpPr>
          <p:nvPr/>
        </p:nvSpPr>
        <p:spPr bwMode="auto">
          <a:xfrm>
            <a:off x="109538" y="2843213"/>
            <a:ext cx="36512"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6" name="bk object 190">
            <a:extLst>
              <a:ext uri="{FF2B5EF4-FFF2-40B4-BE49-F238E27FC236}">
                <a16:creationId xmlns:a16="http://schemas.microsoft.com/office/drawing/2014/main" id="{2EA3BC49-B0E8-45F1-8049-6C50C1DB79F6}"/>
              </a:ext>
            </a:extLst>
          </p:cNvPr>
          <p:cNvSpPr>
            <a:spLocks/>
          </p:cNvSpPr>
          <p:nvPr/>
        </p:nvSpPr>
        <p:spPr bwMode="auto">
          <a:xfrm>
            <a:off x="338138" y="2932113"/>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7" name="bk object 191">
            <a:extLst>
              <a:ext uri="{FF2B5EF4-FFF2-40B4-BE49-F238E27FC236}">
                <a16:creationId xmlns:a16="http://schemas.microsoft.com/office/drawing/2014/main" id="{F8DCB54A-8529-45AB-A1AF-8A9FF07E5297}"/>
              </a:ext>
            </a:extLst>
          </p:cNvPr>
          <p:cNvSpPr>
            <a:spLocks/>
          </p:cNvSpPr>
          <p:nvPr/>
        </p:nvSpPr>
        <p:spPr bwMode="auto">
          <a:xfrm>
            <a:off x="595313" y="30368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8" name="bk object 192">
            <a:extLst>
              <a:ext uri="{FF2B5EF4-FFF2-40B4-BE49-F238E27FC236}">
                <a16:creationId xmlns:a16="http://schemas.microsoft.com/office/drawing/2014/main" id="{44769EDB-709C-4BFA-888A-B538D10CF192}"/>
              </a:ext>
            </a:extLst>
          </p:cNvPr>
          <p:cNvSpPr>
            <a:spLocks/>
          </p:cNvSpPr>
          <p:nvPr/>
        </p:nvSpPr>
        <p:spPr bwMode="auto">
          <a:xfrm>
            <a:off x="881063" y="3155950"/>
            <a:ext cx="33337"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9" name="bk object 193">
            <a:extLst>
              <a:ext uri="{FF2B5EF4-FFF2-40B4-BE49-F238E27FC236}">
                <a16:creationId xmlns:a16="http://schemas.microsoft.com/office/drawing/2014/main" id="{3565BC49-BF20-40FB-9B2D-035E242A0A4D}"/>
              </a:ext>
            </a:extLst>
          </p:cNvPr>
          <p:cNvSpPr>
            <a:spLocks/>
          </p:cNvSpPr>
          <p:nvPr/>
        </p:nvSpPr>
        <p:spPr bwMode="auto">
          <a:xfrm>
            <a:off x="1192213" y="3289300"/>
            <a:ext cx="34925"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0" name="bk object 194">
            <a:extLst>
              <a:ext uri="{FF2B5EF4-FFF2-40B4-BE49-F238E27FC236}">
                <a16:creationId xmlns:a16="http://schemas.microsoft.com/office/drawing/2014/main" id="{372312CA-EC82-4B47-8C9B-E24AE0DF8301}"/>
              </a:ext>
            </a:extLst>
          </p:cNvPr>
          <p:cNvSpPr>
            <a:spLocks/>
          </p:cNvSpPr>
          <p:nvPr/>
        </p:nvSpPr>
        <p:spPr bwMode="auto">
          <a:xfrm>
            <a:off x="1530350" y="3433763"/>
            <a:ext cx="33338"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1" name="bk object 195">
            <a:extLst>
              <a:ext uri="{FF2B5EF4-FFF2-40B4-BE49-F238E27FC236}">
                <a16:creationId xmlns:a16="http://schemas.microsoft.com/office/drawing/2014/main" id="{E15A90AA-4065-44C2-933F-11DC9EA93AAD}"/>
              </a:ext>
            </a:extLst>
          </p:cNvPr>
          <p:cNvSpPr>
            <a:spLocks/>
          </p:cNvSpPr>
          <p:nvPr/>
        </p:nvSpPr>
        <p:spPr bwMode="auto">
          <a:xfrm>
            <a:off x="1893888" y="35861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2" name="bk object 196">
            <a:extLst>
              <a:ext uri="{FF2B5EF4-FFF2-40B4-BE49-F238E27FC236}">
                <a16:creationId xmlns:a16="http://schemas.microsoft.com/office/drawing/2014/main" id="{647732C9-4256-4CE2-979B-A35C5B9191A4}"/>
              </a:ext>
            </a:extLst>
          </p:cNvPr>
          <p:cNvSpPr>
            <a:spLocks/>
          </p:cNvSpPr>
          <p:nvPr/>
        </p:nvSpPr>
        <p:spPr bwMode="auto">
          <a:xfrm>
            <a:off x="2286000" y="374650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3" name="bk object 197">
            <a:extLst>
              <a:ext uri="{FF2B5EF4-FFF2-40B4-BE49-F238E27FC236}">
                <a16:creationId xmlns:a16="http://schemas.microsoft.com/office/drawing/2014/main" id="{82BE65E9-81BA-4ACD-BF17-9F053FCD0D02}"/>
              </a:ext>
            </a:extLst>
          </p:cNvPr>
          <p:cNvSpPr>
            <a:spLocks/>
          </p:cNvSpPr>
          <p:nvPr/>
        </p:nvSpPr>
        <p:spPr bwMode="auto">
          <a:xfrm>
            <a:off x="2703513" y="3913188"/>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4" name="bk object 198">
            <a:extLst>
              <a:ext uri="{FF2B5EF4-FFF2-40B4-BE49-F238E27FC236}">
                <a16:creationId xmlns:a16="http://schemas.microsoft.com/office/drawing/2014/main" id="{DBDC46EF-1900-42BE-ACB9-A5765F4807DD}"/>
              </a:ext>
            </a:extLst>
          </p:cNvPr>
          <p:cNvSpPr>
            <a:spLocks/>
          </p:cNvSpPr>
          <p:nvPr/>
        </p:nvSpPr>
        <p:spPr bwMode="auto">
          <a:xfrm>
            <a:off x="3148013" y="4081463"/>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5" name="bk object 199">
            <a:extLst>
              <a:ext uri="{FF2B5EF4-FFF2-40B4-BE49-F238E27FC236}">
                <a16:creationId xmlns:a16="http://schemas.microsoft.com/office/drawing/2014/main" id="{FDEC0958-3981-40C3-A0F9-5C14931AED87}"/>
              </a:ext>
            </a:extLst>
          </p:cNvPr>
          <p:cNvSpPr>
            <a:spLocks/>
          </p:cNvSpPr>
          <p:nvPr/>
        </p:nvSpPr>
        <p:spPr bwMode="auto">
          <a:xfrm>
            <a:off x="3617913" y="4249738"/>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6" name="bk object 200">
            <a:extLst>
              <a:ext uri="{FF2B5EF4-FFF2-40B4-BE49-F238E27FC236}">
                <a16:creationId xmlns:a16="http://schemas.microsoft.com/office/drawing/2014/main" id="{CEC76C65-CA7F-4858-A557-A9EB6077E256}"/>
              </a:ext>
            </a:extLst>
          </p:cNvPr>
          <p:cNvSpPr>
            <a:spLocks/>
          </p:cNvSpPr>
          <p:nvPr/>
        </p:nvSpPr>
        <p:spPr bwMode="auto">
          <a:xfrm>
            <a:off x="4110038" y="44132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7" name="bk object 201">
            <a:extLst>
              <a:ext uri="{FF2B5EF4-FFF2-40B4-BE49-F238E27FC236}">
                <a16:creationId xmlns:a16="http://schemas.microsoft.com/office/drawing/2014/main" id="{7AF3E250-2DC9-43D4-AEA7-03AD57745887}"/>
              </a:ext>
            </a:extLst>
          </p:cNvPr>
          <p:cNvSpPr>
            <a:spLocks/>
          </p:cNvSpPr>
          <p:nvPr/>
        </p:nvSpPr>
        <p:spPr bwMode="auto">
          <a:xfrm>
            <a:off x="4629150" y="457041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8" name="bk object 202">
            <a:extLst>
              <a:ext uri="{FF2B5EF4-FFF2-40B4-BE49-F238E27FC236}">
                <a16:creationId xmlns:a16="http://schemas.microsoft.com/office/drawing/2014/main" id="{122D281C-F807-4DD2-AD20-83989DF5F531}"/>
              </a:ext>
            </a:extLst>
          </p:cNvPr>
          <p:cNvSpPr>
            <a:spLocks/>
          </p:cNvSpPr>
          <p:nvPr/>
        </p:nvSpPr>
        <p:spPr bwMode="auto">
          <a:xfrm>
            <a:off x="5168900" y="47132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9" name="bk object 203">
            <a:extLst>
              <a:ext uri="{FF2B5EF4-FFF2-40B4-BE49-F238E27FC236}">
                <a16:creationId xmlns:a16="http://schemas.microsoft.com/office/drawing/2014/main" id="{04A0BD54-1D09-4226-BA1B-360ADFA7E8BD}"/>
              </a:ext>
            </a:extLst>
          </p:cNvPr>
          <p:cNvSpPr>
            <a:spLocks/>
          </p:cNvSpPr>
          <p:nvPr/>
        </p:nvSpPr>
        <p:spPr bwMode="auto">
          <a:xfrm>
            <a:off x="5719763" y="483711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0" name="bk object 204">
            <a:extLst>
              <a:ext uri="{FF2B5EF4-FFF2-40B4-BE49-F238E27FC236}">
                <a16:creationId xmlns:a16="http://schemas.microsoft.com/office/drawing/2014/main" id="{80482686-5E26-46D8-AD61-BD84FECD3E0A}"/>
              </a:ext>
            </a:extLst>
          </p:cNvPr>
          <p:cNvSpPr>
            <a:spLocks/>
          </p:cNvSpPr>
          <p:nvPr/>
        </p:nvSpPr>
        <p:spPr bwMode="auto">
          <a:xfrm>
            <a:off x="6275388" y="49339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6" y="30997"/>
                </a:lnTo>
                <a:lnTo>
                  <a:pt x="56052" y="20053"/>
                </a:lnTo>
                <a:lnTo>
                  <a:pt x="50814" y="10366"/>
                </a:lnTo>
                <a:lnTo>
                  <a:pt x="41949" y="3185"/>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1" name="bk object 205">
            <a:extLst>
              <a:ext uri="{FF2B5EF4-FFF2-40B4-BE49-F238E27FC236}">
                <a16:creationId xmlns:a16="http://schemas.microsoft.com/office/drawing/2014/main" id="{4C1CC704-A1C2-473E-A6DC-44A037417B21}"/>
              </a:ext>
            </a:extLst>
          </p:cNvPr>
          <p:cNvSpPr>
            <a:spLocks/>
          </p:cNvSpPr>
          <p:nvPr/>
        </p:nvSpPr>
        <p:spPr bwMode="auto">
          <a:xfrm>
            <a:off x="6832600" y="49990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2" name="bk object 206">
            <a:extLst>
              <a:ext uri="{FF2B5EF4-FFF2-40B4-BE49-F238E27FC236}">
                <a16:creationId xmlns:a16="http://schemas.microsoft.com/office/drawing/2014/main" id="{FFF7AE0A-F025-482C-8975-ACDAF4832291}"/>
              </a:ext>
            </a:extLst>
          </p:cNvPr>
          <p:cNvSpPr>
            <a:spLocks/>
          </p:cNvSpPr>
          <p:nvPr/>
        </p:nvSpPr>
        <p:spPr bwMode="auto">
          <a:xfrm>
            <a:off x="7380288" y="50292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3" name="bk object 207">
            <a:extLst>
              <a:ext uri="{FF2B5EF4-FFF2-40B4-BE49-F238E27FC236}">
                <a16:creationId xmlns:a16="http://schemas.microsoft.com/office/drawing/2014/main" id="{F6D7B52E-1A31-4F34-ADA6-A84A08AD6BA0}"/>
              </a:ext>
            </a:extLst>
          </p:cNvPr>
          <p:cNvSpPr>
            <a:spLocks/>
          </p:cNvSpPr>
          <p:nvPr/>
        </p:nvSpPr>
        <p:spPr bwMode="auto">
          <a:xfrm>
            <a:off x="7916863" y="501808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4" name="bk object 208">
            <a:extLst>
              <a:ext uri="{FF2B5EF4-FFF2-40B4-BE49-F238E27FC236}">
                <a16:creationId xmlns:a16="http://schemas.microsoft.com/office/drawing/2014/main" id="{974D15BD-A5A1-4229-BA3A-AB99EC823F9C}"/>
              </a:ext>
            </a:extLst>
          </p:cNvPr>
          <p:cNvSpPr>
            <a:spLocks/>
          </p:cNvSpPr>
          <p:nvPr/>
        </p:nvSpPr>
        <p:spPr bwMode="auto">
          <a:xfrm>
            <a:off x="8434388" y="49704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5" name="bk object 209">
            <a:extLst>
              <a:ext uri="{FF2B5EF4-FFF2-40B4-BE49-F238E27FC236}">
                <a16:creationId xmlns:a16="http://schemas.microsoft.com/office/drawing/2014/main" id="{4C687128-CAA4-401C-A04C-FC426AFA84A1}"/>
              </a:ext>
            </a:extLst>
          </p:cNvPr>
          <p:cNvSpPr>
            <a:spLocks/>
          </p:cNvSpPr>
          <p:nvPr/>
        </p:nvSpPr>
        <p:spPr bwMode="auto">
          <a:xfrm>
            <a:off x="8934450" y="4881563"/>
            <a:ext cx="33338"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6" name="bk object 210">
            <a:extLst>
              <a:ext uri="{FF2B5EF4-FFF2-40B4-BE49-F238E27FC236}">
                <a16:creationId xmlns:a16="http://schemas.microsoft.com/office/drawing/2014/main" id="{F2707CAF-4DF1-4F75-93BF-548DE4E3559D}"/>
              </a:ext>
            </a:extLst>
          </p:cNvPr>
          <p:cNvSpPr>
            <a:spLocks/>
          </p:cNvSpPr>
          <p:nvPr/>
        </p:nvSpPr>
        <p:spPr bwMode="auto">
          <a:xfrm>
            <a:off x="9410700" y="474980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7" name="bk object 211">
            <a:extLst>
              <a:ext uri="{FF2B5EF4-FFF2-40B4-BE49-F238E27FC236}">
                <a16:creationId xmlns:a16="http://schemas.microsoft.com/office/drawing/2014/main" id="{D6C70EEA-73DF-4C0A-B4CE-2D8E556BDC51}"/>
              </a:ext>
            </a:extLst>
          </p:cNvPr>
          <p:cNvSpPr>
            <a:spLocks/>
          </p:cNvSpPr>
          <p:nvPr/>
        </p:nvSpPr>
        <p:spPr bwMode="auto">
          <a:xfrm>
            <a:off x="9863138" y="45783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0" y="20053"/>
                </a:lnTo>
                <a:lnTo>
                  <a:pt x="50812" y="10366"/>
                </a:lnTo>
                <a:lnTo>
                  <a:pt x="41944" y="3185"/>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8" name="bk object 212">
            <a:extLst>
              <a:ext uri="{FF2B5EF4-FFF2-40B4-BE49-F238E27FC236}">
                <a16:creationId xmlns:a16="http://schemas.microsoft.com/office/drawing/2014/main" id="{2AABB8A0-5535-41D0-BD88-0811D30D2F7F}"/>
              </a:ext>
            </a:extLst>
          </p:cNvPr>
          <p:cNvSpPr>
            <a:spLocks/>
          </p:cNvSpPr>
          <p:nvPr/>
        </p:nvSpPr>
        <p:spPr bwMode="auto">
          <a:xfrm>
            <a:off x="10293350" y="43640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9" name="bk object 213">
            <a:extLst>
              <a:ext uri="{FF2B5EF4-FFF2-40B4-BE49-F238E27FC236}">
                <a16:creationId xmlns:a16="http://schemas.microsoft.com/office/drawing/2014/main" id="{264DD4CE-0EDE-4562-AF0D-BF4941B03085}"/>
              </a:ext>
            </a:extLst>
          </p:cNvPr>
          <p:cNvSpPr>
            <a:spLocks/>
          </p:cNvSpPr>
          <p:nvPr/>
        </p:nvSpPr>
        <p:spPr bwMode="auto">
          <a:xfrm>
            <a:off x="10694988" y="41068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8"/>
                </a:lnTo>
                <a:lnTo>
                  <a:pt x="56048" y="20055"/>
                </a:lnTo>
                <a:lnTo>
                  <a:pt x="50809" y="10368"/>
                </a:lnTo>
                <a:lnTo>
                  <a:pt x="41945" y="3186"/>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0" name="bk object 214">
            <a:extLst>
              <a:ext uri="{FF2B5EF4-FFF2-40B4-BE49-F238E27FC236}">
                <a16:creationId xmlns:a16="http://schemas.microsoft.com/office/drawing/2014/main" id="{5EFFB439-948D-4413-8D3B-2F5B936CCFE5}"/>
              </a:ext>
            </a:extLst>
          </p:cNvPr>
          <p:cNvSpPr>
            <a:spLocks/>
          </p:cNvSpPr>
          <p:nvPr/>
        </p:nvSpPr>
        <p:spPr bwMode="auto">
          <a:xfrm>
            <a:off x="11068050" y="3798888"/>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1" name="bk object 215">
            <a:extLst>
              <a:ext uri="{FF2B5EF4-FFF2-40B4-BE49-F238E27FC236}">
                <a16:creationId xmlns:a16="http://schemas.microsoft.com/office/drawing/2014/main" id="{C8435FD8-841E-4B42-8B48-75BF5EEA3404}"/>
              </a:ext>
            </a:extLst>
          </p:cNvPr>
          <p:cNvSpPr>
            <a:spLocks/>
          </p:cNvSpPr>
          <p:nvPr/>
        </p:nvSpPr>
        <p:spPr bwMode="auto">
          <a:xfrm>
            <a:off x="11409363" y="3440113"/>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2" name="bk object 216">
            <a:extLst>
              <a:ext uri="{FF2B5EF4-FFF2-40B4-BE49-F238E27FC236}">
                <a16:creationId xmlns:a16="http://schemas.microsoft.com/office/drawing/2014/main" id="{72442F27-8914-42EB-BEE7-39EAB97D9F5B}"/>
              </a:ext>
            </a:extLst>
          </p:cNvPr>
          <p:cNvSpPr>
            <a:spLocks/>
          </p:cNvSpPr>
          <p:nvPr/>
        </p:nvSpPr>
        <p:spPr bwMode="auto">
          <a:xfrm>
            <a:off x="11714163" y="3028950"/>
            <a:ext cx="33337"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3" name="bk object 217">
            <a:extLst>
              <a:ext uri="{FF2B5EF4-FFF2-40B4-BE49-F238E27FC236}">
                <a16:creationId xmlns:a16="http://schemas.microsoft.com/office/drawing/2014/main" id="{01E4A2E0-2FC4-4BA9-A535-E4CF87C69D0E}"/>
              </a:ext>
            </a:extLst>
          </p:cNvPr>
          <p:cNvSpPr>
            <a:spLocks/>
          </p:cNvSpPr>
          <p:nvPr/>
        </p:nvSpPr>
        <p:spPr bwMode="auto">
          <a:xfrm>
            <a:off x="11987213" y="25669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8" y="0"/>
                </a:moveTo>
                <a:lnTo>
                  <a:pt x="20045" y="1223"/>
                </a:lnTo>
                <a:lnTo>
                  <a:pt x="10361" y="6462"/>
                </a:lnTo>
                <a:lnTo>
                  <a:pt x="3180" y="15326"/>
                </a:lnTo>
                <a:lnTo>
                  <a:pt x="0" y="26284"/>
                </a:lnTo>
                <a:lnTo>
                  <a:pt x="1222" y="37230"/>
                </a:lnTo>
                <a:lnTo>
                  <a:pt x="6458" y="46918"/>
                </a:lnTo>
                <a:lnTo>
                  <a:pt x="15316" y="54100"/>
                </a:lnTo>
                <a:lnTo>
                  <a:pt x="26273" y="57281"/>
                </a:lnTo>
                <a:lnTo>
                  <a:pt x="37220" y="56057"/>
                </a:lnTo>
                <a:lnTo>
                  <a:pt x="46908" y="50818"/>
                </a:lnTo>
                <a:lnTo>
                  <a:pt x="54090" y="41954"/>
                </a:lnTo>
                <a:lnTo>
                  <a:pt x="57272" y="30997"/>
                </a:lnTo>
                <a:lnTo>
                  <a:pt x="56050" y="20050"/>
                </a:lnTo>
                <a:lnTo>
                  <a:pt x="50812" y="10362"/>
                </a:lnTo>
                <a:lnTo>
                  <a:pt x="41944" y="3180"/>
                </a:lnTo>
                <a:lnTo>
                  <a:pt x="3098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4" name="bk object 218">
            <a:extLst>
              <a:ext uri="{FF2B5EF4-FFF2-40B4-BE49-F238E27FC236}">
                <a16:creationId xmlns:a16="http://schemas.microsoft.com/office/drawing/2014/main" id="{9383D1E1-47D5-45F1-B2C3-02E8B0413CDF}"/>
              </a:ext>
            </a:extLst>
          </p:cNvPr>
          <p:cNvSpPr>
            <a:spLocks/>
          </p:cNvSpPr>
          <p:nvPr/>
        </p:nvSpPr>
        <p:spPr bwMode="auto">
          <a:xfrm>
            <a:off x="522288" y="3084513"/>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2" y="37229"/>
                </a:lnTo>
                <a:lnTo>
                  <a:pt x="6458" y="46917"/>
                </a:lnTo>
                <a:lnTo>
                  <a:pt x="15316" y="54099"/>
                </a:lnTo>
                <a:lnTo>
                  <a:pt x="26273" y="57279"/>
                </a:lnTo>
                <a:lnTo>
                  <a:pt x="37220" y="56055"/>
                </a:lnTo>
                <a:lnTo>
                  <a:pt x="46908" y="50817"/>
                </a:lnTo>
                <a:lnTo>
                  <a:pt x="54090" y="41952"/>
                </a:lnTo>
                <a:lnTo>
                  <a:pt x="57272" y="31000"/>
                </a:lnTo>
                <a:lnTo>
                  <a:pt x="56050" y="20053"/>
                </a:lnTo>
                <a:lnTo>
                  <a:pt x="50812" y="10362"/>
                </a:lnTo>
                <a:lnTo>
                  <a:pt x="41944"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5" name="bk object 219">
            <a:extLst>
              <a:ext uri="{FF2B5EF4-FFF2-40B4-BE49-F238E27FC236}">
                <a16:creationId xmlns:a16="http://schemas.microsoft.com/office/drawing/2014/main" id="{7AD5B41E-25B8-4479-A575-B0D2F0054B91}"/>
              </a:ext>
            </a:extLst>
          </p:cNvPr>
          <p:cNvSpPr>
            <a:spLocks/>
          </p:cNvSpPr>
          <p:nvPr/>
        </p:nvSpPr>
        <p:spPr bwMode="auto">
          <a:xfrm>
            <a:off x="749300" y="3179763"/>
            <a:ext cx="36513"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8" y="0"/>
                </a:moveTo>
                <a:lnTo>
                  <a:pt x="20043" y="1220"/>
                </a:lnTo>
                <a:lnTo>
                  <a:pt x="10358"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7"/>
                </a:lnTo>
                <a:lnTo>
                  <a:pt x="56048" y="20051"/>
                </a:lnTo>
                <a:lnTo>
                  <a:pt x="50809" y="10364"/>
                </a:lnTo>
                <a:lnTo>
                  <a:pt x="41945" y="3186"/>
                </a:lnTo>
                <a:lnTo>
                  <a:pt x="3098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6" name="bk object 220">
            <a:extLst>
              <a:ext uri="{FF2B5EF4-FFF2-40B4-BE49-F238E27FC236}">
                <a16:creationId xmlns:a16="http://schemas.microsoft.com/office/drawing/2014/main" id="{BA6A41F7-72B1-480B-9664-C3E734F96305}"/>
              </a:ext>
            </a:extLst>
          </p:cNvPr>
          <p:cNvSpPr>
            <a:spLocks/>
          </p:cNvSpPr>
          <p:nvPr/>
        </p:nvSpPr>
        <p:spPr bwMode="auto">
          <a:xfrm>
            <a:off x="1008063" y="3287713"/>
            <a:ext cx="33337"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7" name="bk object 221">
            <a:extLst>
              <a:ext uri="{FF2B5EF4-FFF2-40B4-BE49-F238E27FC236}">
                <a16:creationId xmlns:a16="http://schemas.microsoft.com/office/drawing/2014/main" id="{CEE416C1-1939-4CB2-BFE2-003259B631E5}"/>
              </a:ext>
            </a:extLst>
          </p:cNvPr>
          <p:cNvSpPr>
            <a:spLocks/>
          </p:cNvSpPr>
          <p:nvPr/>
        </p:nvSpPr>
        <p:spPr bwMode="auto">
          <a:xfrm>
            <a:off x="1290638" y="34115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8" name="bk object 222">
            <a:extLst>
              <a:ext uri="{FF2B5EF4-FFF2-40B4-BE49-F238E27FC236}">
                <a16:creationId xmlns:a16="http://schemas.microsoft.com/office/drawing/2014/main" id="{822AFF51-DDC8-4032-9786-8FF24DBE984A}"/>
              </a:ext>
            </a:extLst>
          </p:cNvPr>
          <p:cNvSpPr>
            <a:spLocks/>
          </p:cNvSpPr>
          <p:nvPr/>
        </p:nvSpPr>
        <p:spPr bwMode="auto">
          <a:xfrm>
            <a:off x="1604963" y="3549650"/>
            <a:ext cx="33337"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9" name="bk object 223">
            <a:extLst>
              <a:ext uri="{FF2B5EF4-FFF2-40B4-BE49-F238E27FC236}">
                <a16:creationId xmlns:a16="http://schemas.microsoft.com/office/drawing/2014/main" id="{6C8516F1-A340-42E3-A584-59CC94BC3B12}"/>
              </a:ext>
            </a:extLst>
          </p:cNvPr>
          <p:cNvSpPr>
            <a:spLocks/>
          </p:cNvSpPr>
          <p:nvPr/>
        </p:nvSpPr>
        <p:spPr bwMode="auto">
          <a:xfrm>
            <a:off x="1943100" y="3695700"/>
            <a:ext cx="36513"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0" name="bk object 224">
            <a:extLst>
              <a:ext uri="{FF2B5EF4-FFF2-40B4-BE49-F238E27FC236}">
                <a16:creationId xmlns:a16="http://schemas.microsoft.com/office/drawing/2014/main" id="{312D0DA1-A8A6-4D6B-8626-BDAAEF41BAFA}"/>
              </a:ext>
            </a:extLst>
          </p:cNvPr>
          <p:cNvSpPr>
            <a:spLocks/>
          </p:cNvSpPr>
          <p:nvPr/>
        </p:nvSpPr>
        <p:spPr bwMode="auto">
          <a:xfrm>
            <a:off x="2309813" y="385286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1" name="bk object 225">
            <a:extLst>
              <a:ext uri="{FF2B5EF4-FFF2-40B4-BE49-F238E27FC236}">
                <a16:creationId xmlns:a16="http://schemas.microsoft.com/office/drawing/2014/main" id="{1E9563B5-27D2-4D3B-A95F-DD907A5D7BCA}"/>
              </a:ext>
            </a:extLst>
          </p:cNvPr>
          <p:cNvSpPr>
            <a:spLocks/>
          </p:cNvSpPr>
          <p:nvPr/>
        </p:nvSpPr>
        <p:spPr bwMode="auto">
          <a:xfrm>
            <a:off x="2703513" y="4014788"/>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2" name="bk object 226">
            <a:extLst>
              <a:ext uri="{FF2B5EF4-FFF2-40B4-BE49-F238E27FC236}">
                <a16:creationId xmlns:a16="http://schemas.microsoft.com/office/drawing/2014/main" id="{09426B13-C1C9-47EA-B836-2917A463E5F7}"/>
              </a:ext>
            </a:extLst>
          </p:cNvPr>
          <p:cNvSpPr>
            <a:spLocks/>
          </p:cNvSpPr>
          <p:nvPr/>
        </p:nvSpPr>
        <p:spPr bwMode="auto">
          <a:xfrm>
            <a:off x="3124200" y="41798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3" name="bk object 227">
            <a:extLst>
              <a:ext uri="{FF2B5EF4-FFF2-40B4-BE49-F238E27FC236}">
                <a16:creationId xmlns:a16="http://schemas.microsoft.com/office/drawing/2014/main" id="{FD10DC84-D77A-49A7-9D2C-2F3A3C741306}"/>
              </a:ext>
            </a:extLst>
          </p:cNvPr>
          <p:cNvSpPr>
            <a:spLocks/>
          </p:cNvSpPr>
          <p:nvPr/>
        </p:nvSpPr>
        <p:spPr bwMode="auto">
          <a:xfrm>
            <a:off x="3570288" y="4344988"/>
            <a:ext cx="34925"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4" name="bk object 228">
            <a:extLst>
              <a:ext uri="{FF2B5EF4-FFF2-40B4-BE49-F238E27FC236}">
                <a16:creationId xmlns:a16="http://schemas.microsoft.com/office/drawing/2014/main" id="{A00F6475-4334-44D2-A37E-1882BC5614C5}"/>
              </a:ext>
            </a:extLst>
          </p:cNvPr>
          <p:cNvSpPr>
            <a:spLocks/>
          </p:cNvSpPr>
          <p:nvPr/>
        </p:nvSpPr>
        <p:spPr bwMode="auto">
          <a:xfrm>
            <a:off x="4043363" y="450850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5" name="bk object 229">
            <a:extLst>
              <a:ext uri="{FF2B5EF4-FFF2-40B4-BE49-F238E27FC236}">
                <a16:creationId xmlns:a16="http://schemas.microsoft.com/office/drawing/2014/main" id="{AC50934F-2BC2-40D7-8C75-4A1CA1D921E7}"/>
              </a:ext>
            </a:extLst>
          </p:cNvPr>
          <p:cNvSpPr>
            <a:spLocks/>
          </p:cNvSpPr>
          <p:nvPr/>
        </p:nvSpPr>
        <p:spPr bwMode="auto">
          <a:xfrm>
            <a:off x="4535488" y="46624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6" name="bk object 230">
            <a:extLst>
              <a:ext uri="{FF2B5EF4-FFF2-40B4-BE49-F238E27FC236}">
                <a16:creationId xmlns:a16="http://schemas.microsoft.com/office/drawing/2014/main" id="{E7E4AD70-877F-4962-A584-BEFE82090E5E}"/>
              </a:ext>
            </a:extLst>
          </p:cNvPr>
          <p:cNvSpPr>
            <a:spLocks/>
          </p:cNvSpPr>
          <p:nvPr/>
        </p:nvSpPr>
        <p:spPr bwMode="auto">
          <a:xfrm>
            <a:off x="5049838" y="48069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7" name="bk object 231">
            <a:extLst>
              <a:ext uri="{FF2B5EF4-FFF2-40B4-BE49-F238E27FC236}">
                <a16:creationId xmlns:a16="http://schemas.microsoft.com/office/drawing/2014/main" id="{FE87B7F1-11FB-48F1-AC57-9B4B22EFF762}"/>
              </a:ext>
            </a:extLst>
          </p:cNvPr>
          <p:cNvSpPr>
            <a:spLocks/>
          </p:cNvSpPr>
          <p:nvPr/>
        </p:nvSpPr>
        <p:spPr bwMode="auto">
          <a:xfrm>
            <a:off x="5581650" y="493553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8" name="bk object 232">
            <a:extLst>
              <a:ext uri="{FF2B5EF4-FFF2-40B4-BE49-F238E27FC236}">
                <a16:creationId xmlns:a16="http://schemas.microsoft.com/office/drawing/2014/main" id="{ED581868-A14C-4C00-94C5-6940DDCF17A3}"/>
              </a:ext>
            </a:extLst>
          </p:cNvPr>
          <p:cNvSpPr>
            <a:spLocks/>
          </p:cNvSpPr>
          <p:nvPr/>
        </p:nvSpPr>
        <p:spPr bwMode="auto">
          <a:xfrm>
            <a:off x="6122988" y="50419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9" name="bk object 233">
            <a:extLst>
              <a:ext uri="{FF2B5EF4-FFF2-40B4-BE49-F238E27FC236}">
                <a16:creationId xmlns:a16="http://schemas.microsoft.com/office/drawing/2014/main" id="{2B4AA94B-D9C1-419E-8E37-8734CA10EA3C}"/>
              </a:ext>
            </a:extLst>
          </p:cNvPr>
          <p:cNvSpPr>
            <a:spLocks/>
          </p:cNvSpPr>
          <p:nvPr/>
        </p:nvSpPr>
        <p:spPr bwMode="auto">
          <a:xfrm>
            <a:off x="6665913" y="51196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0" name="bk object 234">
            <a:extLst>
              <a:ext uri="{FF2B5EF4-FFF2-40B4-BE49-F238E27FC236}">
                <a16:creationId xmlns:a16="http://schemas.microsoft.com/office/drawing/2014/main" id="{0CB0C3AE-D9A8-4E6A-A002-00FF4B7D7838}"/>
              </a:ext>
            </a:extLst>
          </p:cNvPr>
          <p:cNvSpPr>
            <a:spLocks/>
          </p:cNvSpPr>
          <p:nvPr/>
        </p:nvSpPr>
        <p:spPr bwMode="auto">
          <a:xfrm>
            <a:off x="7207250" y="5167313"/>
            <a:ext cx="33338"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1" name="bk object 235">
            <a:extLst>
              <a:ext uri="{FF2B5EF4-FFF2-40B4-BE49-F238E27FC236}">
                <a16:creationId xmlns:a16="http://schemas.microsoft.com/office/drawing/2014/main" id="{01C6E6EC-4136-4DEB-808F-2A5B7ADBF97E}"/>
              </a:ext>
            </a:extLst>
          </p:cNvPr>
          <p:cNvSpPr>
            <a:spLocks/>
          </p:cNvSpPr>
          <p:nvPr/>
        </p:nvSpPr>
        <p:spPr bwMode="auto">
          <a:xfrm>
            <a:off x="7739063" y="51768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2" name="bk object 236">
            <a:extLst>
              <a:ext uri="{FF2B5EF4-FFF2-40B4-BE49-F238E27FC236}">
                <a16:creationId xmlns:a16="http://schemas.microsoft.com/office/drawing/2014/main" id="{1EBF7410-3E49-46A3-90AD-B50B916ADD8A}"/>
              </a:ext>
            </a:extLst>
          </p:cNvPr>
          <p:cNvSpPr>
            <a:spLocks/>
          </p:cNvSpPr>
          <p:nvPr/>
        </p:nvSpPr>
        <p:spPr bwMode="auto">
          <a:xfrm>
            <a:off x="8259763" y="5151438"/>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79"/>
                </a:lnTo>
                <a:lnTo>
                  <a:pt x="37226" y="56055"/>
                </a:lnTo>
                <a:lnTo>
                  <a:pt x="46914" y="50817"/>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3" name="bk object 237">
            <a:extLst>
              <a:ext uri="{FF2B5EF4-FFF2-40B4-BE49-F238E27FC236}">
                <a16:creationId xmlns:a16="http://schemas.microsoft.com/office/drawing/2014/main" id="{90E73890-25CC-4A6A-A099-C633AD9B894D}"/>
              </a:ext>
            </a:extLst>
          </p:cNvPr>
          <p:cNvSpPr>
            <a:spLocks/>
          </p:cNvSpPr>
          <p:nvPr/>
        </p:nvSpPr>
        <p:spPr bwMode="auto">
          <a:xfrm>
            <a:off x="8763000" y="50879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4" name="bk object 238">
            <a:extLst>
              <a:ext uri="{FF2B5EF4-FFF2-40B4-BE49-F238E27FC236}">
                <a16:creationId xmlns:a16="http://schemas.microsoft.com/office/drawing/2014/main" id="{5C3A5BF1-B0CC-4A35-8BD0-8828BB3B52BF}"/>
              </a:ext>
            </a:extLst>
          </p:cNvPr>
          <p:cNvSpPr>
            <a:spLocks/>
          </p:cNvSpPr>
          <p:nvPr/>
        </p:nvSpPr>
        <p:spPr bwMode="auto">
          <a:xfrm>
            <a:off x="9247188" y="498633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5" name="bk object 239">
            <a:extLst>
              <a:ext uri="{FF2B5EF4-FFF2-40B4-BE49-F238E27FC236}">
                <a16:creationId xmlns:a16="http://schemas.microsoft.com/office/drawing/2014/main" id="{790A7B5F-A8BB-47B3-BA5C-0708FFECE664}"/>
              </a:ext>
            </a:extLst>
          </p:cNvPr>
          <p:cNvSpPr>
            <a:spLocks/>
          </p:cNvSpPr>
          <p:nvPr/>
        </p:nvSpPr>
        <p:spPr bwMode="auto">
          <a:xfrm>
            <a:off x="9715500" y="48466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5" y="56047"/>
                </a:lnTo>
                <a:lnTo>
                  <a:pt x="46909" y="50808"/>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6" name="bk object 240">
            <a:extLst>
              <a:ext uri="{FF2B5EF4-FFF2-40B4-BE49-F238E27FC236}">
                <a16:creationId xmlns:a16="http://schemas.microsoft.com/office/drawing/2014/main" id="{A3928E2D-A5AC-4D0C-B91E-4702440A01FD}"/>
              </a:ext>
            </a:extLst>
          </p:cNvPr>
          <p:cNvSpPr>
            <a:spLocks/>
          </p:cNvSpPr>
          <p:nvPr/>
        </p:nvSpPr>
        <p:spPr bwMode="auto">
          <a:xfrm>
            <a:off x="10160000" y="46672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7" name="bk object 241">
            <a:extLst>
              <a:ext uri="{FF2B5EF4-FFF2-40B4-BE49-F238E27FC236}">
                <a16:creationId xmlns:a16="http://schemas.microsoft.com/office/drawing/2014/main" id="{4B7C6DB0-B2D0-4DED-AA78-C9D94C351C91}"/>
              </a:ext>
            </a:extLst>
          </p:cNvPr>
          <p:cNvSpPr>
            <a:spLocks/>
          </p:cNvSpPr>
          <p:nvPr/>
        </p:nvSpPr>
        <p:spPr bwMode="auto">
          <a:xfrm>
            <a:off x="10585450" y="444500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8" name="bk object 242">
            <a:extLst>
              <a:ext uri="{FF2B5EF4-FFF2-40B4-BE49-F238E27FC236}">
                <a16:creationId xmlns:a16="http://schemas.microsoft.com/office/drawing/2014/main" id="{B8C76010-D388-4F03-B3A3-E4C491308D47}"/>
              </a:ext>
            </a:extLst>
          </p:cNvPr>
          <p:cNvSpPr>
            <a:spLocks/>
          </p:cNvSpPr>
          <p:nvPr/>
        </p:nvSpPr>
        <p:spPr bwMode="auto">
          <a:xfrm>
            <a:off x="10985500" y="41798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9" name="bk object 243">
            <a:extLst>
              <a:ext uri="{FF2B5EF4-FFF2-40B4-BE49-F238E27FC236}">
                <a16:creationId xmlns:a16="http://schemas.microsoft.com/office/drawing/2014/main" id="{4A42E4B5-4EFD-4D48-88CB-0D287426EB8C}"/>
              </a:ext>
            </a:extLst>
          </p:cNvPr>
          <p:cNvSpPr>
            <a:spLocks/>
          </p:cNvSpPr>
          <p:nvPr/>
        </p:nvSpPr>
        <p:spPr bwMode="auto">
          <a:xfrm>
            <a:off x="11360150" y="3865563"/>
            <a:ext cx="33338"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0" name="bk object 244">
            <a:extLst>
              <a:ext uri="{FF2B5EF4-FFF2-40B4-BE49-F238E27FC236}">
                <a16:creationId xmlns:a16="http://schemas.microsoft.com/office/drawing/2014/main" id="{A1A84B30-AE8B-4C8C-B0AA-4CDB70DCF399}"/>
              </a:ext>
            </a:extLst>
          </p:cNvPr>
          <p:cNvSpPr>
            <a:spLocks/>
          </p:cNvSpPr>
          <p:nvPr/>
        </p:nvSpPr>
        <p:spPr bwMode="auto">
          <a:xfrm>
            <a:off x="11701463" y="3497263"/>
            <a:ext cx="34925"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1" name="bk object 245">
            <a:extLst>
              <a:ext uri="{FF2B5EF4-FFF2-40B4-BE49-F238E27FC236}">
                <a16:creationId xmlns:a16="http://schemas.microsoft.com/office/drawing/2014/main" id="{5553A58E-CD77-432A-BD69-D02E7B00D8A6}"/>
              </a:ext>
            </a:extLst>
          </p:cNvPr>
          <p:cNvSpPr>
            <a:spLocks/>
          </p:cNvSpPr>
          <p:nvPr/>
        </p:nvSpPr>
        <p:spPr bwMode="auto">
          <a:xfrm>
            <a:off x="12009438" y="307340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2" name="bk object 246">
            <a:extLst>
              <a:ext uri="{FF2B5EF4-FFF2-40B4-BE49-F238E27FC236}">
                <a16:creationId xmlns:a16="http://schemas.microsoft.com/office/drawing/2014/main" id="{A5AE61BE-AE15-48CE-AA3B-4434D61575B9}"/>
              </a:ext>
            </a:extLst>
          </p:cNvPr>
          <p:cNvSpPr>
            <a:spLocks/>
          </p:cNvSpPr>
          <p:nvPr/>
        </p:nvSpPr>
        <p:spPr bwMode="auto">
          <a:xfrm>
            <a:off x="933450" y="3332163"/>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3" name="bk object 247">
            <a:extLst>
              <a:ext uri="{FF2B5EF4-FFF2-40B4-BE49-F238E27FC236}">
                <a16:creationId xmlns:a16="http://schemas.microsoft.com/office/drawing/2014/main" id="{5B60DC56-5BCB-4A84-9990-6D896D8F97B0}"/>
              </a:ext>
            </a:extLst>
          </p:cNvPr>
          <p:cNvSpPr>
            <a:spLocks/>
          </p:cNvSpPr>
          <p:nvPr/>
        </p:nvSpPr>
        <p:spPr bwMode="auto">
          <a:xfrm>
            <a:off x="1160463" y="3429000"/>
            <a:ext cx="33337"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4" name="bk object 248">
            <a:extLst>
              <a:ext uri="{FF2B5EF4-FFF2-40B4-BE49-F238E27FC236}">
                <a16:creationId xmlns:a16="http://schemas.microsoft.com/office/drawing/2014/main" id="{C2CCD216-8E6B-4469-9B68-E835F202370A}"/>
              </a:ext>
            </a:extLst>
          </p:cNvPr>
          <p:cNvSpPr>
            <a:spLocks/>
          </p:cNvSpPr>
          <p:nvPr/>
        </p:nvSpPr>
        <p:spPr bwMode="auto">
          <a:xfrm>
            <a:off x="1414463" y="35417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2" y="31001"/>
                </a:lnTo>
                <a:lnTo>
                  <a:pt x="56049" y="20054"/>
                </a:lnTo>
                <a:lnTo>
                  <a:pt x="50813"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5" name="bk object 249">
            <a:extLst>
              <a:ext uri="{FF2B5EF4-FFF2-40B4-BE49-F238E27FC236}">
                <a16:creationId xmlns:a16="http://schemas.microsoft.com/office/drawing/2014/main" id="{87BD5586-A25A-4F72-A46F-560C073E7BFE}"/>
              </a:ext>
            </a:extLst>
          </p:cNvPr>
          <p:cNvSpPr>
            <a:spLocks/>
          </p:cNvSpPr>
          <p:nvPr/>
        </p:nvSpPr>
        <p:spPr bwMode="auto">
          <a:xfrm>
            <a:off x="1700213" y="3665538"/>
            <a:ext cx="33337"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6" name="bk object 250">
            <a:extLst>
              <a:ext uri="{FF2B5EF4-FFF2-40B4-BE49-F238E27FC236}">
                <a16:creationId xmlns:a16="http://schemas.microsoft.com/office/drawing/2014/main" id="{7CFF82F2-F747-4600-AA02-6764FAF35973}"/>
              </a:ext>
            </a:extLst>
          </p:cNvPr>
          <p:cNvSpPr>
            <a:spLocks/>
          </p:cNvSpPr>
          <p:nvPr/>
        </p:nvSpPr>
        <p:spPr bwMode="auto">
          <a:xfrm>
            <a:off x="2012950" y="380365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7" name="bk object 251">
            <a:extLst>
              <a:ext uri="{FF2B5EF4-FFF2-40B4-BE49-F238E27FC236}">
                <a16:creationId xmlns:a16="http://schemas.microsoft.com/office/drawing/2014/main" id="{56C52439-79CD-49AC-B06A-2F1D9636FE6B}"/>
              </a:ext>
            </a:extLst>
          </p:cNvPr>
          <p:cNvSpPr>
            <a:spLocks/>
          </p:cNvSpPr>
          <p:nvPr/>
        </p:nvSpPr>
        <p:spPr bwMode="auto">
          <a:xfrm>
            <a:off x="2354263" y="3951288"/>
            <a:ext cx="33337"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6"/>
                </a:lnTo>
                <a:lnTo>
                  <a:pt x="37221" y="56054"/>
                </a:lnTo>
                <a:lnTo>
                  <a:pt x="46909" y="50814"/>
                </a:lnTo>
                <a:lnTo>
                  <a:pt x="54091" y="41944"/>
                </a:lnTo>
                <a:lnTo>
                  <a:pt x="57272" y="30992"/>
                </a:lnTo>
                <a:lnTo>
                  <a:pt x="56048" y="20049"/>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8" name="bk object 252">
            <a:extLst>
              <a:ext uri="{FF2B5EF4-FFF2-40B4-BE49-F238E27FC236}">
                <a16:creationId xmlns:a16="http://schemas.microsoft.com/office/drawing/2014/main" id="{56AA84DD-608A-4C85-AA97-9A534F139D8B}"/>
              </a:ext>
            </a:extLst>
          </p:cNvPr>
          <p:cNvSpPr>
            <a:spLocks/>
          </p:cNvSpPr>
          <p:nvPr/>
        </p:nvSpPr>
        <p:spPr bwMode="auto">
          <a:xfrm>
            <a:off x="2719388" y="4106863"/>
            <a:ext cx="36512"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9" name="bk object 253">
            <a:extLst>
              <a:ext uri="{FF2B5EF4-FFF2-40B4-BE49-F238E27FC236}">
                <a16:creationId xmlns:a16="http://schemas.microsoft.com/office/drawing/2014/main" id="{A95EC5AD-C9FA-4C5B-ACD3-B938AE4CDE7D}"/>
              </a:ext>
            </a:extLst>
          </p:cNvPr>
          <p:cNvSpPr>
            <a:spLocks/>
          </p:cNvSpPr>
          <p:nvPr/>
        </p:nvSpPr>
        <p:spPr bwMode="auto">
          <a:xfrm>
            <a:off x="3116263" y="426720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0" name="bk object 254">
            <a:extLst>
              <a:ext uri="{FF2B5EF4-FFF2-40B4-BE49-F238E27FC236}">
                <a16:creationId xmlns:a16="http://schemas.microsoft.com/office/drawing/2014/main" id="{6083913F-7B03-4C7E-8FC9-1901AF534252}"/>
              </a:ext>
            </a:extLst>
          </p:cNvPr>
          <p:cNvSpPr>
            <a:spLocks/>
          </p:cNvSpPr>
          <p:nvPr/>
        </p:nvSpPr>
        <p:spPr bwMode="auto">
          <a:xfrm>
            <a:off x="3536950" y="4427538"/>
            <a:ext cx="33338"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1" name="bk object 255">
            <a:extLst>
              <a:ext uri="{FF2B5EF4-FFF2-40B4-BE49-F238E27FC236}">
                <a16:creationId xmlns:a16="http://schemas.microsoft.com/office/drawing/2014/main" id="{8A0FD973-363B-4C4F-AA05-2C7921B71605}"/>
              </a:ext>
            </a:extLst>
          </p:cNvPr>
          <p:cNvSpPr>
            <a:spLocks/>
          </p:cNvSpPr>
          <p:nvPr/>
        </p:nvSpPr>
        <p:spPr bwMode="auto">
          <a:xfrm>
            <a:off x="3983038" y="45847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0997"/>
                </a:lnTo>
                <a:lnTo>
                  <a:pt x="56054" y="20050"/>
                </a:lnTo>
                <a:lnTo>
                  <a:pt x="50818" y="10362"/>
                </a:lnTo>
                <a:lnTo>
                  <a:pt x="41960"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2" name="bk object 256">
            <a:extLst>
              <a:ext uri="{FF2B5EF4-FFF2-40B4-BE49-F238E27FC236}">
                <a16:creationId xmlns:a16="http://schemas.microsoft.com/office/drawing/2014/main" id="{4B21D8EB-D64A-44CB-8C53-3EC3EEB9645D}"/>
              </a:ext>
            </a:extLst>
          </p:cNvPr>
          <p:cNvSpPr>
            <a:spLocks/>
          </p:cNvSpPr>
          <p:nvPr/>
        </p:nvSpPr>
        <p:spPr bwMode="auto">
          <a:xfrm>
            <a:off x="4451350" y="473710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3" name="bk object 257">
            <a:extLst>
              <a:ext uri="{FF2B5EF4-FFF2-40B4-BE49-F238E27FC236}">
                <a16:creationId xmlns:a16="http://schemas.microsoft.com/office/drawing/2014/main" id="{0474150C-3B3E-4A58-993A-FDB4CD7F7279}"/>
              </a:ext>
            </a:extLst>
          </p:cNvPr>
          <p:cNvSpPr>
            <a:spLocks/>
          </p:cNvSpPr>
          <p:nvPr/>
        </p:nvSpPr>
        <p:spPr bwMode="auto">
          <a:xfrm>
            <a:off x="4941888" y="48783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4" name="bk object 258">
            <a:extLst>
              <a:ext uri="{FF2B5EF4-FFF2-40B4-BE49-F238E27FC236}">
                <a16:creationId xmlns:a16="http://schemas.microsoft.com/office/drawing/2014/main" id="{0C3850B3-78E0-4C00-9B79-2864BEEFF3BF}"/>
              </a:ext>
            </a:extLst>
          </p:cNvPr>
          <p:cNvSpPr>
            <a:spLocks/>
          </p:cNvSpPr>
          <p:nvPr/>
        </p:nvSpPr>
        <p:spPr bwMode="auto">
          <a:xfrm>
            <a:off x="5448300" y="50085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5" name="bk object 259">
            <a:extLst>
              <a:ext uri="{FF2B5EF4-FFF2-40B4-BE49-F238E27FC236}">
                <a16:creationId xmlns:a16="http://schemas.microsoft.com/office/drawing/2014/main" id="{E250828D-3F65-4FB5-AFE5-92C483C85C2A}"/>
              </a:ext>
            </a:extLst>
          </p:cNvPr>
          <p:cNvSpPr>
            <a:spLocks/>
          </p:cNvSpPr>
          <p:nvPr/>
        </p:nvSpPr>
        <p:spPr bwMode="auto">
          <a:xfrm>
            <a:off x="5969000" y="51196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0"/>
                </a:lnTo>
                <a:lnTo>
                  <a:pt x="56052" y="20053"/>
                </a:lnTo>
                <a:lnTo>
                  <a:pt x="50816"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6" name="bk object 260">
            <a:extLst>
              <a:ext uri="{FF2B5EF4-FFF2-40B4-BE49-F238E27FC236}">
                <a16:creationId xmlns:a16="http://schemas.microsoft.com/office/drawing/2014/main" id="{8C7A67D2-63F9-487A-BA03-33846D37F174}"/>
              </a:ext>
            </a:extLst>
          </p:cNvPr>
          <p:cNvSpPr>
            <a:spLocks/>
          </p:cNvSpPr>
          <p:nvPr/>
        </p:nvSpPr>
        <p:spPr bwMode="auto">
          <a:xfrm>
            <a:off x="6497638" y="52070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7" name="bk object 261">
            <a:extLst>
              <a:ext uri="{FF2B5EF4-FFF2-40B4-BE49-F238E27FC236}">
                <a16:creationId xmlns:a16="http://schemas.microsoft.com/office/drawing/2014/main" id="{599DE6B2-97D6-482A-B514-9F7B17F9944C}"/>
              </a:ext>
            </a:extLst>
          </p:cNvPr>
          <p:cNvSpPr>
            <a:spLocks/>
          </p:cNvSpPr>
          <p:nvPr/>
        </p:nvSpPr>
        <p:spPr bwMode="auto">
          <a:xfrm>
            <a:off x="7027863" y="526891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1"/>
                </a:lnTo>
                <a:lnTo>
                  <a:pt x="56048" y="20056"/>
                </a:lnTo>
                <a:lnTo>
                  <a:pt x="50809" y="10366"/>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8" name="bk object 262">
            <a:extLst>
              <a:ext uri="{FF2B5EF4-FFF2-40B4-BE49-F238E27FC236}">
                <a16:creationId xmlns:a16="http://schemas.microsoft.com/office/drawing/2014/main" id="{2A2103FF-7C5C-4761-B974-161BCC70DBBD}"/>
              </a:ext>
            </a:extLst>
          </p:cNvPr>
          <p:cNvSpPr>
            <a:spLocks/>
          </p:cNvSpPr>
          <p:nvPr/>
        </p:nvSpPr>
        <p:spPr bwMode="auto">
          <a:xfrm>
            <a:off x="7551738" y="52959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9" name="bk object 263">
            <a:extLst>
              <a:ext uri="{FF2B5EF4-FFF2-40B4-BE49-F238E27FC236}">
                <a16:creationId xmlns:a16="http://schemas.microsoft.com/office/drawing/2014/main" id="{1A8C4FFF-450B-4230-BA28-4AB70B6A2F81}"/>
              </a:ext>
            </a:extLst>
          </p:cNvPr>
          <p:cNvSpPr>
            <a:spLocks/>
          </p:cNvSpPr>
          <p:nvPr/>
        </p:nvSpPr>
        <p:spPr bwMode="auto">
          <a:xfrm>
            <a:off x="8069263" y="52911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0" name="bk object 264">
            <a:extLst>
              <a:ext uri="{FF2B5EF4-FFF2-40B4-BE49-F238E27FC236}">
                <a16:creationId xmlns:a16="http://schemas.microsoft.com/office/drawing/2014/main" id="{9896F65C-028E-446E-B9B1-CDE324D9D26F}"/>
              </a:ext>
            </a:extLst>
          </p:cNvPr>
          <p:cNvSpPr>
            <a:spLocks/>
          </p:cNvSpPr>
          <p:nvPr/>
        </p:nvSpPr>
        <p:spPr bwMode="auto">
          <a:xfrm>
            <a:off x="8574088" y="52514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1" name="bk object 265">
            <a:extLst>
              <a:ext uri="{FF2B5EF4-FFF2-40B4-BE49-F238E27FC236}">
                <a16:creationId xmlns:a16="http://schemas.microsoft.com/office/drawing/2014/main" id="{DCBC2CE5-D13D-411D-9F40-8E1640ADF7C5}"/>
              </a:ext>
            </a:extLst>
          </p:cNvPr>
          <p:cNvSpPr>
            <a:spLocks/>
          </p:cNvSpPr>
          <p:nvPr/>
        </p:nvSpPr>
        <p:spPr bwMode="auto">
          <a:xfrm>
            <a:off x="9066213" y="517525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2" name="bk object 266">
            <a:extLst>
              <a:ext uri="{FF2B5EF4-FFF2-40B4-BE49-F238E27FC236}">
                <a16:creationId xmlns:a16="http://schemas.microsoft.com/office/drawing/2014/main" id="{A172DAFD-26CB-48DD-B725-67B2CDE6AD4F}"/>
              </a:ext>
            </a:extLst>
          </p:cNvPr>
          <p:cNvSpPr>
            <a:spLocks/>
          </p:cNvSpPr>
          <p:nvPr/>
        </p:nvSpPr>
        <p:spPr bwMode="auto">
          <a:xfrm>
            <a:off x="9539288" y="506253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3" name="bk object 267">
            <a:extLst>
              <a:ext uri="{FF2B5EF4-FFF2-40B4-BE49-F238E27FC236}">
                <a16:creationId xmlns:a16="http://schemas.microsoft.com/office/drawing/2014/main" id="{2640C090-47C1-4D9E-AF20-F35302CB55FC}"/>
              </a:ext>
            </a:extLst>
          </p:cNvPr>
          <p:cNvSpPr>
            <a:spLocks/>
          </p:cNvSpPr>
          <p:nvPr/>
        </p:nvSpPr>
        <p:spPr bwMode="auto">
          <a:xfrm>
            <a:off x="9999663" y="49133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4" name="bk object 268">
            <a:extLst>
              <a:ext uri="{FF2B5EF4-FFF2-40B4-BE49-F238E27FC236}">
                <a16:creationId xmlns:a16="http://schemas.microsoft.com/office/drawing/2014/main" id="{AD26BF93-A434-4946-A953-9C24323FB18F}"/>
              </a:ext>
            </a:extLst>
          </p:cNvPr>
          <p:cNvSpPr>
            <a:spLocks/>
          </p:cNvSpPr>
          <p:nvPr/>
        </p:nvSpPr>
        <p:spPr bwMode="auto">
          <a:xfrm>
            <a:off x="10439400" y="472440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5" name="bk object 269">
            <a:extLst>
              <a:ext uri="{FF2B5EF4-FFF2-40B4-BE49-F238E27FC236}">
                <a16:creationId xmlns:a16="http://schemas.microsoft.com/office/drawing/2014/main" id="{CE0E0D37-F88F-4C52-A89C-65013351E336}"/>
              </a:ext>
            </a:extLst>
          </p:cNvPr>
          <p:cNvSpPr>
            <a:spLocks/>
          </p:cNvSpPr>
          <p:nvPr/>
        </p:nvSpPr>
        <p:spPr bwMode="auto">
          <a:xfrm>
            <a:off x="10863263" y="449580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6" name="bk object 270">
            <a:extLst>
              <a:ext uri="{FF2B5EF4-FFF2-40B4-BE49-F238E27FC236}">
                <a16:creationId xmlns:a16="http://schemas.microsoft.com/office/drawing/2014/main" id="{79535BC0-150E-4C19-A74D-40E93D59B24A}"/>
              </a:ext>
            </a:extLst>
          </p:cNvPr>
          <p:cNvSpPr>
            <a:spLocks/>
          </p:cNvSpPr>
          <p:nvPr/>
        </p:nvSpPr>
        <p:spPr bwMode="auto">
          <a:xfrm>
            <a:off x="11263313" y="42227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7" name="bk object 271">
            <a:extLst>
              <a:ext uri="{FF2B5EF4-FFF2-40B4-BE49-F238E27FC236}">
                <a16:creationId xmlns:a16="http://schemas.microsoft.com/office/drawing/2014/main" id="{40427B53-70DF-42C5-8914-94EE40D0B8CC}"/>
              </a:ext>
            </a:extLst>
          </p:cNvPr>
          <p:cNvSpPr>
            <a:spLocks/>
          </p:cNvSpPr>
          <p:nvPr/>
        </p:nvSpPr>
        <p:spPr bwMode="auto">
          <a:xfrm>
            <a:off x="11637963" y="389890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8" name="bk object 272">
            <a:extLst>
              <a:ext uri="{FF2B5EF4-FFF2-40B4-BE49-F238E27FC236}">
                <a16:creationId xmlns:a16="http://schemas.microsoft.com/office/drawing/2014/main" id="{A7E0EFDD-E685-49B6-BB61-9221F3213327}"/>
              </a:ext>
            </a:extLst>
          </p:cNvPr>
          <p:cNvSpPr>
            <a:spLocks/>
          </p:cNvSpPr>
          <p:nvPr/>
        </p:nvSpPr>
        <p:spPr bwMode="auto">
          <a:xfrm>
            <a:off x="11982450" y="35179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9" name="bk object 273">
            <a:extLst>
              <a:ext uri="{FF2B5EF4-FFF2-40B4-BE49-F238E27FC236}">
                <a16:creationId xmlns:a16="http://schemas.microsoft.com/office/drawing/2014/main" id="{39FC4806-D48A-4B12-B4B0-D545176BA5D9}"/>
              </a:ext>
            </a:extLst>
          </p:cNvPr>
          <p:cNvSpPr>
            <a:spLocks/>
          </p:cNvSpPr>
          <p:nvPr/>
        </p:nvSpPr>
        <p:spPr bwMode="auto">
          <a:xfrm>
            <a:off x="1341438" y="3582988"/>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2" y="0"/>
                </a:moveTo>
                <a:lnTo>
                  <a:pt x="20046" y="1223"/>
                </a:lnTo>
                <a:lnTo>
                  <a:pt x="10361"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0" name="bk object 274">
            <a:extLst>
              <a:ext uri="{FF2B5EF4-FFF2-40B4-BE49-F238E27FC236}">
                <a16:creationId xmlns:a16="http://schemas.microsoft.com/office/drawing/2014/main" id="{9EDB82F3-49E0-46F1-B661-072A342B66B0}"/>
              </a:ext>
            </a:extLst>
          </p:cNvPr>
          <p:cNvSpPr>
            <a:spLocks/>
          </p:cNvSpPr>
          <p:nvPr/>
        </p:nvSpPr>
        <p:spPr bwMode="auto">
          <a:xfrm>
            <a:off x="1566863" y="3678238"/>
            <a:ext cx="34925"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1" name="bk object 275">
            <a:extLst>
              <a:ext uri="{FF2B5EF4-FFF2-40B4-BE49-F238E27FC236}">
                <a16:creationId xmlns:a16="http://schemas.microsoft.com/office/drawing/2014/main" id="{84BA8061-11FB-49ED-ACB6-48C48F178CF6}"/>
              </a:ext>
            </a:extLst>
          </p:cNvPr>
          <p:cNvSpPr>
            <a:spLocks/>
          </p:cNvSpPr>
          <p:nvPr/>
        </p:nvSpPr>
        <p:spPr bwMode="auto">
          <a:xfrm>
            <a:off x="1822450" y="3790950"/>
            <a:ext cx="33338"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2" name="bk object 276">
            <a:extLst>
              <a:ext uri="{FF2B5EF4-FFF2-40B4-BE49-F238E27FC236}">
                <a16:creationId xmlns:a16="http://schemas.microsoft.com/office/drawing/2014/main" id="{A7E7251F-0C42-4DDE-95B2-7DC2BA730F76}"/>
              </a:ext>
            </a:extLst>
          </p:cNvPr>
          <p:cNvSpPr>
            <a:spLocks/>
          </p:cNvSpPr>
          <p:nvPr/>
        </p:nvSpPr>
        <p:spPr bwMode="auto">
          <a:xfrm>
            <a:off x="2106613" y="3916363"/>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3" name="bk object 277">
            <a:extLst>
              <a:ext uri="{FF2B5EF4-FFF2-40B4-BE49-F238E27FC236}">
                <a16:creationId xmlns:a16="http://schemas.microsoft.com/office/drawing/2014/main" id="{E697C109-FBC0-4A0F-A3DC-7F42FD460BF0}"/>
              </a:ext>
            </a:extLst>
          </p:cNvPr>
          <p:cNvSpPr>
            <a:spLocks/>
          </p:cNvSpPr>
          <p:nvPr/>
        </p:nvSpPr>
        <p:spPr bwMode="auto">
          <a:xfrm>
            <a:off x="2419350" y="4052888"/>
            <a:ext cx="33338"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4" name="bk object 278">
            <a:extLst>
              <a:ext uri="{FF2B5EF4-FFF2-40B4-BE49-F238E27FC236}">
                <a16:creationId xmlns:a16="http://schemas.microsoft.com/office/drawing/2014/main" id="{0B2D96D6-1947-46BC-BD55-6D6F98D99C8A}"/>
              </a:ext>
            </a:extLst>
          </p:cNvPr>
          <p:cNvSpPr>
            <a:spLocks/>
          </p:cNvSpPr>
          <p:nvPr/>
        </p:nvSpPr>
        <p:spPr bwMode="auto">
          <a:xfrm>
            <a:off x="2760663" y="4197350"/>
            <a:ext cx="33337"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5" name="bk object 279">
            <a:extLst>
              <a:ext uri="{FF2B5EF4-FFF2-40B4-BE49-F238E27FC236}">
                <a16:creationId xmlns:a16="http://schemas.microsoft.com/office/drawing/2014/main" id="{3C3C475B-8CE2-4703-B796-A79D84ABF655}"/>
              </a:ext>
            </a:extLst>
          </p:cNvPr>
          <p:cNvSpPr>
            <a:spLocks/>
          </p:cNvSpPr>
          <p:nvPr/>
        </p:nvSpPr>
        <p:spPr bwMode="auto">
          <a:xfrm>
            <a:off x="3128963" y="4348163"/>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6" name="bk object 280">
            <a:extLst>
              <a:ext uri="{FF2B5EF4-FFF2-40B4-BE49-F238E27FC236}">
                <a16:creationId xmlns:a16="http://schemas.microsoft.com/office/drawing/2014/main" id="{1133D3F9-5C22-462F-B7A4-8394E55B0908}"/>
              </a:ext>
            </a:extLst>
          </p:cNvPr>
          <p:cNvSpPr>
            <a:spLocks/>
          </p:cNvSpPr>
          <p:nvPr/>
        </p:nvSpPr>
        <p:spPr bwMode="auto">
          <a:xfrm>
            <a:off x="3522663" y="4500563"/>
            <a:ext cx="34925" cy="33337"/>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7" name="bk object 281">
            <a:extLst>
              <a:ext uri="{FF2B5EF4-FFF2-40B4-BE49-F238E27FC236}">
                <a16:creationId xmlns:a16="http://schemas.microsoft.com/office/drawing/2014/main" id="{CFFE76F4-6F2B-4CBB-B353-43E4DA35B500}"/>
              </a:ext>
            </a:extLst>
          </p:cNvPr>
          <p:cNvSpPr>
            <a:spLocks/>
          </p:cNvSpPr>
          <p:nvPr/>
        </p:nvSpPr>
        <p:spPr bwMode="auto">
          <a:xfrm>
            <a:off x="3941763" y="46497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8" name="bk object 282">
            <a:extLst>
              <a:ext uri="{FF2B5EF4-FFF2-40B4-BE49-F238E27FC236}">
                <a16:creationId xmlns:a16="http://schemas.microsoft.com/office/drawing/2014/main" id="{93E8945F-275C-4CBD-B968-24C0809F7960}"/>
              </a:ext>
            </a:extLst>
          </p:cNvPr>
          <p:cNvSpPr>
            <a:spLocks/>
          </p:cNvSpPr>
          <p:nvPr/>
        </p:nvSpPr>
        <p:spPr bwMode="auto">
          <a:xfrm>
            <a:off x="4383088" y="47990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9" name="bk object 283">
            <a:extLst>
              <a:ext uri="{FF2B5EF4-FFF2-40B4-BE49-F238E27FC236}">
                <a16:creationId xmlns:a16="http://schemas.microsoft.com/office/drawing/2014/main" id="{B87E9952-AB22-49DD-BE3C-A5B6E33F4B7D}"/>
              </a:ext>
            </a:extLst>
          </p:cNvPr>
          <p:cNvSpPr>
            <a:spLocks/>
          </p:cNvSpPr>
          <p:nvPr/>
        </p:nvSpPr>
        <p:spPr bwMode="auto">
          <a:xfrm>
            <a:off x="4849813" y="49355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0" name="bk object 284">
            <a:extLst>
              <a:ext uri="{FF2B5EF4-FFF2-40B4-BE49-F238E27FC236}">
                <a16:creationId xmlns:a16="http://schemas.microsoft.com/office/drawing/2014/main" id="{1336FDBA-9805-4BF7-B22F-C68D6CB87FBE}"/>
              </a:ext>
            </a:extLst>
          </p:cNvPr>
          <p:cNvSpPr>
            <a:spLocks/>
          </p:cNvSpPr>
          <p:nvPr/>
        </p:nvSpPr>
        <p:spPr bwMode="auto">
          <a:xfrm>
            <a:off x="5329238" y="50657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1" name="bk object 285">
            <a:extLst>
              <a:ext uri="{FF2B5EF4-FFF2-40B4-BE49-F238E27FC236}">
                <a16:creationId xmlns:a16="http://schemas.microsoft.com/office/drawing/2014/main" id="{824D5891-CF0D-403F-AEDA-70B9D702FD55}"/>
              </a:ext>
            </a:extLst>
          </p:cNvPr>
          <p:cNvSpPr>
            <a:spLocks/>
          </p:cNvSpPr>
          <p:nvPr/>
        </p:nvSpPr>
        <p:spPr bwMode="auto">
          <a:xfrm>
            <a:off x="5827713" y="51768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2" name="bk object 286">
            <a:extLst>
              <a:ext uri="{FF2B5EF4-FFF2-40B4-BE49-F238E27FC236}">
                <a16:creationId xmlns:a16="http://schemas.microsoft.com/office/drawing/2014/main" id="{DDA7562F-0415-4E10-A05B-D347652CCFDC}"/>
              </a:ext>
            </a:extLst>
          </p:cNvPr>
          <p:cNvSpPr>
            <a:spLocks/>
          </p:cNvSpPr>
          <p:nvPr/>
        </p:nvSpPr>
        <p:spPr bwMode="auto">
          <a:xfrm>
            <a:off x="6337300" y="52720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3" name="bk object 287">
            <a:extLst>
              <a:ext uri="{FF2B5EF4-FFF2-40B4-BE49-F238E27FC236}">
                <a16:creationId xmlns:a16="http://schemas.microsoft.com/office/drawing/2014/main" id="{C49FB94B-CFBD-4887-AE65-77908148B747}"/>
              </a:ext>
            </a:extLst>
          </p:cNvPr>
          <p:cNvSpPr>
            <a:spLocks/>
          </p:cNvSpPr>
          <p:nvPr/>
        </p:nvSpPr>
        <p:spPr bwMode="auto">
          <a:xfrm>
            <a:off x="6851650" y="53419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4" name="bk object 288">
            <a:extLst>
              <a:ext uri="{FF2B5EF4-FFF2-40B4-BE49-F238E27FC236}">
                <a16:creationId xmlns:a16="http://schemas.microsoft.com/office/drawing/2014/main" id="{0D2B57A0-7C37-4217-9C4C-598E4A5DA300}"/>
              </a:ext>
            </a:extLst>
          </p:cNvPr>
          <p:cNvSpPr>
            <a:spLocks/>
          </p:cNvSpPr>
          <p:nvPr/>
        </p:nvSpPr>
        <p:spPr bwMode="auto">
          <a:xfrm>
            <a:off x="7366000" y="53863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1"/>
                </a:lnTo>
                <a:lnTo>
                  <a:pt x="56052" y="20056"/>
                </a:lnTo>
                <a:lnTo>
                  <a:pt x="50817" y="10366"/>
                </a:lnTo>
                <a:lnTo>
                  <a:pt x="41954"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5" name="bk object 289">
            <a:extLst>
              <a:ext uri="{FF2B5EF4-FFF2-40B4-BE49-F238E27FC236}">
                <a16:creationId xmlns:a16="http://schemas.microsoft.com/office/drawing/2014/main" id="{7B4852E1-9E80-47DD-839A-6B684143EEC1}"/>
              </a:ext>
            </a:extLst>
          </p:cNvPr>
          <p:cNvSpPr>
            <a:spLocks/>
          </p:cNvSpPr>
          <p:nvPr/>
        </p:nvSpPr>
        <p:spPr bwMode="auto">
          <a:xfrm>
            <a:off x="7875588" y="539908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5"/>
                </a:lnTo>
                <a:lnTo>
                  <a:pt x="10361" y="6462"/>
                </a:lnTo>
                <a:lnTo>
                  <a:pt x="3180" y="15321"/>
                </a:lnTo>
                <a:lnTo>
                  <a:pt x="0" y="26278"/>
                </a:lnTo>
                <a:lnTo>
                  <a:pt x="1222" y="37224"/>
                </a:lnTo>
                <a:lnTo>
                  <a:pt x="6458" y="46912"/>
                </a:lnTo>
                <a:lnTo>
                  <a:pt x="15316" y="54094"/>
                </a:lnTo>
                <a:lnTo>
                  <a:pt x="26278" y="57279"/>
                </a:lnTo>
                <a:lnTo>
                  <a:pt x="37224" y="56055"/>
                </a:lnTo>
                <a:lnTo>
                  <a:pt x="46909" y="50814"/>
                </a:lnTo>
                <a:lnTo>
                  <a:pt x="54090" y="41948"/>
                </a:lnTo>
                <a:lnTo>
                  <a:pt x="57272" y="30997"/>
                </a:lnTo>
                <a:lnTo>
                  <a:pt x="56052" y="20052"/>
                </a:lnTo>
                <a:lnTo>
                  <a:pt x="50817" y="10362"/>
                </a:lnTo>
                <a:lnTo>
                  <a:pt x="41954" y="3174"/>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6" name="bk object 290">
            <a:extLst>
              <a:ext uri="{FF2B5EF4-FFF2-40B4-BE49-F238E27FC236}">
                <a16:creationId xmlns:a16="http://schemas.microsoft.com/office/drawing/2014/main" id="{C3E3C933-7ECC-4729-B30E-2DD146AE258B}"/>
              </a:ext>
            </a:extLst>
          </p:cNvPr>
          <p:cNvSpPr>
            <a:spLocks/>
          </p:cNvSpPr>
          <p:nvPr/>
        </p:nvSpPr>
        <p:spPr bwMode="auto">
          <a:xfrm>
            <a:off x="8380413" y="53784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7" name="bk object 291">
            <a:extLst>
              <a:ext uri="{FF2B5EF4-FFF2-40B4-BE49-F238E27FC236}">
                <a16:creationId xmlns:a16="http://schemas.microsoft.com/office/drawing/2014/main" id="{B0392C3E-CA63-4E27-AFB4-A84403ADF422}"/>
              </a:ext>
            </a:extLst>
          </p:cNvPr>
          <p:cNvSpPr>
            <a:spLocks/>
          </p:cNvSpPr>
          <p:nvPr/>
        </p:nvSpPr>
        <p:spPr bwMode="auto">
          <a:xfrm>
            <a:off x="8872538" y="532606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7"/>
                </a:lnTo>
                <a:lnTo>
                  <a:pt x="56053" y="20050"/>
                </a:lnTo>
                <a:lnTo>
                  <a:pt x="50818"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8" name="bk object 292">
            <a:extLst>
              <a:ext uri="{FF2B5EF4-FFF2-40B4-BE49-F238E27FC236}">
                <a16:creationId xmlns:a16="http://schemas.microsoft.com/office/drawing/2014/main" id="{2A5E7350-7673-4655-80E6-0CB55E1BA69C}"/>
              </a:ext>
            </a:extLst>
          </p:cNvPr>
          <p:cNvSpPr>
            <a:spLocks/>
          </p:cNvSpPr>
          <p:nvPr/>
        </p:nvSpPr>
        <p:spPr bwMode="auto">
          <a:xfrm>
            <a:off x="9353550" y="52371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9" name="bk object 293">
            <a:extLst>
              <a:ext uri="{FF2B5EF4-FFF2-40B4-BE49-F238E27FC236}">
                <a16:creationId xmlns:a16="http://schemas.microsoft.com/office/drawing/2014/main" id="{2CC09945-753D-4552-A5A0-F5B29DF2B706}"/>
              </a:ext>
            </a:extLst>
          </p:cNvPr>
          <p:cNvSpPr>
            <a:spLocks/>
          </p:cNvSpPr>
          <p:nvPr/>
        </p:nvSpPr>
        <p:spPr bwMode="auto">
          <a:xfrm>
            <a:off x="9821863" y="51133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0" name="bk object 294">
            <a:extLst>
              <a:ext uri="{FF2B5EF4-FFF2-40B4-BE49-F238E27FC236}">
                <a16:creationId xmlns:a16="http://schemas.microsoft.com/office/drawing/2014/main" id="{5229255B-4C07-4BC7-B7B2-4E690B07B852}"/>
              </a:ext>
            </a:extLst>
          </p:cNvPr>
          <p:cNvSpPr>
            <a:spLocks/>
          </p:cNvSpPr>
          <p:nvPr/>
        </p:nvSpPr>
        <p:spPr bwMode="auto">
          <a:xfrm>
            <a:off x="10274300" y="49545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1" name="bk object 295">
            <a:extLst>
              <a:ext uri="{FF2B5EF4-FFF2-40B4-BE49-F238E27FC236}">
                <a16:creationId xmlns:a16="http://schemas.microsoft.com/office/drawing/2014/main" id="{5CDF173A-EE5E-402B-BB0D-4232E20336EE}"/>
              </a:ext>
            </a:extLst>
          </p:cNvPr>
          <p:cNvSpPr>
            <a:spLocks/>
          </p:cNvSpPr>
          <p:nvPr/>
        </p:nvSpPr>
        <p:spPr bwMode="auto">
          <a:xfrm>
            <a:off x="10710863" y="47609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2" name="bk object 296">
            <a:extLst>
              <a:ext uri="{FF2B5EF4-FFF2-40B4-BE49-F238E27FC236}">
                <a16:creationId xmlns:a16="http://schemas.microsoft.com/office/drawing/2014/main" id="{035B4A65-E027-4177-B5BF-CBED9473449C}"/>
              </a:ext>
            </a:extLst>
          </p:cNvPr>
          <p:cNvSpPr>
            <a:spLocks/>
          </p:cNvSpPr>
          <p:nvPr/>
        </p:nvSpPr>
        <p:spPr bwMode="auto">
          <a:xfrm>
            <a:off x="11131550" y="45227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3" name="bk object 297">
            <a:extLst>
              <a:ext uri="{FF2B5EF4-FFF2-40B4-BE49-F238E27FC236}">
                <a16:creationId xmlns:a16="http://schemas.microsoft.com/office/drawing/2014/main" id="{2F1F3F47-AC15-4039-8C76-D55214FAD0E0}"/>
              </a:ext>
            </a:extLst>
          </p:cNvPr>
          <p:cNvSpPr>
            <a:spLocks/>
          </p:cNvSpPr>
          <p:nvPr/>
        </p:nvSpPr>
        <p:spPr bwMode="auto">
          <a:xfrm>
            <a:off x="11531600" y="424021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4" name="bk object 298">
            <a:extLst>
              <a:ext uri="{FF2B5EF4-FFF2-40B4-BE49-F238E27FC236}">
                <a16:creationId xmlns:a16="http://schemas.microsoft.com/office/drawing/2014/main" id="{EB798869-46A7-4A79-A135-1FFA68898C40}"/>
              </a:ext>
            </a:extLst>
          </p:cNvPr>
          <p:cNvSpPr>
            <a:spLocks/>
          </p:cNvSpPr>
          <p:nvPr/>
        </p:nvSpPr>
        <p:spPr bwMode="auto">
          <a:xfrm>
            <a:off x="11911013" y="3903663"/>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5" name="bk object 299">
            <a:extLst>
              <a:ext uri="{FF2B5EF4-FFF2-40B4-BE49-F238E27FC236}">
                <a16:creationId xmlns:a16="http://schemas.microsoft.com/office/drawing/2014/main" id="{82124688-BC24-4CDD-B861-A92FD730E271}"/>
              </a:ext>
            </a:extLst>
          </p:cNvPr>
          <p:cNvSpPr>
            <a:spLocks/>
          </p:cNvSpPr>
          <p:nvPr/>
        </p:nvSpPr>
        <p:spPr bwMode="auto">
          <a:xfrm>
            <a:off x="1752600" y="3833813"/>
            <a:ext cx="36513"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6" name="bk object 300">
            <a:extLst>
              <a:ext uri="{FF2B5EF4-FFF2-40B4-BE49-F238E27FC236}">
                <a16:creationId xmlns:a16="http://schemas.microsoft.com/office/drawing/2014/main" id="{F048C253-835C-46D6-82F2-56E662213861}"/>
              </a:ext>
            </a:extLst>
          </p:cNvPr>
          <p:cNvSpPr>
            <a:spLocks/>
          </p:cNvSpPr>
          <p:nvPr/>
        </p:nvSpPr>
        <p:spPr bwMode="auto">
          <a:xfrm>
            <a:off x="1976438" y="3925888"/>
            <a:ext cx="34925"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7" name="bk object 301">
            <a:extLst>
              <a:ext uri="{FF2B5EF4-FFF2-40B4-BE49-F238E27FC236}">
                <a16:creationId xmlns:a16="http://schemas.microsoft.com/office/drawing/2014/main" id="{171ADF9F-0B9C-4D7F-8EA3-44E2209F1923}"/>
              </a:ext>
            </a:extLst>
          </p:cNvPr>
          <p:cNvSpPr>
            <a:spLocks/>
          </p:cNvSpPr>
          <p:nvPr/>
        </p:nvSpPr>
        <p:spPr bwMode="auto">
          <a:xfrm>
            <a:off x="2230438" y="4037013"/>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8" name="bk object 302">
            <a:extLst>
              <a:ext uri="{FF2B5EF4-FFF2-40B4-BE49-F238E27FC236}">
                <a16:creationId xmlns:a16="http://schemas.microsoft.com/office/drawing/2014/main" id="{68D88503-6F49-4759-B3FB-69CA70F446E9}"/>
              </a:ext>
            </a:extLst>
          </p:cNvPr>
          <p:cNvSpPr>
            <a:spLocks/>
          </p:cNvSpPr>
          <p:nvPr/>
        </p:nvSpPr>
        <p:spPr bwMode="auto">
          <a:xfrm>
            <a:off x="2513013" y="4159250"/>
            <a:ext cx="34925"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9" name="bk object 303">
            <a:extLst>
              <a:ext uri="{FF2B5EF4-FFF2-40B4-BE49-F238E27FC236}">
                <a16:creationId xmlns:a16="http://schemas.microsoft.com/office/drawing/2014/main" id="{1A77D52A-468A-4EE1-9747-8B7A204F2546}"/>
              </a:ext>
            </a:extLst>
          </p:cNvPr>
          <p:cNvSpPr>
            <a:spLocks/>
          </p:cNvSpPr>
          <p:nvPr/>
        </p:nvSpPr>
        <p:spPr bwMode="auto">
          <a:xfrm>
            <a:off x="2825750" y="4291013"/>
            <a:ext cx="36513"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0" name="bk object 304">
            <a:extLst>
              <a:ext uri="{FF2B5EF4-FFF2-40B4-BE49-F238E27FC236}">
                <a16:creationId xmlns:a16="http://schemas.microsoft.com/office/drawing/2014/main" id="{51F43C1D-FC14-4469-A5F1-EA6FB3769792}"/>
              </a:ext>
            </a:extLst>
          </p:cNvPr>
          <p:cNvSpPr>
            <a:spLocks/>
          </p:cNvSpPr>
          <p:nvPr/>
        </p:nvSpPr>
        <p:spPr bwMode="auto">
          <a:xfrm>
            <a:off x="3167063" y="4430713"/>
            <a:ext cx="33337" cy="33337"/>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1" name="bk object 305">
            <a:extLst>
              <a:ext uri="{FF2B5EF4-FFF2-40B4-BE49-F238E27FC236}">
                <a16:creationId xmlns:a16="http://schemas.microsoft.com/office/drawing/2014/main" id="{82C4FA4D-EE82-4055-93E7-0EE09713D9D7}"/>
              </a:ext>
            </a:extLst>
          </p:cNvPr>
          <p:cNvSpPr>
            <a:spLocks/>
          </p:cNvSpPr>
          <p:nvPr/>
        </p:nvSpPr>
        <p:spPr bwMode="auto">
          <a:xfrm>
            <a:off x="3532188" y="457200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2" name="bk object 306">
            <a:extLst>
              <a:ext uri="{FF2B5EF4-FFF2-40B4-BE49-F238E27FC236}">
                <a16:creationId xmlns:a16="http://schemas.microsoft.com/office/drawing/2014/main" id="{EA3CFC50-9CF1-427A-A243-E1498CC39B2B}"/>
              </a:ext>
            </a:extLst>
          </p:cNvPr>
          <p:cNvSpPr>
            <a:spLocks/>
          </p:cNvSpPr>
          <p:nvPr/>
        </p:nvSpPr>
        <p:spPr bwMode="auto">
          <a:xfrm>
            <a:off x="3924300" y="47132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3" name="bk object 307">
            <a:extLst>
              <a:ext uri="{FF2B5EF4-FFF2-40B4-BE49-F238E27FC236}">
                <a16:creationId xmlns:a16="http://schemas.microsoft.com/office/drawing/2014/main" id="{AC5098F8-DEC9-4918-BB19-F0020F050F02}"/>
              </a:ext>
            </a:extLst>
          </p:cNvPr>
          <p:cNvSpPr>
            <a:spLocks/>
          </p:cNvSpPr>
          <p:nvPr/>
        </p:nvSpPr>
        <p:spPr bwMode="auto">
          <a:xfrm>
            <a:off x="4341813" y="4852988"/>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4" name="bk object 308">
            <a:extLst>
              <a:ext uri="{FF2B5EF4-FFF2-40B4-BE49-F238E27FC236}">
                <a16:creationId xmlns:a16="http://schemas.microsoft.com/office/drawing/2014/main" id="{A6CCF842-973B-4142-A6FC-0DC9F5E5C031}"/>
              </a:ext>
            </a:extLst>
          </p:cNvPr>
          <p:cNvSpPr>
            <a:spLocks/>
          </p:cNvSpPr>
          <p:nvPr/>
        </p:nvSpPr>
        <p:spPr bwMode="auto">
          <a:xfrm>
            <a:off x="4776788" y="49863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2"/>
                </a:lnTo>
                <a:lnTo>
                  <a:pt x="10362" y="6458"/>
                </a:lnTo>
                <a:lnTo>
                  <a:pt x="3182" y="15316"/>
                </a:lnTo>
                <a:lnTo>
                  <a:pt x="0" y="26273"/>
                </a:lnTo>
                <a:lnTo>
                  <a:pt x="1220" y="37220"/>
                </a:lnTo>
                <a:lnTo>
                  <a:pt x="6455" y="46908"/>
                </a:lnTo>
                <a:lnTo>
                  <a:pt x="15318" y="54090"/>
                </a:lnTo>
                <a:lnTo>
                  <a:pt x="26279" y="57275"/>
                </a:lnTo>
                <a:lnTo>
                  <a:pt x="37225" y="56050"/>
                </a:lnTo>
                <a:lnTo>
                  <a:pt x="46911" y="50809"/>
                </a:lnTo>
                <a:lnTo>
                  <a:pt x="54091" y="41944"/>
                </a:lnTo>
                <a:lnTo>
                  <a:pt x="57274" y="30992"/>
                </a:lnTo>
                <a:lnTo>
                  <a:pt x="56053" y="20049"/>
                </a:lnTo>
                <a:lnTo>
                  <a:pt x="50818"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5" name="bk object 309">
            <a:extLst>
              <a:ext uri="{FF2B5EF4-FFF2-40B4-BE49-F238E27FC236}">
                <a16:creationId xmlns:a16="http://schemas.microsoft.com/office/drawing/2014/main" id="{8DCC26BD-04BE-4D98-8F64-C8DC3A1D87D2}"/>
              </a:ext>
            </a:extLst>
          </p:cNvPr>
          <p:cNvSpPr>
            <a:spLocks/>
          </p:cNvSpPr>
          <p:nvPr/>
        </p:nvSpPr>
        <p:spPr bwMode="auto">
          <a:xfrm>
            <a:off x="5233988" y="51117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6" name="bk object 310">
            <a:extLst>
              <a:ext uri="{FF2B5EF4-FFF2-40B4-BE49-F238E27FC236}">
                <a16:creationId xmlns:a16="http://schemas.microsoft.com/office/drawing/2014/main" id="{C520E4D1-BD92-448D-86C6-68D0DBF69F40}"/>
              </a:ext>
            </a:extLst>
          </p:cNvPr>
          <p:cNvSpPr>
            <a:spLocks/>
          </p:cNvSpPr>
          <p:nvPr/>
        </p:nvSpPr>
        <p:spPr bwMode="auto">
          <a:xfrm>
            <a:off x="5707063" y="52244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7" name="bk object 311">
            <a:extLst>
              <a:ext uri="{FF2B5EF4-FFF2-40B4-BE49-F238E27FC236}">
                <a16:creationId xmlns:a16="http://schemas.microsoft.com/office/drawing/2014/main" id="{37F52D01-0B5D-4386-BA5F-FDD0F2BDF30A}"/>
              </a:ext>
            </a:extLst>
          </p:cNvPr>
          <p:cNvSpPr>
            <a:spLocks/>
          </p:cNvSpPr>
          <p:nvPr/>
        </p:nvSpPr>
        <p:spPr bwMode="auto">
          <a:xfrm>
            <a:off x="6192838" y="53213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8" name="bk object 312">
            <a:extLst>
              <a:ext uri="{FF2B5EF4-FFF2-40B4-BE49-F238E27FC236}">
                <a16:creationId xmlns:a16="http://schemas.microsoft.com/office/drawing/2014/main" id="{D93EA335-6208-4E6D-9EF3-460D73C314EE}"/>
              </a:ext>
            </a:extLst>
          </p:cNvPr>
          <p:cNvSpPr>
            <a:spLocks/>
          </p:cNvSpPr>
          <p:nvPr/>
        </p:nvSpPr>
        <p:spPr bwMode="auto">
          <a:xfrm>
            <a:off x="6688138" y="53990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9" name="bk object 313">
            <a:extLst>
              <a:ext uri="{FF2B5EF4-FFF2-40B4-BE49-F238E27FC236}">
                <a16:creationId xmlns:a16="http://schemas.microsoft.com/office/drawing/2014/main" id="{C633DC61-2A9A-4D6F-90CE-310B56DE11DF}"/>
              </a:ext>
            </a:extLst>
          </p:cNvPr>
          <p:cNvSpPr>
            <a:spLocks/>
          </p:cNvSpPr>
          <p:nvPr/>
        </p:nvSpPr>
        <p:spPr bwMode="auto">
          <a:xfrm>
            <a:off x="7189788" y="54546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29" y="56057"/>
                </a:lnTo>
                <a:lnTo>
                  <a:pt x="46914"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0" name="bk object 314">
            <a:extLst>
              <a:ext uri="{FF2B5EF4-FFF2-40B4-BE49-F238E27FC236}">
                <a16:creationId xmlns:a16="http://schemas.microsoft.com/office/drawing/2014/main" id="{01F106BF-3534-49FE-B99D-269D24EABA9A}"/>
              </a:ext>
            </a:extLst>
          </p:cNvPr>
          <p:cNvSpPr>
            <a:spLocks/>
          </p:cNvSpPr>
          <p:nvPr/>
        </p:nvSpPr>
        <p:spPr bwMode="auto">
          <a:xfrm>
            <a:off x="7691438" y="54800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1" name="bk object 315">
            <a:extLst>
              <a:ext uri="{FF2B5EF4-FFF2-40B4-BE49-F238E27FC236}">
                <a16:creationId xmlns:a16="http://schemas.microsoft.com/office/drawing/2014/main" id="{3150D358-70BA-4857-B312-1FEDB0306C6B}"/>
              </a:ext>
            </a:extLst>
          </p:cNvPr>
          <p:cNvSpPr>
            <a:spLocks/>
          </p:cNvSpPr>
          <p:nvPr/>
        </p:nvSpPr>
        <p:spPr bwMode="auto">
          <a:xfrm>
            <a:off x="8189913" y="54784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2" name="bk object 316">
            <a:extLst>
              <a:ext uri="{FF2B5EF4-FFF2-40B4-BE49-F238E27FC236}">
                <a16:creationId xmlns:a16="http://schemas.microsoft.com/office/drawing/2014/main" id="{399DF4E2-9AF3-4244-B461-4B48BF7F63FE}"/>
              </a:ext>
            </a:extLst>
          </p:cNvPr>
          <p:cNvSpPr>
            <a:spLocks/>
          </p:cNvSpPr>
          <p:nvPr/>
        </p:nvSpPr>
        <p:spPr bwMode="auto">
          <a:xfrm>
            <a:off x="8680450" y="544353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3" name="bk object 317">
            <a:extLst>
              <a:ext uri="{FF2B5EF4-FFF2-40B4-BE49-F238E27FC236}">
                <a16:creationId xmlns:a16="http://schemas.microsoft.com/office/drawing/2014/main" id="{915FBC90-F48A-40A0-B381-5BF8701167EF}"/>
              </a:ext>
            </a:extLst>
          </p:cNvPr>
          <p:cNvSpPr>
            <a:spLocks/>
          </p:cNvSpPr>
          <p:nvPr/>
        </p:nvSpPr>
        <p:spPr bwMode="auto">
          <a:xfrm>
            <a:off x="9164638" y="53768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4" name="bk object 318">
            <a:extLst>
              <a:ext uri="{FF2B5EF4-FFF2-40B4-BE49-F238E27FC236}">
                <a16:creationId xmlns:a16="http://schemas.microsoft.com/office/drawing/2014/main" id="{6AE5EF5C-E422-4734-B4E2-00C203444419}"/>
              </a:ext>
            </a:extLst>
          </p:cNvPr>
          <p:cNvSpPr>
            <a:spLocks/>
          </p:cNvSpPr>
          <p:nvPr/>
        </p:nvSpPr>
        <p:spPr bwMode="auto">
          <a:xfrm>
            <a:off x="9637713" y="52768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5" name="bk object 319">
            <a:extLst>
              <a:ext uri="{FF2B5EF4-FFF2-40B4-BE49-F238E27FC236}">
                <a16:creationId xmlns:a16="http://schemas.microsoft.com/office/drawing/2014/main" id="{C40449E6-C061-446F-AAE3-0AD24CD010BA}"/>
              </a:ext>
            </a:extLst>
          </p:cNvPr>
          <p:cNvSpPr>
            <a:spLocks/>
          </p:cNvSpPr>
          <p:nvPr/>
        </p:nvSpPr>
        <p:spPr bwMode="auto">
          <a:xfrm>
            <a:off x="10096500" y="51450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6" name="bk object 320">
            <a:extLst>
              <a:ext uri="{FF2B5EF4-FFF2-40B4-BE49-F238E27FC236}">
                <a16:creationId xmlns:a16="http://schemas.microsoft.com/office/drawing/2014/main" id="{86619447-F223-499E-94AB-F120C3EBF99E}"/>
              </a:ext>
            </a:extLst>
          </p:cNvPr>
          <p:cNvSpPr>
            <a:spLocks/>
          </p:cNvSpPr>
          <p:nvPr/>
        </p:nvSpPr>
        <p:spPr bwMode="auto">
          <a:xfrm>
            <a:off x="10545763" y="49784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7" y="1223"/>
                </a:lnTo>
                <a:lnTo>
                  <a:pt x="10362"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7" name="bk object 321">
            <a:extLst>
              <a:ext uri="{FF2B5EF4-FFF2-40B4-BE49-F238E27FC236}">
                <a16:creationId xmlns:a16="http://schemas.microsoft.com/office/drawing/2014/main" id="{C69DB6FF-124C-4F6B-9B97-0283E8FDE0D9}"/>
              </a:ext>
            </a:extLst>
          </p:cNvPr>
          <p:cNvSpPr>
            <a:spLocks/>
          </p:cNvSpPr>
          <p:nvPr/>
        </p:nvSpPr>
        <p:spPr bwMode="auto">
          <a:xfrm>
            <a:off x="10980738" y="47736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8" name="bk object 322">
            <a:extLst>
              <a:ext uri="{FF2B5EF4-FFF2-40B4-BE49-F238E27FC236}">
                <a16:creationId xmlns:a16="http://schemas.microsoft.com/office/drawing/2014/main" id="{FA572FD7-4453-4C26-AA4B-40A79D1A3567}"/>
              </a:ext>
            </a:extLst>
          </p:cNvPr>
          <p:cNvSpPr>
            <a:spLocks/>
          </p:cNvSpPr>
          <p:nvPr/>
        </p:nvSpPr>
        <p:spPr bwMode="auto">
          <a:xfrm>
            <a:off x="11403013" y="45259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9" name="bk object 323">
            <a:extLst>
              <a:ext uri="{FF2B5EF4-FFF2-40B4-BE49-F238E27FC236}">
                <a16:creationId xmlns:a16="http://schemas.microsoft.com/office/drawing/2014/main" id="{1AF7EBD0-8AA1-4015-BB57-152B9B96E9E7}"/>
              </a:ext>
            </a:extLst>
          </p:cNvPr>
          <p:cNvSpPr>
            <a:spLocks/>
          </p:cNvSpPr>
          <p:nvPr/>
        </p:nvSpPr>
        <p:spPr bwMode="auto">
          <a:xfrm>
            <a:off x="11803063" y="42306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0" name="bk object 324">
            <a:extLst>
              <a:ext uri="{FF2B5EF4-FFF2-40B4-BE49-F238E27FC236}">
                <a16:creationId xmlns:a16="http://schemas.microsoft.com/office/drawing/2014/main" id="{4E2C6F24-8365-4E85-B978-E6EFBC928B12}"/>
              </a:ext>
            </a:extLst>
          </p:cNvPr>
          <p:cNvSpPr>
            <a:spLocks/>
          </p:cNvSpPr>
          <p:nvPr/>
        </p:nvSpPr>
        <p:spPr bwMode="auto">
          <a:xfrm>
            <a:off x="2165350" y="40782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1" name="bk object 325">
            <a:extLst>
              <a:ext uri="{FF2B5EF4-FFF2-40B4-BE49-F238E27FC236}">
                <a16:creationId xmlns:a16="http://schemas.microsoft.com/office/drawing/2014/main" id="{43A68DE4-DD09-4A34-9454-E4F1D35FA09B}"/>
              </a:ext>
            </a:extLst>
          </p:cNvPr>
          <p:cNvSpPr>
            <a:spLocks/>
          </p:cNvSpPr>
          <p:nvPr/>
        </p:nvSpPr>
        <p:spPr bwMode="auto">
          <a:xfrm>
            <a:off x="2387600" y="4171950"/>
            <a:ext cx="36513"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2" name="bk object 326">
            <a:extLst>
              <a:ext uri="{FF2B5EF4-FFF2-40B4-BE49-F238E27FC236}">
                <a16:creationId xmlns:a16="http://schemas.microsoft.com/office/drawing/2014/main" id="{FCD1CD49-843A-4A73-9F2E-BECCE76475F3}"/>
              </a:ext>
            </a:extLst>
          </p:cNvPr>
          <p:cNvSpPr>
            <a:spLocks/>
          </p:cNvSpPr>
          <p:nvPr/>
        </p:nvSpPr>
        <p:spPr bwMode="auto">
          <a:xfrm>
            <a:off x="2641600" y="4275138"/>
            <a:ext cx="33338"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3" name="bk object 327">
            <a:extLst>
              <a:ext uri="{FF2B5EF4-FFF2-40B4-BE49-F238E27FC236}">
                <a16:creationId xmlns:a16="http://schemas.microsoft.com/office/drawing/2014/main" id="{4E860CCE-2E50-482F-A62F-DE7ACFC0D47B}"/>
              </a:ext>
            </a:extLst>
          </p:cNvPr>
          <p:cNvSpPr>
            <a:spLocks/>
          </p:cNvSpPr>
          <p:nvPr/>
        </p:nvSpPr>
        <p:spPr bwMode="auto">
          <a:xfrm>
            <a:off x="2922588" y="4394200"/>
            <a:ext cx="36512"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0"/>
                </a:lnTo>
                <a:lnTo>
                  <a:pt x="56049" y="20053"/>
                </a:lnTo>
                <a:lnTo>
                  <a:pt x="50814" y="10362"/>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4" name="bk object 328">
            <a:extLst>
              <a:ext uri="{FF2B5EF4-FFF2-40B4-BE49-F238E27FC236}">
                <a16:creationId xmlns:a16="http://schemas.microsoft.com/office/drawing/2014/main" id="{AB2C5549-C492-416A-8E1A-55789F43F462}"/>
              </a:ext>
            </a:extLst>
          </p:cNvPr>
          <p:cNvSpPr>
            <a:spLocks/>
          </p:cNvSpPr>
          <p:nvPr/>
        </p:nvSpPr>
        <p:spPr bwMode="auto">
          <a:xfrm>
            <a:off x="3233738" y="4516438"/>
            <a:ext cx="36512"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5"/>
                </a:lnTo>
                <a:lnTo>
                  <a:pt x="37224" y="56050"/>
                </a:lnTo>
                <a:lnTo>
                  <a:pt x="46909" y="50809"/>
                </a:lnTo>
                <a:lnTo>
                  <a:pt x="54090" y="41944"/>
                </a:lnTo>
                <a:lnTo>
                  <a:pt x="57272" y="30992"/>
                </a:lnTo>
                <a:lnTo>
                  <a:pt x="56052" y="20049"/>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5" name="bk object 329">
            <a:extLst>
              <a:ext uri="{FF2B5EF4-FFF2-40B4-BE49-F238E27FC236}">
                <a16:creationId xmlns:a16="http://schemas.microsoft.com/office/drawing/2014/main" id="{4B128078-A5BD-4036-8935-603105B41D30}"/>
              </a:ext>
            </a:extLst>
          </p:cNvPr>
          <p:cNvSpPr>
            <a:spLocks/>
          </p:cNvSpPr>
          <p:nvPr/>
        </p:nvSpPr>
        <p:spPr bwMode="auto">
          <a:xfrm>
            <a:off x="3573463" y="464820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6" name="bk object 330">
            <a:extLst>
              <a:ext uri="{FF2B5EF4-FFF2-40B4-BE49-F238E27FC236}">
                <a16:creationId xmlns:a16="http://schemas.microsoft.com/office/drawing/2014/main" id="{27DF1C6F-50B9-4843-A98A-97A10B8C6F68}"/>
              </a:ext>
            </a:extLst>
          </p:cNvPr>
          <p:cNvSpPr>
            <a:spLocks/>
          </p:cNvSpPr>
          <p:nvPr/>
        </p:nvSpPr>
        <p:spPr bwMode="auto">
          <a:xfrm>
            <a:off x="3937000" y="47799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7" name="bk object 331">
            <a:extLst>
              <a:ext uri="{FF2B5EF4-FFF2-40B4-BE49-F238E27FC236}">
                <a16:creationId xmlns:a16="http://schemas.microsoft.com/office/drawing/2014/main" id="{E00ABDEC-4CB4-43E5-A6B2-BECA92162A5F}"/>
              </a:ext>
            </a:extLst>
          </p:cNvPr>
          <p:cNvSpPr>
            <a:spLocks/>
          </p:cNvSpPr>
          <p:nvPr/>
        </p:nvSpPr>
        <p:spPr bwMode="auto">
          <a:xfrm>
            <a:off x="4325938" y="49101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8" name="bk object 332">
            <a:extLst>
              <a:ext uri="{FF2B5EF4-FFF2-40B4-BE49-F238E27FC236}">
                <a16:creationId xmlns:a16="http://schemas.microsoft.com/office/drawing/2014/main" id="{F1770947-97D7-4AE0-9342-098C8A0FD23D}"/>
              </a:ext>
            </a:extLst>
          </p:cNvPr>
          <p:cNvSpPr>
            <a:spLocks/>
          </p:cNvSpPr>
          <p:nvPr/>
        </p:nvSpPr>
        <p:spPr bwMode="auto">
          <a:xfrm>
            <a:off x="4735513" y="50355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9" name="bk object 333">
            <a:extLst>
              <a:ext uri="{FF2B5EF4-FFF2-40B4-BE49-F238E27FC236}">
                <a16:creationId xmlns:a16="http://schemas.microsoft.com/office/drawing/2014/main" id="{FE28C0F6-900B-4B8B-A8EE-574D8AF1DB4E}"/>
              </a:ext>
            </a:extLst>
          </p:cNvPr>
          <p:cNvSpPr>
            <a:spLocks/>
          </p:cNvSpPr>
          <p:nvPr/>
        </p:nvSpPr>
        <p:spPr bwMode="auto">
          <a:xfrm>
            <a:off x="5164138" y="51562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0" name="bk object 334">
            <a:extLst>
              <a:ext uri="{FF2B5EF4-FFF2-40B4-BE49-F238E27FC236}">
                <a16:creationId xmlns:a16="http://schemas.microsoft.com/office/drawing/2014/main" id="{5A79ADE8-EF06-4165-A38F-D7B17164B795}"/>
              </a:ext>
            </a:extLst>
          </p:cNvPr>
          <p:cNvSpPr>
            <a:spLocks/>
          </p:cNvSpPr>
          <p:nvPr/>
        </p:nvSpPr>
        <p:spPr bwMode="auto">
          <a:xfrm>
            <a:off x="5613400" y="52657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1" name="bk object 335">
            <a:extLst>
              <a:ext uri="{FF2B5EF4-FFF2-40B4-BE49-F238E27FC236}">
                <a16:creationId xmlns:a16="http://schemas.microsoft.com/office/drawing/2014/main" id="{022732F0-1F61-4508-BAF1-7E602EC6C2D3}"/>
              </a:ext>
            </a:extLst>
          </p:cNvPr>
          <p:cNvSpPr>
            <a:spLocks/>
          </p:cNvSpPr>
          <p:nvPr/>
        </p:nvSpPr>
        <p:spPr bwMode="auto">
          <a:xfrm>
            <a:off x="6075363" y="53641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2" name="bk object 336">
            <a:extLst>
              <a:ext uri="{FF2B5EF4-FFF2-40B4-BE49-F238E27FC236}">
                <a16:creationId xmlns:a16="http://schemas.microsoft.com/office/drawing/2014/main" id="{0A09E8AE-6D27-4481-8368-9CEB0104AC38}"/>
              </a:ext>
            </a:extLst>
          </p:cNvPr>
          <p:cNvSpPr>
            <a:spLocks/>
          </p:cNvSpPr>
          <p:nvPr/>
        </p:nvSpPr>
        <p:spPr bwMode="auto">
          <a:xfrm>
            <a:off x="6548438" y="54467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3" name="bk object 337">
            <a:extLst>
              <a:ext uri="{FF2B5EF4-FFF2-40B4-BE49-F238E27FC236}">
                <a16:creationId xmlns:a16="http://schemas.microsoft.com/office/drawing/2014/main" id="{32F6241E-1D6D-44E6-B6EA-636B5F33EE0D}"/>
              </a:ext>
            </a:extLst>
          </p:cNvPr>
          <p:cNvSpPr>
            <a:spLocks/>
          </p:cNvSpPr>
          <p:nvPr/>
        </p:nvSpPr>
        <p:spPr bwMode="auto">
          <a:xfrm>
            <a:off x="7034213" y="55070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4" name="bk object 338">
            <a:extLst>
              <a:ext uri="{FF2B5EF4-FFF2-40B4-BE49-F238E27FC236}">
                <a16:creationId xmlns:a16="http://schemas.microsoft.com/office/drawing/2014/main" id="{265D71E3-6C20-4D75-A891-D4785BBED779}"/>
              </a:ext>
            </a:extLst>
          </p:cNvPr>
          <p:cNvSpPr>
            <a:spLocks/>
          </p:cNvSpPr>
          <p:nvPr/>
        </p:nvSpPr>
        <p:spPr bwMode="auto">
          <a:xfrm>
            <a:off x="7523163" y="55451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5" name="bk object 339">
            <a:extLst>
              <a:ext uri="{FF2B5EF4-FFF2-40B4-BE49-F238E27FC236}">
                <a16:creationId xmlns:a16="http://schemas.microsoft.com/office/drawing/2014/main" id="{2E73E2E2-6D67-4E31-BD50-E7086B87029A}"/>
              </a:ext>
            </a:extLst>
          </p:cNvPr>
          <p:cNvSpPr>
            <a:spLocks/>
          </p:cNvSpPr>
          <p:nvPr/>
        </p:nvSpPr>
        <p:spPr bwMode="auto">
          <a:xfrm>
            <a:off x="8012113" y="55562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6" name="bk object 340">
            <a:extLst>
              <a:ext uri="{FF2B5EF4-FFF2-40B4-BE49-F238E27FC236}">
                <a16:creationId xmlns:a16="http://schemas.microsoft.com/office/drawing/2014/main" id="{5D87ADCD-56D2-4ADB-B18B-85B720C40648}"/>
              </a:ext>
            </a:extLst>
          </p:cNvPr>
          <p:cNvSpPr>
            <a:spLocks/>
          </p:cNvSpPr>
          <p:nvPr/>
        </p:nvSpPr>
        <p:spPr bwMode="auto">
          <a:xfrm>
            <a:off x="8497888" y="55372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7" name="bk object 341">
            <a:extLst>
              <a:ext uri="{FF2B5EF4-FFF2-40B4-BE49-F238E27FC236}">
                <a16:creationId xmlns:a16="http://schemas.microsoft.com/office/drawing/2014/main" id="{70D89C87-B211-4FED-BE65-E4730A2ABA23}"/>
              </a:ext>
            </a:extLst>
          </p:cNvPr>
          <p:cNvSpPr>
            <a:spLocks/>
          </p:cNvSpPr>
          <p:nvPr/>
        </p:nvSpPr>
        <p:spPr bwMode="auto">
          <a:xfrm>
            <a:off x="8980488" y="54911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2"/>
                </a:lnTo>
                <a:lnTo>
                  <a:pt x="10366" y="6458"/>
                </a:lnTo>
                <a:lnTo>
                  <a:pt x="3186" y="15316"/>
                </a:lnTo>
                <a:lnTo>
                  <a:pt x="0" y="26273"/>
                </a:lnTo>
                <a:lnTo>
                  <a:pt x="1220" y="37220"/>
                </a:lnTo>
                <a:lnTo>
                  <a:pt x="6458" y="46908"/>
                </a:lnTo>
                <a:lnTo>
                  <a:pt x="15322" y="54090"/>
                </a:lnTo>
                <a:lnTo>
                  <a:pt x="26279" y="57270"/>
                </a:lnTo>
                <a:lnTo>
                  <a:pt x="37226" y="56047"/>
                </a:lnTo>
                <a:lnTo>
                  <a:pt x="46914" y="50808"/>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8" name="bk object 342">
            <a:extLst>
              <a:ext uri="{FF2B5EF4-FFF2-40B4-BE49-F238E27FC236}">
                <a16:creationId xmlns:a16="http://schemas.microsoft.com/office/drawing/2014/main" id="{FD866852-CC8E-4029-9C31-00185E5EBA89}"/>
              </a:ext>
            </a:extLst>
          </p:cNvPr>
          <p:cNvSpPr>
            <a:spLocks/>
          </p:cNvSpPr>
          <p:nvPr/>
        </p:nvSpPr>
        <p:spPr bwMode="auto">
          <a:xfrm>
            <a:off x="9455150" y="541020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8" y="20056"/>
                </a:lnTo>
                <a:lnTo>
                  <a:pt x="50809" y="10366"/>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9" name="bk object 343">
            <a:extLst>
              <a:ext uri="{FF2B5EF4-FFF2-40B4-BE49-F238E27FC236}">
                <a16:creationId xmlns:a16="http://schemas.microsoft.com/office/drawing/2014/main" id="{ED2E596F-20D2-4915-8884-66A2A1645669}"/>
              </a:ext>
            </a:extLst>
          </p:cNvPr>
          <p:cNvSpPr>
            <a:spLocks/>
          </p:cNvSpPr>
          <p:nvPr/>
        </p:nvSpPr>
        <p:spPr bwMode="auto">
          <a:xfrm>
            <a:off x="9920288" y="530066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0" name="bk object 344">
            <a:extLst>
              <a:ext uri="{FF2B5EF4-FFF2-40B4-BE49-F238E27FC236}">
                <a16:creationId xmlns:a16="http://schemas.microsoft.com/office/drawing/2014/main" id="{536CFFE7-C607-49D2-A45A-942667F4CE43}"/>
              </a:ext>
            </a:extLst>
          </p:cNvPr>
          <p:cNvSpPr>
            <a:spLocks/>
          </p:cNvSpPr>
          <p:nvPr/>
        </p:nvSpPr>
        <p:spPr bwMode="auto">
          <a:xfrm>
            <a:off x="10375900" y="51577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1" name="bk object 345">
            <a:extLst>
              <a:ext uri="{FF2B5EF4-FFF2-40B4-BE49-F238E27FC236}">
                <a16:creationId xmlns:a16="http://schemas.microsoft.com/office/drawing/2014/main" id="{0560BA3D-6E31-4C79-A740-BACA86EE7D04}"/>
              </a:ext>
            </a:extLst>
          </p:cNvPr>
          <p:cNvSpPr>
            <a:spLocks/>
          </p:cNvSpPr>
          <p:nvPr/>
        </p:nvSpPr>
        <p:spPr bwMode="auto">
          <a:xfrm>
            <a:off x="10821988" y="49799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2" name="bk object 346">
            <a:extLst>
              <a:ext uri="{FF2B5EF4-FFF2-40B4-BE49-F238E27FC236}">
                <a16:creationId xmlns:a16="http://schemas.microsoft.com/office/drawing/2014/main" id="{807A4BD8-B4A9-4A71-9502-7911E0D9E0FF}"/>
              </a:ext>
            </a:extLst>
          </p:cNvPr>
          <p:cNvSpPr>
            <a:spLocks/>
          </p:cNvSpPr>
          <p:nvPr/>
        </p:nvSpPr>
        <p:spPr bwMode="auto">
          <a:xfrm>
            <a:off x="11256963" y="476726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3" name="bk object 347">
            <a:extLst>
              <a:ext uri="{FF2B5EF4-FFF2-40B4-BE49-F238E27FC236}">
                <a16:creationId xmlns:a16="http://schemas.microsoft.com/office/drawing/2014/main" id="{B29FFFC2-9F16-45AB-BDF7-B234346DDC67}"/>
              </a:ext>
            </a:extLst>
          </p:cNvPr>
          <p:cNvSpPr>
            <a:spLocks/>
          </p:cNvSpPr>
          <p:nvPr/>
        </p:nvSpPr>
        <p:spPr bwMode="auto">
          <a:xfrm>
            <a:off x="2584450" y="43195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4" name="bk object 348">
            <a:extLst>
              <a:ext uri="{FF2B5EF4-FFF2-40B4-BE49-F238E27FC236}">
                <a16:creationId xmlns:a16="http://schemas.microsoft.com/office/drawing/2014/main" id="{CF8B5610-4B47-4B0D-B072-6E68ABCA00B4}"/>
              </a:ext>
            </a:extLst>
          </p:cNvPr>
          <p:cNvSpPr>
            <a:spLocks/>
          </p:cNvSpPr>
          <p:nvPr/>
        </p:nvSpPr>
        <p:spPr bwMode="auto">
          <a:xfrm>
            <a:off x="2805113" y="4406900"/>
            <a:ext cx="34925"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5" name="bk object 349">
            <a:extLst>
              <a:ext uri="{FF2B5EF4-FFF2-40B4-BE49-F238E27FC236}">
                <a16:creationId xmlns:a16="http://schemas.microsoft.com/office/drawing/2014/main" id="{61A76F57-EA2A-400A-A8EE-060F7A20B594}"/>
              </a:ext>
            </a:extLst>
          </p:cNvPr>
          <p:cNvSpPr>
            <a:spLocks/>
          </p:cNvSpPr>
          <p:nvPr/>
        </p:nvSpPr>
        <p:spPr bwMode="auto">
          <a:xfrm>
            <a:off x="3055938" y="4506913"/>
            <a:ext cx="36512"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6" name="bk object 350">
            <a:extLst>
              <a:ext uri="{FF2B5EF4-FFF2-40B4-BE49-F238E27FC236}">
                <a16:creationId xmlns:a16="http://schemas.microsoft.com/office/drawing/2014/main" id="{8A56C04E-1043-4F5C-9DA9-A8DCE8C2B0A8}"/>
              </a:ext>
            </a:extLst>
          </p:cNvPr>
          <p:cNvSpPr>
            <a:spLocks/>
          </p:cNvSpPr>
          <p:nvPr/>
        </p:nvSpPr>
        <p:spPr bwMode="auto">
          <a:xfrm>
            <a:off x="3338513" y="461645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7" name="bk object 351">
            <a:extLst>
              <a:ext uri="{FF2B5EF4-FFF2-40B4-BE49-F238E27FC236}">
                <a16:creationId xmlns:a16="http://schemas.microsoft.com/office/drawing/2014/main" id="{F26D95F7-B08B-422C-A68B-0D01631F3B9B}"/>
              </a:ext>
            </a:extLst>
          </p:cNvPr>
          <p:cNvSpPr>
            <a:spLocks/>
          </p:cNvSpPr>
          <p:nvPr/>
        </p:nvSpPr>
        <p:spPr bwMode="auto">
          <a:xfrm>
            <a:off x="3646488" y="4732338"/>
            <a:ext cx="36512"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8" name="bk object 352">
            <a:extLst>
              <a:ext uri="{FF2B5EF4-FFF2-40B4-BE49-F238E27FC236}">
                <a16:creationId xmlns:a16="http://schemas.microsoft.com/office/drawing/2014/main" id="{BB49CFCE-A78F-45AE-AF15-6DBC2C8DCE7D}"/>
              </a:ext>
            </a:extLst>
          </p:cNvPr>
          <p:cNvSpPr>
            <a:spLocks/>
          </p:cNvSpPr>
          <p:nvPr/>
        </p:nvSpPr>
        <p:spPr bwMode="auto">
          <a:xfrm>
            <a:off x="3983038" y="48514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9" name="bk object 353">
            <a:extLst>
              <a:ext uri="{FF2B5EF4-FFF2-40B4-BE49-F238E27FC236}">
                <a16:creationId xmlns:a16="http://schemas.microsoft.com/office/drawing/2014/main" id="{358E6F3D-26B4-49B4-A4DF-2622F51FEB4B}"/>
              </a:ext>
            </a:extLst>
          </p:cNvPr>
          <p:cNvSpPr>
            <a:spLocks/>
          </p:cNvSpPr>
          <p:nvPr/>
        </p:nvSpPr>
        <p:spPr bwMode="auto">
          <a:xfrm>
            <a:off x="4343400" y="49720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0" name="bk object 354">
            <a:extLst>
              <a:ext uri="{FF2B5EF4-FFF2-40B4-BE49-F238E27FC236}">
                <a16:creationId xmlns:a16="http://schemas.microsoft.com/office/drawing/2014/main" id="{A84C18DC-82EA-415C-AE23-FA94A9C16610}"/>
              </a:ext>
            </a:extLst>
          </p:cNvPr>
          <p:cNvSpPr>
            <a:spLocks/>
          </p:cNvSpPr>
          <p:nvPr/>
        </p:nvSpPr>
        <p:spPr bwMode="auto">
          <a:xfrm>
            <a:off x="4725988" y="50879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1" name="bk object 355">
            <a:extLst>
              <a:ext uri="{FF2B5EF4-FFF2-40B4-BE49-F238E27FC236}">
                <a16:creationId xmlns:a16="http://schemas.microsoft.com/office/drawing/2014/main" id="{A6924F04-4E68-48C7-BFDB-3FD49C41E5BA}"/>
              </a:ext>
            </a:extLst>
          </p:cNvPr>
          <p:cNvSpPr>
            <a:spLocks/>
          </p:cNvSpPr>
          <p:nvPr/>
        </p:nvSpPr>
        <p:spPr bwMode="auto">
          <a:xfrm>
            <a:off x="5130800" y="52022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2" name="bk object 356">
            <a:extLst>
              <a:ext uri="{FF2B5EF4-FFF2-40B4-BE49-F238E27FC236}">
                <a16:creationId xmlns:a16="http://schemas.microsoft.com/office/drawing/2014/main" id="{003884D8-698D-4930-AD58-08FB3E02AC5C}"/>
              </a:ext>
            </a:extLst>
          </p:cNvPr>
          <p:cNvSpPr>
            <a:spLocks/>
          </p:cNvSpPr>
          <p:nvPr/>
        </p:nvSpPr>
        <p:spPr bwMode="auto">
          <a:xfrm>
            <a:off x="5551488" y="53086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3" name="bk object 357">
            <a:extLst>
              <a:ext uri="{FF2B5EF4-FFF2-40B4-BE49-F238E27FC236}">
                <a16:creationId xmlns:a16="http://schemas.microsoft.com/office/drawing/2014/main" id="{1E5E45D8-1807-41D1-A5FD-1B0164B3584A}"/>
              </a:ext>
            </a:extLst>
          </p:cNvPr>
          <p:cNvSpPr>
            <a:spLocks/>
          </p:cNvSpPr>
          <p:nvPr/>
        </p:nvSpPr>
        <p:spPr bwMode="auto">
          <a:xfrm>
            <a:off x="5989638" y="54038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4" name="bk object 358">
            <a:extLst>
              <a:ext uri="{FF2B5EF4-FFF2-40B4-BE49-F238E27FC236}">
                <a16:creationId xmlns:a16="http://schemas.microsoft.com/office/drawing/2014/main" id="{BF65233F-8FA4-4028-9FA9-D4FB4763FAE6}"/>
              </a:ext>
            </a:extLst>
          </p:cNvPr>
          <p:cNvSpPr>
            <a:spLocks/>
          </p:cNvSpPr>
          <p:nvPr/>
        </p:nvSpPr>
        <p:spPr bwMode="auto">
          <a:xfrm>
            <a:off x="6440488" y="548640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5" name="bk object 359">
            <a:extLst>
              <a:ext uri="{FF2B5EF4-FFF2-40B4-BE49-F238E27FC236}">
                <a16:creationId xmlns:a16="http://schemas.microsoft.com/office/drawing/2014/main" id="{4A0AE265-B2AB-4BBC-9B6D-D992F873A7AD}"/>
              </a:ext>
            </a:extLst>
          </p:cNvPr>
          <p:cNvSpPr>
            <a:spLocks/>
          </p:cNvSpPr>
          <p:nvPr/>
        </p:nvSpPr>
        <p:spPr bwMode="auto">
          <a:xfrm>
            <a:off x="6904038" y="555148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6" name="bk object 360">
            <a:extLst>
              <a:ext uri="{FF2B5EF4-FFF2-40B4-BE49-F238E27FC236}">
                <a16:creationId xmlns:a16="http://schemas.microsoft.com/office/drawing/2014/main" id="{8F491E11-11C3-424F-82C4-23CECE7DC801}"/>
              </a:ext>
            </a:extLst>
          </p:cNvPr>
          <p:cNvSpPr>
            <a:spLocks/>
          </p:cNvSpPr>
          <p:nvPr/>
        </p:nvSpPr>
        <p:spPr bwMode="auto">
          <a:xfrm>
            <a:off x="7378700" y="55959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8" y="0"/>
                </a:moveTo>
                <a:lnTo>
                  <a:pt x="20043" y="1223"/>
                </a:lnTo>
                <a:lnTo>
                  <a:pt x="10358"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7" name="bk object 361">
            <a:extLst>
              <a:ext uri="{FF2B5EF4-FFF2-40B4-BE49-F238E27FC236}">
                <a16:creationId xmlns:a16="http://schemas.microsoft.com/office/drawing/2014/main" id="{10BD4243-E0C3-48DD-8A41-84D324A040EB}"/>
              </a:ext>
            </a:extLst>
          </p:cNvPr>
          <p:cNvSpPr>
            <a:spLocks/>
          </p:cNvSpPr>
          <p:nvPr/>
        </p:nvSpPr>
        <p:spPr bwMode="auto">
          <a:xfrm>
            <a:off x="7854950" y="56181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1"/>
                </a:lnTo>
                <a:lnTo>
                  <a:pt x="56052" y="20056"/>
                </a:lnTo>
                <a:lnTo>
                  <a:pt x="50813" y="10366"/>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8" name="bk object 362">
            <a:extLst>
              <a:ext uri="{FF2B5EF4-FFF2-40B4-BE49-F238E27FC236}">
                <a16:creationId xmlns:a16="http://schemas.microsoft.com/office/drawing/2014/main" id="{E6BEDB0E-3FA0-43EE-8691-7605A3A3E663}"/>
              </a:ext>
            </a:extLst>
          </p:cNvPr>
          <p:cNvSpPr>
            <a:spLocks/>
          </p:cNvSpPr>
          <p:nvPr/>
        </p:nvSpPr>
        <p:spPr bwMode="auto">
          <a:xfrm>
            <a:off x="8332788" y="56134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1"/>
                </a:lnTo>
                <a:lnTo>
                  <a:pt x="3182" y="15321"/>
                </a:lnTo>
                <a:lnTo>
                  <a:pt x="0" y="26278"/>
                </a:lnTo>
                <a:lnTo>
                  <a:pt x="1221" y="37224"/>
                </a:lnTo>
                <a:lnTo>
                  <a:pt x="6459" y="46912"/>
                </a:lnTo>
                <a:lnTo>
                  <a:pt x="15328" y="54094"/>
                </a:lnTo>
                <a:lnTo>
                  <a:pt x="26284" y="57275"/>
                </a:lnTo>
                <a:lnTo>
                  <a:pt x="37226" y="56051"/>
                </a:lnTo>
                <a:lnTo>
                  <a:pt x="46911" y="50812"/>
                </a:lnTo>
                <a:lnTo>
                  <a:pt x="54091" y="41948"/>
                </a:lnTo>
                <a:lnTo>
                  <a:pt x="57273" y="30997"/>
                </a:lnTo>
                <a:lnTo>
                  <a:pt x="56053" y="20053"/>
                </a:lnTo>
                <a:lnTo>
                  <a:pt x="50818" y="10366"/>
                </a:lnTo>
                <a:lnTo>
                  <a:pt x="41955" y="3185"/>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9" name="bk object 363">
            <a:extLst>
              <a:ext uri="{FF2B5EF4-FFF2-40B4-BE49-F238E27FC236}">
                <a16:creationId xmlns:a16="http://schemas.microsoft.com/office/drawing/2014/main" id="{5BE6B9FA-80CA-4323-9F9B-654EA3A6EC27}"/>
              </a:ext>
            </a:extLst>
          </p:cNvPr>
          <p:cNvSpPr>
            <a:spLocks/>
          </p:cNvSpPr>
          <p:nvPr/>
        </p:nvSpPr>
        <p:spPr bwMode="auto">
          <a:xfrm>
            <a:off x="8812213" y="558165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0" name="bk object 364">
            <a:extLst>
              <a:ext uri="{FF2B5EF4-FFF2-40B4-BE49-F238E27FC236}">
                <a16:creationId xmlns:a16="http://schemas.microsoft.com/office/drawing/2014/main" id="{7110334D-9E4A-4800-876F-22BB6F74D982}"/>
              </a:ext>
            </a:extLst>
          </p:cNvPr>
          <p:cNvSpPr>
            <a:spLocks/>
          </p:cNvSpPr>
          <p:nvPr/>
        </p:nvSpPr>
        <p:spPr bwMode="auto">
          <a:xfrm>
            <a:off x="9283700" y="551973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1"/>
                </a:lnTo>
                <a:lnTo>
                  <a:pt x="56053" y="20056"/>
                </a:lnTo>
                <a:lnTo>
                  <a:pt x="50818" y="10366"/>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1" name="bk object 365">
            <a:extLst>
              <a:ext uri="{FF2B5EF4-FFF2-40B4-BE49-F238E27FC236}">
                <a16:creationId xmlns:a16="http://schemas.microsoft.com/office/drawing/2014/main" id="{2C5D96BE-9FD3-4D07-959C-85849149FFA7}"/>
              </a:ext>
            </a:extLst>
          </p:cNvPr>
          <p:cNvSpPr>
            <a:spLocks/>
          </p:cNvSpPr>
          <p:nvPr/>
        </p:nvSpPr>
        <p:spPr bwMode="auto">
          <a:xfrm>
            <a:off x="9752013" y="54292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2" name="bk object 366">
            <a:extLst>
              <a:ext uri="{FF2B5EF4-FFF2-40B4-BE49-F238E27FC236}">
                <a16:creationId xmlns:a16="http://schemas.microsoft.com/office/drawing/2014/main" id="{C252BFC6-CE7A-4A55-86AB-C9DA03EB66C8}"/>
              </a:ext>
            </a:extLst>
          </p:cNvPr>
          <p:cNvSpPr>
            <a:spLocks/>
          </p:cNvSpPr>
          <p:nvPr/>
        </p:nvSpPr>
        <p:spPr bwMode="auto">
          <a:xfrm>
            <a:off x="10210800" y="530860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3" name="bk object 367">
            <a:extLst>
              <a:ext uri="{FF2B5EF4-FFF2-40B4-BE49-F238E27FC236}">
                <a16:creationId xmlns:a16="http://schemas.microsoft.com/office/drawing/2014/main" id="{2AD485D0-3259-47A2-8563-3AF519B13AD0}"/>
              </a:ext>
            </a:extLst>
          </p:cNvPr>
          <p:cNvSpPr>
            <a:spLocks/>
          </p:cNvSpPr>
          <p:nvPr/>
        </p:nvSpPr>
        <p:spPr bwMode="auto">
          <a:xfrm>
            <a:off x="10663238" y="51562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2"/>
                </a:lnTo>
                <a:lnTo>
                  <a:pt x="56050" y="20058"/>
                </a:lnTo>
                <a:lnTo>
                  <a:pt x="50812" y="10368"/>
                </a:lnTo>
                <a:lnTo>
                  <a:pt x="41944"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4" name="bk object 368">
            <a:extLst>
              <a:ext uri="{FF2B5EF4-FFF2-40B4-BE49-F238E27FC236}">
                <a16:creationId xmlns:a16="http://schemas.microsoft.com/office/drawing/2014/main" id="{91795DDA-48DE-4722-8ACD-7B359A6A5506}"/>
              </a:ext>
            </a:extLst>
          </p:cNvPr>
          <p:cNvSpPr>
            <a:spLocks/>
          </p:cNvSpPr>
          <p:nvPr/>
        </p:nvSpPr>
        <p:spPr bwMode="auto">
          <a:xfrm>
            <a:off x="3009900" y="455453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1001"/>
                </a:lnTo>
                <a:lnTo>
                  <a:pt x="56049" y="20054"/>
                </a:lnTo>
                <a:lnTo>
                  <a:pt x="50814" y="10364"/>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5" name="bk object 369">
            <a:extLst>
              <a:ext uri="{FF2B5EF4-FFF2-40B4-BE49-F238E27FC236}">
                <a16:creationId xmlns:a16="http://schemas.microsoft.com/office/drawing/2014/main" id="{C6DED75E-BED8-4993-A031-A8156D190C99}"/>
              </a:ext>
            </a:extLst>
          </p:cNvPr>
          <p:cNvSpPr>
            <a:spLocks/>
          </p:cNvSpPr>
          <p:nvPr/>
        </p:nvSpPr>
        <p:spPr bwMode="auto">
          <a:xfrm>
            <a:off x="3230563" y="4635500"/>
            <a:ext cx="33337"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6" name="bk object 370">
            <a:extLst>
              <a:ext uri="{FF2B5EF4-FFF2-40B4-BE49-F238E27FC236}">
                <a16:creationId xmlns:a16="http://schemas.microsoft.com/office/drawing/2014/main" id="{B18C1F18-2C6D-49A3-9DE2-BDA849C0ADCA}"/>
              </a:ext>
            </a:extLst>
          </p:cNvPr>
          <p:cNvSpPr>
            <a:spLocks/>
          </p:cNvSpPr>
          <p:nvPr/>
        </p:nvSpPr>
        <p:spPr bwMode="auto">
          <a:xfrm>
            <a:off x="3479800" y="47259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7" name="bk object 371">
            <a:extLst>
              <a:ext uri="{FF2B5EF4-FFF2-40B4-BE49-F238E27FC236}">
                <a16:creationId xmlns:a16="http://schemas.microsoft.com/office/drawing/2014/main" id="{28E723D1-955C-4DE4-ADF3-B426AC3374A6}"/>
              </a:ext>
            </a:extLst>
          </p:cNvPr>
          <p:cNvSpPr>
            <a:spLocks/>
          </p:cNvSpPr>
          <p:nvPr/>
        </p:nvSpPr>
        <p:spPr bwMode="auto">
          <a:xfrm>
            <a:off x="3759200" y="4827588"/>
            <a:ext cx="36513"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8" name="bk object 372">
            <a:extLst>
              <a:ext uri="{FF2B5EF4-FFF2-40B4-BE49-F238E27FC236}">
                <a16:creationId xmlns:a16="http://schemas.microsoft.com/office/drawing/2014/main" id="{D743A4C3-C204-4D55-BD8A-EBBFFB72FA5E}"/>
              </a:ext>
            </a:extLst>
          </p:cNvPr>
          <p:cNvSpPr>
            <a:spLocks/>
          </p:cNvSpPr>
          <p:nvPr/>
        </p:nvSpPr>
        <p:spPr bwMode="auto">
          <a:xfrm>
            <a:off x="4065588" y="49339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9" name="bk object 373">
            <a:extLst>
              <a:ext uri="{FF2B5EF4-FFF2-40B4-BE49-F238E27FC236}">
                <a16:creationId xmlns:a16="http://schemas.microsoft.com/office/drawing/2014/main" id="{1DF40907-0001-4CC4-BC9B-3E94EE127448}"/>
              </a:ext>
            </a:extLst>
          </p:cNvPr>
          <p:cNvSpPr>
            <a:spLocks/>
          </p:cNvSpPr>
          <p:nvPr/>
        </p:nvSpPr>
        <p:spPr bwMode="auto">
          <a:xfrm>
            <a:off x="4398963" y="50419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1"/>
                </a:lnTo>
                <a:lnTo>
                  <a:pt x="56053"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0" name="bk object 374">
            <a:extLst>
              <a:ext uri="{FF2B5EF4-FFF2-40B4-BE49-F238E27FC236}">
                <a16:creationId xmlns:a16="http://schemas.microsoft.com/office/drawing/2014/main" id="{CC3258DD-A123-49F5-98E5-714542D536E7}"/>
              </a:ext>
            </a:extLst>
          </p:cNvPr>
          <p:cNvSpPr>
            <a:spLocks/>
          </p:cNvSpPr>
          <p:nvPr/>
        </p:nvSpPr>
        <p:spPr bwMode="auto">
          <a:xfrm>
            <a:off x="4754563" y="51482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0"/>
                </a:lnTo>
                <a:lnTo>
                  <a:pt x="56052" y="20053"/>
                </a:lnTo>
                <a:lnTo>
                  <a:pt x="50817" y="10362"/>
                </a:lnTo>
                <a:lnTo>
                  <a:pt x="41954"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1" name="bk object 375">
            <a:extLst>
              <a:ext uri="{FF2B5EF4-FFF2-40B4-BE49-F238E27FC236}">
                <a16:creationId xmlns:a16="http://schemas.microsoft.com/office/drawing/2014/main" id="{7A449AA3-D386-4AFF-84F2-1CFE321995A8}"/>
              </a:ext>
            </a:extLst>
          </p:cNvPr>
          <p:cNvSpPr>
            <a:spLocks/>
          </p:cNvSpPr>
          <p:nvPr/>
        </p:nvSpPr>
        <p:spPr bwMode="auto">
          <a:xfrm>
            <a:off x="5130800" y="52530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2" name="bk object 376">
            <a:extLst>
              <a:ext uri="{FF2B5EF4-FFF2-40B4-BE49-F238E27FC236}">
                <a16:creationId xmlns:a16="http://schemas.microsoft.com/office/drawing/2014/main" id="{FA499C12-B7F8-48D8-9A0C-A8EF1855494E}"/>
              </a:ext>
            </a:extLst>
          </p:cNvPr>
          <p:cNvSpPr>
            <a:spLocks/>
          </p:cNvSpPr>
          <p:nvPr/>
        </p:nvSpPr>
        <p:spPr bwMode="auto">
          <a:xfrm>
            <a:off x="5526088" y="53530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7"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3" name="bk object 377">
            <a:extLst>
              <a:ext uri="{FF2B5EF4-FFF2-40B4-BE49-F238E27FC236}">
                <a16:creationId xmlns:a16="http://schemas.microsoft.com/office/drawing/2014/main" id="{B40BF54D-7130-4713-A5D1-07C10061CDCE}"/>
              </a:ext>
            </a:extLst>
          </p:cNvPr>
          <p:cNvSpPr>
            <a:spLocks/>
          </p:cNvSpPr>
          <p:nvPr/>
        </p:nvSpPr>
        <p:spPr bwMode="auto">
          <a:xfrm>
            <a:off x="5938838" y="54467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4" name="bk object 378">
            <a:extLst>
              <a:ext uri="{FF2B5EF4-FFF2-40B4-BE49-F238E27FC236}">
                <a16:creationId xmlns:a16="http://schemas.microsoft.com/office/drawing/2014/main" id="{6C0027A0-8297-4C5A-873F-C2363E4DFED3}"/>
              </a:ext>
            </a:extLst>
          </p:cNvPr>
          <p:cNvSpPr>
            <a:spLocks/>
          </p:cNvSpPr>
          <p:nvPr/>
        </p:nvSpPr>
        <p:spPr bwMode="auto">
          <a:xfrm>
            <a:off x="6369050" y="55260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7"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5" name="bk object 379">
            <a:extLst>
              <a:ext uri="{FF2B5EF4-FFF2-40B4-BE49-F238E27FC236}">
                <a16:creationId xmlns:a16="http://schemas.microsoft.com/office/drawing/2014/main" id="{46E479CA-05E8-4FDE-B736-FCC99F210672}"/>
              </a:ext>
            </a:extLst>
          </p:cNvPr>
          <p:cNvSpPr>
            <a:spLocks/>
          </p:cNvSpPr>
          <p:nvPr/>
        </p:nvSpPr>
        <p:spPr bwMode="auto">
          <a:xfrm>
            <a:off x="6811963" y="55927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6" name="bk object 380">
            <a:extLst>
              <a:ext uri="{FF2B5EF4-FFF2-40B4-BE49-F238E27FC236}">
                <a16:creationId xmlns:a16="http://schemas.microsoft.com/office/drawing/2014/main" id="{23DE66C3-7E5C-490A-82BF-D69F8DC0820B}"/>
              </a:ext>
            </a:extLst>
          </p:cNvPr>
          <p:cNvSpPr>
            <a:spLocks/>
          </p:cNvSpPr>
          <p:nvPr/>
        </p:nvSpPr>
        <p:spPr bwMode="auto">
          <a:xfrm>
            <a:off x="7264400" y="56403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7" name="bk object 381">
            <a:extLst>
              <a:ext uri="{FF2B5EF4-FFF2-40B4-BE49-F238E27FC236}">
                <a16:creationId xmlns:a16="http://schemas.microsoft.com/office/drawing/2014/main" id="{EC5E2859-09DE-429B-962C-26E783AE4945}"/>
              </a:ext>
            </a:extLst>
          </p:cNvPr>
          <p:cNvSpPr>
            <a:spLocks/>
          </p:cNvSpPr>
          <p:nvPr/>
        </p:nvSpPr>
        <p:spPr bwMode="auto">
          <a:xfrm>
            <a:off x="7726363" y="56705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5"/>
                </a:lnTo>
                <a:lnTo>
                  <a:pt x="10364" y="6462"/>
                </a:lnTo>
                <a:lnTo>
                  <a:pt x="3182" y="15321"/>
                </a:lnTo>
                <a:lnTo>
                  <a:pt x="0" y="26278"/>
                </a:lnTo>
                <a:lnTo>
                  <a:pt x="1220" y="37224"/>
                </a:lnTo>
                <a:lnTo>
                  <a:pt x="6455" y="46912"/>
                </a:lnTo>
                <a:lnTo>
                  <a:pt x="15318" y="54094"/>
                </a:lnTo>
                <a:lnTo>
                  <a:pt x="26275" y="57279"/>
                </a:lnTo>
                <a:lnTo>
                  <a:pt x="37221" y="56055"/>
                </a:lnTo>
                <a:lnTo>
                  <a:pt x="46909" y="50814"/>
                </a:lnTo>
                <a:lnTo>
                  <a:pt x="54091" y="41948"/>
                </a:lnTo>
                <a:lnTo>
                  <a:pt x="57273" y="30997"/>
                </a:lnTo>
                <a:lnTo>
                  <a:pt x="56052" y="20052"/>
                </a:lnTo>
                <a:lnTo>
                  <a:pt x="50814" y="10362"/>
                </a:lnTo>
                <a:lnTo>
                  <a:pt x="41945" y="3174"/>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8" name="bk object 382">
            <a:extLst>
              <a:ext uri="{FF2B5EF4-FFF2-40B4-BE49-F238E27FC236}">
                <a16:creationId xmlns:a16="http://schemas.microsoft.com/office/drawing/2014/main" id="{7D7AD9EC-BA47-4817-AB9B-C98511B5B16A}"/>
              </a:ext>
            </a:extLst>
          </p:cNvPr>
          <p:cNvSpPr>
            <a:spLocks/>
          </p:cNvSpPr>
          <p:nvPr/>
        </p:nvSpPr>
        <p:spPr bwMode="auto">
          <a:xfrm>
            <a:off x="8193088" y="567531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9" name="bk object 383">
            <a:extLst>
              <a:ext uri="{FF2B5EF4-FFF2-40B4-BE49-F238E27FC236}">
                <a16:creationId xmlns:a16="http://schemas.microsoft.com/office/drawing/2014/main" id="{1B8F9322-765F-4679-89FF-E182E1365CDD}"/>
              </a:ext>
            </a:extLst>
          </p:cNvPr>
          <p:cNvSpPr>
            <a:spLocks/>
          </p:cNvSpPr>
          <p:nvPr/>
        </p:nvSpPr>
        <p:spPr bwMode="auto">
          <a:xfrm>
            <a:off x="8662988" y="56562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0" name="bk object 384">
            <a:extLst>
              <a:ext uri="{FF2B5EF4-FFF2-40B4-BE49-F238E27FC236}">
                <a16:creationId xmlns:a16="http://schemas.microsoft.com/office/drawing/2014/main" id="{8202DA72-5C9A-494B-8A2E-70CA0273F30D}"/>
              </a:ext>
            </a:extLst>
          </p:cNvPr>
          <p:cNvSpPr>
            <a:spLocks/>
          </p:cNvSpPr>
          <p:nvPr/>
        </p:nvSpPr>
        <p:spPr bwMode="auto">
          <a:xfrm>
            <a:off x="9131300" y="56086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1" name="bk object 385">
            <a:extLst>
              <a:ext uri="{FF2B5EF4-FFF2-40B4-BE49-F238E27FC236}">
                <a16:creationId xmlns:a16="http://schemas.microsoft.com/office/drawing/2014/main" id="{7A92D4BF-91C3-49F5-83A3-31B0898319EA}"/>
              </a:ext>
            </a:extLst>
          </p:cNvPr>
          <p:cNvSpPr>
            <a:spLocks/>
          </p:cNvSpPr>
          <p:nvPr/>
        </p:nvSpPr>
        <p:spPr bwMode="auto">
          <a:xfrm>
            <a:off x="9596438" y="55372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2" name="bk object 386">
            <a:extLst>
              <a:ext uri="{FF2B5EF4-FFF2-40B4-BE49-F238E27FC236}">
                <a16:creationId xmlns:a16="http://schemas.microsoft.com/office/drawing/2014/main" id="{9A35A6D4-3ED9-4A5D-BE97-6F4BA6E8BA79}"/>
              </a:ext>
            </a:extLst>
          </p:cNvPr>
          <p:cNvSpPr>
            <a:spLocks/>
          </p:cNvSpPr>
          <p:nvPr/>
        </p:nvSpPr>
        <p:spPr bwMode="auto">
          <a:xfrm>
            <a:off x="10056813" y="54340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3" name="bk object 387">
            <a:extLst>
              <a:ext uri="{FF2B5EF4-FFF2-40B4-BE49-F238E27FC236}">
                <a16:creationId xmlns:a16="http://schemas.microsoft.com/office/drawing/2014/main" id="{B1431F8C-E023-4993-9123-BDB515F93F21}"/>
              </a:ext>
            </a:extLst>
          </p:cNvPr>
          <p:cNvSpPr>
            <a:spLocks/>
          </p:cNvSpPr>
          <p:nvPr/>
        </p:nvSpPr>
        <p:spPr bwMode="auto">
          <a:xfrm>
            <a:off x="3443288" y="4779963"/>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4" name="bk object 388">
            <a:extLst>
              <a:ext uri="{FF2B5EF4-FFF2-40B4-BE49-F238E27FC236}">
                <a16:creationId xmlns:a16="http://schemas.microsoft.com/office/drawing/2014/main" id="{FA363A04-9FDE-4B67-89C0-0C87DDF47DD6}"/>
              </a:ext>
            </a:extLst>
          </p:cNvPr>
          <p:cNvSpPr>
            <a:spLocks/>
          </p:cNvSpPr>
          <p:nvPr/>
        </p:nvSpPr>
        <p:spPr bwMode="auto">
          <a:xfrm>
            <a:off x="3662363" y="4852988"/>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5" name="bk object 389">
            <a:extLst>
              <a:ext uri="{FF2B5EF4-FFF2-40B4-BE49-F238E27FC236}">
                <a16:creationId xmlns:a16="http://schemas.microsoft.com/office/drawing/2014/main" id="{C541E37C-BCAB-48AE-80CE-D7C7C7E0065A}"/>
              </a:ext>
            </a:extLst>
          </p:cNvPr>
          <p:cNvSpPr>
            <a:spLocks/>
          </p:cNvSpPr>
          <p:nvPr/>
        </p:nvSpPr>
        <p:spPr bwMode="auto">
          <a:xfrm>
            <a:off x="3910013" y="49355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2"/>
                </a:lnTo>
                <a:lnTo>
                  <a:pt x="56054" y="20058"/>
                </a:lnTo>
                <a:lnTo>
                  <a:pt x="50818" y="10368"/>
                </a:lnTo>
                <a:lnTo>
                  <a:pt x="41960"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6" name="bk object 390">
            <a:extLst>
              <a:ext uri="{FF2B5EF4-FFF2-40B4-BE49-F238E27FC236}">
                <a16:creationId xmlns:a16="http://schemas.microsoft.com/office/drawing/2014/main" id="{7C227711-967E-4F6A-B5D1-59AECDE99846}"/>
              </a:ext>
            </a:extLst>
          </p:cNvPr>
          <p:cNvSpPr>
            <a:spLocks/>
          </p:cNvSpPr>
          <p:nvPr/>
        </p:nvSpPr>
        <p:spPr bwMode="auto">
          <a:xfrm>
            <a:off x="4186238" y="50276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7" name="bk object 391">
            <a:extLst>
              <a:ext uri="{FF2B5EF4-FFF2-40B4-BE49-F238E27FC236}">
                <a16:creationId xmlns:a16="http://schemas.microsoft.com/office/drawing/2014/main" id="{FBBEECFF-47A0-4480-871A-61FAC78B05DE}"/>
              </a:ext>
            </a:extLst>
          </p:cNvPr>
          <p:cNvSpPr>
            <a:spLocks/>
          </p:cNvSpPr>
          <p:nvPr/>
        </p:nvSpPr>
        <p:spPr bwMode="auto">
          <a:xfrm>
            <a:off x="4491038" y="51228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8" name="bk object 392">
            <a:extLst>
              <a:ext uri="{FF2B5EF4-FFF2-40B4-BE49-F238E27FC236}">
                <a16:creationId xmlns:a16="http://schemas.microsoft.com/office/drawing/2014/main" id="{BCB61497-E2B6-4EFE-9DF5-87E3D9862C84}"/>
              </a:ext>
            </a:extLst>
          </p:cNvPr>
          <p:cNvSpPr>
            <a:spLocks/>
          </p:cNvSpPr>
          <p:nvPr/>
        </p:nvSpPr>
        <p:spPr bwMode="auto">
          <a:xfrm>
            <a:off x="4819650" y="521811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2" y="20049"/>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9" name="bk object 393">
            <a:extLst>
              <a:ext uri="{FF2B5EF4-FFF2-40B4-BE49-F238E27FC236}">
                <a16:creationId xmlns:a16="http://schemas.microsoft.com/office/drawing/2014/main" id="{AC0BA202-7AFB-4B55-98D6-8652209C19F8}"/>
              </a:ext>
            </a:extLst>
          </p:cNvPr>
          <p:cNvSpPr>
            <a:spLocks/>
          </p:cNvSpPr>
          <p:nvPr/>
        </p:nvSpPr>
        <p:spPr bwMode="auto">
          <a:xfrm>
            <a:off x="5168900" y="53149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0" name="bk object 394">
            <a:extLst>
              <a:ext uri="{FF2B5EF4-FFF2-40B4-BE49-F238E27FC236}">
                <a16:creationId xmlns:a16="http://schemas.microsoft.com/office/drawing/2014/main" id="{93DC1AB8-C46A-4F6E-8568-2859334029CE}"/>
              </a:ext>
            </a:extLst>
          </p:cNvPr>
          <p:cNvSpPr>
            <a:spLocks/>
          </p:cNvSpPr>
          <p:nvPr/>
        </p:nvSpPr>
        <p:spPr bwMode="auto">
          <a:xfrm>
            <a:off x="5538788" y="54054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1" name="bk object 395">
            <a:extLst>
              <a:ext uri="{FF2B5EF4-FFF2-40B4-BE49-F238E27FC236}">
                <a16:creationId xmlns:a16="http://schemas.microsoft.com/office/drawing/2014/main" id="{C292215E-B588-44FA-A51E-5A13B396FEA0}"/>
              </a:ext>
            </a:extLst>
          </p:cNvPr>
          <p:cNvSpPr>
            <a:spLocks/>
          </p:cNvSpPr>
          <p:nvPr/>
        </p:nvSpPr>
        <p:spPr bwMode="auto">
          <a:xfrm>
            <a:off x="5929313" y="54927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7"/>
                </a:lnTo>
                <a:lnTo>
                  <a:pt x="56052" y="20053"/>
                </a:lnTo>
                <a:lnTo>
                  <a:pt x="50816"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2" name="bk object 396">
            <a:extLst>
              <a:ext uri="{FF2B5EF4-FFF2-40B4-BE49-F238E27FC236}">
                <a16:creationId xmlns:a16="http://schemas.microsoft.com/office/drawing/2014/main" id="{9A837ACD-B0E3-406C-9821-5CCF374EF414}"/>
              </a:ext>
            </a:extLst>
          </p:cNvPr>
          <p:cNvSpPr>
            <a:spLocks/>
          </p:cNvSpPr>
          <p:nvPr/>
        </p:nvSpPr>
        <p:spPr bwMode="auto">
          <a:xfrm>
            <a:off x="6335713" y="55689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3" name="bk object 397">
            <a:extLst>
              <a:ext uri="{FF2B5EF4-FFF2-40B4-BE49-F238E27FC236}">
                <a16:creationId xmlns:a16="http://schemas.microsoft.com/office/drawing/2014/main" id="{1235EA9E-7F68-413C-9636-AB2729806E86}"/>
              </a:ext>
            </a:extLst>
          </p:cNvPr>
          <p:cNvSpPr>
            <a:spLocks/>
          </p:cNvSpPr>
          <p:nvPr/>
        </p:nvSpPr>
        <p:spPr bwMode="auto">
          <a:xfrm>
            <a:off x="6754813" y="56340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4" name="bk object 398">
            <a:extLst>
              <a:ext uri="{FF2B5EF4-FFF2-40B4-BE49-F238E27FC236}">
                <a16:creationId xmlns:a16="http://schemas.microsoft.com/office/drawing/2014/main" id="{833E3C8F-7B92-4C17-B43A-3EC4E7A55318}"/>
              </a:ext>
            </a:extLst>
          </p:cNvPr>
          <p:cNvSpPr>
            <a:spLocks/>
          </p:cNvSpPr>
          <p:nvPr/>
        </p:nvSpPr>
        <p:spPr bwMode="auto">
          <a:xfrm>
            <a:off x="7188200" y="568325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5" name="bk object 399">
            <a:extLst>
              <a:ext uri="{FF2B5EF4-FFF2-40B4-BE49-F238E27FC236}">
                <a16:creationId xmlns:a16="http://schemas.microsoft.com/office/drawing/2014/main" id="{3063F4D6-AEF8-44A3-931F-D822F6778364}"/>
              </a:ext>
            </a:extLst>
          </p:cNvPr>
          <p:cNvSpPr>
            <a:spLocks/>
          </p:cNvSpPr>
          <p:nvPr/>
        </p:nvSpPr>
        <p:spPr bwMode="auto">
          <a:xfrm>
            <a:off x="7631113" y="57165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6" name="bk object 400">
            <a:extLst>
              <a:ext uri="{FF2B5EF4-FFF2-40B4-BE49-F238E27FC236}">
                <a16:creationId xmlns:a16="http://schemas.microsoft.com/office/drawing/2014/main" id="{DE507E39-54EE-4F1E-B987-75B14F003028}"/>
              </a:ext>
            </a:extLst>
          </p:cNvPr>
          <p:cNvSpPr>
            <a:spLocks/>
          </p:cNvSpPr>
          <p:nvPr/>
        </p:nvSpPr>
        <p:spPr bwMode="auto">
          <a:xfrm>
            <a:off x="8083550" y="57292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1"/>
                </a:lnTo>
                <a:lnTo>
                  <a:pt x="56052" y="20056"/>
                </a:lnTo>
                <a:lnTo>
                  <a:pt x="50814" y="10366"/>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7" name="bk object 401">
            <a:extLst>
              <a:ext uri="{FF2B5EF4-FFF2-40B4-BE49-F238E27FC236}">
                <a16:creationId xmlns:a16="http://schemas.microsoft.com/office/drawing/2014/main" id="{F837CE26-45D1-4C79-AEFE-2C383A000AD4}"/>
              </a:ext>
            </a:extLst>
          </p:cNvPr>
          <p:cNvSpPr>
            <a:spLocks/>
          </p:cNvSpPr>
          <p:nvPr/>
        </p:nvSpPr>
        <p:spPr bwMode="auto">
          <a:xfrm>
            <a:off x="8540750" y="57197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8" name="bk object 402">
            <a:extLst>
              <a:ext uri="{FF2B5EF4-FFF2-40B4-BE49-F238E27FC236}">
                <a16:creationId xmlns:a16="http://schemas.microsoft.com/office/drawing/2014/main" id="{41356477-1D8E-4971-AD65-16C74B59AC20}"/>
              </a:ext>
            </a:extLst>
          </p:cNvPr>
          <p:cNvSpPr>
            <a:spLocks/>
          </p:cNvSpPr>
          <p:nvPr/>
        </p:nvSpPr>
        <p:spPr bwMode="auto">
          <a:xfrm>
            <a:off x="9002713" y="56848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9" name="bk object 403">
            <a:extLst>
              <a:ext uri="{FF2B5EF4-FFF2-40B4-BE49-F238E27FC236}">
                <a16:creationId xmlns:a16="http://schemas.microsoft.com/office/drawing/2014/main" id="{52E7B538-C092-450B-BBAD-498D9B473E03}"/>
              </a:ext>
            </a:extLst>
          </p:cNvPr>
          <p:cNvSpPr>
            <a:spLocks/>
          </p:cNvSpPr>
          <p:nvPr/>
        </p:nvSpPr>
        <p:spPr bwMode="auto">
          <a:xfrm>
            <a:off x="9461500" y="562610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0" name="bk object 404">
            <a:extLst>
              <a:ext uri="{FF2B5EF4-FFF2-40B4-BE49-F238E27FC236}">
                <a16:creationId xmlns:a16="http://schemas.microsoft.com/office/drawing/2014/main" id="{C7B26119-11AC-4556-925A-86CC5E5831D2}"/>
              </a:ext>
            </a:extLst>
          </p:cNvPr>
          <p:cNvSpPr>
            <a:spLocks/>
          </p:cNvSpPr>
          <p:nvPr/>
        </p:nvSpPr>
        <p:spPr bwMode="auto">
          <a:xfrm>
            <a:off x="3886200" y="4992688"/>
            <a:ext cx="33338"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1" name="bk object 405">
            <a:extLst>
              <a:ext uri="{FF2B5EF4-FFF2-40B4-BE49-F238E27FC236}">
                <a16:creationId xmlns:a16="http://schemas.microsoft.com/office/drawing/2014/main" id="{64315CD8-8EBB-47CF-B40C-C2A21668C06D}"/>
              </a:ext>
            </a:extLst>
          </p:cNvPr>
          <p:cNvSpPr>
            <a:spLocks/>
          </p:cNvSpPr>
          <p:nvPr/>
        </p:nvSpPr>
        <p:spPr bwMode="auto">
          <a:xfrm>
            <a:off x="4102100" y="50593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3" y="20049"/>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2" name="bk object 406">
            <a:extLst>
              <a:ext uri="{FF2B5EF4-FFF2-40B4-BE49-F238E27FC236}">
                <a16:creationId xmlns:a16="http://schemas.microsoft.com/office/drawing/2014/main" id="{726B8A16-D84E-456B-8A74-9191698A3BAB}"/>
              </a:ext>
            </a:extLst>
          </p:cNvPr>
          <p:cNvSpPr>
            <a:spLocks/>
          </p:cNvSpPr>
          <p:nvPr/>
        </p:nvSpPr>
        <p:spPr bwMode="auto">
          <a:xfrm>
            <a:off x="4349750" y="51323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3"/>
                </a:lnTo>
                <a:lnTo>
                  <a:pt x="10361"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2" y="20053"/>
                </a:lnTo>
                <a:lnTo>
                  <a:pt x="50817" y="10366"/>
                </a:lnTo>
                <a:lnTo>
                  <a:pt x="41954" y="3185"/>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3" name="bk object 407">
            <a:extLst>
              <a:ext uri="{FF2B5EF4-FFF2-40B4-BE49-F238E27FC236}">
                <a16:creationId xmlns:a16="http://schemas.microsoft.com/office/drawing/2014/main" id="{CBB8A747-6CA0-4714-8561-BE4676BAB34D}"/>
              </a:ext>
            </a:extLst>
          </p:cNvPr>
          <p:cNvSpPr>
            <a:spLocks/>
          </p:cNvSpPr>
          <p:nvPr/>
        </p:nvSpPr>
        <p:spPr bwMode="auto">
          <a:xfrm>
            <a:off x="4622800" y="521335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0"/>
                </a:lnTo>
                <a:lnTo>
                  <a:pt x="56052" y="20053"/>
                </a:lnTo>
                <a:lnTo>
                  <a:pt x="50814"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4" name="bk object 408">
            <a:extLst>
              <a:ext uri="{FF2B5EF4-FFF2-40B4-BE49-F238E27FC236}">
                <a16:creationId xmlns:a16="http://schemas.microsoft.com/office/drawing/2014/main" id="{5D9DA1B6-F083-4AB5-B913-A4EA2648BB93}"/>
              </a:ext>
            </a:extLst>
          </p:cNvPr>
          <p:cNvSpPr>
            <a:spLocks/>
          </p:cNvSpPr>
          <p:nvPr/>
        </p:nvSpPr>
        <p:spPr bwMode="auto">
          <a:xfrm>
            <a:off x="4922838" y="52974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5" name="bk object 409">
            <a:extLst>
              <a:ext uri="{FF2B5EF4-FFF2-40B4-BE49-F238E27FC236}">
                <a16:creationId xmlns:a16="http://schemas.microsoft.com/office/drawing/2014/main" id="{82BFC1FB-335E-474C-BF39-599058FCE355}"/>
              </a:ext>
            </a:extLst>
          </p:cNvPr>
          <p:cNvSpPr>
            <a:spLocks/>
          </p:cNvSpPr>
          <p:nvPr/>
        </p:nvSpPr>
        <p:spPr bwMode="auto">
          <a:xfrm>
            <a:off x="5246688" y="538480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79"/>
                </a:lnTo>
                <a:lnTo>
                  <a:pt x="37225" y="56055"/>
                </a:lnTo>
                <a:lnTo>
                  <a:pt x="46911" y="50817"/>
                </a:lnTo>
                <a:lnTo>
                  <a:pt x="54091" y="41952"/>
                </a:lnTo>
                <a:lnTo>
                  <a:pt x="57272" y="31000"/>
                </a:lnTo>
                <a:lnTo>
                  <a:pt x="56049" y="20053"/>
                </a:lnTo>
                <a:lnTo>
                  <a:pt x="50814" y="10362"/>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6" name="bk object 410">
            <a:extLst>
              <a:ext uri="{FF2B5EF4-FFF2-40B4-BE49-F238E27FC236}">
                <a16:creationId xmlns:a16="http://schemas.microsoft.com/office/drawing/2014/main" id="{472418B5-B9E7-4DAE-B5B4-4ADCE4B17A8A}"/>
              </a:ext>
            </a:extLst>
          </p:cNvPr>
          <p:cNvSpPr>
            <a:spLocks/>
          </p:cNvSpPr>
          <p:nvPr/>
        </p:nvSpPr>
        <p:spPr bwMode="auto">
          <a:xfrm>
            <a:off x="5592763" y="54673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2" y="30992"/>
                </a:lnTo>
                <a:lnTo>
                  <a:pt x="56049" y="20049"/>
                </a:lnTo>
                <a:lnTo>
                  <a:pt x="50813"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7" name="bk object 411">
            <a:extLst>
              <a:ext uri="{FF2B5EF4-FFF2-40B4-BE49-F238E27FC236}">
                <a16:creationId xmlns:a16="http://schemas.microsoft.com/office/drawing/2014/main" id="{843B39D2-4802-4FA5-8DB5-C284926C3E71}"/>
              </a:ext>
            </a:extLst>
          </p:cNvPr>
          <p:cNvSpPr>
            <a:spLocks/>
          </p:cNvSpPr>
          <p:nvPr/>
        </p:nvSpPr>
        <p:spPr bwMode="auto">
          <a:xfrm>
            <a:off x="5956300" y="554513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8" name="bk object 412">
            <a:extLst>
              <a:ext uri="{FF2B5EF4-FFF2-40B4-BE49-F238E27FC236}">
                <a16:creationId xmlns:a16="http://schemas.microsoft.com/office/drawing/2014/main" id="{AFBBD866-1BE0-4A8B-B80A-FACE491D11FE}"/>
              </a:ext>
            </a:extLst>
          </p:cNvPr>
          <p:cNvSpPr>
            <a:spLocks/>
          </p:cNvSpPr>
          <p:nvPr/>
        </p:nvSpPr>
        <p:spPr bwMode="auto">
          <a:xfrm>
            <a:off x="6338888" y="56181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9" name="bk object 413">
            <a:extLst>
              <a:ext uri="{FF2B5EF4-FFF2-40B4-BE49-F238E27FC236}">
                <a16:creationId xmlns:a16="http://schemas.microsoft.com/office/drawing/2014/main" id="{C18DCE77-E02F-40FF-BB98-0E05B33F532E}"/>
              </a:ext>
            </a:extLst>
          </p:cNvPr>
          <p:cNvSpPr>
            <a:spLocks/>
          </p:cNvSpPr>
          <p:nvPr/>
        </p:nvSpPr>
        <p:spPr bwMode="auto">
          <a:xfrm>
            <a:off x="6737350" y="56816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0" name="bk object 414">
            <a:extLst>
              <a:ext uri="{FF2B5EF4-FFF2-40B4-BE49-F238E27FC236}">
                <a16:creationId xmlns:a16="http://schemas.microsoft.com/office/drawing/2014/main" id="{1788CAA7-95D6-45FC-BDCA-74B061500A1B}"/>
              </a:ext>
            </a:extLst>
          </p:cNvPr>
          <p:cNvSpPr>
            <a:spLocks/>
          </p:cNvSpPr>
          <p:nvPr/>
        </p:nvSpPr>
        <p:spPr bwMode="auto">
          <a:xfrm>
            <a:off x="7150100" y="57292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1" name="bk object 415">
            <a:extLst>
              <a:ext uri="{FF2B5EF4-FFF2-40B4-BE49-F238E27FC236}">
                <a16:creationId xmlns:a16="http://schemas.microsoft.com/office/drawing/2014/main" id="{1A2A440D-1F7E-4B51-BB83-1730F2278ED7}"/>
              </a:ext>
            </a:extLst>
          </p:cNvPr>
          <p:cNvSpPr>
            <a:spLocks/>
          </p:cNvSpPr>
          <p:nvPr/>
        </p:nvSpPr>
        <p:spPr bwMode="auto">
          <a:xfrm>
            <a:off x="7573963" y="57610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2" name="bk object 416">
            <a:extLst>
              <a:ext uri="{FF2B5EF4-FFF2-40B4-BE49-F238E27FC236}">
                <a16:creationId xmlns:a16="http://schemas.microsoft.com/office/drawing/2014/main" id="{3E7F3405-DAA0-435E-B8EB-9D47CD4D95D3}"/>
              </a:ext>
            </a:extLst>
          </p:cNvPr>
          <p:cNvSpPr>
            <a:spLocks/>
          </p:cNvSpPr>
          <p:nvPr/>
        </p:nvSpPr>
        <p:spPr bwMode="auto">
          <a:xfrm>
            <a:off x="8008938" y="57785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0995"/>
                </a:lnTo>
                <a:lnTo>
                  <a:pt x="56049" y="20049"/>
                </a:lnTo>
                <a:lnTo>
                  <a:pt x="50814" y="10361"/>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3" name="bk object 417">
            <a:extLst>
              <a:ext uri="{FF2B5EF4-FFF2-40B4-BE49-F238E27FC236}">
                <a16:creationId xmlns:a16="http://schemas.microsoft.com/office/drawing/2014/main" id="{BB8D1BA7-2253-4BBB-9A2D-C23D3CBF1F7E}"/>
              </a:ext>
            </a:extLst>
          </p:cNvPr>
          <p:cNvSpPr>
            <a:spLocks/>
          </p:cNvSpPr>
          <p:nvPr/>
        </p:nvSpPr>
        <p:spPr bwMode="auto">
          <a:xfrm>
            <a:off x="8451850" y="577373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4" name="bk object 418">
            <a:extLst>
              <a:ext uri="{FF2B5EF4-FFF2-40B4-BE49-F238E27FC236}">
                <a16:creationId xmlns:a16="http://schemas.microsoft.com/office/drawing/2014/main" id="{80D8355E-6D1F-43B6-B06A-DA50174BAD65}"/>
              </a:ext>
            </a:extLst>
          </p:cNvPr>
          <p:cNvSpPr>
            <a:spLocks/>
          </p:cNvSpPr>
          <p:nvPr/>
        </p:nvSpPr>
        <p:spPr bwMode="auto">
          <a:xfrm>
            <a:off x="8901113" y="57515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9" y="20053"/>
                </a:lnTo>
                <a:lnTo>
                  <a:pt x="50814" y="10362"/>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5" name="bk object 419">
            <a:extLst>
              <a:ext uri="{FF2B5EF4-FFF2-40B4-BE49-F238E27FC236}">
                <a16:creationId xmlns:a16="http://schemas.microsoft.com/office/drawing/2014/main" id="{493F9DE0-7E97-463E-B779-13614A784739}"/>
              </a:ext>
            </a:extLst>
          </p:cNvPr>
          <p:cNvSpPr>
            <a:spLocks/>
          </p:cNvSpPr>
          <p:nvPr/>
        </p:nvSpPr>
        <p:spPr bwMode="auto">
          <a:xfrm>
            <a:off x="4337050" y="51958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6" name="bk object 420">
            <a:extLst>
              <a:ext uri="{FF2B5EF4-FFF2-40B4-BE49-F238E27FC236}">
                <a16:creationId xmlns:a16="http://schemas.microsoft.com/office/drawing/2014/main" id="{E28A6371-544A-41CB-9F79-CCD1E111F7C5}"/>
              </a:ext>
            </a:extLst>
          </p:cNvPr>
          <p:cNvSpPr>
            <a:spLocks/>
          </p:cNvSpPr>
          <p:nvPr/>
        </p:nvSpPr>
        <p:spPr bwMode="auto">
          <a:xfrm>
            <a:off x="4552950" y="52530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7" name="bk object 421">
            <a:extLst>
              <a:ext uri="{FF2B5EF4-FFF2-40B4-BE49-F238E27FC236}">
                <a16:creationId xmlns:a16="http://schemas.microsoft.com/office/drawing/2014/main" id="{F9C44126-286A-4ACA-9D92-FC775F4CC888}"/>
              </a:ext>
            </a:extLst>
          </p:cNvPr>
          <p:cNvSpPr>
            <a:spLocks/>
          </p:cNvSpPr>
          <p:nvPr/>
        </p:nvSpPr>
        <p:spPr bwMode="auto">
          <a:xfrm>
            <a:off x="4795838" y="531971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8" name="bk object 422">
            <a:extLst>
              <a:ext uri="{FF2B5EF4-FFF2-40B4-BE49-F238E27FC236}">
                <a16:creationId xmlns:a16="http://schemas.microsoft.com/office/drawing/2014/main" id="{77A80AC7-F46E-4253-AE61-85BF7172EC67}"/>
              </a:ext>
            </a:extLst>
          </p:cNvPr>
          <p:cNvSpPr>
            <a:spLocks/>
          </p:cNvSpPr>
          <p:nvPr/>
        </p:nvSpPr>
        <p:spPr bwMode="auto">
          <a:xfrm>
            <a:off x="5068888" y="53911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2"/>
                </a:lnTo>
                <a:lnTo>
                  <a:pt x="56056"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9" name="bk object 423">
            <a:extLst>
              <a:ext uri="{FF2B5EF4-FFF2-40B4-BE49-F238E27FC236}">
                <a16:creationId xmlns:a16="http://schemas.microsoft.com/office/drawing/2014/main" id="{99DC2CDB-0F17-42BA-BDA4-A3BA5E4AA1A4}"/>
              </a:ext>
            </a:extLst>
          </p:cNvPr>
          <p:cNvSpPr>
            <a:spLocks/>
          </p:cNvSpPr>
          <p:nvPr/>
        </p:nvSpPr>
        <p:spPr bwMode="auto">
          <a:xfrm>
            <a:off x="5365750" y="546576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0" name="bk object 424">
            <a:extLst>
              <a:ext uri="{FF2B5EF4-FFF2-40B4-BE49-F238E27FC236}">
                <a16:creationId xmlns:a16="http://schemas.microsoft.com/office/drawing/2014/main" id="{EA2B5E4A-AFEE-4CE2-8CE2-15649C5F9A11}"/>
              </a:ext>
            </a:extLst>
          </p:cNvPr>
          <p:cNvSpPr>
            <a:spLocks/>
          </p:cNvSpPr>
          <p:nvPr/>
        </p:nvSpPr>
        <p:spPr bwMode="auto">
          <a:xfrm>
            <a:off x="5684838" y="55387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1" name="bk object 425">
            <a:extLst>
              <a:ext uri="{FF2B5EF4-FFF2-40B4-BE49-F238E27FC236}">
                <a16:creationId xmlns:a16="http://schemas.microsoft.com/office/drawing/2014/main" id="{599F8106-B6FF-41A7-92A1-C7F74126C0A4}"/>
              </a:ext>
            </a:extLst>
          </p:cNvPr>
          <p:cNvSpPr>
            <a:spLocks/>
          </p:cNvSpPr>
          <p:nvPr/>
        </p:nvSpPr>
        <p:spPr bwMode="auto">
          <a:xfrm>
            <a:off x="6024563" y="56086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3"/>
                </a:lnTo>
                <a:lnTo>
                  <a:pt x="10362" y="6461"/>
                </a:lnTo>
                <a:lnTo>
                  <a:pt x="3182" y="15321"/>
                </a:lnTo>
                <a:lnTo>
                  <a:pt x="0" y="26278"/>
                </a:lnTo>
                <a:lnTo>
                  <a:pt x="1220" y="37224"/>
                </a:lnTo>
                <a:lnTo>
                  <a:pt x="6455" y="46912"/>
                </a:lnTo>
                <a:lnTo>
                  <a:pt x="15318" y="54094"/>
                </a:lnTo>
                <a:lnTo>
                  <a:pt x="26279" y="57275"/>
                </a:lnTo>
                <a:lnTo>
                  <a:pt x="37225" y="56051"/>
                </a:lnTo>
                <a:lnTo>
                  <a:pt x="46911" y="50812"/>
                </a:lnTo>
                <a:lnTo>
                  <a:pt x="54091" y="41948"/>
                </a:lnTo>
                <a:lnTo>
                  <a:pt x="57272" y="30997"/>
                </a:lnTo>
                <a:lnTo>
                  <a:pt x="56049" y="20053"/>
                </a:lnTo>
                <a:lnTo>
                  <a:pt x="50814" y="10366"/>
                </a:lnTo>
                <a:lnTo>
                  <a:pt x="41956" y="3185"/>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2" name="bk object 426">
            <a:extLst>
              <a:ext uri="{FF2B5EF4-FFF2-40B4-BE49-F238E27FC236}">
                <a16:creationId xmlns:a16="http://schemas.microsoft.com/office/drawing/2014/main" id="{59989555-1E8F-4408-BFE0-AA1E5B2B51AB}"/>
              </a:ext>
            </a:extLst>
          </p:cNvPr>
          <p:cNvSpPr>
            <a:spLocks/>
          </p:cNvSpPr>
          <p:nvPr/>
        </p:nvSpPr>
        <p:spPr bwMode="auto">
          <a:xfrm>
            <a:off x="6383338" y="56753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3" name="bk object 427">
            <a:extLst>
              <a:ext uri="{FF2B5EF4-FFF2-40B4-BE49-F238E27FC236}">
                <a16:creationId xmlns:a16="http://schemas.microsoft.com/office/drawing/2014/main" id="{A356F0DE-F6D4-441F-8264-E084D75B7FBB}"/>
              </a:ext>
            </a:extLst>
          </p:cNvPr>
          <p:cNvSpPr>
            <a:spLocks/>
          </p:cNvSpPr>
          <p:nvPr/>
        </p:nvSpPr>
        <p:spPr bwMode="auto">
          <a:xfrm>
            <a:off x="6761163" y="57324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4" name="bk object 428">
            <a:extLst>
              <a:ext uri="{FF2B5EF4-FFF2-40B4-BE49-F238E27FC236}">
                <a16:creationId xmlns:a16="http://schemas.microsoft.com/office/drawing/2014/main" id="{18B6354B-DE21-4032-8138-AA08E34E07EA}"/>
              </a:ext>
            </a:extLst>
          </p:cNvPr>
          <p:cNvSpPr>
            <a:spLocks/>
          </p:cNvSpPr>
          <p:nvPr/>
        </p:nvSpPr>
        <p:spPr bwMode="auto">
          <a:xfrm>
            <a:off x="7151688" y="57785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5" name="bk object 429">
            <a:extLst>
              <a:ext uri="{FF2B5EF4-FFF2-40B4-BE49-F238E27FC236}">
                <a16:creationId xmlns:a16="http://schemas.microsoft.com/office/drawing/2014/main" id="{4C60C643-E561-4A46-922B-89121CA5FF64}"/>
              </a:ext>
            </a:extLst>
          </p:cNvPr>
          <p:cNvSpPr>
            <a:spLocks/>
          </p:cNvSpPr>
          <p:nvPr/>
        </p:nvSpPr>
        <p:spPr bwMode="auto">
          <a:xfrm>
            <a:off x="7556500" y="581025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6" name="bk object 430">
            <a:extLst>
              <a:ext uri="{FF2B5EF4-FFF2-40B4-BE49-F238E27FC236}">
                <a16:creationId xmlns:a16="http://schemas.microsoft.com/office/drawing/2014/main" id="{8B1F7969-C1F5-4A86-932A-4929A14A7C09}"/>
              </a:ext>
            </a:extLst>
          </p:cNvPr>
          <p:cNvSpPr>
            <a:spLocks/>
          </p:cNvSpPr>
          <p:nvPr/>
        </p:nvSpPr>
        <p:spPr bwMode="auto">
          <a:xfrm>
            <a:off x="7974013" y="582771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7" name="bk object 431">
            <a:extLst>
              <a:ext uri="{FF2B5EF4-FFF2-40B4-BE49-F238E27FC236}">
                <a16:creationId xmlns:a16="http://schemas.microsoft.com/office/drawing/2014/main" id="{1ED1695B-5850-4D86-84DC-BCCDC61DCE6B}"/>
              </a:ext>
            </a:extLst>
          </p:cNvPr>
          <p:cNvSpPr>
            <a:spLocks/>
          </p:cNvSpPr>
          <p:nvPr/>
        </p:nvSpPr>
        <p:spPr bwMode="auto">
          <a:xfrm>
            <a:off x="8399463" y="58277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8" name="bk object 432">
            <a:extLst>
              <a:ext uri="{FF2B5EF4-FFF2-40B4-BE49-F238E27FC236}">
                <a16:creationId xmlns:a16="http://schemas.microsoft.com/office/drawing/2014/main" id="{D3733F80-D0B3-4B18-9BD9-FE8F9C2A2838}"/>
              </a:ext>
            </a:extLst>
          </p:cNvPr>
          <p:cNvSpPr>
            <a:spLocks/>
          </p:cNvSpPr>
          <p:nvPr/>
        </p:nvSpPr>
        <p:spPr bwMode="auto">
          <a:xfrm>
            <a:off x="4795838" y="53895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2"/>
                </a:lnTo>
                <a:lnTo>
                  <a:pt x="1221" y="37226"/>
                </a:lnTo>
                <a:lnTo>
                  <a:pt x="6459" y="46914"/>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9" name="bk object 433">
            <a:extLst>
              <a:ext uri="{FF2B5EF4-FFF2-40B4-BE49-F238E27FC236}">
                <a16:creationId xmlns:a16="http://schemas.microsoft.com/office/drawing/2014/main" id="{BAFDB73A-FE7B-49AE-99BE-AA858CB3A887}"/>
              </a:ext>
            </a:extLst>
          </p:cNvPr>
          <p:cNvSpPr>
            <a:spLocks/>
          </p:cNvSpPr>
          <p:nvPr/>
        </p:nvSpPr>
        <p:spPr bwMode="auto">
          <a:xfrm>
            <a:off x="5010150" y="5440363"/>
            <a:ext cx="33338"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0" name="bk object 434">
            <a:extLst>
              <a:ext uri="{FF2B5EF4-FFF2-40B4-BE49-F238E27FC236}">
                <a16:creationId xmlns:a16="http://schemas.microsoft.com/office/drawing/2014/main" id="{6A61FE42-4334-4DDB-A142-6895BA575F3F}"/>
              </a:ext>
            </a:extLst>
          </p:cNvPr>
          <p:cNvSpPr>
            <a:spLocks/>
          </p:cNvSpPr>
          <p:nvPr/>
        </p:nvSpPr>
        <p:spPr bwMode="auto">
          <a:xfrm>
            <a:off x="5253038" y="54975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1" name="bk object 435">
            <a:extLst>
              <a:ext uri="{FF2B5EF4-FFF2-40B4-BE49-F238E27FC236}">
                <a16:creationId xmlns:a16="http://schemas.microsoft.com/office/drawing/2014/main" id="{0763A6A1-1146-46A7-B41D-C4B662924C10}"/>
              </a:ext>
            </a:extLst>
          </p:cNvPr>
          <p:cNvSpPr>
            <a:spLocks/>
          </p:cNvSpPr>
          <p:nvPr/>
        </p:nvSpPr>
        <p:spPr bwMode="auto">
          <a:xfrm>
            <a:off x="5522913" y="55578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2" name="bk object 436">
            <a:extLst>
              <a:ext uri="{FF2B5EF4-FFF2-40B4-BE49-F238E27FC236}">
                <a16:creationId xmlns:a16="http://schemas.microsoft.com/office/drawing/2014/main" id="{9610690E-F9D3-4185-A349-11D10C2E40BD}"/>
              </a:ext>
            </a:extLst>
          </p:cNvPr>
          <p:cNvSpPr>
            <a:spLocks/>
          </p:cNvSpPr>
          <p:nvPr/>
        </p:nvSpPr>
        <p:spPr bwMode="auto">
          <a:xfrm>
            <a:off x="5816600" y="56213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3" name="bk object 437">
            <a:extLst>
              <a:ext uri="{FF2B5EF4-FFF2-40B4-BE49-F238E27FC236}">
                <a16:creationId xmlns:a16="http://schemas.microsoft.com/office/drawing/2014/main" id="{002A8901-593D-4B05-B51B-249A30432C23}"/>
              </a:ext>
            </a:extLst>
          </p:cNvPr>
          <p:cNvSpPr>
            <a:spLocks/>
          </p:cNvSpPr>
          <p:nvPr/>
        </p:nvSpPr>
        <p:spPr bwMode="auto">
          <a:xfrm>
            <a:off x="6132513" y="568325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4" name="bk object 438">
            <a:extLst>
              <a:ext uri="{FF2B5EF4-FFF2-40B4-BE49-F238E27FC236}">
                <a16:creationId xmlns:a16="http://schemas.microsoft.com/office/drawing/2014/main" id="{2F9A19F2-13BA-4B48-AEE9-934D35C0F43C}"/>
              </a:ext>
            </a:extLst>
          </p:cNvPr>
          <p:cNvSpPr>
            <a:spLocks/>
          </p:cNvSpPr>
          <p:nvPr/>
        </p:nvSpPr>
        <p:spPr bwMode="auto">
          <a:xfrm>
            <a:off x="6469063" y="574040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3"/>
                </a:lnTo>
                <a:lnTo>
                  <a:pt x="10363" y="6462"/>
                </a:lnTo>
                <a:lnTo>
                  <a:pt x="3182" y="15326"/>
                </a:lnTo>
                <a:lnTo>
                  <a:pt x="0" y="26282"/>
                </a:lnTo>
                <a:lnTo>
                  <a:pt x="1221" y="37226"/>
                </a:lnTo>
                <a:lnTo>
                  <a:pt x="6459" y="46914"/>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5" name="bk object 439">
            <a:extLst>
              <a:ext uri="{FF2B5EF4-FFF2-40B4-BE49-F238E27FC236}">
                <a16:creationId xmlns:a16="http://schemas.microsoft.com/office/drawing/2014/main" id="{CB8A6025-7784-4F3D-BDF1-3020CC4D034C}"/>
              </a:ext>
            </a:extLst>
          </p:cNvPr>
          <p:cNvSpPr>
            <a:spLocks/>
          </p:cNvSpPr>
          <p:nvPr/>
        </p:nvSpPr>
        <p:spPr bwMode="auto">
          <a:xfrm>
            <a:off x="6821488" y="57912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29" y="56054"/>
                </a:lnTo>
                <a:lnTo>
                  <a:pt x="46914" y="50814"/>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6" name="bk object 440">
            <a:extLst>
              <a:ext uri="{FF2B5EF4-FFF2-40B4-BE49-F238E27FC236}">
                <a16:creationId xmlns:a16="http://schemas.microsoft.com/office/drawing/2014/main" id="{FDC3514C-94BF-4CD4-B612-B53299C94621}"/>
              </a:ext>
            </a:extLst>
          </p:cNvPr>
          <p:cNvSpPr>
            <a:spLocks/>
          </p:cNvSpPr>
          <p:nvPr/>
        </p:nvSpPr>
        <p:spPr bwMode="auto">
          <a:xfrm>
            <a:off x="7192963" y="58340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7" name="bk object 441">
            <a:extLst>
              <a:ext uri="{FF2B5EF4-FFF2-40B4-BE49-F238E27FC236}">
                <a16:creationId xmlns:a16="http://schemas.microsoft.com/office/drawing/2014/main" id="{D88B0D68-66E2-47CF-BB64-E6A0FB8283B5}"/>
              </a:ext>
            </a:extLst>
          </p:cNvPr>
          <p:cNvSpPr>
            <a:spLocks/>
          </p:cNvSpPr>
          <p:nvPr/>
        </p:nvSpPr>
        <p:spPr bwMode="auto">
          <a:xfrm>
            <a:off x="7577138" y="586263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8" name="bk object 442">
            <a:extLst>
              <a:ext uri="{FF2B5EF4-FFF2-40B4-BE49-F238E27FC236}">
                <a16:creationId xmlns:a16="http://schemas.microsoft.com/office/drawing/2014/main" id="{A4F5EEAB-C6B8-4973-B870-DBA0C2156893}"/>
              </a:ext>
            </a:extLst>
          </p:cNvPr>
          <p:cNvSpPr>
            <a:spLocks/>
          </p:cNvSpPr>
          <p:nvPr/>
        </p:nvSpPr>
        <p:spPr bwMode="auto">
          <a:xfrm>
            <a:off x="7975600" y="587851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9" name="bk object 443">
            <a:extLst>
              <a:ext uri="{FF2B5EF4-FFF2-40B4-BE49-F238E27FC236}">
                <a16:creationId xmlns:a16="http://schemas.microsoft.com/office/drawing/2014/main" id="{97D42738-E4AF-4EBD-85BD-62B2334AF1C1}"/>
              </a:ext>
            </a:extLst>
          </p:cNvPr>
          <p:cNvSpPr>
            <a:spLocks/>
          </p:cNvSpPr>
          <p:nvPr/>
        </p:nvSpPr>
        <p:spPr bwMode="auto">
          <a:xfrm>
            <a:off x="5262563" y="55705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0" name="bk object 444">
            <a:extLst>
              <a:ext uri="{FF2B5EF4-FFF2-40B4-BE49-F238E27FC236}">
                <a16:creationId xmlns:a16="http://schemas.microsoft.com/office/drawing/2014/main" id="{6037AA6D-0227-4E97-B9DA-C301FA6029AE}"/>
              </a:ext>
            </a:extLst>
          </p:cNvPr>
          <p:cNvSpPr>
            <a:spLocks/>
          </p:cNvSpPr>
          <p:nvPr/>
        </p:nvSpPr>
        <p:spPr bwMode="auto">
          <a:xfrm>
            <a:off x="5475288" y="56134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76" y="30992"/>
                </a:lnTo>
                <a:lnTo>
                  <a:pt x="56053" y="20049"/>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1" name="bk object 445">
            <a:extLst>
              <a:ext uri="{FF2B5EF4-FFF2-40B4-BE49-F238E27FC236}">
                <a16:creationId xmlns:a16="http://schemas.microsoft.com/office/drawing/2014/main" id="{23FFDEEA-68A6-4F85-8591-37DF02BD38C2}"/>
              </a:ext>
            </a:extLst>
          </p:cNvPr>
          <p:cNvSpPr>
            <a:spLocks/>
          </p:cNvSpPr>
          <p:nvPr/>
        </p:nvSpPr>
        <p:spPr bwMode="auto">
          <a:xfrm>
            <a:off x="5716588" y="566420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2" name="bk object 446">
            <a:extLst>
              <a:ext uri="{FF2B5EF4-FFF2-40B4-BE49-F238E27FC236}">
                <a16:creationId xmlns:a16="http://schemas.microsoft.com/office/drawing/2014/main" id="{D8A922DB-9715-4B49-B032-ED09F4BA531F}"/>
              </a:ext>
            </a:extLst>
          </p:cNvPr>
          <p:cNvSpPr>
            <a:spLocks/>
          </p:cNvSpPr>
          <p:nvPr/>
        </p:nvSpPr>
        <p:spPr bwMode="auto">
          <a:xfrm>
            <a:off x="5986463" y="57150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3" name="bk object 447">
            <a:extLst>
              <a:ext uri="{FF2B5EF4-FFF2-40B4-BE49-F238E27FC236}">
                <a16:creationId xmlns:a16="http://schemas.microsoft.com/office/drawing/2014/main" id="{6AF919F4-956B-43D4-8A38-BF57A883CB40}"/>
              </a:ext>
            </a:extLst>
          </p:cNvPr>
          <p:cNvSpPr>
            <a:spLocks/>
          </p:cNvSpPr>
          <p:nvPr/>
        </p:nvSpPr>
        <p:spPr bwMode="auto">
          <a:xfrm>
            <a:off x="6275388" y="57658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4" name="bk object 448">
            <a:extLst>
              <a:ext uri="{FF2B5EF4-FFF2-40B4-BE49-F238E27FC236}">
                <a16:creationId xmlns:a16="http://schemas.microsoft.com/office/drawing/2014/main" id="{4BDE3644-1814-411C-A362-67DE95156CF7}"/>
              </a:ext>
            </a:extLst>
          </p:cNvPr>
          <p:cNvSpPr>
            <a:spLocks/>
          </p:cNvSpPr>
          <p:nvPr/>
        </p:nvSpPr>
        <p:spPr bwMode="auto">
          <a:xfrm>
            <a:off x="6589713" y="58150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5" name="bk object 449">
            <a:extLst>
              <a:ext uri="{FF2B5EF4-FFF2-40B4-BE49-F238E27FC236}">
                <a16:creationId xmlns:a16="http://schemas.microsoft.com/office/drawing/2014/main" id="{EFE3C855-D0A4-434D-9562-5A02C8ECAA63}"/>
              </a:ext>
            </a:extLst>
          </p:cNvPr>
          <p:cNvSpPr>
            <a:spLocks/>
          </p:cNvSpPr>
          <p:nvPr/>
        </p:nvSpPr>
        <p:spPr bwMode="auto">
          <a:xfrm>
            <a:off x="6921500" y="58594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6" name="bk object 450">
            <a:extLst>
              <a:ext uri="{FF2B5EF4-FFF2-40B4-BE49-F238E27FC236}">
                <a16:creationId xmlns:a16="http://schemas.microsoft.com/office/drawing/2014/main" id="{3EAE2925-3857-44CC-8D83-1CC4B3B169D1}"/>
              </a:ext>
            </a:extLst>
          </p:cNvPr>
          <p:cNvSpPr>
            <a:spLocks/>
          </p:cNvSpPr>
          <p:nvPr/>
        </p:nvSpPr>
        <p:spPr bwMode="auto">
          <a:xfrm>
            <a:off x="7270750" y="58943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7" name="bk object 451">
            <a:extLst>
              <a:ext uri="{FF2B5EF4-FFF2-40B4-BE49-F238E27FC236}">
                <a16:creationId xmlns:a16="http://schemas.microsoft.com/office/drawing/2014/main" id="{78EA5156-FA77-436D-B1C8-73584EAF7028}"/>
              </a:ext>
            </a:extLst>
          </p:cNvPr>
          <p:cNvSpPr>
            <a:spLocks/>
          </p:cNvSpPr>
          <p:nvPr/>
        </p:nvSpPr>
        <p:spPr bwMode="auto">
          <a:xfrm>
            <a:off x="7637463" y="59197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8" name="bk object 452">
            <a:extLst>
              <a:ext uri="{FF2B5EF4-FFF2-40B4-BE49-F238E27FC236}">
                <a16:creationId xmlns:a16="http://schemas.microsoft.com/office/drawing/2014/main" id="{5D3FB7A7-C1C1-48BC-B13E-66C0DC353B00}"/>
              </a:ext>
            </a:extLst>
          </p:cNvPr>
          <p:cNvSpPr>
            <a:spLocks/>
          </p:cNvSpPr>
          <p:nvPr/>
        </p:nvSpPr>
        <p:spPr bwMode="auto">
          <a:xfrm>
            <a:off x="5735638" y="57451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9" name="bk object 453">
            <a:extLst>
              <a:ext uri="{FF2B5EF4-FFF2-40B4-BE49-F238E27FC236}">
                <a16:creationId xmlns:a16="http://schemas.microsoft.com/office/drawing/2014/main" id="{901A4A7B-6B0F-426B-8B00-BC4EDF05F0FD}"/>
              </a:ext>
            </a:extLst>
          </p:cNvPr>
          <p:cNvSpPr>
            <a:spLocks/>
          </p:cNvSpPr>
          <p:nvPr/>
        </p:nvSpPr>
        <p:spPr bwMode="auto">
          <a:xfrm>
            <a:off x="5949950" y="57800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0" name="bk object 454">
            <a:extLst>
              <a:ext uri="{FF2B5EF4-FFF2-40B4-BE49-F238E27FC236}">
                <a16:creationId xmlns:a16="http://schemas.microsoft.com/office/drawing/2014/main" id="{A2DCB7D5-E5AC-4D82-BD7A-E8D8426AE88B}"/>
              </a:ext>
            </a:extLst>
          </p:cNvPr>
          <p:cNvSpPr>
            <a:spLocks/>
          </p:cNvSpPr>
          <p:nvPr/>
        </p:nvSpPr>
        <p:spPr bwMode="auto">
          <a:xfrm>
            <a:off x="6191250" y="58181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1" name="bk object 455">
            <a:extLst>
              <a:ext uri="{FF2B5EF4-FFF2-40B4-BE49-F238E27FC236}">
                <a16:creationId xmlns:a16="http://schemas.microsoft.com/office/drawing/2014/main" id="{3AA2E761-BECF-4E74-898D-BDE71593E5D3}"/>
              </a:ext>
            </a:extLst>
          </p:cNvPr>
          <p:cNvSpPr>
            <a:spLocks/>
          </p:cNvSpPr>
          <p:nvPr/>
        </p:nvSpPr>
        <p:spPr bwMode="auto">
          <a:xfrm>
            <a:off x="6457950" y="58610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2" name="bk object 456">
            <a:extLst>
              <a:ext uri="{FF2B5EF4-FFF2-40B4-BE49-F238E27FC236}">
                <a16:creationId xmlns:a16="http://schemas.microsoft.com/office/drawing/2014/main" id="{C42A311C-4E3B-46E2-96D9-2A4D9466627C}"/>
              </a:ext>
            </a:extLst>
          </p:cNvPr>
          <p:cNvSpPr>
            <a:spLocks/>
          </p:cNvSpPr>
          <p:nvPr/>
        </p:nvSpPr>
        <p:spPr bwMode="auto">
          <a:xfrm>
            <a:off x="6748463" y="58991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3" name="bk object 457">
            <a:extLst>
              <a:ext uri="{FF2B5EF4-FFF2-40B4-BE49-F238E27FC236}">
                <a16:creationId xmlns:a16="http://schemas.microsoft.com/office/drawing/2014/main" id="{E7BE991D-5C12-43EA-9EEB-6BA607FACF5B}"/>
              </a:ext>
            </a:extLst>
          </p:cNvPr>
          <p:cNvSpPr>
            <a:spLocks/>
          </p:cNvSpPr>
          <p:nvPr/>
        </p:nvSpPr>
        <p:spPr bwMode="auto">
          <a:xfrm>
            <a:off x="7056438" y="593566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4" name="bk object 458">
            <a:extLst>
              <a:ext uri="{FF2B5EF4-FFF2-40B4-BE49-F238E27FC236}">
                <a16:creationId xmlns:a16="http://schemas.microsoft.com/office/drawing/2014/main" id="{63E37957-92F1-4A04-9ACC-F00CE5A12ABC}"/>
              </a:ext>
            </a:extLst>
          </p:cNvPr>
          <p:cNvSpPr>
            <a:spLocks/>
          </p:cNvSpPr>
          <p:nvPr/>
        </p:nvSpPr>
        <p:spPr bwMode="auto">
          <a:xfrm>
            <a:off x="7386638" y="59642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7"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7" y="30997"/>
                </a:lnTo>
                <a:lnTo>
                  <a:pt x="56054" y="20053"/>
                </a:lnTo>
                <a:lnTo>
                  <a:pt x="50818" y="10366"/>
                </a:lnTo>
                <a:lnTo>
                  <a:pt x="41960" y="3185"/>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5" name="bk object 459">
            <a:extLst>
              <a:ext uri="{FF2B5EF4-FFF2-40B4-BE49-F238E27FC236}">
                <a16:creationId xmlns:a16="http://schemas.microsoft.com/office/drawing/2014/main" id="{4C1E3658-1962-473E-9063-04CCFDA1C878}"/>
              </a:ext>
            </a:extLst>
          </p:cNvPr>
          <p:cNvSpPr>
            <a:spLocks/>
          </p:cNvSpPr>
          <p:nvPr/>
        </p:nvSpPr>
        <p:spPr bwMode="auto">
          <a:xfrm>
            <a:off x="6216650" y="59070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6" name="bk object 460">
            <a:extLst>
              <a:ext uri="{FF2B5EF4-FFF2-40B4-BE49-F238E27FC236}">
                <a16:creationId xmlns:a16="http://schemas.microsoft.com/office/drawing/2014/main" id="{C83058E0-A4E0-4347-A8B5-079C2F159E66}"/>
              </a:ext>
            </a:extLst>
          </p:cNvPr>
          <p:cNvSpPr>
            <a:spLocks/>
          </p:cNvSpPr>
          <p:nvPr/>
        </p:nvSpPr>
        <p:spPr bwMode="auto">
          <a:xfrm>
            <a:off x="6430963" y="59356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7" name="bk object 461">
            <a:extLst>
              <a:ext uri="{FF2B5EF4-FFF2-40B4-BE49-F238E27FC236}">
                <a16:creationId xmlns:a16="http://schemas.microsoft.com/office/drawing/2014/main" id="{9A91E285-0EDC-465A-A0D7-297BCE6BAC86}"/>
              </a:ext>
            </a:extLst>
          </p:cNvPr>
          <p:cNvSpPr>
            <a:spLocks/>
          </p:cNvSpPr>
          <p:nvPr/>
        </p:nvSpPr>
        <p:spPr bwMode="auto">
          <a:xfrm>
            <a:off x="6673850" y="59642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8" name="bk object 462">
            <a:extLst>
              <a:ext uri="{FF2B5EF4-FFF2-40B4-BE49-F238E27FC236}">
                <a16:creationId xmlns:a16="http://schemas.microsoft.com/office/drawing/2014/main" id="{12F88BC8-E8BD-4F53-B607-EB0BC62576BC}"/>
              </a:ext>
            </a:extLst>
          </p:cNvPr>
          <p:cNvSpPr>
            <a:spLocks/>
          </p:cNvSpPr>
          <p:nvPr/>
        </p:nvSpPr>
        <p:spPr bwMode="auto">
          <a:xfrm>
            <a:off x="6938963" y="59944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9" name="bk object 463">
            <a:extLst>
              <a:ext uri="{FF2B5EF4-FFF2-40B4-BE49-F238E27FC236}">
                <a16:creationId xmlns:a16="http://schemas.microsoft.com/office/drawing/2014/main" id="{B8964E70-F9F6-4D73-AC79-DB93ABBD0812}"/>
              </a:ext>
            </a:extLst>
          </p:cNvPr>
          <p:cNvSpPr>
            <a:spLocks/>
          </p:cNvSpPr>
          <p:nvPr/>
        </p:nvSpPr>
        <p:spPr bwMode="auto">
          <a:xfrm>
            <a:off x="7226300" y="60213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0" name="bk object 464">
            <a:extLst>
              <a:ext uri="{FF2B5EF4-FFF2-40B4-BE49-F238E27FC236}">
                <a16:creationId xmlns:a16="http://schemas.microsoft.com/office/drawing/2014/main" id="{EDAD21D1-3A38-4B89-B70D-3E874BA54036}"/>
              </a:ext>
            </a:extLst>
          </p:cNvPr>
          <p:cNvSpPr>
            <a:spLocks/>
          </p:cNvSpPr>
          <p:nvPr/>
        </p:nvSpPr>
        <p:spPr bwMode="auto">
          <a:xfrm>
            <a:off x="6700838" y="606266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1" name="bk object 465">
            <a:extLst>
              <a:ext uri="{FF2B5EF4-FFF2-40B4-BE49-F238E27FC236}">
                <a16:creationId xmlns:a16="http://schemas.microsoft.com/office/drawing/2014/main" id="{23E6FC9F-8B82-4E18-8395-A0D890A807D3}"/>
              </a:ext>
            </a:extLst>
          </p:cNvPr>
          <p:cNvSpPr>
            <a:spLocks/>
          </p:cNvSpPr>
          <p:nvPr/>
        </p:nvSpPr>
        <p:spPr bwMode="auto">
          <a:xfrm>
            <a:off x="6919913" y="60785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2" name="bk object 466">
            <a:extLst>
              <a:ext uri="{FF2B5EF4-FFF2-40B4-BE49-F238E27FC236}">
                <a16:creationId xmlns:a16="http://schemas.microsoft.com/office/drawing/2014/main" id="{834475F0-C653-4F08-BF41-4770FD8247D3}"/>
              </a:ext>
            </a:extLst>
          </p:cNvPr>
          <p:cNvSpPr>
            <a:spLocks/>
          </p:cNvSpPr>
          <p:nvPr/>
        </p:nvSpPr>
        <p:spPr bwMode="auto">
          <a:xfrm>
            <a:off x="7161213" y="60975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3" name="bk object 467">
            <a:extLst>
              <a:ext uri="{FF2B5EF4-FFF2-40B4-BE49-F238E27FC236}">
                <a16:creationId xmlns:a16="http://schemas.microsoft.com/office/drawing/2014/main" id="{21568E99-D356-4A7A-9BC3-B89E0EB5CC3B}"/>
              </a:ext>
            </a:extLst>
          </p:cNvPr>
          <p:cNvSpPr>
            <a:spLocks/>
          </p:cNvSpPr>
          <p:nvPr/>
        </p:nvSpPr>
        <p:spPr bwMode="auto">
          <a:xfrm>
            <a:off x="7192963" y="62039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4" name="bk object 468">
            <a:extLst>
              <a:ext uri="{FF2B5EF4-FFF2-40B4-BE49-F238E27FC236}">
                <a16:creationId xmlns:a16="http://schemas.microsoft.com/office/drawing/2014/main" id="{3A003CDB-5BE4-4D16-A9DE-EF352E513992}"/>
              </a:ext>
            </a:extLst>
          </p:cNvPr>
          <p:cNvSpPr>
            <a:spLocks noChangeArrowheads="1"/>
          </p:cNvSpPr>
          <p:nvPr/>
        </p:nvSpPr>
        <p:spPr bwMode="auto">
          <a:xfrm>
            <a:off x="0" y="0"/>
            <a:ext cx="12192000" cy="6858000"/>
          </a:xfrm>
          <a:prstGeom prst="rect">
            <a:avLst/>
          </a:prstGeom>
          <a:blipFill dpi="0" rotWithShape="1">
            <a:blip r:embed="rId5"/>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55" name="bk object 469">
            <a:extLst>
              <a:ext uri="{FF2B5EF4-FFF2-40B4-BE49-F238E27FC236}">
                <a16:creationId xmlns:a16="http://schemas.microsoft.com/office/drawing/2014/main" id="{8EA2A4F4-6C7D-4ED3-A157-A8EA1498CE1F}"/>
              </a:ext>
            </a:extLst>
          </p:cNvPr>
          <p:cNvSpPr>
            <a:spLocks noChangeArrowheads="1"/>
          </p:cNvSpPr>
          <p:nvPr/>
        </p:nvSpPr>
        <p:spPr bwMode="auto">
          <a:xfrm>
            <a:off x="901700" y="725488"/>
            <a:ext cx="10375900" cy="5248275"/>
          </a:xfrm>
          <a:prstGeom prst="rect">
            <a:avLst/>
          </a:prstGeom>
          <a:blipFill dpi="0" rotWithShape="1">
            <a:blip r:embed="rId6"/>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56" name="Holder 2">
            <a:extLst>
              <a:ext uri="{FF2B5EF4-FFF2-40B4-BE49-F238E27FC236}">
                <a16:creationId xmlns:a16="http://schemas.microsoft.com/office/drawing/2014/main" id="{CE114425-095B-446E-8B9B-3C975E319363}"/>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457" name="Holder 3">
            <a:extLst>
              <a:ext uri="{FF2B5EF4-FFF2-40B4-BE49-F238E27FC236}">
                <a16:creationId xmlns:a16="http://schemas.microsoft.com/office/drawing/2014/main" id="{B07E15CF-D78B-46FB-B56C-FBAC4022C27E}"/>
              </a:ext>
            </a:extLst>
          </p:cNvPr>
          <p:cNvSpPr>
            <a:spLocks noGrp="1"/>
          </p:cNvSpPr>
          <p:nvPr>
            <p:ph type="dt" sz="half" idx="11"/>
          </p:nvPr>
        </p:nvSpPr>
        <p:spPr/>
        <p:txBody>
          <a:bodyPr/>
          <a:lstStyle>
            <a:lvl1pPr algn="l">
              <a:defRPr>
                <a:solidFill>
                  <a:schemeClr val="tx1">
                    <a:tint val="75000"/>
                  </a:schemeClr>
                </a:solidFill>
              </a:defRPr>
            </a:lvl1pPr>
          </a:lstStyle>
          <a:p>
            <a:pPr>
              <a:defRPr/>
            </a:pPr>
            <a:fld id="{AA0C8A9D-82F5-48A0-8853-C092F0401F6B}" type="datetimeFigureOut">
              <a:rPr lang="en-US"/>
              <a:pPr>
                <a:defRPr/>
              </a:pPr>
              <a:t>1/14/2022</a:t>
            </a:fld>
            <a:endParaRPr lang="en-US" dirty="0"/>
          </a:p>
        </p:txBody>
      </p:sp>
      <p:sp>
        <p:nvSpPr>
          <p:cNvPr id="458" name="Holder 4">
            <a:extLst>
              <a:ext uri="{FF2B5EF4-FFF2-40B4-BE49-F238E27FC236}">
                <a16:creationId xmlns:a16="http://schemas.microsoft.com/office/drawing/2014/main" id="{6AB56989-A5DA-4B86-9349-E7092A1B521E}"/>
              </a:ext>
            </a:extLst>
          </p:cNvPr>
          <p:cNvSpPr>
            <a:spLocks noGrp="1"/>
          </p:cNvSpPr>
          <p:nvPr>
            <p:ph type="sldNum" sz="quarter" idx="12"/>
          </p:nvPr>
        </p:nvSpPr>
        <p:spPr/>
        <p:txBody>
          <a:bodyPr/>
          <a:lstStyle>
            <a:lvl1pPr>
              <a:defRPr/>
            </a:lvl1pPr>
          </a:lstStyle>
          <a:p>
            <a:pPr>
              <a:defRPr/>
            </a:pPr>
            <a:fld id="{F5C58C1F-08D4-4853-9B40-FC521B62243C}" type="slidenum">
              <a:rPr lang="es-CL" altLang="es-CL"/>
              <a:pPr>
                <a:defRPr/>
              </a:pPr>
              <a:t>‹Nº›</a:t>
            </a:fld>
            <a:endParaRPr lang="es-CL" altLang="es-CL"/>
          </a:p>
        </p:txBody>
      </p:sp>
    </p:spTree>
    <p:extLst>
      <p:ext uri="{BB962C8B-B14F-4D97-AF65-F5344CB8AC3E}">
        <p14:creationId xmlns:p14="http://schemas.microsoft.com/office/powerpoint/2010/main" val="11403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os objetos">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6E1C464A-189C-463A-A986-61BE8F13CF92}"/>
              </a:ext>
            </a:extLst>
          </p:cNvPr>
          <p:cNvSpPr>
            <a:spLocks noChangeArrowheads="1"/>
          </p:cNvSpPr>
          <p:nvPr/>
        </p:nvSpPr>
        <p:spPr bwMode="auto">
          <a:xfrm>
            <a:off x="0" y="0"/>
            <a:ext cx="12192000" cy="6858000"/>
          </a:xfrm>
          <a:prstGeom prst="rect">
            <a:avLst/>
          </a:prstGeom>
          <a:blipFill dpi="0" rotWithShape="1">
            <a:blip r:embed="rId2"/>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2" name="Holder 2"/>
          <p:cNvSpPr>
            <a:spLocks noGrp="1"/>
          </p:cNvSpPr>
          <p:nvPr>
            <p:ph type="title"/>
          </p:nvPr>
        </p:nvSpPr>
        <p:spPr>
          <a:xfrm>
            <a:off x="2285665" y="755712"/>
            <a:ext cx="2365617" cy="3877985"/>
          </a:xfrm>
        </p:spPr>
        <p:txBody>
          <a:bodyPr/>
          <a:lstStyle>
            <a:lvl1pPr>
              <a:defRPr sz="36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sz="half" idx="2"/>
          </p:nvPr>
        </p:nvSpPr>
        <p:spPr>
          <a:xfrm>
            <a:off x="1347269" y="2216811"/>
            <a:ext cx="4250641" cy="656462"/>
          </a:xfrm>
          <a:prstGeom prst="rect">
            <a:avLst/>
          </a:prstGeom>
        </p:spPr>
        <p:txBody>
          <a:bodyPr/>
          <a:lstStyle>
            <a:lvl1pPr>
              <a:defRPr sz="2133" b="1" i="0">
                <a:solidFill>
                  <a:srgbClr val="E45266"/>
                </a:solidFill>
                <a:latin typeface="Arial"/>
                <a:cs typeface="Arial"/>
              </a:defRPr>
            </a:lvl1pPr>
          </a:lstStyle>
          <a:p>
            <a:pPr lvl="0"/>
            <a:r>
              <a:rPr lang="es-ES"/>
              <a:t>Haga clic para modificar el estilo de texto del patrón</a:t>
            </a:r>
          </a:p>
        </p:txBody>
      </p:sp>
      <p:sp>
        <p:nvSpPr>
          <p:cNvPr id="4" name="Holder 4"/>
          <p:cNvSpPr>
            <a:spLocks noGrp="1"/>
          </p:cNvSpPr>
          <p:nvPr>
            <p:ph sz="half" idx="3"/>
          </p:nvPr>
        </p:nvSpPr>
        <p:spPr>
          <a:xfrm>
            <a:off x="6513371" y="1780055"/>
            <a:ext cx="4753956" cy="533351"/>
          </a:xfrm>
          <a:prstGeom prst="rect">
            <a:avLst/>
          </a:prstGeom>
        </p:spPr>
        <p:txBody>
          <a:bodyPr/>
          <a:lstStyle>
            <a:lvl1pPr>
              <a:defRPr sz="1733" b="0" i="0">
                <a:solidFill>
                  <a:schemeClr val="bg1"/>
                </a:solidFill>
                <a:latin typeface="Century Gothic"/>
                <a:cs typeface="Century Gothic"/>
              </a:defRPr>
            </a:lvl1pPr>
          </a:lstStyle>
          <a:p>
            <a:pPr lvl="0"/>
            <a:r>
              <a:rPr lang="es-ES"/>
              <a:t>Haga clic para modificar el estilo de texto del patrón</a:t>
            </a:r>
          </a:p>
        </p:txBody>
      </p:sp>
      <p:sp>
        <p:nvSpPr>
          <p:cNvPr id="6" name="Holder 5">
            <a:extLst>
              <a:ext uri="{FF2B5EF4-FFF2-40B4-BE49-F238E27FC236}">
                <a16:creationId xmlns:a16="http://schemas.microsoft.com/office/drawing/2014/main" id="{7239A794-D473-4520-8BB2-6A7ADB6203C8}"/>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7" name="Holder 6">
            <a:extLst>
              <a:ext uri="{FF2B5EF4-FFF2-40B4-BE49-F238E27FC236}">
                <a16:creationId xmlns:a16="http://schemas.microsoft.com/office/drawing/2014/main" id="{511D7782-8C89-4858-80CC-D3648C838C4C}"/>
              </a:ext>
            </a:extLst>
          </p:cNvPr>
          <p:cNvSpPr>
            <a:spLocks noGrp="1"/>
          </p:cNvSpPr>
          <p:nvPr>
            <p:ph type="dt" sz="half" idx="11"/>
          </p:nvPr>
        </p:nvSpPr>
        <p:spPr/>
        <p:txBody>
          <a:bodyPr/>
          <a:lstStyle>
            <a:lvl1pPr algn="l">
              <a:defRPr>
                <a:solidFill>
                  <a:schemeClr val="tx1">
                    <a:tint val="75000"/>
                  </a:schemeClr>
                </a:solidFill>
              </a:defRPr>
            </a:lvl1pPr>
          </a:lstStyle>
          <a:p>
            <a:pPr>
              <a:defRPr/>
            </a:pPr>
            <a:fld id="{A709699B-465C-4F9E-A476-8C7F11A1126F}" type="datetimeFigureOut">
              <a:rPr lang="en-US"/>
              <a:pPr>
                <a:defRPr/>
              </a:pPr>
              <a:t>1/14/2022</a:t>
            </a:fld>
            <a:endParaRPr lang="en-US" dirty="0"/>
          </a:p>
        </p:txBody>
      </p:sp>
      <p:sp>
        <p:nvSpPr>
          <p:cNvPr id="8" name="Holder 7">
            <a:extLst>
              <a:ext uri="{FF2B5EF4-FFF2-40B4-BE49-F238E27FC236}">
                <a16:creationId xmlns:a16="http://schemas.microsoft.com/office/drawing/2014/main" id="{B9068FE0-9CC9-4C39-99CB-7B9518B1D002}"/>
              </a:ext>
            </a:extLst>
          </p:cNvPr>
          <p:cNvSpPr>
            <a:spLocks noGrp="1"/>
          </p:cNvSpPr>
          <p:nvPr>
            <p:ph type="sldNum" sz="quarter" idx="12"/>
          </p:nvPr>
        </p:nvSpPr>
        <p:spPr/>
        <p:txBody>
          <a:bodyPr/>
          <a:lstStyle>
            <a:lvl1pPr>
              <a:defRPr/>
            </a:lvl1pPr>
          </a:lstStyle>
          <a:p>
            <a:pPr>
              <a:defRPr/>
            </a:pPr>
            <a:fld id="{3A27BBF3-59DD-4835-A521-225E5E627B04}" type="slidenum">
              <a:rPr lang="es-CL" altLang="es-CL"/>
              <a:pPr>
                <a:defRPr/>
              </a:pPr>
              <a:t>‹Nº›</a:t>
            </a:fld>
            <a:endParaRPr lang="es-CL" altLang="es-CL"/>
          </a:p>
        </p:txBody>
      </p:sp>
    </p:spTree>
    <p:extLst>
      <p:ext uri="{BB962C8B-B14F-4D97-AF65-F5344CB8AC3E}">
        <p14:creationId xmlns:p14="http://schemas.microsoft.com/office/powerpoint/2010/main" val="334496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olo el título">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F82EDB06-9B5D-4D6E-832E-726FAD9997DF}"/>
              </a:ext>
            </a:extLst>
          </p:cNvPr>
          <p:cNvSpPr>
            <a:spLocks noChangeArrowheads="1"/>
          </p:cNvSpPr>
          <p:nvPr/>
        </p:nvSpPr>
        <p:spPr bwMode="auto">
          <a:xfrm>
            <a:off x="0" y="0"/>
            <a:ext cx="12192000" cy="6858000"/>
          </a:xfrm>
          <a:prstGeom prst="rect">
            <a:avLst/>
          </a:prstGeom>
          <a:blipFill dpi="0" rotWithShape="1">
            <a:blip r:embed="rId2"/>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 name="bk object 17">
            <a:extLst>
              <a:ext uri="{FF2B5EF4-FFF2-40B4-BE49-F238E27FC236}">
                <a16:creationId xmlns:a16="http://schemas.microsoft.com/office/drawing/2014/main" id="{3B377FD5-8E34-4ACA-A859-66E2D4596CAD}"/>
              </a:ext>
            </a:extLst>
          </p:cNvPr>
          <p:cNvSpPr>
            <a:spLocks noChangeArrowheads="1"/>
          </p:cNvSpPr>
          <p:nvPr/>
        </p:nvSpPr>
        <p:spPr bwMode="auto">
          <a:xfrm>
            <a:off x="0" y="611188"/>
            <a:ext cx="12192000" cy="6246812"/>
          </a:xfrm>
          <a:prstGeom prst="rect">
            <a:avLst/>
          </a:prstGeom>
          <a:blipFill dpi="0" rotWithShape="1">
            <a:blip r:embed="rId3"/>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5" name="bk object 18">
            <a:extLst>
              <a:ext uri="{FF2B5EF4-FFF2-40B4-BE49-F238E27FC236}">
                <a16:creationId xmlns:a16="http://schemas.microsoft.com/office/drawing/2014/main" id="{4AF95582-E961-45BB-AC54-ACBE68D6A896}"/>
              </a:ext>
            </a:extLst>
          </p:cNvPr>
          <p:cNvSpPr>
            <a:spLocks/>
          </p:cNvSpPr>
          <p:nvPr/>
        </p:nvSpPr>
        <p:spPr bwMode="auto">
          <a:xfrm>
            <a:off x="0" y="0"/>
            <a:ext cx="5713413" cy="5713413"/>
          </a:xfrm>
          <a:custGeom>
            <a:avLst/>
            <a:gdLst>
              <a:gd name="T0" fmla="*/ 0 w 9420860"/>
              <a:gd name="T1" fmla="*/ 0 h 9420860"/>
              <a:gd name="T2" fmla="*/ 0 w 9420860"/>
              <a:gd name="T3" fmla="*/ 0 h 9420860"/>
              <a:gd name="T4" fmla="*/ 0 w 9420860"/>
              <a:gd name="T5" fmla="*/ 0 h 9420860"/>
              <a:gd name="T6" fmla="*/ 0 w 9420860"/>
              <a:gd name="T7" fmla="*/ 0 h 9420860"/>
              <a:gd name="T8" fmla="*/ 0 w 9420860"/>
              <a:gd name="T9" fmla="*/ 0 h 9420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20860" h="9420860">
                <a:moveTo>
                  <a:pt x="9420719" y="0"/>
                </a:moveTo>
                <a:lnTo>
                  <a:pt x="9379024" y="0"/>
                </a:lnTo>
                <a:lnTo>
                  <a:pt x="0" y="9379032"/>
                </a:lnTo>
                <a:lnTo>
                  <a:pt x="0" y="9420728"/>
                </a:lnTo>
                <a:lnTo>
                  <a:pt x="942071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 name="bk object 19">
            <a:extLst>
              <a:ext uri="{FF2B5EF4-FFF2-40B4-BE49-F238E27FC236}">
                <a16:creationId xmlns:a16="http://schemas.microsoft.com/office/drawing/2014/main" id="{B58F4352-2788-4CF1-BF21-D6B47C0E413A}"/>
              </a:ext>
            </a:extLst>
          </p:cNvPr>
          <p:cNvSpPr>
            <a:spLocks/>
          </p:cNvSpPr>
          <p:nvPr/>
        </p:nvSpPr>
        <p:spPr bwMode="auto">
          <a:xfrm>
            <a:off x="0" y="0"/>
            <a:ext cx="6186488" cy="6186488"/>
          </a:xfrm>
          <a:custGeom>
            <a:avLst/>
            <a:gdLst>
              <a:gd name="T0" fmla="*/ 0 w 10202545"/>
              <a:gd name="T1" fmla="*/ 0 h 10202545"/>
              <a:gd name="T2" fmla="*/ 0 w 10202545"/>
              <a:gd name="T3" fmla="*/ 0 h 10202545"/>
              <a:gd name="T4" fmla="*/ 0 w 10202545"/>
              <a:gd name="T5" fmla="*/ 0 h 10202545"/>
              <a:gd name="T6" fmla="*/ 0 w 10202545"/>
              <a:gd name="T7" fmla="*/ 0 h 10202545"/>
              <a:gd name="T8" fmla="*/ 0 w 10202545"/>
              <a:gd name="T9" fmla="*/ 0 h 10202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2545" h="10202545">
                <a:moveTo>
                  <a:pt x="10202260" y="0"/>
                </a:moveTo>
                <a:lnTo>
                  <a:pt x="10160565" y="0"/>
                </a:lnTo>
                <a:lnTo>
                  <a:pt x="0" y="10160574"/>
                </a:lnTo>
                <a:lnTo>
                  <a:pt x="0" y="10202269"/>
                </a:lnTo>
                <a:lnTo>
                  <a:pt x="1020226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 name="bk object 20">
            <a:extLst>
              <a:ext uri="{FF2B5EF4-FFF2-40B4-BE49-F238E27FC236}">
                <a16:creationId xmlns:a16="http://schemas.microsoft.com/office/drawing/2014/main" id="{155AC7F1-C0D3-480F-A29E-2F1CEAF55021}"/>
              </a:ext>
            </a:extLst>
          </p:cNvPr>
          <p:cNvSpPr>
            <a:spLocks/>
          </p:cNvSpPr>
          <p:nvPr/>
        </p:nvSpPr>
        <p:spPr bwMode="auto">
          <a:xfrm>
            <a:off x="0" y="0"/>
            <a:ext cx="6661150" cy="6661150"/>
          </a:xfrm>
          <a:custGeom>
            <a:avLst/>
            <a:gdLst>
              <a:gd name="T0" fmla="*/ 0 w 10984230"/>
              <a:gd name="T1" fmla="*/ 0 h 10984230"/>
              <a:gd name="T2" fmla="*/ 0 w 10984230"/>
              <a:gd name="T3" fmla="*/ 0 h 10984230"/>
              <a:gd name="T4" fmla="*/ 0 w 10984230"/>
              <a:gd name="T5" fmla="*/ 0 h 10984230"/>
              <a:gd name="T6" fmla="*/ 0 w 10984230"/>
              <a:gd name="T7" fmla="*/ 0 h 10984230"/>
              <a:gd name="T8" fmla="*/ 0 w 10984230"/>
              <a:gd name="T9" fmla="*/ 0 h 10984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84230" h="10984230">
                <a:moveTo>
                  <a:pt x="10983823" y="0"/>
                </a:moveTo>
                <a:lnTo>
                  <a:pt x="10942138" y="0"/>
                </a:lnTo>
                <a:lnTo>
                  <a:pt x="0" y="10942119"/>
                </a:lnTo>
                <a:lnTo>
                  <a:pt x="0" y="10983813"/>
                </a:lnTo>
                <a:lnTo>
                  <a:pt x="10983823"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 name="bk object 21">
            <a:extLst>
              <a:ext uri="{FF2B5EF4-FFF2-40B4-BE49-F238E27FC236}">
                <a16:creationId xmlns:a16="http://schemas.microsoft.com/office/drawing/2014/main" id="{45233140-EF14-432A-9287-86289D290734}"/>
              </a:ext>
            </a:extLst>
          </p:cNvPr>
          <p:cNvSpPr>
            <a:spLocks/>
          </p:cNvSpPr>
          <p:nvPr/>
        </p:nvSpPr>
        <p:spPr bwMode="auto">
          <a:xfrm>
            <a:off x="252413"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61" y="0"/>
                </a:moveTo>
                <a:lnTo>
                  <a:pt x="11308576" y="0"/>
                </a:lnTo>
                <a:lnTo>
                  <a:pt x="0" y="11308556"/>
                </a:lnTo>
                <a:lnTo>
                  <a:pt x="41694" y="11308556"/>
                </a:lnTo>
                <a:lnTo>
                  <a:pt x="1135026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 name="bk object 22">
            <a:extLst>
              <a:ext uri="{FF2B5EF4-FFF2-40B4-BE49-F238E27FC236}">
                <a16:creationId xmlns:a16="http://schemas.microsoft.com/office/drawing/2014/main" id="{58D80AE2-A779-4459-9718-801A9290761A}"/>
              </a:ext>
            </a:extLst>
          </p:cNvPr>
          <p:cNvSpPr>
            <a:spLocks/>
          </p:cNvSpPr>
          <p:nvPr/>
        </p:nvSpPr>
        <p:spPr bwMode="auto">
          <a:xfrm>
            <a:off x="725488"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61" y="0"/>
                </a:moveTo>
                <a:lnTo>
                  <a:pt x="11308576" y="0"/>
                </a:lnTo>
                <a:lnTo>
                  <a:pt x="0" y="11308556"/>
                </a:lnTo>
                <a:lnTo>
                  <a:pt x="41694" y="11308556"/>
                </a:lnTo>
                <a:lnTo>
                  <a:pt x="1135026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 name="bk object 23">
            <a:extLst>
              <a:ext uri="{FF2B5EF4-FFF2-40B4-BE49-F238E27FC236}">
                <a16:creationId xmlns:a16="http://schemas.microsoft.com/office/drawing/2014/main" id="{4F7FE0F0-258C-4D01-8B42-B1B2EFE9E340}"/>
              </a:ext>
            </a:extLst>
          </p:cNvPr>
          <p:cNvSpPr>
            <a:spLocks/>
          </p:cNvSpPr>
          <p:nvPr/>
        </p:nvSpPr>
        <p:spPr bwMode="auto">
          <a:xfrm>
            <a:off x="1200150"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61" y="0"/>
                </a:moveTo>
                <a:lnTo>
                  <a:pt x="11308566" y="0"/>
                </a:lnTo>
                <a:lnTo>
                  <a:pt x="0" y="11308556"/>
                </a:lnTo>
                <a:lnTo>
                  <a:pt x="41684" y="11308556"/>
                </a:lnTo>
                <a:lnTo>
                  <a:pt x="1135026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 name="bk object 24">
            <a:extLst>
              <a:ext uri="{FF2B5EF4-FFF2-40B4-BE49-F238E27FC236}">
                <a16:creationId xmlns:a16="http://schemas.microsoft.com/office/drawing/2014/main" id="{426D3540-AE87-4E82-B431-FA280BE8CB65}"/>
              </a:ext>
            </a:extLst>
          </p:cNvPr>
          <p:cNvSpPr>
            <a:spLocks/>
          </p:cNvSpPr>
          <p:nvPr/>
        </p:nvSpPr>
        <p:spPr bwMode="auto">
          <a:xfrm>
            <a:off x="1674813"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 name="bk object 25">
            <a:extLst>
              <a:ext uri="{FF2B5EF4-FFF2-40B4-BE49-F238E27FC236}">
                <a16:creationId xmlns:a16="http://schemas.microsoft.com/office/drawing/2014/main" id="{717B06E8-373F-45E6-911D-0C6CF6E5DE4D}"/>
              </a:ext>
            </a:extLst>
          </p:cNvPr>
          <p:cNvSpPr>
            <a:spLocks/>
          </p:cNvSpPr>
          <p:nvPr/>
        </p:nvSpPr>
        <p:spPr bwMode="auto">
          <a:xfrm>
            <a:off x="2147888"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 name="bk object 26">
            <a:extLst>
              <a:ext uri="{FF2B5EF4-FFF2-40B4-BE49-F238E27FC236}">
                <a16:creationId xmlns:a16="http://schemas.microsoft.com/office/drawing/2014/main" id="{E9F81E10-A7CF-4AEF-A8DC-60E3D4D02F61}"/>
              </a:ext>
            </a:extLst>
          </p:cNvPr>
          <p:cNvSpPr>
            <a:spLocks/>
          </p:cNvSpPr>
          <p:nvPr/>
        </p:nvSpPr>
        <p:spPr bwMode="auto">
          <a:xfrm>
            <a:off x="2622550"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 name="bk object 27">
            <a:extLst>
              <a:ext uri="{FF2B5EF4-FFF2-40B4-BE49-F238E27FC236}">
                <a16:creationId xmlns:a16="http://schemas.microsoft.com/office/drawing/2014/main" id="{C28CB1E5-A2F4-4C7E-9CDB-4E39D96C5888}"/>
              </a:ext>
            </a:extLst>
          </p:cNvPr>
          <p:cNvSpPr>
            <a:spLocks/>
          </p:cNvSpPr>
          <p:nvPr/>
        </p:nvSpPr>
        <p:spPr bwMode="auto">
          <a:xfrm>
            <a:off x="3094038" y="0"/>
            <a:ext cx="6886575"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 name="bk object 28">
            <a:extLst>
              <a:ext uri="{FF2B5EF4-FFF2-40B4-BE49-F238E27FC236}">
                <a16:creationId xmlns:a16="http://schemas.microsoft.com/office/drawing/2014/main" id="{DA05723E-772E-4EE4-A6EA-B1713D567914}"/>
              </a:ext>
            </a:extLst>
          </p:cNvPr>
          <p:cNvSpPr>
            <a:spLocks/>
          </p:cNvSpPr>
          <p:nvPr/>
        </p:nvSpPr>
        <p:spPr bwMode="auto">
          <a:xfrm>
            <a:off x="0" y="990600"/>
            <a:ext cx="5441950" cy="5454650"/>
          </a:xfrm>
          <a:custGeom>
            <a:avLst/>
            <a:gdLst>
              <a:gd name="T0" fmla="*/ 0 w 8973820"/>
              <a:gd name="T1" fmla="*/ 0 h 8993505"/>
              <a:gd name="T2" fmla="*/ 0 w 8973820"/>
              <a:gd name="T3" fmla="*/ 0 h 8993505"/>
              <a:gd name="T4" fmla="*/ 0 w 8973820"/>
              <a:gd name="T5" fmla="*/ 0 h 8993505"/>
              <a:gd name="T6" fmla="*/ 0 w 8973820"/>
              <a:gd name="T7" fmla="*/ 0 h 8993505"/>
              <a:gd name="T8" fmla="*/ 0 w 8973820"/>
              <a:gd name="T9" fmla="*/ 0 h 8993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73820" h="8993505">
                <a:moveTo>
                  <a:pt x="0" y="0"/>
                </a:moveTo>
                <a:lnTo>
                  <a:pt x="0" y="39480"/>
                </a:lnTo>
                <a:lnTo>
                  <a:pt x="8954027" y="8993500"/>
                </a:lnTo>
                <a:lnTo>
                  <a:pt x="8973775" y="8973752"/>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 name="bk object 29">
            <a:extLst>
              <a:ext uri="{FF2B5EF4-FFF2-40B4-BE49-F238E27FC236}">
                <a16:creationId xmlns:a16="http://schemas.microsoft.com/office/drawing/2014/main" id="{DE2AD771-54C6-49FE-8D33-BEFF88E3A002}"/>
              </a:ext>
            </a:extLst>
          </p:cNvPr>
          <p:cNvSpPr>
            <a:spLocks/>
          </p:cNvSpPr>
          <p:nvPr/>
        </p:nvSpPr>
        <p:spPr bwMode="auto">
          <a:xfrm>
            <a:off x="0" y="1289050"/>
            <a:ext cx="5532438" cy="5543550"/>
          </a:xfrm>
          <a:custGeom>
            <a:avLst/>
            <a:gdLst>
              <a:gd name="T0" fmla="*/ 0 w 9123045"/>
              <a:gd name="T1" fmla="*/ 0 h 9142730"/>
              <a:gd name="T2" fmla="*/ 0 w 9123045"/>
              <a:gd name="T3" fmla="*/ 0 h 9142730"/>
              <a:gd name="T4" fmla="*/ 0 w 9123045"/>
              <a:gd name="T5" fmla="*/ 0 h 9142730"/>
              <a:gd name="T6" fmla="*/ 0 w 9123045"/>
              <a:gd name="T7" fmla="*/ 0 h 9142730"/>
              <a:gd name="T8" fmla="*/ 0 w 9123045"/>
              <a:gd name="T9" fmla="*/ 0 h 9142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3045" h="9142730">
                <a:moveTo>
                  <a:pt x="0" y="0"/>
                </a:moveTo>
                <a:lnTo>
                  <a:pt x="0" y="39488"/>
                </a:lnTo>
                <a:lnTo>
                  <a:pt x="9102911" y="9142391"/>
                </a:lnTo>
                <a:lnTo>
                  <a:pt x="9122659" y="912264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 name="bk object 30">
            <a:extLst>
              <a:ext uri="{FF2B5EF4-FFF2-40B4-BE49-F238E27FC236}">
                <a16:creationId xmlns:a16="http://schemas.microsoft.com/office/drawing/2014/main" id="{F85B7827-8DF2-48D4-84A8-9D12AEDCC59A}"/>
              </a:ext>
            </a:extLst>
          </p:cNvPr>
          <p:cNvSpPr>
            <a:spLocks/>
          </p:cNvSpPr>
          <p:nvPr/>
        </p:nvSpPr>
        <p:spPr bwMode="auto">
          <a:xfrm>
            <a:off x="0" y="1587500"/>
            <a:ext cx="5270500" cy="5270500"/>
          </a:xfrm>
          <a:custGeom>
            <a:avLst/>
            <a:gdLst>
              <a:gd name="T0" fmla="*/ 0 w 8692515"/>
              <a:gd name="T1" fmla="*/ 0 h 8692515"/>
              <a:gd name="T2" fmla="*/ 0 w 8692515"/>
              <a:gd name="T3" fmla="*/ 0 h 8692515"/>
              <a:gd name="T4" fmla="*/ 0 w 8692515"/>
              <a:gd name="T5" fmla="*/ 0 h 8692515"/>
              <a:gd name="T6" fmla="*/ 0 w 8692515"/>
              <a:gd name="T7" fmla="*/ 0 h 8692515"/>
              <a:gd name="T8" fmla="*/ 0 w 8692515"/>
              <a:gd name="T9" fmla="*/ 0 h 86925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92515" h="8692515">
                <a:moveTo>
                  <a:pt x="0" y="0"/>
                </a:moveTo>
                <a:lnTo>
                  <a:pt x="0" y="39475"/>
                </a:lnTo>
                <a:lnTo>
                  <a:pt x="8652688" y="8692163"/>
                </a:lnTo>
                <a:lnTo>
                  <a:pt x="8692163" y="869216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 name="bk object 31">
            <a:extLst>
              <a:ext uri="{FF2B5EF4-FFF2-40B4-BE49-F238E27FC236}">
                <a16:creationId xmlns:a16="http://schemas.microsoft.com/office/drawing/2014/main" id="{1A977E48-665C-4BE5-BBF4-08A37583CB6B}"/>
              </a:ext>
            </a:extLst>
          </p:cNvPr>
          <p:cNvSpPr>
            <a:spLocks/>
          </p:cNvSpPr>
          <p:nvPr/>
        </p:nvSpPr>
        <p:spPr bwMode="auto">
          <a:xfrm>
            <a:off x="0" y="1884363"/>
            <a:ext cx="4973638" cy="4973637"/>
          </a:xfrm>
          <a:custGeom>
            <a:avLst/>
            <a:gdLst>
              <a:gd name="T0" fmla="*/ 0 w 8201659"/>
              <a:gd name="T1" fmla="*/ 0 h 8201659"/>
              <a:gd name="T2" fmla="*/ 0 w 8201659"/>
              <a:gd name="T3" fmla="*/ 0 h 8201659"/>
              <a:gd name="T4" fmla="*/ 0 w 8201659"/>
              <a:gd name="T5" fmla="*/ 0 h 8201659"/>
              <a:gd name="T6" fmla="*/ 0 w 8201659"/>
              <a:gd name="T7" fmla="*/ 0 h 8201659"/>
              <a:gd name="T8" fmla="*/ 0 w 8201659"/>
              <a:gd name="T9" fmla="*/ 0 h 820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1659" h="8201659">
                <a:moveTo>
                  <a:pt x="0" y="0"/>
                </a:moveTo>
                <a:lnTo>
                  <a:pt x="0" y="39477"/>
                </a:lnTo>
                <a:lnTo>
                  <a:pt x="8161752" y="8201222"/>
                </a:lnTo>
                <a:lnTo>
                  <a:pt x="8201237" y="8201222"/>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 name="bk object 32">
            <a:extLst>
              <a:ext uri="{FF2B5EF4-FFF2-40B4-BE49-F238E27FC236}">
                <a16:creationId xmlns:a16="http://schemas.microsoft.com/office/drawing/2014/main" id="{F5982CE2-C67B-41F3-ACC2-E0A71C2C2922}"/>
              </a:ext>
            </a:extLst>
          </p:cNvPr>
          <p:cNvSpPr>
            <a:spLocks/>
          </p:cNvSpPr>
          <p:nvPr/>
        </p:nvSpPr>
        <p:spPr bwMode="auto">
          <a:xfrm>
            <a:off x="0" y="2182813"/>
            <a:ext cx="4675188" cy="4675187"/>
          </a:xfrm>
          <a:custGeom>
            <a:avLst/>
            <a:gdLst>
              <a:gd name="T0" fmla="*/ 0 w 7710805"/>
              <a:gd name="T1" fmla="*/ 0 h 7710805"/>
              <a:gd name="T2" fmla="*/ 0 w 7710805"/>
              <a:gd name="T3" fmla="*/ 0 h 7710805"/>
              <a:gd name="T4" fmla="*/ 0 w 7710805"/>
              <a:gd name="T5" fmla="*/ 0 h 7710805"/>
              <a:gd name="T6" fmla="*/ 0 w 7710805"/>
              <a:gd name="T7" fmla="*/ 0 h 7710805"/>
              <a:gd name="T8" fmla="*/ 0 w 7710805"/>
              <a:gd name="T9" fmla="*/ 0 h 7710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0805" h="7710805">
                <a:moveTo>
                  <a:pt x="0" y="0"/>
                </a:moveTo>
                <a:lnTo>
                  <a:pt x="0" y="39477"/>
                </a:lnTo>
                <a:lnTo>
                  <a:pt x="7670847" y="7710318"/>
                </a:lnTo>
                <a:lnTo>
                  <a:pt x="7710331" y="7710318"/>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 name="bk object 33">
            <a:extLst>
              <a:ext uri="{FF2B5EF4-FFF2-40B4-BE49-F238E27FC236}">
                <a16:creationId xmlns:a16="http://schemas.microsoft.com/office/drawing/2014/main" id="{BB7C78C1-FEA3-4070-92B0-D4C478ED2862}"/>
              </a:ext>
            </a:extLst>
          </p:cNvPr>
          <p:cNvSpPr>
            <a:spLocks/>
          </p:cNvSpPr>
          <p:nvPr/>
        </p:nvSpPr>
        <p:spPr bwMode="auto">
          <a:xfrm>
            <a:off x="0" y="2481263"/>
            <a:ext cx="4379913" cy="4376737"/>
          </a:xfrm>
          <a:custGeom>
            <a:avLst/>
            <a:gdLst>
              <a:gd name="T0" fmla="*/ 0 w 7219950"/>
              <a:gd name="T1" fmla="*/ 0 h 7219950"/>
              <a:gd name="T2" fmla="*/ 0 w 7219950"/>
              <a:gd name="T3" fmla="*/ 0 h 7219950"/>
              <a:gd name="T4" fmla="*/ 0 w 7219950"/>
              <a:gd name="T5" fmla="*/ 0 h 7219950"/>
              <a:gd name="T6" fmla="*/ 0 w 7219950"/>
              <a:gd name="T7" fmla="*/ 0 h 7219950"/>
              <a:gd name="T8" fmla="*/ 0 w 7219950"/>
              <a:gd name="T9" fmla="*/ 0 h 7219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19950" h="7219950">
                <a:moveTo>
                  <a:pt x="0" y="0"/>
                </a:moveTo>
                <a:lnTo>
                  <a:pt x="0" y="39477"/>
                </a:lnTo>
                <a:lnTo>
                  <a:pt x="7179902" y="7219379"/>
                </a:lnTo>
                <a:lnTo>
                  <a:pt x="7219386" y="7219379"/>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 name="bk object 34">
            <a:extLst>
              <a:ext uri="{FF2B5EF4-FFF2-40B4-BE49-F238E27FC236}">
                <a16:creationId xmlns:a16="http://schemas.microsoft.com/office/drawing/2014/main" id="{009686F5-3DA9-4407-90CC-34A3587368BA}"/>
              </a:ext>
            </a:extLst>
          </p:cNvPr>
          <p:cNvSpPr>
            <a:spLocks/>
          </p:cNvSpPr>
          <p:nvPr/>
        </p:nvSpPr>
        <p:spPr bwMode="auto">
          <a:xfrm>
            <a:off x="0" y="2776538"/>
            <a:ext cx="4081463" cy="4081462"/>
          </a:xfrm>
          <a:custGeom>
            <a:avLst/>
            <a:gdLst>
              <a:gd name="T0" fmla="*/ 0 w 6729095"/>
              <a:gd name="T1" fmla="*/ 0 h 6729095"/>
              <a:gd name="T2" fmla="*/ 0 w 6729095"/>
              <a:gd name="T3" fmla="*/ 0 h 6729095"/>
              <a:gd name="T4" fmla="*/ 0 w 6729095"/>
              <a:gd name="T5" fmla="*/ 0 h 6729095"/>
              <a:gd name="T6" fmla="*/ 0 w 6729095"/>
              <a:gd name="T7" fmla="*/ 0 h 6729095"/>
              <a:gd name="T8" fmla="*/ 0 w 6729095"/>
              <a:gd name="T9" fmla="*/ 0 h 6729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9095" h="6729095">
                <a:moveTo>
                  <a:pt x="0" y="0"/>
                </a:moveTo>
                <a:lnTo>
                  <a:pt x="0" y="39475"/>
                </a:lnTo>
                <a:lnTo>
                  <a:pt x="6689001" y="6728470"/>
                </a:lnTo>
                <a:lnTo>
                  <a:pt x="6728476" y="6728470"/>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 name="bk object 35">
            <a:extLst>
              <a:ext uri="{FF2B5EF4-FFF2-40B4-BE49-F238E27FC236}">
                <a16:creationId xmlns:a16="http://schemas.microsoft.com/office/drawing/2014/main" id="{4FA70B06-A8EB-4D5E-AA0D-2ACD533FEA39}"/>
              </a:ext>
            </a:extLst>
          </p:cNvPr>
          <p:cNvSpPr>
            <a:spLocks/>
          </p:cNvSpPr>
          <p:nvPr/>
        </p:nvSpPr>
        <p:spPr bwMode="auto">
          <a:xfrm>
            <a:off x="0" y="3074988"/>
            <a:ext cx="3783013" cy="3783012"/>
          </a:xfrm>
          <a:custGeom>
            <a:avLst/>
            <a:gdLst>
              <a:gd name="T0" fmla="*/ 0 w 6237605"/>
              <a:gd name="T1" fmla="*/ 0 h 6237605"/>
              <a:gd name="T2" fmla="*/ 0 w 6237605"/>
              <a:gd name="T3" fmla="*/ 0 h 6237605"/>
              <a:gd name="T4" fmla="*/ 0 w 6237605"/>
              <a:gd name="T5" fmla="*/ 0 h 6237605"/>
              <a:gd name="T6" fmla="*/ 0 w 6237605"/>
              <a:gd name="T7" fmla="*/ 0 h 6237605"/>
              <a:gd name="T8" fmla="*/ 0 w 6237605"/>
              <a:gd name="T9" fmla="*/ 0 h 6237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37605" h="6237605">
                <a:moveTo>
                  <a:pt x="0" y="0"/>
                </a:moveTo>
                <a:lnTo>
                  <a:pt x="0" y="39476"/>
                </a:lnTo>
                <a:lnTo>
                  <a:pt x="6198090" y="6237561"/>
                </a:lnTo>
                <a:lnTo>
                  <a:pt x="6237572" y="6237561"/>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 name="bk object 36">
            <a:extLst>
              <a:ext uri="{FF2B5EF4-FFF2-40B4-BE49-F238E27FC236}">
                <a16:creationId xmlns:a16="http://schemas.microsoft.com/office/drawing/2014/main" id="{17A6A86D-8FF3-43AB-BD56-7B424AED435C}"/>
              </a:ext>
            </a:extLst>
          </p:cNvPr>
          <p:cNvSpPr>
            <a:spLocks/>
          </p:cNvSpPr>
          <p:nvPr/>
        </p:nvSpPr>
        <p:spPr bwMode="auto">
          <a:xfrm>
            <a:off x="0" y="3371850"/>
            <a:ext cx="3486150" cy="3486150"/>
          </a:xfrm>
          <a:custGeom>
            <a:avLst/>
            <a:gdLst>
              <a:gd name="T0" fmla="*/ 0 w 5746750"/>
              <a:gd name="T1" fmla="*/ 0 h 5746750"/>
              <a:gd name="T2" fmla="*/ 0 w 5746750"/>
              <a:gd name="T3" fmla="*/ 0 h 5746750"/>
              <a:gd name="T4" fmla="*/ 0 w 5746750"/>
              <a:gd name="T5" fmla="*/ 0 h 5746750"/>
              <a:gd name="T6" fmla="*/ 0 w 5746750"/>
              <a:gd name="T7" fmla="*/ 0 h 5746750"/>
              <a:gd name="T8" fmla="*/ 0 w 5746750"/>
              <a:gd name="T9" fmla="*/ 0 h 5746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6750" h="5746750">
                <a:moveTo>
                  <a:pt x="0" y="0"/>
                </a:moveTo>
                <a:lnTo>
                  <a:pt x="0" y="39494"/>
                </a:lnTo>
                <a:lnTo>
                  <a:pt x="5707149" y="5746643"/>
                </a:lnTo>
                <a:lnTo>
                  <a:pt x="5746638" y="574664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 name="bk object 37">
            <a:extLst>
              <a:ext uri="{FF2B5EF4-FFF2-40B4-BE49-F238E27FC236}">
                <a16:creationId xmlns:a16="http://schemas.microsoft.com/office/drawing/2014/main" id="{E069C600-D4BA-4064-9505-D1FCAD0E584F}"/>
              </a:ext>
            </a:extLst>
          </p:cNvPr>
          <p:cNvSpPr>
            <a:spLocks/>
          </p:cNvSpPr>
          <p:nvPr/>
        </p:nvSpPr>
        <p:spPr bwMode="auto">
          <a:xfrm>
            <a:off x="0" y="3670300"/>
            <a:ext cx="3187700" cy="3187700"/>
          </a:xfrm>
          <a:custGeom>
            <a:avLst/>
            <a:gdLst>
              <a:gd name="T0" fmla="*/ 0 w 5255895"/>
              <a:gd name="T1" fmla="*/ 0 h 5255895"/>
              <a:gd name="T2" fmla="*/ 0 w 5255895"/>
              <a:gd name="T3" fmla="*/ 0 h 5255895"/>
              <a:gd name="T4" fmla="*/ 0 w 5255895"/>
              <a:gd name="T5" fmla="*/ 0 h 5255895"/>
              <a:gd name="T6" fmla="*/ 0 w 5255895"/>
              <a:gd name="T7" fmla="*/ 0 h 5255895"/>
              <a:gd name="T8" fmla="*/ 0 w 5255895"/>
              <a:gd name="T9" fmla="*/ 0 h 52558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55895" h="5255895">
                <a:moveTo>
                  <a:pt x="0" y="0"/>
                </a:moveTo>
                <a:lnTo>
                  <a:pt x="0" y="39475"/>
                </a:lnTo>
                <a:lnTo>
                  <a:pt x="5216239" y="5255710"/>
                </a:lnTo>
                <a:lnTo>
                  <a:pt x="5255714" y="5255710"/>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 name="bk object 38">
            <a:extLst>
              <a:ext uri="{FF2B5EF4-FFF2-40B4-BE49-F238E27FC236}">
                <a16:creationId xmlns:a16="http://schemas.microsoft.com/office/drawing/2014/main" id="{2B9F2729-7D79-4154-8B5F-A8CA6A217510}"/>
              </a:ext>
            </a:extLst>
          </p:cNvPr>
          <p:cNvSpPr>
            <a:spLocks noChangeArrowheads="1"/>
          </p:cNvSpPr>
          <p:nvPr/>
        </p:nvSpPr>
        <p:spPr bwMode="auto">
          <a:xfrm>
            <a:off x="0" y="0"/>
            <a:ext cx="12192000" cy="6858000"/>
          </a:xfrm>
          <a:prstGeom prst="rect">
            <a:avLst/>
          </a:prstGeom>
          <a:blipFill dpi="0" rotWithShape="1">
            <a:blip r:embed="rId4"/>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26" name="bk object 39">
            <a:extLst>
              <a:ext uri="{FF2B5EF4-FFF2-40B4-BE49-F238E27FC236}">
                <a16:creationId xmlns:a16="http://schemas.microsoft.com/office/drawing/2014/main" id="{73DF290A-0CF8-46BC-BDEB-C084B333DC4D}"/>
              </a:ext>
            </a:extLst>
          </p:cNvPr>
          <p:cNvSpPr>
            <a:spLocks/>
          </p:cNvSpPr>
          <p:nvPr/>
        </p:nvSpPr>
        <p:spPr bwMode="auto">
          <a:xfrm>
            <a:off x="852488" y="2233613"/>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 name="bk object 40">
            <a:extLst>
              <a:ext uri="{FF2B5EF4-FFF2-40B4-BE49-F238E27FC236}">
                <a16:creationId xmlns:a16="http://schemas.microsoft.com/office/drawing/2014/main" id="{61A477DE-9056-4B75-B5BA-4413CB94293C}"/>
              </a:ext>
            </a:extLst>
          </p:cNvPr>
          <p:cNvSpPr>
            <a:spLocks/>
          </p:cNvSpPr>
          <p:nvPr/>
        </p:nvSpPr>
        <p:spPr bwMode="auto">
          <a:xfrm>
            <a:off x="1293813" y="22812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 name="bk object 41">
            <a:extLst>
              <a:ext uri="{FF2B5EF4-FFF2-40B4-BE49-F238E27FC236}">
                <a16:creationId xmlns:a16="http://schemas.microsoft.com/office/drawing/2014/main" id="{C2774C48-113A-4AED-8ECF-461BA5961C59}"/>
              </a:ext>
            </a:extLst>
          </p:cNvPr>
          <p:cNvSpPr>
            <a:spLocks/>
          </p:cNvSpPr>
          <p:nvPr/>
        </p:nvSpPr>
        <p:spPr bwMode="auto">
          <a:xfrm>
            <a:off x="1747838" y="2317750"/>
            <a:ext cx="36512"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 name="bk object 42">
            <a:extLst>
              <a:ext uri="{FF2B5EF4-FFF2-40B4-BE49-F238E27FC236}">
                <a16:creationId xmlns:a16="http://schemas.microsoft.com/office/drawing/2014/main" id="{BF01D11F-B58A-4748-BE8E-C27CE85D4877}"/>
              </a:ext>
            </a:extLst>
          </p:cNvPr>
          <p:cNvSpPr>
            <a:spLocks/>
          </p:cNvSpPr>
          <p:nvPr/>
        </p:nvSpPr>
        <p:spPr bwMode="auto">
          <a:xfrm>
            <a:off x="2217738" y="2343150"/>
            <a:ext cx="36512"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 name="bk object 43">
            <a:extLst>
              <a:ext uri="{FF2B5EF4-FFF2-40B4-BE49-F238E27FC236}">
                <a16:creationId xmlns:a16="http://schemas.microsoft.com/office/drawing/2014/main" id="{D8FA7F7A-85D4-4710-ABA8-4414E155AF00}"/>
              </a:ext>
            </a:extLst>
          </p:cNvPr>
          <p:cNvSpPr>
            <a:spLocks/>
          </p:cNvSpPr>
          <p:nvPr/>
        </p:nvSpPr>
        <p:spPr bwMode="auto">
          <a:xfrm>
            <a:off x="2700338" y="23574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 name="bk object 44">
            <a:extLst>
              <a:ext uri="{FF2B5EF4-FFF2-40B4-BE49-F238E27FC236}">
                <a16:creationId xmlns:a16="http://schemas.microsoft.com/office/drawing/2014/main" id="{D97ACCBB-F6F6-4CB0-92E9-3D7E38C6E8FE}"/>
              </a:ext>
            </a:extLst>
          </p:cNvPr>
          <p:cNvSpPr>
            <a:spLocks/>
          </p:cNvSpPr>
          <p:nvPr/>
        </p:nvSpPr>
        <p:spPr bwMode="auto">
          <a:xfrm>
            <a:off x="3198813" y="2368550"/>
            <a:ext cx="33337"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 name="bk object 45">
            <a:extLst>
              <a:ext uri="{FF2B5EF4-FFF2-40B4-BE49-F238E27FC236}">
                <a16:creationId xmlns:a16="http://schemas.microsoft.com/office/drawing/2014/main" id="{9A3EEAEC-1BC1-4173-B76F-AA78139BEEAA}"/>
              </a:ext>
            </a:extLst>
          </p:cNvPr>
          <p:cNvSpPr>
            <a:spLocks/>
          </p:cNvSpPr>
          <p:nvPr/>
        </p:nvSpPr>
        <p:spPr bwMode="auto">
          <a:xfrm>
            <a:off x="3706813" y="2376488"/>
            <a:ext cx="33337"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 name="bk object 46">
            <a:extLst>
              <a:ext uri="{FF2B5EF4-FFF2-40B4-BE49-F238E27FC236}">
                <a16:creationId xmlns:a16="http://schemas.microsoft.com/office/drawing/2014/main" id="{CD46A7F1-4397-4C36-A953-5ED331A542E9}"/>
              </a:ext>
            </a:extLst>
          </p:cNvPr>
          <p:cNvSpPr>
            <a:spLocks/>
          </p:cNvSpPr>
          <p:nvPr/>
        </p:nvSpPr>
        <p:spPr bwMode="auto">
          <a:xfrm>
            <a:off x="4224338" y="2382838"/>
            <a:ext cx="34925"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 name="bk object 47">
            <a:extLst>
              <a:ext uri="{FF2B5EF4-FFF2-40B4-BE49-F238E27FC236}">
                <a16:creationId xmlns:a16="http://schemas.microsoft.com/office/drawing/2014/main" id="{9FCF4945-AA43-4EEB-AAEF-5F7F6ACDFC51}"/>
              </a:ext>
            </a:extLst>
          </p:cNvPr>
          <p:cNvSpPr>
            <a:spLocks/>
          </p:cNvSpPr>
          <p:nvPr/>
        </p:nvSpPr>
        <p:spPr bwMode="auto">
          <a:xfrm>
            <a:off x="4751388" y="238918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2" y="20053"/>
                </a:lnTo>
                <a:lnTo>
                  <a:pt x="50809"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 name="bk object 48">
            <a:extLst>
              <a:ext uri="{FF2B5EF4-FFF2-40B4-BE49-F238E27FC236}">
                <a16:creationId xmlns:a16="http://schemas.microsoft.com/office/drawing/2014/main" id="{FE6D1184-6820-4C03-92C3-1883A4ABA29C}"/>
              </a:ext>
            </a:extLst>
          </p:cNvPr>
          <p:cNvSpPr>
            <a:spLocks/>
          </p:cNvSpPr>
          <p:nvPr/>
        </p:nvSpPr>
        <p:spPr bwMode="auto">
          <a:xfrm>
            <a:off x="5284788" y="238918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79" y="30992"/>
                </a:lnTo>
                <a:lnTo>
                  <a:pt x="56053" y="20049"/>
                </a:lnTo>
                <a:lnTo>
                  <a:pt x="50814"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 name="bk object 49">
            <a:extLst>
              <a:ext uri="{FF2B5EF4-FFF2-40B4-BE49-F238E27FC236}">
                <a16:creationId xmlns:a16="http://schemas.microsoft.com/office/drawing/2014/main" id="{B18B4AA9-907D-460C-AE94-05DE4C6702B7}"/>
              </a:ext>
            </a:extLst>
          </p:cNvPr>
          <p:cNvSpPr>
            <a:spLocks/>
          </p:cNvSpPr>
          <p:nvPr/>
        </p:nvSpPr>
        <p:spPr bwMode="auto">
          <a:xfrm>
            <a:off x="5821363" y="23764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 name="bk object 50">
            <a:extLst>
              <a:ext uri="{FF2B5EF4-FFF2-40B4-BE49-F238E27FC236}">
                <a16:creationId xmlns:a16="http://schemas.microsoft.com/office/drawing/2014/main" id="{62834F20-4C42-4860-903B-FD9FFE2D74EB}"/>
              </a:ext>
            </a:extLst>
          </p:cNvPr>
          <p:cNvSpPr>
            <a:spLocks/>
          </p:cNvSpPr>
          <p:nvPr/>
        </p:nvSpPr>
        <p:spPr bwMode="auto">
          <a:xfrm>
            <a:off x="6350000" y="23368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 name="bk object 51">
            <a:extLst>
              <a:ext uri="{FF2B5EF4-FFF2-40B4-BE49-F238E27FC236}">
                <a16:creationId xmlns:a16="http://schemas.microsoft.com/office/drawing/2014/main" id="{4CB11ED7-8FD2-4C91-80C5-1AAC68BF849A}"/>
              </a:ext>
            </a:extLst>
          </p:cNvPr>
          <p:cNvSpPr>
            <a:spLocks/>
          </p:cNvSpPr>
          <p:nvPr/>
        </p:nvSpPr>
        <p:spPr bwMode="auto">
          <a:xfrm>
            <a:off x="6864350" y="22606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 name="bk object 52">
            <a:extLst>
              <a:ext uri="{FF2B5EF4-FFF2-40B4-BE49-F238E27FC236}">
                <a16:creationId xmlns:a16="http://schemas.microsoft.com/office/drawing/2014/main" id="{1E096D47-A72E-434D-B57A-53F04F5B58FE}"/>
              </a:ext>
            </a:extLst>
          </p:cNvPr>
          <p:cNvSpPr>
            <a:spLocks/>
          </p:cNvSpPr>
          <p:nvPr/>
        </p:nvSpPr>
        <p:spPr bwMode="auto">
          <a:xfrm>
            <a:off x="55563" y="22463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 name="bk object 53">
            <a:extLst>
              <a:ext uri="{FF2B5EF4-FFF2-40B4-BE49-F238E27FC236}">
                <a16:creationId xmlns:a16="http://schemas.microsoft.com/office/drawing/2014/main" id="{98F53AEA-97C7-491E-8E9F-B240B99EF9AA}"/>
              </a:ext>
            </a:extLst>
          </p:cNvPr>
          <p:cNvSpPr>
            <a:spLocks/>
          </p:cNvSpPr>
          <p:nvPr/>
        </p:nvSpPr>
        <p:spPr bwMode="auto">
          <a:xfrm>
            <a:off x="457200" y="2335213"/>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 name="bk object 54">
            <a:extLst>
              <a:ext uri="{FF2B5EF4-FFF2-40B4-BE49-F238E27FC236}">
                <a16:creationId xmlns:a16="http://schemas.microsoft.com/office/drawing/2014/main" id="{6ABBA98E-4396-4642-838F-8C9048FB3662}"/>
              </a:ext>
            </a:extLst>
          </p:cNvPr>
          <p:cNvSpPr>
            <a:spLocks/>
          </p:cNvSpPr>
          <p:nvPr/>
        </p:nvSpPr>
        <p:spPr bwMode="auto">
          <a:xfrm>
            <a:off x="871538" y="241935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 name="bk object 55">
            <a:extLst>
              <a:ext uri="{FF2B5EF4-FFF2-40B4-BE49-F238E27FC236}">
                <a16:creationId xmlns:a16="http://schemas.microsoft.com/office/drawing/2014/main" id="{560C99F7-CD0A-4FF9-BF7A-E9DAA74C597F}"/>
              </a:ext>
            </a:extLst>
          </p:cNvPr>
          <p:cNvSpPr>
            <a:spLocks/>
          </p:cNvSpPr>
          <p:nvPr/>
        </p:nvSpPr>
        <p:spPr bwMode="auto">
          <a:xfrm>
            <a:off x="1306513" y="2495550"/>
            <a:ext cx="34925"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 name="bk object 56">
            <a:extLst>
              <a:ext uri="{FF2B5EF4-FFF2-40B4-BE49-F238E27FC236}">
                <a16:creationId xmlns:a16="http://schemas.microsoft.com/office/drawing/2014/main" id="{41EA107A-4653-4BB0-A7B9-6203BEDE10CB}"/>
              </a:ext>
            </a:extLst>
          </p:cNvPr>
          <p:cNvSpPr>
            <a:spLocks/>
          </p:cNvSpPr>
          <p:nvPr/>
        </p:nvSpPr>
        <p:spPr bwMode="auto">
          <a:xfrm>
            <a:off x="1757363" y="25638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 name="bk object 57">
            <a:extLst>
              <a:ext uri="{FF2B5EF4-FFF2-40B4-BE49-F238E27FC236}">
                <a16:creationId xmlns:a16="http://schemas.microsoft.com/office/drawing/2014/main" id="{E702B27B-494C-4A7D-9DDE-CA221F0A3B02}"/>
              </a:ext>
            </a:extLst>
          </p:cNvPr>
          <p:cNvSpPr>
            <a:spLocks/>
          </p:cNvSpPr>
          <p:nvPr/>
        </p:nvSpPr>
        <p:spPr bwMode="auto">
          <a:xfrm>
            <a:off x="2227263" y="2624138"/>
            <a:ext cx="33337"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 name="bk object 58">
            <a:extLst>
              <a:ext uri="{FF2B5EF4-FFF2-40B4-BE49-F238E27FC236}">
                <a16:creationId xmlns:a16="http://schemas.microsoft.com/office/drawing/2014/main" id="{FADBAC6C-1AAD-4B4A-91C5-3B61D25FEBFB}"/>
              </a:ext>
            </a:extLst>
          </p:cNvPr>
          <p:cNvSpPr>
            <a:spLocks/>
          </p:cNvSpPr>
          <p:nvPr/>
        </p:nvSpPr>
        <p:spPr bwMode="auto">
          <a:xfrm>
            <a:off x="2713038" y="26844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6" name="bk object 59">
            <a:extLst>
              <a:ext uri="{FF2B5EF4-FFF2-40B4-BE49-F238E27FC236}">
                <a16:creationId xmlns:a16="http://schemas.microsoft.com/office/drawing/2014/main" id="{3DDABAF8-FDB3-463E-92A2-45B576F149C8}"/>
              </a:ext>
            </a:extLst>
          </p:cNvPr>
          <p:cNvSpPr>
            <a:spLocks/>
          </p:cNvSpPr>
          <p:nvPr/>
        </p:nvSpPr>
        <p:spPr bwMode="auto">
          <a:xfrm>
            <a:off x="3219450" y="2738438"/>
            <a:ext cx="33338"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7" name="bk object 60">
            <a:extLst>
              <a:ext uri="{FF2B5EF4-FFF2-40B4-BE49-F238E27FC236}">
                <a16:creationId xmlns:a16="http://schemas.microsoft.com/office/drawing/2014/main" id="{3A11BD8A-B4BB-4387-81C1-3BEBE45CAA69}"/>
              </a:ext>
            </a:extLst>
          </p:cNvPr>
          <p:cNvSpPr>
            <a:spLocks/>
          </p:cNvSpPr>
          <p:nvPr/>
        </p:nvSpPr>
        <p:spPr bwMode="auto">
          <a:xfrm>
            <a:off x="3740150" y="279400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8" name="bk object 61">
            <a:extLst>
              <a:ext uri="{FF2B5EF4-FFF2-40B4-BE49-F238E27FC236}">
                <a16:creationId xmlns:a16="http://schemas.microsoft.com/office/drawing/2014/main" id="{3527D6FF-79E6-4F76-94B2-E8A9A916D44A}"/>
              </a:ext>
            </a:extLst>
          </p:cNvPr>
          <p:cNvSpPr>
            <a:spLocks/>
          </p:cNvSpPr>
          <p:nvPr/>
        </p:nvSpPr>
        <p:spPr bwMode="auto">
          <a:xfrm>
            <a:off x="4275138" y="284956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9" name="bk object 62">
            <a:extLst>
              <a:ext uri="{FF2B5EF4-FFF2-40B4-BE49-F238E27FC236}">
                <a16:creationId xmlns:a16="http://schemas.microsoft.com/office/drawing/2014/main" id="{7C4EBEF0-8C66-4E58-9329-11B905043069}"/>
              </a:ext>
            </a:extLst>
          </p:cNvPr>
          <p:cNvSpPr>
            <a:spLocks/>
          </p:cNvSpPr>
          <p:nvPr/>
        </p:nvSpPr>
        <p:spPr bwMode="auto">
          <a:xfrm>
            <a:off x="4824413" y="2901950"/>
            <a:ext cx="33337"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0" name="bk object 63">
            <a:extLst>
              <a:ext uri="{FF2B5EF4-FFF2-40B4-BE49-F238E27FC236}">
                <a16:creationId xmlns:a16="http://schemas.microsoft.com/office/drawing/2014/main" id="{072E1103-DD9D-4473-8654-A9222A51372A}"/>
              </a:ext>
            </a:extLst>
          </p:cNvPr>
          <p:cNvSpPr>
            <a:spLocks/>
          </p:cNvSpPr>
          <p:nvPr/>
        </p:nvSpPr>
        <p:spPr bwMode="auto">
          <a:xfrm>
            <a:off x="5378450" y="2941638"/>
            <a:ext cx="36513"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1" name="bk object 64">
            <a:extLst>
              <a:ext uri="{FF2B5EF4-FFF2-40B4-BE49-F238E27FC236}">
                <a16:creationId xmlns:a16="http://schemas.microsoft.com/office/drawing/2014/main" id="{E7EFEA85-DFFD-47FC-8975-39358F02C12E}"/>
              </a:ext>
            </a:extLst>
          </p:cNvPr>
          <p:cNvSpPr>
            <a:spLocks/>
          </p:cNvSpPr>
          <p:nvPr/>
        </p:nvSpPr>
        <p:spPr bwMode="auto">
          <a:xfrm>
            <a:off x="5935663" y="296545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2" name="bk object 65">
            <a:extLst>
              <a:ext uri="{FF2B5EF4-FFF2-40B4-BE49-F238E27FC236}">
                <a16:creationId xmlns:a16="http://schemas.microsoft.com/office/drawing/2014/main" id="{DE70AD02-49A7-423C-AAD6-32436DFA2AD5}"/>
              </a:ext>
            </a:extLst>
          </p:cNvPr>
          <p:cNvSpPr>
            <a:spLocks/>
          </p:cNvSpPr>
          <p:nvPr/>
        </p:nvSpPr>
        <p:spPr bwMode="auto">
          <a:xfrm>
            <a:off x="6484938" y="2952750"/>
            <a:ext cx="36512"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3" name="bk object 66">
            <a:extLst>
              <a:ext uri="{FF2B5EF4-FFF2-40B4-BE49-F238E27FC236}">
                <a16:creationId xmlns:a16="http://schemas.microsoft.com/office/drawing/2014/main" id="{D4EB4393-598C-4DF3-8EA1-4D875F756098}"/>
              </a:ext>
            </a:extLst>
          </p:cNvPr>
          <p:cNvSpPr>
            <a:spLocks/>
          </p:cNvSpPr>
          <p:nvPr/>
        </p:nvSpPr>
        <p:spPr bwMode="auto">
          <a:xfrm>
            <a:off x="7018338" y="289718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4" name="bk object 67">
            <a:extLst>
              <a:ext uri="{FF2B5EF4-FFF2-40B4-BE49-F238E27FC236}">
                <a16:creationId xmlns:a16="http://schemas.microsoft.com/office/drawing/2014/main" id="{BF8EC631-B723-479C-965B-1587EA1EE0AF}"/>
              </a:ext>
            </a:extLst>
          </p:cNvPr>
          <p:cNvSpPr>
            <a:spLocks/>
          </p:cNvSpPr>
          <p:nvPr/>
        </p:nvSpPr>
        <p:spPr bwMode="auto">
          <a:xfrm>
            <a:off x="7529513" y="2794000"/>
            <a:ext cx="33337"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5" name="bk object 68">
            <a:extLst>
              <a:ext uri="{FF2B5EF4-FFF2-40B4-BE49-F238E27FC236}">
                <a16:creationId xmlns:a16="http://schemas.microsoft.com/office/drawing/2014/main" id="{29D65BE2-BD24-4E29-8735-BE562927505A}"/>
              </a:ext>
            </a:extLst>
          </p:cNvPr>
          <p:cNvSpPr>
            <a:spLocks/>
          </p:cNvSpPr>
          <p:nvPr/>
        </p:nvSpPr>
        <p:spPr bwMode="auto">
          <a:xfrm>
            <a:off x="8005763" y="26352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78" y="57279"/>
                </a:lnTo>
                <a:lnTo>
                  <a:pt x="37222" y="56055"/>
                </a:lnTo>
                <a:lnTo>
                  <a:pt x="46912"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6" name="bk object 69">
            <a:extLst>
              <a:ext uri="{FF2B5EF4-FFF2-40B4-BE49-F238E27FC236}">
                <a16:creationId xmlns:a16="http://schemas.microsoft.com/office/drawing/2014/main" id="{06BF099D-CFBE-4E63-9617-AF569039E260}"/>
              </a:ext>
            </a:extLst>
          </p:cNvPr>
          <p:cNvSpPr>
            <a:spLocks/>
          </p:cNvSpPr>
          <p:nvPr/>
        </p:nvSpPr>
        <p:spPr bwMode="auto">
          <a:xfrm>
            <a:off x="8445500" y="2424113"/>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7" name="bk object 70">
            <a:extLst>
              <a:ext uri="{FF2B5EF4-FFF2-40B4-BE49-F238E27FC236}">
                <a16:creationId xmlns:a16="http://schemas.microsoft.com/office/drawing/2014/main" id="{C1A5E5B2-1A84-42B6-B139-BB33F37EA615}"/>
              </a:ext>
            </a:extLst>
          </p:cNvPr>
          <p:cNvSpPr>
            <a:spLocks/>
          </p:cNvSpPr>
          <p:nvPr/>
        </p:nvSpPr>
        <p:spPr bwMode="auto">
          <a:xfrm>
            <a:off x="109538" y="2382838"/>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8" name="bk object 71">
            <a:extLst>
              <a:ext uri="{FF2B5EF4-FFF2-40B4-BE49-F238E27FC236}">
                <a16:creationId xmlns:a16="http://schemas.microsoft.com/office/drawing/2014/main" id="{298EDA77-B316-447A-ABDC-64A3F49A0403}"/>
              </a:ext>
            </a:extLst>
          </p:cNvPr>
          <p:cNvSpPr>
            <a:spLocks/>
          </p:cNvSpPr>
          <p:nvPr/>
        </p:nvSpPr>
        <p:spPr bwMode="auto">
          <a:xfrm>
            <a:off x="496888" y="2489200"/>
            <a:ext cx="36512"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9" name="bk object 72">
            <a:extLst>
              <a:ext uri="{FF2B5EF4-FFF2-40B4-BE49-F238E27FC236}">
                <a16:creationId xmlns:a16="http://schemas.microsoft.com/office/drawing/2014/main" id="{B7260626-4276-4989-9789-0761316309DF}"/>
              </a:ext>
            </a:extLst>
          </p:cNvPr>
          <p:cNvSpPr>
            <a:spLocks/>
          </p:cNvSpPr>
          <p:nvPr/>
        </p:nvSpPr>
        <p:spPr bwMode="auto">
          <a:xfrm>
            <a:off x="903288" y="2595563"/>
            <a:ext cx="36512"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0" name="bk object 73">
            <a:extLst>
              <a:ext uri="{FF2B5EF4-FFF2-40B4-BE49-F238E27FC236}">
                <a16:creationId xmlns:a16="http://schemas.microsoft.com/office/drawing/2014/main" id="{10BC5DBE-BB80-4CED-B67D-9F0E80982671}"/>
              </a:ext>
            </a:extLst>
          </p:cNvPr>
          <p:cNvSpPr>
            <a:spLocks/>
          </p:cNvSpPr>
          <p:nvPr/>
        </p:nvSpPr>
        <p:spPr bwMode="auto">
          <a:xfrm>
            <a:off x="1328738" y="2693988"/>
            <a:ext cx="34925"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1" name="bk object 74">
            <a:extLst>
              <a:ext uri="{FF2B5EF4-FFF2-40B4-BE49-F238E27FC236}">
                <a16:creationId xmlns:a16="http://schemas.microsoft.com/office/drawing/2014/main" id="{2257A5B1-EF4D-4A84-9540-E3F58A17F671}"/>
              </a:ext>
            </a:extLst>
          </p:cNvPr>
          <p:cNvSpPr>
            <a:spLocks/>
          </p:cNvSpPr>
          <p:nvPr/>
        </p:nvSpPr>
        <p:spPr bwMode="auto">
          <a:xfrm>
            <a:off x="1773238" y="279241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2" name="bk object 75">
            <a:extLst>
              <a:ext uri="{FF2B5EF4-FFF2-40B4-BE49-F238E27FC236}">
                <a16:creationId xmlns:a16="http://schemas.microsoft.com/office/drawing/2014/main" id="{A9E88629-BD33-451F-9E7A-18F37FE2A3B0}"/>
              </a:ext>
            </a:extLst>
          </p:cNvPr>
          <p:cNvSpPr>
            <a:spLocks/>
          </p:cNvSpPr>
          <p:nvPr/>
        </p:nvSpPr>
        <p:spPr bwMode="auto">
          <a:xfrm>
            <a:off x="2236788" y="28876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3" name="bk object 76">
            <a:extLst>
              <a:ext uri="{FF2B5EF4-FFF2-40B4-BE49-F238E27FC236}">
                <a16:creationId xmlns:a16="http://schemas.microsoft.com/office/drawing/2014/main" id="{F34CAB36-3736-449D-8B76-A599FA9A0436}"/>
              </a:ext>
            </a:extLst>
          </p:cNvPr>
          <p:cNvSpPr>
            <a:spLocks/>
          </p:cNvSpPr>
          <p:nvPr/>
        </p:nvSpPr>
        <p:spPr bwMode="auto">
          <a:xfrm>
            <a:off x="2725738" y="2984500"/>
            <a:ext cx="34925"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4" name="bk object 77">
            <a:extLst>
              <a:ext uri="{FF2B5EF4-FFF2-40B4-BE49-F238E27FC236}">
                <a16:creationId xmlns:a16="http://schemas.microsoft.com/office/drawing/2014/main" id="{0BA15B4A-7744-4266-8957-BBAA28B3180E}"/>
              </a:ext>
            </a:extLst>
          </p:cNvPr>
          <p:cNvSpPr>
            <a:spLocks/>
          </p:cNvSpPr>
          <p:nvPr/>
        </p:nvSpPr>
        <p:spPr bwMode="auto">
          <a:xfrm>
            <a:off x="3233738" y="3079750"/>
            <a:ext cx="36512"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5" name="bk object 78">
            <a:extLst>
              <a:ext uri="{FF2B5EF4-FFF2-40B4-BE49-F238E27FC236}">
                <a16:creationId xmlns:a16="http://schemas.microsoft.com/office/drawing/2014/main" id="{4436889C-6004-4597-AAF4-48A4371C04C3}"/>
              </a:ext>
            </a:extLst>
          </p:cNvPr>
          <p:cNvSpPr>
            <a:spLocks/>
          </p:cNvSpPr>
          <p:nvPr/>
        </p:nvSpPr>
        <p:spPr bwMode="auto">
          <a:xfrm>
            <a:off x="3763963" y="317658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6" name="bk object 79">
            <a:extLst>
              <a:ext uri="{FF2B5EF4-FFF2-40B4-BE49-F238E27FC236}">
                <a16:creationId xmlns:a16="http://schemas.microsoft.com/office/drawing/2014/main" id="{07C994F3-D1B1-44FD-9A10-3189C2203172}"/>
              </a:ext>
            </a:extLst>
          </p:cNvPr>
          <p:cNvSpPr>
            <a:spLocks/>
          </p:cNvSpPr>
          <p:nvPr/>
        </p:nvSpPr>
        <p:spPr bwMode="auto">
          <a:xfrm>
            <a:off x="4311650" y="3271838"/>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0" y="0"/>
                </a:moveTo>
                <a:lnTo>
                  <a:pt x="20053" y="1222"/>
                </a:lnTo>
                <a:lnTo>
                  <a:pt x="10362"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1"/>
                </a:lnTo>
                <a:lnTo>
                  <a:pt x="56055" y="20045"/>
                </a:lnTo>
                <a:lnTo>
                  <a:pt x="50817" y="10358"/>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7" name="bk object 80">
            <a:extLst>
              <a:ext uri="{FF2B5EF4-FFF2-40B4-BE49-F238E27FC236}">
                <a16:creationId xmlns:a16="http://schemas.microsoft.com/office/drawing/2014/main" id="{3085DAD1-1B3C-4660-AC40-B31B4B80CAAD}"/>
              </a:ext>
            </a:extLst>
          </p:cNvPr>
          <p:cNvSpPr>
            <a:spLocks/>
          </p:cNvSpPr>
          <p:nvPr/>
        </p:nvSpPr>
        <p:spPr bwMode="auto">
          <a:xfrm>
            <a:off x="4872038" y="336073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8" name="bk object 81">
            <a:extLst>
              <a:ext uri="{FF2B5EF4-FFF2-40B4-BE49-F238E27FC236}">
                <a16:creationId xmlns:a16="http://schemas.microsoft.com/office/drawing/2014/main" id="{45B9AEFE-0775-4377-A0C7-818297FD9A3A}"/>
              </a:ext>
            </a:extLst>
          </p:cNvPr>
          <p:cNvSpPr>
            <a:spLocks/>
          </p:cNvSpPr>
          <p:nvPr/>
        </p:nvSpPr>
        <p:spPr bwMode="auto">
          <a:xfrm>
            <a:off x="5443538" y="343693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9" name="bk object 82">
            <a:extLst>
              <a:ext uri="{FF2B5EF4-FFF2-40B4-BE49-F238E27FC236}">
                <a16:creationId xmlns:a16="http://schemas.microsoft.com/office/drawing/2014/main" id="{5846D8B1-F022-4CB6-9DC7-34FF146CCB4E}"/>
              </a:ext>
            </a:extLst>
          </p:cNvPr>
          <p:cNvSpPr>
            <a:spLocks/>
          </p:cNvSpPr>
          <p:nvPr/>
        </p:nvSpPr>
        <p:spPr bwMode="auto">
          <a:xfrm>
            <a:off x="6018213" y="34861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0" name="bk object 83">
            <a:extLst>
              <a:ext uri="{FF2B5EF4-FFF2-40B4-BE49-F238E27FC236}">
                <a16:creationId xmlns:a16="http://schemas.microsoft.com/office/drawing/2014/main" id="{B2B53210-2388-42AA-8725-9B6018DEA7F6}"/>
              </a:ext>
            </a:extLst>
          </p:cNvPr>
          <p:cNvSpPr>
            <a:spLocks/>
          </p:cNvSpPr>
          <p:nvPr/>
        </p:nvSpPr>
        <p:spPr bwMode="auto">
          <a:xfrm>
            <a:off x="6584950" y="3500438"/>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1" name="bk object 84">
            <a:extLst>
              <a:ext uri="{FF2B5EF4-FFF2-40B4-BE49-F238E27FC236}">
                <a16:creationId xmlns:a16="http://schemas.microsoft.com/office/drawing/2014/main" id="{D06BC9AA-FD73-435E-82A2-0A2B641D9EB0}"/>
              </a:ext>
            </a:extLst>
          </p:cNvPr>
          <p:cNvSpPr>
            <a:spLocks/>
          </p:cNvSpPr>
          <p:nvPr/>
        </p:nvSpPr>
        <p:spPr bwMode="auto">
          <a:xfrm>
            <a:off x="7137400" y="34671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2" name="bk object 85">
            <a:extLst>
              <a:ext uri="{FF2B5EF4-FFF2-40B4-BE49-F238E27FC236}">
                <a16:creationId xmlns:a16="http://schemas.microsoft.com/office/drawing/2014/main" id="{06AFC09D-AB9F-4F2D-8746-5EE2ABB4AA94}"/>
              </a:ext>
            </a:extLst>
          </p:cNvPr>
          <p:cNvSpPr>
            <a:spLocks/>
          </p:cNvSpPr>
          <p:nvPr/>
        </p:nvSpPr>
        <p:spPr bwMode="auto">
          <a:xfrm>
            <a:off x="7662863" y="338455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3" name="bk object 86">
            <a:extLst>
              <a:ext uri="{FF2B5EF4-FFF2-40B4-BE49-F238E27FC236}">
                <a16:creationId xmlns:a16="http://schemas.microsoft.com/office/drawing/2014/main" id="{B3A53C44-F21B-495C-BCCD-93B816F69F49}"/>
              </a:ext>
            </a:extLst>
          </p:cNvPr>
          <p:cNvSpPr>
            <a:spLocks/>
          </p:cNvSpPr>
          <p:nvPr/>
        </p:nvSpPr>
        <p:spPr bwMode="auto">
          <a:xfrm>
            <a:off x="8158163" y="3246438"/>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4" name="bk object 87">
            <a:extLst>
              <a:ext uri="{FF2B5EF4-FFF2-40B4-BE49-F238E27FC236}">
                <a16:creationId xmlns:a16="http://schemas.microsoft.com/office/drawing/2014/main" id="{00F07286-E3B8-4BFA-B2D2-7102F22E5676}"/>
              </a:ext>
            </a:extLst>
          </p:cNvPr>
          <p:cNvSpPr>
            <a:spLocks/>
          </p:cNvSpPr>
          <p:nvPr/>
        </p:nvSpPr>
        <p:spPr bwMode="auto">
          <a:xfrm>
            <a:off x="8615363" y="3055938"/>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5" name="bk object 88">
            <a:extLst>
              <a:ext uri="{FF2B5EF4-FFF2-40B4-BE49-F238E27FC236}">
                <a16:creationId xmlns:a16="http://schemas.microsoft.com/office/drawing/2014/main" id="{5973565A-C781-442C-B4C0-AB87741E067D}"/>
              </a:ext>
            </a:extLst>
          </p:cNvPr>
          <p:cNvSpPr>
            <a:spLocks/>
          </p:cNvSpPr>
          <p:nvPr/>
        </p:nvSpPr>
        <p:spPr bwMode="auto">
          <a:xfrm>
            <a:off x="9031288" y="281146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6" name="bk object 89">
            <a:extLst>
              <a:ext uri="{FF2B5EF4-FFF2-40B4-BE49-F238E27FC236}">
                <a16:creationId xmlns:a16="http://schemas.microsoft.com/office/drawing/2014/main" id="{86D61CA6-598E-4ED9-846D-16A9F6CCB8B1}"/>
              </a:ext>
            </a:extLst>
          </p:cNvPr>
          <p:cNvSpPr>
            <a:spLocks/>
          </p:cNvSpPr>
          <p:nvPr/>
        </p:nvSpPr>
        <p:spPr bwMode="auto">
          <a:xfrm>
            <a:off x="9405938" y="251618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7" name="bk object 90">
            <a:extLst>
              <a:ext uri="{FF2B5EF4-FFF2-40B4-BE49-F238E27FC236}">
                <a16:creationId xmlns:a16="http://schemas.microsoft.com/office/drawing/2014/main" id="{F0704F0D-B53B-441B-9DDF-17D0FDEE715C}"/>
              </a:ext>
            </a:extLst>
          </p:cNvPr>
          <p:cNvSpPr>
            <a:spLocks/>
          </p:cNvSpPr>
          <p:nvPr/>
        </p:nvSpPr>
        <p:spPr bwMode="auto">
          <a:xfrm>
            <a:off x="177800" y="2516188"/>
            <a:ext cx="36513"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8" name="bk object 91">
            <a:extLst>
              <a:ext uri="{FF2B5EF4-FFF2-40B4-BE49-F238E27FC236}">
                <a16:creationId xmlns:a16="http://schemas.microsoft.com/office/drawing/2014/main" id="{5389F72C-B5A8-486B-BC7B-D315EF583037}"/>
              </a:ext>
            </a:extLst>
          </p:cNvPr>
          <p:cNvSpPr>
            <a:spLocks/>
          </p:cNvSpPr>
          <p:nvPr/>
        </p:nvSpPr>
        <p:spPr bwMode="auto">
          <a:xfrm>
            <a:off x="550863" y="26352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1"/>
                </a:lnTo>
                <a:lnTo>
                  <a:pt x="56057" y="20045"/>
                </a:lnTo>
                <a:lnTo>
                  <a:pt x="50818" y="1035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9" name="bk object 92">
            <a:extLst>
              <a:ext uri="{FF2B5EF4-FFF2-40B4-BE49-F238E27FC236}">
                <a16:creationId xmlns:a16="http://schemas.microsoft.com/office/drawing/2014/main" id="{0C1467E5-7E66-4A2B-B5E3-FC8CB9D915FD}"/>
              </a:ext>
            </a:extLst>
          </p:cNvPr>
          <p:cNvSpPr>
            <a:spLocks/>
          </p:cNvSpPr>
          <p:nvPr/>
        </p:nvSpPr>
        <p:spPr bwMode="auto">
          <a:xfrm>
            <a:off x="944563" y="2755900"/>
            <a:ext cx="33337"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79" y="31000"/>
                </a:lnTo>
                <a:lnTo>
                  <a:pt x="56053" y="20053"/>
                </a:lnTo>
                <a:lnTo>
                  <a:pt x="50814"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0" name="bk object 93">
            <a:extLst>
              <a:ext uri="{FF2B5EF4-FFF2-40B4-BE49-F238E27FC236}">
                <a16:creationId xmlns:a16="http://schemas.microsoft.com/office/drawing/2014/main" id="{7019F4B8-4C00-4090-9DB6-3B9155BAF53C}"/>
              </a:ext>
            </a:extLst>
          </p:cNvPr>
          <p:cNvSpPr>
            <a:spLocks/>
          </p:cNvSpPr>
          <p:nvPr/>
        </p:nvSpPr>
        <p:spPr bwMode="auto">
          <a:xfrm>
            <a:off x="1357313" y="28781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1" name="bk object 94">
            <a:extLst>
              <a:ext uri="{FF2B5EF4-FFF2-40B4-BE49-F238E27FC236}">
                <a16:creationId xmlns:a16="http://schemas.microsoft.com/office/drawing/2014/main" id="{B287CC0A-E3B4-45A6-B10E-6565BCA67DC5}"/>
              </a:ext>
            </a:extLst>
          </p:cNvPr>
          <p:cNvSpPr>
            <a:spLocks/>
          </p:cNvSpPr>
          <p:nvPr/>
        </p:nvSpPr>
        <p:spPr bwMode="auto">
          <a:xfrm>
            <a:off x="1792288" y="2998788"/>
            <a:ext cx="34925"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2" name="bk object 95">
            <a:extLst>
              <a:ext uri="{FF2B5EF4-FFF2-40B4-BE49-F238E27FC236}">
                <a16:creationId xmlns:a16="http://schemas.microsoft.com/office/drawing/2014/main" id="{DF3119A0-B4C8-4364-895E-B7BE3417C3CC}"/>
              </a:ext>
            </a:extLst>
          </p:cNvPr>
          <p:cNvSpPr>
            <a:spLocks/>
          </p:cNvSpPr>
          <p:nvPr/>
        </p:nvSpPr>
        <p:spPr bwMode="auto">
          <a:xfrm>
            <a:off x="2249488" y="312261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7"/>
                </a:lnTo>
                <a:lnTo>
                  <a:pt x="56057" y="20051"/>
                </a:lnTo>
                <a:lnTo>
                  <a:pt x="50818" y="10364"/>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3" name="bk object 96">
            <a:extLst>
              <a:ext uri="{FF2B5EF4-FFF2-40B4-BE49-F238E27FC236}">
                <a16:creationId xmlns:a16="http://schemas.microsoft.com/office/drawing/2014/main" id="{F1BDBCBF-727D-4ADC-91C9-005542BAEE29}"/>
              </a:ext>
            </a:extLst>
          </p:cNvPr>
          <p:cNvSpPr>
            <a:spLocks/>
          </p:cNvSpPr>
          <p:nvPr/>
        </p:nvSpPr>
        <p:spPr bwMode="auto">
          <a:xfrm>
            <a:off x="2730500" y="3246438"/>
            <a:ext cx="36513"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4" name="bk object 97">
            <a:extLst>
              <a:ext uri="{FF2B5EF4-FFF2-40B4-BE49-F238E27FC236}">
                <a16:creationId xmlns:a16="http://schemas.microsoft.com/office/drawing/2014/main" id="{24DBF05E-384C-4A7F-97CE-49130F605344}"/>
              </a:ext>
            </a:extLst>
          </p:cNvPr>
          <p:cNvSpPr>
            <a:spLocks/>
          </p:cNvSpPr>
          <p:nvPr/>
        </p:nvSpPr>
        <p:spPr bwMode="auto">
          <a:xfrm>
            <a:off x="3238500" y="3373438"/>
            <a:ext cx="33338"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5" name="bk object 98">
            <a:extLst>
              <a:ext uri="{FF2B5EF4-FFF2-40B4-BE49-F238E27FC236}">
                <a16:creationId xmlns:a16="http://schemas.microsoft.com/office/drawing/2014/main" id="{E52CA89E-92CE-4EC0-8F34-B1EFA442D189}"/>
              </a:ext>
            </a:extLst>
          </p:cNvPr>
          <p:cNvSpPr>
            <a:spLocks/>
          </p:cNvSpPr>
          <p:nvPr/>
        </p:nvSpPr>
        <p:spPr bwMode="auto">
          <a:xfrm>
            <a:off x="3767138" y="35004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6" name="bk object 99">
            <a:extLst>
              <a:ext uri="{FF2B5EF4-FFF2-40B4-BE49-F238E27FC236}">
                <a16:creationId xmlns:a16="http://schemas.microsoft.com/office/drawing/2014/main" id="{D5FAA8B6-1A22-4B04-8612-4319A8C99CF9}"/>
              </a:ext>
            </a:extLst>
          </p:cNvPr>
          <p:cNvSpPr>
            <a:spLocks/>
          </p:cNvSpPr>
          <p:nvPr/>
        </p:nvSpPr>
        <p:spPr bwMode="auto">
          <a:xfrm>
            <a:off x="4319588" y="362743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7" name="bk object 100">
            <a:extLst>
              <a:ext uri="{FF2B5EF4-FFF2-40B4-BE49-F238E27FC236}">
                <a16:creationId xmlns:a16="http://schemas.microsoft.com/office/drawing/2014/main" id="{8BC14052-D986-4C56-AAEC-AC98F7763EAB}"/>
              </a:ext>
            </a:extLst>
          </p:cNvPr>
          <p:cNvSpPr>
            <a:spLocks/>
          </p:cNvSpPr>
          <p:nvPr/>
        </p:nvSpPr>
        <p:spPr bwMode="auto">
          <a:xfrm>
            <a:off x="4887913" y="374491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8" name="bk object 101">
            <a:extLst>
              <a:ext uri="{FF2B5EF4-FFF2-40B4-BE49-F238E27FC236}">
                <a16:creationId xmlns:a16="http://schemas.microsoft.com/office/drawing/2014/main" id="{E26AAB66-19F1-497F-8080-DE4C82B8CAB4}"/>
              </a:ext>
            </a:extLst>
          </p:cNvPr>
          <p:cNvSpPr>
            <a:spLocks/>
          </p:cNvSpPr>
          <p:nvPr/>
        </p:nvSpPr>
        <p:spPr bwMode="auto">
          <a:xfrm>
            <a:off x="5467350" y="3846513"/>
            <a:ext cx="33338"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9" name="bk object 102">
            <a:extLst>
              <a:ext uri="{FF2B5EF4-FFF2-40B4-BE49-F238E27FC236}">
                <a16:creationId xmlns:a16="http://schemas.microsoft.com/office/drawing/2014/main" id="{00A143E4-C980-4C83-A2E1-916E98C792A1}"/>
              </a:ext>
            </a:extLst>
          </p:cNvPr>
          <p:cNvSpPr>
            <a:spLocks/>
          </p:cNvSpPr>
          <p:nvPr/>
        </p:nvSpPr>
        <p:spPr bwMode="auto">
          <a:xfrm>
            <a:off x="6049963" y="39179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0" name="bk object 103">
            <a:extLst>
              <a:ext uri="{FF2B5EF4-FFF2-40B4-BE49-F238E27FC236}">
                <a16:creationId xmlns:a16="http://schemas.microsoft.com/office/drawing/2014/main" id="{746B2FC0-0357-42F3-9709-1D61A6AFDEDA}"/>
              </a:ext>
            </a:extLst>
          </p:cNvPr>
          <p:cNvSpPr>
            <a:spLocks/>
          </p:cNvSpPr>
          <p:nvPr/>
        </p:nvSpPr>
        <p:spPr bwMode="auto">
          <a:xfrm>
            <a:off x="6627813" y="395128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1" name="bk object 104">
            <a:extLst>
              <a:ext uri="{FF2B5EF4-FFF2-40B4-BE49-F238E27FC236}">
                <a16:creationId xmlns:a16="http://schemas.microsoft.com/office/drawing/2014/main" id="{35E75180-0EA4-40F2-B7EE-69F773793530}"/>
              </a:ext>
            </a:extLst>
          </p:cNvPr>
          <p:cNvSpPr>
            <a:spLocks/>
          </p:cNvSpPr>
          <p:nvPr/>
        </p:nvSpPr>
        <p:spPr bwMode="auto">
          <a:xfrm>
            <a:off x="7189788" y="39433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2" name="bk object 105">
            <a:extLst>
              <a:ext uri="{FF2B5EF4-FFF2-40B4-BE49-F238E27FC236}">
                <a16:creationId xmlns:a16="http://schemas.microsoft.com/office/drawing/2014/main" id="{C5906830-A0F7-4D8F-843C-D22562349598}"/>
              </a:ext>
            </a:extLst>
          </p:cNvPr>
          <p:cNvSpPr>
            <a:spLocks/>
          </p:cNvSpPr>
          <p:nvPr/>
        </p:nvSpPr>
        <p:spPr bwMode="auto">
          <a:xfrm>
            <a:off x="7729538" y="3881438"/>
            <a:ext cx="34925"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3" name="bk object 106">
            <a:extLst>
              <a:ext uri="{FF2B5EF4-FFF2-40B4-BE49-F238E27FC236}">
                <a16:creationId xmlns:a16="http://schemas.microsoft.com/office/drawing/2014/main" id="{D6778654-D415-4429-AFFD-515E6AB7776C}"/>
              </a:ext>
            </a:extLst>
          </p:cNvPr>
          <p:cNvSpPr>
            <a:spLocks/>
          </p:cNvSpPr>
          <p:nvPr/>
        </p:nvSpPr>
        <p:spPr bwMode="auto">
          <a:xfrm>
            <a:off x="8240713" y="377031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2"/>
                </a:lnTo>
                <a:lnTo>
                  <a:pt x="56055" y="20049"/>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4" name="bk object 107">
            <a:extLst>
              <a:ext uri="{FF2B5EF4-FFF2-40B4-BE49-F238E27FC236}">
                <a16:creationId xmlns:a16="http://schemas.microsoft.com/office/drawing/2014/main" id="{337AD8A3-DB23-4620-8190-E020FEB76870}"/>
              </a:ext>
            </a:extLst>
          </p:cNvPr>
          <p:cNvSpPr>
            <a:spLocks/>
          </p:cNvSpPr>
          <p:nvPr/>
        </p:nvSpPr>
        <p:spPr bwMode="auto">
          <a:xfrm>
            <a:off x="8716963" y="360680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5" name="bk object 108">
            <a:extLst>
              <a:ext uri="{FF2B5EF4-FFF2-40B4-BE49-F238E27FC236}">
                <a16:creationId xmlns:a16="http://schemas.microsoft.com/office/drawing/2014/main" id="{7DEB331B-1CBC-4639-AC2D-4B7A8FCE335C}"/>
              </a:ext>
            </a:extLst>
          </p:cNvPr>
          <p:cNvSpPr>
            <a:spLocks/>
          </p:cNvSpPr>
          <p:nvPr/>
        </p:nvSpPr>
        <p:spPr bwMode="auto">
          <a:xfrm>
            <a:off x="9155113" y="339090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6" name="bk object 109">
            <a:extLst>
              <a:ext uri="{FF2B5EF4-FFF2-40B4-BE49-F238E27FC236}">
                <a16:creationId xmlns:a16="http://schemas.microsoft.com/office/drawing/2014/main" id="{77A4EFDB-BE73-42BA-B970-6CFC03C4AD8D}"/>
              </a:ext>
            </a:extLst>
          </p:cNvPr>
          <p:cNvSpPr>
            <a:spLocks/>
          </p:cNvSpPr>
          <p:nvPr/>
        </p:nvSpPr>
        <p:spPr bwMode="auto">
          <a:xfrm>
            <a:off x="9551988" y="312420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7" name="bk object 110">
            <a:extLst>
              <a:ext uri="{FF2B5EF4-FFF2-40B4-BE49-F238E27FC236}">
                <a16:creationId xmlns:a16="http://schemas.microsoft.com/office/drawing/2014/main" id="{EB55FF86-CB30-40BF-9F45-AC351492C36F}"/>
              </a:ext>
            </a:extLst>
          </p:cNvPr>
          <p:cNvSpPr>
            <a:spLocks/>
          </p:cNvSpPr>
          <p:nvPr/>
        </p:nvSpPr>
        <p:spPr bwMode="auto">
          <a:xfrm>
            <a:off x="9910763" y="280670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8" name="bk object 111">
            <a:extLst>
              <a:ext uri="{FF2B5EF4-FFF2-40B4-BE49-F238E27FC236}">
                <a16:creationId xmlns:a16="http://schemas.microsoft.com/office/drawing/2014/main" id="{AAD82A03-C106-41F6-8B97-9DAA080B468B}"/>
              </a:ext>
            </a:extLst>
          </p:cNvPr>
          <p:cNvSpPr>
            <a:spLocks/>
          </p:cNvSpPr>
          <p:nvPr/>
        </p:nvSpPr>
        <p:spPr bwMode="auto">
          <a:xfrm>
            <a:off x="10229850" y="2439988"/>
            <a:ext cx="33338"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9" name="bk object 112">
            <a:extLst>
              <a:ext uri="{FF2B5EF4-FFF2-40B4-BE49-F238E27FC236}">
                <a16:creationId xmlns:a16="http://schemas.microsoft.com/office/drawing/2014/main" id="{4B1A66C3-E716-4960-990F-5627F0943ACE}"/>
              </a:ext>
            </a:extLst>
          </p:cNvPr>
          <p:cNvSpPr>
            <a:spLocks/>
          </p:cNvSpPr>
          <p:nvPr/>
        </p:nvSpPr>
        <p:spPr bwMode="auto">
          <a:xfrm>
            <a:off x="258763" y="264795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0" name="bk object 113">
            <a:extLst>
              <a:ext uri="{FF2B5EF4-FFF2-40B4-BE49-F238E27FC236}">
                <a16:creationId xmlns:a16="http://schemas.microsoft.com/office/drawing/2014/main" id="{A027FF5B-17CA-41DC-AE0F-3C98E7B35561}"/>
              </a:ext>
            </a:extLst>
          </p:cNvPr>
          <p:cNvSpPr>
            <a:spLocks/>
          </p:cNvSpPr>
          <p:nvPr/>
        </p:nvSpPr>
        <p:spPr bwMode="auto">
          <a:xfrm>
            <a:off x="614363" y="277336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1" name="bk object 114">
            <a:extLst>
              <a:ext uri="{FF2B5EF4-FFF2-40B4-BE49-F238E27FC236}">
                <a16:creationId xmlns:a16="http://schemas.microsoft.com/office/drawing/2014/main" id="{851D5E5F-98C8-462F-BEFA-06CE59535F3A}"/>
              </a:ext>
            </a:extLst>
          </p:cNvPr>
          <p:cNvSpPr>
            <a:spLocks/>
          </p:cNvSpPr>
          <p:nvPr/>
        </p:nvSpPr>
        <p:spPr bwMode="auto">
          <a:xfrm>
            <a:off x="990600" y="2903538"/>
            <a:ext cx="36513"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79" y="30997"/>
                </a:lnTo>
                <a:lnTo>
                  <a:pt x="56053" y="20053"/>
                </a:lnTo>
                <a:lnTo>
                  <a:pt x="50814"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2" name="bk object 115">
            <a:extLst>
              <a:ext uri="{FF2B5EF4-FFF2-40B4-BE49-F238E27FC236}">
                <a16:creationId xmlns:a16="http://schemas.microsoft.com/office/drawing/2014/main" id="{438C16D4-E82D-4F7E-B675-E9C95137428B}"/>
              </a:ext>
            </a:extLst>
          </p:cNvPr>
          <p:cNvSpPr>
            <a:spLocks/>
          </p:cNvSpPr>
          <p:nvPr/>
        </p:nvSpPr>
        <p:spPr bwMode="auto">
          <a:xfrm>
            <a:off x="1390650" y="3041650"/>
            <a:ext cx="33338"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3" name="bk object 116">
            <a:extLst>
              <a:ext uri="{FF2B5EF4-FFF2-40B4-BE49-F238E27FC236}">
                <a16:creationId xmlns:a16="http://schemas.microsoft.com/office/drawing/2014/main" id="{2F5A4D92-2A3B-4C20-AD27-C2DE63CD81D6}"/>
              </a:ext>
            </a:extLst>
          </p:cNvPr>
          <p:cNvSpPr>
            <a:spLocks/>
          </p:cNvSpPr>
          <p:nvPr/>
        </p:nvSpPr>
        <p:spPr bwMode="auto">
          <a:xfrm>
            <a:off x="1811338" y="31797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4" name="bk object 117">
            <a:extLst>
              <a:ext uri="{FF2B5EF4-FFF2-40B4-BE49-F238E27FC236}">
                <a16:creationId xmlns:a16="http://schemas.microsoft.com/office/drawing/2014/main" id="{57AC2859-FA7A-46C1-90EA-66EF36868D34}"/>
              </a:ext>
            </a:extLst>
          </p:cNvPr>
          <p:cNvSpPr>
            <a:spLocks/>
          </p:cNvSpPr>
          <p:nvPr/>
        </p:nvSpPr>
        <p:spPr bwMode="auto">
          <a:xfrm>
            <a:off x="2259013" y="33226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5" name="bk object 118">
            <a:extLst>
              <a:ext uri="{FF2B5EF4-FFF2-40B4-BE49-F238E27FC236}">
                <a16:creationId xmlns:a16="http://schemas.microsoft.com/office/drawing/2014/main" id="{CA0C44F9-6145-468A-80F2-1F84DD0F459E}"/>
              </a:ext>
            </a:extLst>
          </p:cNvPr>
          <p:cNvSpPr>
            <a:spLocks/>
          </p:cNvSpPr>
          <p:nvPr/>
        </p:nvSpPr>
        <p:spPr bwMode="auto">
          <a:xfrm>
            <a:off x="2730500" y="346710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6" name="bk object 119">
            <a:extLst>
              <a:ext uri="{FF2B5EF4-FFF2-40B4-BE49-F238E27FC236}">
                <a16:creationId xmlns:a16="http://schemas.microsoft.com/office/drawing/2014/main" id="{E6A01E80-8D23-4E05-B479-491D0DA589CB}"/>
              </a:ext>
            </a:extLst>
          </p:cNvPr>
          <p:cNvSpPr>
            <a:spLocks/>
          </p:cNvSpPr>
          <p:nvPr/>
        </p:nvSpPr>
        <p:spPr bwMode="auto">
          <a:xfrm>
            <a:off x="3227388" y="36147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7" name="bk object 120">
            <a:extLst>
              <a:ext uri="{FF2B5EF4-FFF2-40B4-BE49-F238E27FC236}">
                <a16:creationId xmlns:a16="http://schemas.microsoft.com/office/drawing/2014/main" id="{0F95DB90-D5FA-4CAD-BDF1-6F1474328D37}"/>
              </a:ext>
            </a:extLst>
          </p:cNvPr>
          <p:cNvSpPr>
            <a:spLocks/>
          </p:cNvSpPr>
          <p:nvPr/>
        </p:nvSpPr>
        <p:spPr bwMode="auto">
          <a:xfrm>
            <a:off x="3751263" y="376396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8" name="bk object 121">
            <a:extLst>
              <a:ext uri="{FF2B5EF4-FFF2-40B4-BE49-F238E27FC236}">
                <a16:creationId xmlns:a16="http://schemas.microsoft.com/office/drawing/2014/main" id="{CFAA0E47-2506-414F-B9DE-C77073D88ECB}"/>
              </a:ext>
            </a:extLst>
          </p:cNvPr>
          <p:cNvSpPr>
            <a:spLocks/>
          </p:cNvSpPr>
          <p:nvPr/>
        </p:nvSpPr>
        <p:spPr bwMode="auto">
          <a:xfrm>
            <a:off x="4297363" y="39116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9" name="bk object 122">
            <a:extLst>
              <a:ext uri="{FF2B5EF4-FFF2-40B4-BE49-F238E27FC236}">
                <a16:creationId xmlns:a16="http://schemas.microsoft.com/office/drawing/2014/main" id="{E3E4080F-FE30-49C4-84F3-8C205301DE83}"/>
              </a:ext>
            </a:extLst>
          </p:cNvPr>
          <p:cNvSpPr>
            <a:spLocks/>
          </p:cNvSpPr>
          <p:nvPr/>
        </p:nvSpPr>
        <p:spPr bwMode="auto">
          <a:xfrm>
            <a:off x="4864100" y="40465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0" name="bk object 123">
            <a:extLst>
              <a:ext uri="{FF2B5EF4-FFF2-40B4-BE49-F238E27FC236}">
                <a16:creationId xmlns:a16="http://schemas.microsoft.com/office/drawing/2014/main" id="{67C1EC2F-2630-470E-9234-1CB66D4C3D4A}"/>
              </a:ext>
            </a:extLst>
          </p:cNvPr>
          <p:cNvSpPr>
            <a:spLocks/>
          </p:cNvSpPr>
          <p:nvPr/>
        </p:nvSpPr>
        <p:spPr bwMode="auto">
          <a:xfrm>
            <a:off x="5441950" y="4165600"/>
            <a:ext cx="33338"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1" name="bk object 124">
            <a:extLst>
              <a:ext uri="{FF2B5EF4-FFF2-40B4-BE49-F238E27FC236}">
                <a16:creationId xmlns:a16="http://schemas.microsoft.com/office/drawing/2014/main" id="{8D188D8A-1EBA-4C30-9AF1-AB923DD7B942}"/>
              </a:ext>
            </a:extLst>
          </p:cNvPr>
          <p:cNvSpPr>
            <a:spLocks/>
          </p:cNvSpPr>
          <p:nvPr/>
        </p:nvSpPr>
        <p:spPr bwMode="auto">
          <a:xfrm>
            <a:off x="6026150" y="42560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2" name="bk object 125">
            <a:extLst>
              <a:ext uri="{FF2B5EF4-FFF2-40B4-BE49-F238E27FC236}">
                <a16:creationId xmlns:a16="http://schemas.microsoft.com/office/drawing/2014/main" id="{7D1B97DE-E0D1-45D7-A6EF-2FE1EA007AC3}"/>
              </a:ext>
            </a:extLst>
          </p:cNvPr>
          <p:cNvSpPr>
            <a:spLocks/>
          </p:cNvSpPr>
          <p:nvPr/>
        </p:nvSpPr>
        <p:spPr bwMode="auto">
          <a:xfrm>
            <a:off x="6605588" y="43100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3" name="bk object 126">
            <a:extLst>
              <a:ext uri="{FF2B5EF4-FFF2-40B4-BE49-F238E27FC236}">
                <a16:creationId xmlns:a16="http://schemas.microsoft.com/office/drawing/2014/main" id="{BA3541C3-EE1E-4773-BA69-609CD2D610D8}"/>
              </a:ext>
            </a:extLst>
          </p:cNvPr>
          <p:cNvSpPr>
            <a:spLocks/>
          </p:cNvSpPr>
          <p:nvPr/>
        </p:nvSpPr>
        <p:spPr bwMode="auto">
          <a:xfrm>
            <a:off x="7175500" y="43195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4" name="bk object 127">
            <a:extLst>
              <a:ext uri="{FF2B5EF4-FFF2-40B4-BE49-F238E27FC236}">
                <a16:creationId xmlns:a16="http://schemas.microsoft.com/office/drawing/2014/main" id="{7133D077-C87F-4F5A-9E72-CA4EAEE5AF8E}"/>
              </a:ext>
            </a:extLst>
          </p:cNvPr>
          <p:cNvSpPr>
            <a:spLocks/>
          </p:cNvSpPr>
          <p:nvPr/>
        </p:nvSpPr>
        <p:spPr bwMode="auto">
          <a:xfrm>
            <a:off x="7723188" y="428625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5" name="bk object 128">
            <a:extLst>
              <a:ext uri="{FF2B5EF4-FFF2-40B4-BE49-F238E27FC236}">
                <a16:creationId xmlns:a16="http://schemas.microsoft.com/office/drawing/2014/main" id="{CC00432F-CE79-4F7C-8136-4C6335C3D939}"/>
              </a:ext>
            </a:extLst>
          </p:cNvPr>
          <p:cNvSpPr>
            <a:spLocks/>
          </p:cNvSpPr>
          <p:nvPr/>
        </p:nvSpPr>
        <p:spPr bwMode="auto">
          <a:xfrm>
            <a:off x="8247063" y="41989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6" y="20056"/>
                </a:lnTo>
                <a:lnTo>
                  <a:pt x="50814" y="10366"/>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6" name="bk object 129">
            <a:extLst>
              <a:ext uri="{FF2B5EF4-FFF2-40B4-BE49-F238E27FC236}">
                <a16:creationId xmlns:a16="http://schemas.microsoft.com/office/drawing/2014/main" id="{7CF853E8-13F2-4F82-AA7D-E3C6EBA68274}"/>
              </a:ext>
            </a:extLst>
          </p:cNvPr>
          <p:cNvSpPr>
            <a:spLocks/>
          </p:cNvSpPr>
          <p:nvPr/>
        </p:nvSpPr>
        <p:spPr bwMode="auto">
          <a:xfrm>
            <a:off x="8739188" y="40655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7" name="bk object 130">
            <a:extLst>
              <a:ext uri="{FF2B5EF4-FFF2-40B4-BE49-F238E27FC236}">
                <a16:creationId xmlns:a16="http://schemas.microsoft.com/office/drawing/2014/main" id="{21CCC7B7-3CBC-41FD-8E26-F0F1157E614C}"/>
              </a:ext>
            </a:extLst>
          </p:cNvPr>
          <p:cNvSpPr>
            <a:spLocks/>
          </p:cNvSpPr>
          <p:nvPr/>
        </p:nvSpPr>
        <p:spPr bwMode="auto">
          <a:xfrm>
            <a:off x="9199563" y="3884613"/>
            <a:ext cx="34925"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8" name="bk object 131">
            <a:extLst>
              <a:ext uri="{FF2B5EF4-FFF2-40B4-BE49-F238E27FC236}">
                <a16:creationId xmlns:a16="http://schemas.microsoft.com/office/drawing/2014/main" id="{6793906D-CDD7-4EC6-8C37-6B14C0CD4919}"/>
              </a:ext>
            </a:extLst>
          </p:cNvPr>
          <p:cNvSpPr>
            <a:spLocks/>
          </p:cNvSpPr>
          <p:nvPr/>
        </p:nvSpPr>
        <p:spPr bwMode="auto">
          <a:xfrm>
            <a:off x="9621838" y="365125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9" name="bk object 132">
            <a:extLst>
              <a:ext uri="{FF2B5EF4-FFF2-40B4-BE49-F238E27FC236}">
                <a16:creationId xmlns:a16="http://schemas.microsoft.com/office/drawing/2014/main" id="{47EF3BAE-EAB7-4378-A07E-A386440D1CAE}"/>
              </a:ext>
            </a:extLst>
          </p:cNvPr>
          <p:cNvSpPr>
            <a:spLocks/>
          </p:cNvSpPr>
          <p:nvPr/>
        </p:nvSpPr>
        <p:spPr bwMode="auto">
          <a:xfrm>
            <a:off x="10007600" y="3370263"/>
            <a:ext cx="36513"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79" y="30997"/>
                </a:lnTo>
                <a:lnTo>
                  <a:pt x="56052" y="20050"/>
                </a:lnTo>
                <a:lnTo>
                  <a:pt x="50809"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0" name="bk object 133">
            <a:extLst>
              <a:ext uri="{FF2B5EF4-FFF2-40B4-BE49-F238E27FC236}">
                <a16:creationId xmlns:a16="http://schemas.microsoft.com/office/drawing/2014/main" id="{6371EDF5-7462-4B5D-9C87-774E919E8F4E}"/>
              </a:ext>
            </a:extLst>
          </p:cNvPr>
          <p:cNvSpPr>
            <a:spLocks/>
          </p:cNvSpPr>
          <p:nvPr/>
        </p:nvSpPr>
        <p:spPr bwMode="auto">
          <a:xfrm>
            <a:off x="10355263" y="30368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1" name="bk object 134">
            <a:extLst>
              <a:ext uri="{FF2B5EF4-FFF2-40B4-BE49-F238E27FC236}">
                <a16:creationId xmlns:a16="http://schemas.microsoft.com/office/drawing/2014/main" id="{966752DA-8950-41AF-83C4-16864406BC6D}"/>
              </a:ext>
            </a:extLst>
          </p:cNvPr>
          <p:cNvSpPr>
            <a:spLocks/>
          </p:cNvSpPr>
          <p:nvPr/>
        </p:nvSpPr>
        <p:spPr bwMode="auto">
          <a:xfrm>
            <a:off x="10663238" y="26558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2" name="bk object 135">
            <a:extLst>
              <a:ext uri="{FF2B5EF4-FFF2-40B4-BE49-F238E27FC236}">
                <a16:creationId xmlns:a16="http://schemas.microsoft.com/office/drawing/2014/main" id="{E3520F4E-2F05-4918-A618-D21B7F9ED481}"/>
              </a:ext>
            </a:extLst>
          </p:cNvPr>
          <p:cNvSpPr>
            <a:spLocks/>
          </p:cNvSpPr>
          <p:nvPr/>
        </p:nvSpPr>
        <p:spPr bwMode="auto">
          <a:xfrm>
            <a:off x="10936288" y="223043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3" name="bk object 136">
            <a:extLst>
              <a:ext uri="{FF2B5EF4-FFF2-40B4-BE49-F238E27FC236}">
                <a16:creationId xmlns:a16="http://schemas.microsoft.com/office/drawing/2014/main" id="{F5B87B2E-7681-4D62-AE53-1A4B1872C46A}"/>
              </a:ext>
            </a:extLst>
          </p:cNvPr>
          <p:cNvSpPr>
            <a:spLocks/>
          </p:cNvSpPr>
          <p:nvPr/>
        </p:nvSpPr>
        <p:spPr bwMode="auto">
          <a:xfrm>
            <a:off x="44450" y="2659063"/>
            <a:ext cx="33338"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4" name="bk object 137">
            <a:extLst>
              <a:ext uri="{FF2B5EF4-FFF2-40B4-BE49-F238E27FC236}">
                <a16:creationId xmlns:a16="http://schemas.microsoft.com/office/drawing/2014/main" id="{BACEE854-D804-4A5D-ABCA-56D0CADD1C1C}"/>
              </a:ext>
            </a:extLst>
          </p:cNvPr>
          <p:cNvSpPr>
            <a:spLocks/>
          </p:cNvSpPr>
          <p:nvPr/>
        </p:nvSpPr>
        <p:spPr bwMode="auto">
          <a:xfrm>
            <a:off x="354013" y="27749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5"/>
                </a:lnTo>
                <a:lnTo>
                  <a:pt x="56057" y="20048"/>
                </a:lnTo>
                <a:lnTo>
                  <a:pt x="50818" y="10358"/>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5" name="bk object 138">
            <a:extLst>
              <a:ext uri="{FF2B5EF4-FFF2-40B4-BE49-F238E27FC236}">
                <a16:creationId xmlns:a16="http://schemas.microsoft.com/office/drawing/2014/main" id="{1978B839-6CCD-4E24-A0D0-AC930182E927}"/>
              </a:ext>
            </a:extLst>
          </p:cNvPr>
          <p:cNvSpPr>
            <a:spLocks/>
          </p:cNvSpPr>
          <p:nvPr/>
        </p:nvSpPr>
        <p:spPr bwMode="auto">
          <a:xfrm>
            <a:off x="687388" y="2903538"/>
            <a:ext cx="34925"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6" name="bk object 139">
            <a:extLst>
              <a:ext uri="{FF2B5EF4-FFF2-40B4-BE49-F238E27FC236}">
                <a16:creationId xmlns:a16="http://schemas.microsoft.com/office/drawing/2014/main" id="{D153691B-2529-4773-95CA-BC8BA03FDC61}"/>
              </a:ext>
            </a:extLst>
          </p:cNvPr>
          <p:cNvSpPr>
            <a:spLocks/>
          </p:cNvSpPr>
          <p:nvPr/>
        </p:nvSpPr>
        <p:spPr bwMode="auto">
          <a:xfrm>
            <a:off x="1046163" y="3041650"/>
            <a:ext cx="34925"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7" name="bk object 140">
            <a:extLst>
              <a:ext uri="{FF2B5EF4-FFF2-40B4-BE49-F238E27FC236}">
                <a16:creationId xmlns:a16="http://schemas.microsoft.com/office/drawing/2014/main" id="{1A152ABD-B517-474A-8B69-CC3C5CEC07EE}"/>
              </a:ext>
            </a:extLst>
          </p:cNvPr>
          <p:cNvSpPr>
            <a:spLocks/>
          </p:cNvSpPr>
          <p:nvPr/>
        </p:nvSpPr>
        <p:spPr bwMode="auto">
          <a:xfrm>
            <a:off x="1428750" y="3186113"/>
            <a:ext cx="33338"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8" name="bk object 141">
            <a:extLst>
              <a:ext uri="{FF2B5EF4-FFF2-40B4-BE49-F238E27FC236}">
                <a16:creationId xmlns:a16="http://schemas.microsoft.com/office/drawing/2014/main" id="{89F616FA-B96D-4B15-B6EF-101DC5996446}"/>
              </a:ext>
            </a:extLst>
          </p:cNvPr>
          <p:cNvSpPr>
            <a:spLocks/>
          </p:cNvSpPr>
          <p:nvPr/>
        </p:nvSpPr>
        <p:spPr bwMode="auto">
          <a:xfrm>
            <a:off x="1833563" y="33353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9" name="bk object 142">
            <a:extLst>
              <a:ext uri="{FF2B5EF4-FFF2-40B4-BE49-F238E27FC236}">
                <a16:creationId xmlns:a16="http://schemas.microsoft.com/office/drawing/2014/main" id="{D1725E7C-4766-4361-B64D-A27D07A03ECA}"/>
              </a:ext>
            </a:extLst>
          </p:cNvPr>
          <p:cNvSpPr>
            <a:spLocks/>
          </p:cNvSpPr>
          <p:nvPr/>
        </p:nvSpPr>
        <p:spPr bwMode="auto">
          <a:xfrm>
            <a:off x="2265363" y="34909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0" name="bk object 143">
            <a:extLst>
              <a:ext uri="{FF2B5EF4-FFF2-40B4-BE49-F238E27FC236}">
                <a16:creationId xmlns:a16="http://schemas.microsoft.com/office/drawing/2014/main" id="{D46CE088-B124-4F9A-89D5-3BD3E14DFD84}"/>
              </a:ext>
            </a:extLst>
          </p:cNvPr>
          <p:cNvSpPr>
            <a:spLocks/>
          </p:cNvSpPr>
          <p:nvPr/>
        </p:nvSpPr>
        <p:spPr bwMode="auto">
          <a:xfrm>
            <a:off x="2722563" y="3646488"/>
            <a:ext cx="33337"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1" name="bk object 144">
            <a:extLst>
              <a:ext uri="{FF2B5EF4-FFF2-40B4-BE49-F238E27FC236}">
                <a16:creationId xmlns:a16="http://schemas.microsoft.com/office/drawing/2014/main" id="{BCC45F46-76FF-4E07-A0B1-F0DC1A973539}"/>
              </a:ext>
            </a:extLst>
          </p:cNvPr>
          <p:cNvSpPr>
            <a:spLocks/>
          </p:cNvSpPr>
          <p:nvPr/>
        </p:nvSpPr>
        <p:spPr bwMode="auto">
          <a:xfrm>
            <a:off x="3205163" y="380841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5" y="30992"/>
                </a:lnTo>
                <a:lnTo>
                  <a:pt x="56061" y="20049"/>
                </a:lnTo>
                <a:lnTo>
                  <a:pt x="50819"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2" name="bk object 145">
            <a:extLst>
              <a:ext uri="{FF2B5EF4-FFF2-40B4-BE49-F238E27FC236}">
                <a16:creationId xmlns:a16="http://schemas.microsoft.com/office/drawing/2014/main" id="{0C357E5C-54A3-4FD2-A3D0-79CC87DEDC2C}"/>
              </a:ext>
            </a:extLst>
          </p:cNvPr>
          <p:cNvSpPr>
            <a:spLocks/>
          </p:cNvSpPr>
          <p:nvPr/>
        </p:nvSpPr>
        <p:spPr bwMode="auto">
          <a:xfrm>
            <a:off x="3714750" y="3968750"/>
            <a:ext cx="33338"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3" name="bk object 146">
            <a:extLst>
              <a:ext uri="{FF2B5EF4-FFF2-40B4-BE49-F238E27FC236}">
                <a16:creationId xmlns:a16="http://schemas.microsoft.com/office/drawing/2014/main" id="{715A5843-CA56-4980-B45F-B0881486F2F1}"/>
              </a:ext>
            </a:extLst>
          </p:cNvPr>
          <p:cNvSpPr>
            <a:spLocks/>
          </p:cNvSpPr>
          <p:nvPr/>
        </p:nvSpPr>
        <p:spPr bwMode="auto">
          <a:xfrm>
            <a:off x="4249738" y="41275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4" name="bk object 147">
            <a:extLst>
              <a:ext uri="{FF2B5EF4-FFF2-40B4-BE49-F238E27FC236}">
                <a16:creationId xmlns:a16="http://schemas.microsoft.com/office/drawing/2014/main" id="{3979CA7F-CBAF-44E7-9D26-2CB4D41334D2}"/>
              </a:ext>
            </a:extLst>
          </p:cNvPr>
          <p:cNvSpPr>
            <a:spLocks/>
          </p:cNvSpPr>
          <p:nvPr/>
        </p:nvSpPr>
        <p:spPr bwMode="auto">
          <a:xfrm>
            <a:off x="4805363" y="42751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5" name="bk object 148">
            <a:extLst>
              <a:ext uri="{FF2B5EF4-FFF2-40B4-BE49-F238E27FC236}">
                <a16:creationId xmlns:a16="http://schemas.microsoft.com/office/drawing/2014/main" id="{1D46CFE7-110D-4F39-9234-7AAD46299EB8}"/>
              </a:ext>
            </a:extLst>
          </p:cNvPr>
          <p:cNvSpPr>
            <a:spLocks/>
          </p:cNvSpPr>
          <p:nvPr/>
        </p:nvSpPr>
        <p:spPr bwMode="auto">
          <a:xfrm>
            <a:off x="5376863" y="44069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6" name="bk object 149">
            <a:extLst>
              <a:ext uri="{FF2B5EF4-FFF2-40B4-BE49-F238E27FC236}">
                <a16:creationId xmlns:a16="http://schemas.microsoft.com/office/drawing/2014/main" id="{43D5CD85-7368-4722-BFEC-89EDB0D3AD90}"/>
              </a:ext>
            </a:extLst>
          </p:cNvPr>
          <p:cNvSpPr>
            <a:spLocks/>
          </p:cNvSpPr>
          <p:nvPr/>
        </p:nvSpPr>
        <p:spPr bwMode="auto">
          <a:xfrm>
            <a:off x="5954713" y="451008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7" name="bk object 150">
            <a:extLst>
              <a:ext uri="{FF2B5EF4-FFF2-40B4-BE49-F238E27FC236}">
                <a16:creationId xmlns:a16="http://schemas.microsoft.com/office/drawing/2014/main" id="{1C03DA2B-BBF5-48D6-865E-1160C4194193}"/>
              </a:ext>
            </a:extLst>
          </p:cNvPr>
          <p:cNvSpPr>
            <a:spLocks/>
          </p:cNvSpPr>
          <p:nvPr/>
        </p:nvSpPr>
        <p:spPr bwMode="auto">
          <a:xfrm>
            <a:off x="6532563" y="458311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8" name="bk object 151">
            <a:extLst>
              <a:ext uri="{FF2B5EF4-FFF2-40B4-BE49-F238E27FC236}">
                <a16:creationId xmlns:a16="http://schemas.microsoft.com/office/drawing/2014/main" id="{FF93C6E1-6D7F-4D05-B239-9D3B99C68A82}"/>
              </a:ext>
            </a:extLst>
          </p:cNvPr>
          <p:cNvSpPr>
            <a:spLocks/>
          </p:cNvSpPr>
          <p:nvPr/>
        </p:nvSpPr>
        <p:spPr bwMode="auto">
          <a:xfrm>
            <a:off x="7099300" y="46148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9" name="bk object 152">
            <a:extLst>
              <a:ext uri="{FF2B5EF4-FFF2-40B4-BE49-F238E27FC236}">
                <a16:creationId xmlns:a16="http://schemas.microsoft.com/office/drawing/2014/main" id="{1EA12D2F-7F0D-49CB-879D-38AFC70C68A2}"/>
              </a:ext>
            </a:extLst>
          </p:cNvPr>
          <p:cNvSpPr>
            <a:spLocks/>
          </p:cNvSpPr>
          <p:nvPr/>
        </p:nvSpPr>
        <p:spPr bwMode="auto">
          <a:xfrm>
            <a:off x="7653338" y="46021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6" y="20054"/>
                </a:lnTo>
                <a:lnTo>
                  <a:pt x="50814" y="10366"/>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0" name="bk object 153">
            <a:extLst>
              <a:ext uri="{FF2B5EF4-FFF2-40B4-BE49-F238E27FC236}">
                <a16:creationId xmlns:a16="http://schemas.microsoft.com/office/drawing/2014/main" id="{FC4E7767-D03D-4A6F-B1A9-274CD50C0E98}"/>
              </a:ext>
            </a:extLst>
          </p:cNvPr>
          <p:cNvSpPr>
            <a:spLocks/>
          </p:cNvSpPr>
          <p:nvPr/>
        </p:nvSpPr>
        <p:spPr bwMode="auto">
          <a:xfrm>
            <a:off x="8185150" y="454501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1" name="bk object 154">
            <a:extLst>
              <a:ext uri="{FF2B5EF4-FFF2-40B4-BE49-F238E27FC236}">
                <a16:creationId xmlns:a16="http://schemas.microsoft.com/office/drawing/2014/main" id="{7EAE8646-8D75-4E01-B5AD-6F89E88D013C}"/>
              </a:ext>
            </a:extLst>
          </p:cNvPr>
          <p:cNvSpPr>
            <a:spLocks/>
          </p:cNvSpPr>
          <p:nvPr/>
        </p:nvSpPr>
        <p:spPr bwMode="auto">
          <a:xfrm>
            <a:off x="8691563" y="44402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2" name="bk object 155">
            <a:extLst>
              <a:ext uri="{FF2B5EF4-FFF2-40B4-BE49-F238E27FC236}">
                <a16:creationId xmlns:a16="http://schemas.microsoft.com/office/drawing/2014/main" id="{0D49C3E3-77B9-473E-A660-649618C49F5B}"/>
              </a:ext>
            </a:extLst>
          </p:cNvPr>
          <p:cNvSpPr>
            <a:spLocks/>
          </p:cNvSpPr>
          <p:nvPr/>
        </p:nvSpPr>
        <p:spPr bwMode="auto">
          <a:xfrm>
            <a:off x="9167813" y="42910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3" name="bk object 156">
            <a:extLst>
              <a:ext uri="{FF2B5EF4-FFF2-40B4-BE49-F238E27FC236}">
                <a16:creationId xmlns:a16="http://schemas.microsoft.com/office/drawing/2014/main" id="{CE2FE03F-E7A3-4A9F-BF94-3FBB6E18EF88}"/>
              </a:ext>
            </a:extLst>
          </p:cNvPr>
          <p:cNvSpPr>
            <a:spLocks/>
          </p:cNvSpPr>
          <p:nvPr/>
        </p:nvSpPr>
        <p:spPr bwMode="auto">
          <a:xfrm>
            <a:off x="9613900" y="40941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4" name="bk object 157">
            <a:extLst>
              <a:ext uri="{FF2B5EF4-FFF2-40B4-BE49-F238E27FC236}">
                <a16:creationId xmlns:a16="http://schemas.microsoft.com/office/drawing/2014/main" id="{B85D01FE-6696-48FD-A132-D04C57643875}"/>
              </a:ext>
            </a:extLst>
          </p:cNvPr>
          <p:cNvSpPr>
            <a:spLocks/>
          </p:cNvSpPr>
          <p:nvPr/>
        </p:nvSpPr>
        <p:spPr bwMode="auto">
          <a:xfrm>
            <a:off x="10026650" y="3849688"/>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5" name="bk object 158">
            <a:extLst>
              <a:ext uri="{FF2B5EF4-FFF2-40B4-BE49-F238E27FC236}">
                <a16:creationId xmlns:a16="http://schemas.microsoft.com/office/drawing/2014/main" id="{C3E09B32-BAFD-483A-B7DC-88B3D9B18D24}"/>
              </a:ext>
            </a:extLst>
          </p:cNvPr>
          <p:cNvSpPr>
            <a:spLocks/>
          </p:cNvSpPr>
          <p:nvPr/>
        </p:nvSpPr>
        <p:spPr bwMode="auto">
          <a:xfrm>
            <a:off x="10402888" y="355758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6" name="bk object 159">
            <a:extLst>
              <a:ext uri="{FF2B5EF4-FFF2-40B4-BE49-F238E27FC236}">
                <a16:creationId xmlns:a16="http://schemas.microsoft.com/office/drawing/2014/main" id="{2EFA3651-CBA3-4F89-BBB9-9F752A165208}"/>
              </a:ext>
            </a:extLst>
          </p:cNvPr>
          <p:cNvSpPr>
            <a:spLocks/>
          </p:cNvSpPr>
          <p:nvPr/>
        </p:nvSpPr>
        <p:spPr bwMode="auto">
          <a:xfrm>
            <a:off x="10745788" y="32146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7" name="bk object 160">
            <a:extLst>
              <a:ext uri="{FF2B5EF4-FFF2-40B4-BE49-F238E27FC236}">
                <a16:creationId xmlns:a16="http://schemas.microsoft.com/office/drawing/2014/main" id="{34A29C7E-27BA-4076-AD20-5A4E695B49E5}"/>
              </a:ext>
            </a:extLst>
          </p:cNvPr>
          <p:cNvSpPr>
            <a:spLocks/>
          </p:cNvSpPr>
          <p:nvPr/>
        </p:nvSpPr>
        <p:spPr bwMode="auto">
          <a:xfrm>
            <a:off x="11049000" y="2824163"/>
            <a:ext cx="33338"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0" y="0"/>
                </a:moveTo>
                <a:lnTo>
                  <a:pt x="20053" y="1226"/>
                </a:lnTo>
                <a:lnTo>
                  <a:pt x="10362" y="6465"/>
                </a:lnTo>
                <a:lnTo>
                  <a:pt x="3179" y="15325"/>
                </a:lnTo>
                <a:lnTo>
                  <a:pt x="0" y="26281"/>
                </a:lnTo>
                <a:lnTo>
                  <a:pt x="1226" y="37225"/>
                </a:lnTo>
                <a:lnTo>
                  <a:pt x="6465" y="46912"/>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8" name="bk object 161">
            <a:extLst>
              <a:ext uri="{FF2B5EF4-FFF2-40B4-BE49-F238E27FC236}">
                <a16:creationId xmlns:a16="http://schemas.microsoft.com/office/drawing/2014/main" id="{F98B2909-D9CC-4BB8-94E5-47F7EA97C5BE}"/>
              </a:ext>
            </a:extLst>
          </p:cNvPr>
          <p:cNvSpPr>
            <a:spLocks/>
          </p:cNvSpPr>
          <p:nvPr/>
        </p:nvSpPr>
        <p:spPr bwMode="auto">
          <a:xfrm>
            <a:off x="11320463" y="2386013"/>
            <a:ext cx="33337"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9" name="bk object 162">
            <a:extLst>
              <a:ext uri="{FF2B5EF4-FFF2-40B4-BE49-F238E27FC236}">
                <a16:creationId xmlns:a16="http://schemas.microsoft.com/office/drawing/2014/main" id="{A6C2F837-0954-4659-B636-55F7A2EA9D4E}"/>
              </a:ext>
            </a:extLst>
          </p:cNvPr>
          <p:cNvSpPr>
            <a:spLocks/>
          </p:cNvSpPr>
          <p:nvPr/>
        </p:nvSpPr>
        <p:spPr bwMode="auto">
          <a:xfrm>
            <a:off x="179388" y="27892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0" name="bk object 163">
            <a:extLst>
              <a:ext uri="{FF2B5EF4-FFF2-40B4-BE49-F238E27FC236}">
                <a16:creationId xmlns:a16="http://schemas.microsoft.com/office/drawing/2014/main" id="{A6791599-64B5-40C3-8D40-B074AD8C83A2}"/>
              </a:ext>
            </a:extLst>
          </p:cNvPr>
          <p:cNvSpPr>
            <a:spLocks/>
          </p:cNvSpPr>
          <p:nvPr/>
        </p:nvSpPr>
        <p:spPr bwMode="auto">
          <a:xfrm>
            <a:off x="463550" y="2903538"/>
            <a:ext cx="36513"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9" y="31001"/>
                </a:lnTo>
                <a:lnTo>
                  <a:pt x="56053" y="20054"/>
                </a:lnTo>
                <a:lnTo>
                  <a:pt x="50814"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1" name="bk object 164">
            <a:extLst>
              <a:ext uri="{FF2B5EF4-FFF2-40B4-BE49-F238E27FC236}">
                <a16:creationId xmlns:a16="http://schemas.microsoft.com/office/drawing/2014/main" id="{E5D8E844-A369-42C4-AD2D-D3E4D5FE3111}"/>
              </a:ext>
            </a:extLst>
          </p:cNvPr>
          <p:cNvSpPr>
            <a:spLocks/>
          </p:cNvSpPr>
          <p:nvPr/>
        </p:nvSpPr>
        <p:spPr bwMode="auto">
          <a:xfrm>
            <a:off x="774700" y="3030538"/>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2" name="bk object 165">
            <a:extLst>
              <a:ext uri="{FF2B5EF4-FFF2-40B4-BE49-F238E27FC236}">
                <a16:creationId xmlns:a16="http://schemas.microsoft.com/office/drawing/2014/main" id="{C1A58129-B198-447F-B5EF-BB6F942D8BA7}"/>
              </a:ext>
            </a:extLst>
          </p:cNvPr>
          <p:cNvSpPr>
            <a:spLocks/>
          </p:cNvSpPr>
          <p:nvPr/>
        </p:nvSpPr>
        <p:spPr bwMode="auto">
          <a:xfrm>
            <a:off x="1111250" y="3167063"/>
            <a:ext cx="36513"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3" name="bk object 166">
            <a:extLst>
              <a:ext uri="{FF2B5EF4-FFF2-40B4-BE49-F238E27FC236}">
                <a16:creationId xmlns:a16="http://schemas.microsoft.com/office/drawing/2014/main" id="{A56CB0F4-42F7-41FF-A450-4CFE80FEC509}"/>
              </a:ext>
            </a:extLst>
          </p:cNvPr>
          <p:cNvSpPr>
            <a:spLocks/>
          </p:cNvSpPr>
          <p:nvPr/>
        </p:nvSpPr>
        <p:spPr bwMode="auto">
          <a:xfrm>
            <a:off x="1473200" y="3314700"/>
            <a:ext cx="33338"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4" name="bk object 167">
            <a:extLst>
              <a:ext uri="{FF2B5EF4-FFF2-40B4-BE49-F238E27FC236}">
                <a16:creationId xmlns:a16="http://schemas.microsoft.com/office/drawing/2014/main" id="{51A5265B-F7EC-4973-8410-733202350236}"/>
              </a:ext>
            </a:extLst>
          </p:cNvPr>
          <p:cNvSpPr>
            <a:spLocks/>
          </p:cNvSpPr>
          <p:nvPr/>
        </p:nvSpPr>
        <p:spPr bwMode="auto">
          <a:xfrm>
            <a:off x="1860550" y="3468688"/>
            <a:ext cx="33338"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5" name="bk object 168">
            <a:extLst>
              <a:ext uri="{FF2B5EF4-FFF2-40B4-BE49-F238E27FC236}">
                <a16:creationId xmlns:a16="http://schemas.microsoft.com/office/drawing/2014/main" id="{A0828A4F-1520-4054-B092-D9265A4EED5A}"/>
              </a:ext>
            </a:extLst>
          </p:cNvPr>
          <p:cNvSpPr>
            <a:spLocks/>
          </p:cNvSpPr>
          <p:nvPr/>
        </p:nvSpPr>
        <p:spPr bwMode="auto">
          <a:xfrm>
            <a:off x="2273300" y="3627438"/>
            <a:ext cx="33338"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79" y="30997"/>
                </a:lnTo>
                <a:lnTo>
                  <a:pt x="56053" y="20050"/>
                </a:lnTo>
                <a:lnTo>
                  <a:pt x="50814"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6" name="bk object 169">
            <a:extLst>
              <a:ext uri="{FF2B5EF4-FFF2-40B4-BE49-F238E27FC236}">
                <a16:creationId xmlns:a16="http://schemas.microsoft.com/office/drawing/2014/main" id="{C9124AA1-7946-4D3E-A607-A514775CEC12}"/>
              </a:ext>
            </a:extLst>
          </p:cNvPr>
          <p:cNvSpPr>
            <a:spLocks/>
          </p:cNvSpPr>
          <p:nvPr/>
        </p:nvSpPr>
        <p:spPr bwMode="auto">
          <a:xfrm>
            <a:off x="2711450" y="3792538"/>
            <a:ext cx="33338"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7" name="bk object 170">
            <a:extLst>
              <a:ext uri="{FF2B5EF4-FFF2-40B4-BE49-F238E27FC236}">
                <a16:creationId xmlns:a16="http://schemas.microsoft.com/office/drawing/2014/main" id="{9E7FFA75-D38B-4018-8FBD-7942CA21ABC4}"/>
              </a:ext>
            </a:extLst>
          </p:cNvPr>
          <p:cNvSpPr>
            <a:spLocks/>
          </p:cNvSpPr>
          <p:nvPr/>
        </p:nvSpPr>
        <p:spPr bwMode="auto">
          <a:xfrm>
            <a:off x="3175000" y="3960813"/>
            <a:ext cx="36513"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8" name="bk object 171">
            <a:extLst>
              <a:ext uri="{FF2B5EF4-FFF2-40B4-BE49-F238E27FC236}">
                <a16:creationId xmlns:a16="http://schemas.microsoft.com/office/drawing/2014/main" id="{B6EECAA0-EDEF-44DB-9DCF-FFC4BFEEF6C9}"/>
              </a:ext>
            </a:extLst>
          </p:cNvPr>
          <p:cNvSpPr>
            <a:spLocks/>
          </p:cNvSpPr>
          <p:nvPr/>
        </p:nvSpPr>
        <p:spPr bwMode="auto">
          <a:xfrm>
            <a:off x="3665538" y="4127500"/>
            <a:ext cx="36512"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9" name="bk object 172">
            <a:extLst>
              <a:ext uri="{FF2B5EF4-FFF2-40B4-BE49-F238E27FC236}">
                <a16:creationId xmlns:a16="http://schemas.microsoft.com/office/drawing/2014/main" id="{3A1DA6C8-0703-43A1-844B-A3C335007CD3}"/>
              </a:ext>
            </a:extLst>
          </p:cNvPr>
          <p:cNvSpPr>
            <a:spLocks/>
          </p:cNvSpPr>
          <p:nvPr/>
        </p:nvSpPr>
        <p:spPr bwMode="auto">
          <a:xfrm>
            <a:off x="4184650" y="429101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0" name="bk object 173">
            <a:extLst>
              <a:ext uri="{FF2B5EF4-FFF2-40B4-BE49-F238E27FC236}">
                <a16:creationId xmlns:a16="http://schemas.microsoft.com/office/drawing/2014/main" id="{ECD4F51C-B36C-49E3-BB05-076D46A7AC68}"/>
              </a:ext>
            </a:extLst>
          </p:cNvPr>
          <p:cNvSpPr>
            <a:spLocks/>
          </p:cNvSpPr>
          <p:nvPr/>
        </p:nvSpPr>
        <p:spPr bwMode="auto">
          <a:xfrm>
            <a:off x="4724400" y="444500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1" name="bk object 174">
            <a:extLst>
              <a:ext uri="{FF2B5EF4-FFF2-40B4-BE49-F238E27FC236}">
                <a16:creationId xmlns:a16="http://schemas.microsoft.com/office/drawing/2014/main" id="{F8CA85D5-C8A4-4C2A-B211-69657BEB11AE}"/>
              </a:ext>
            </a:extLst>
          </p:cNvPr>
          <p:cNvSpPr>
            <a:spLocks/>
          </p:cNvSpPr>
          <p:nvPr/>
        </p:nvSpPr>
        <p:spPr bwMode="auto">
          <a:xfrm>
            <a:off x="5281613" y="45847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2" name="bk object 175">
            <a:extLst>
              <a:ext uri="{FF2B5EF4-FFF2-40B4-BE49-F238E27FC236}">
                <a16:creationId xmlns:a16="http://schemas.microsoft.com/office/drawing/2014/main" id="{AC90369D-D46E-4CC8-A6A3-AE5E8193E0FB}"/>
              </a:ext>
            </a:extLst>
          </p:cNvPr>
          <p:cNvSpPr>
            <a:spLocks/>
          </p:cNvSpPr>
          <p:nvPr/>
        </p:nvSpPr>
        <p:spPr bwMode="auto">
          <a:xfrm>
            <a:off x="5846763" y="46990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3" name="bk object 176">
            <a:extLst>
              <a:ext uri="{FF2B5EF4-FFF2-40B4-BE49-F238E27FC236}">
                <a16:creationId xmlns:a16="http://schemas.microsoft.com/office/drawing/2014/main" id="{A10D0BF7-C85A-445C-B384-015976DA9C40}"/>
              </a:ext>
            </a:extLst>
          </p:cNvPr>
          <p:cNvSpPr>
            <a:spLocks/>
          </p:cNvSpPr>
          <p:nvPr/>
        </p:nvSpPr>
        <p:spPr bwMode="auto">
          <a:xfrm>
            <a:off x="6415088" y="47863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4" name="bk object 177">
            <a:extLst>
              <a:ext uri="{FF2B5EF4-FFF2-40B4-BE49-F238E27FC236}">
                <a16:creationId xmlns:a16="http://schemas.microsoft.com/office/drawing/2014/main" id="{7FF0C058-F403-4908-A6D0-16CC88F869E7}"/>
              </a:ext>
            </a:extLst>
          </p:cNvPr>
          <p:cNvSpPr>
            <a:spLocks/>
          </p:cNvSpPr>
          <p:nvPr/>
        </p:nvSpPr>
        <p:spPr bwMode="auto">
          <a:xfrm>
            <a:off x="6980238" y="48339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5" name="bk object 178">
            <a:extLst>
              <a:ext uri="{FF2B5EF4-FFF2-40B4-BE49-F238E27FC236}">
                <a16:creationId xmlns:a16="http://schemas.microsoft.com/office/drawing/2014/main" id="{39C99C3D-06D5-414E-B600-3DC6B86B589E}"/>
              </a:ext>
            </a:extLst>
          </p:cNvPr>
          <p:cNvSpPr>
            <a:spLocks/>
          </p:cNvSpPr>
          <p:nvPr/>
        </p:nvSpPr>
        <p:spPr bwMode="auto">
          <a:xfrm>
            <a:off x="7532688" y="484505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6" name="bk object 179">
            <a:extLst>
              <a:ext uri="{FF2B5EF4-FFF2-40B4-BE49-F238E27FC236}">
                <a16:creationId xmlns:a16="http://schemas.microsoft.com/office/drawing/2014/main" id="{37FB2E82-0BFE-4A78-8A14-D5C648295DBF}"/>
              </a:ext>
            </a:extLst>
          </p:cNvPr>
          <p:cNvSpPr>
            <a:spLocks/>
          </p:cNvSpPr>
          <p:nvPr/>
        </p:nvSpPr>
        <p:spPr bwMode="auto">
          <a:xfrm>
            <a:off x="8069263" y="48133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7" name="bk object 180">
            <a:extLst>
              <a:ext uri="{FF2B5EF4-FFF2-40B4-BE49-F238E27FC236}">
                <a16:creationId xmlns:a16="http://schemas.microsoft.com/office/drawing/2014/main" id="{162AAB6E-57A9-4CA1-B3B5-4FF65E325D83}"/>
              </a:ext>
            </a:extLst>
          </p:cNvPr>
          <p:cNvSpPr>
            <a:spLocks/>
          </p:cNvSpPr>
          <p:nvPr/>
        </p:nvSpPr>
        <p:spPr bwMode="auto">
          <a:xfrm>
            <a:off x="8583613" y="47371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8" name="bk object 181">
            <a:extLst>
              <a:ext uri="{FF2B5EF4-FFF2-40B4-BE49-F238E27FC236}">
                <a16:creationId xmlns:a16="http://schemas.microsoft.com/office/drawing/2014/main" id="{7050CEFE-A75B-4F2F-9D5E-F9B82656F999}"/>
              </a:ext>
            </a:extLst>
          </p:cNvPr>
          <p:cNvSpPr>
            <a:spLocks/>
          </p:cNvSpPr>
          <p:nvPr/>
        </p:nvSpPr>
        <p:spPr bwMode="auto">
          <a:xfrm>
            <a:off x="9074150" y="46180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9" name="bk object 182">
            <a:extLst>
              <a:ext uri="{FF2B5EF4-FFF2-40B4-BE49-F238E27FC236}">
                <a16:creationId xmlns:a16="http://schemas.microsoft.com/office/drawing/2014/main" id="{06A19661-BE2A-43C1-9EFE-01132411D94D}"/>
              </a:ext>
            </a:extLst>
          </p:cNvPr>
          <p:cNvSpPr>
            <a:spLocks/>
          </p:cNvSpPr>
          <p:nvPr/>
        </p:nvSpPr>
        <p:spPr bwMode="auto">
          <a:xfrm>
            <a:off x="9537700" y="445611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0" name="bk object 183">
            <a:extLst>
              <a:ext uri="{FF2B5EF4-FFF2-40B4-BE49-F238E27FC236}">
                <a16:creationId xmlns:a16="http://schemas.microsoft.com/office/drawing/2014/main" id="{8DC425D1-D509-4EBD-A0B8-3A5BA4F58CC0}"/>
              </a:ext>
            </a:extLst>
          </p:cNvPr>
          <p:cNvSpPr>
            <a:spLocks/>
          </p:cNvSpPr>
          <p:nvPr/>
        </p:nvSpPr>
        <p:spPr bwMode="auto">
          <a:xfrm>
            <a:off x="9974263" y="42497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1" name="bk object 184">
            <a:extLst>
              <a:ext uri="{FF2B5EF4-FFF2-40B4-BE49-F238E27FC236}">
                <a16:creationId xmlns:a16="http://schemas.microsoft.com/office/drawing/2014/main" id="{B688BD19-7460-43D8-B52D-B03F77346F8F}"/>
              </a:ext>
            </a:extLst>
          </p:cNvPr>
          <p:cNvSpPr>
            <a:spLocks/>
          </p:cNvSpPr>
          <p:nvPr/>
        </p:nvSpPr>
        <p:spPr bwMode="auto">
          <a:xfrm>
            <a:off x="10380663" y="399891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2" name="bk object 185">
            <a:extLst>
              <a:ext uri="{FF2B5EF4-FFF2-40B4-BE49-F238E27FC236}">
                <a16:creationId xmlns:a16="http://schemas.microsoft.com/office/drawing/2014/main" id="{0D362179-17AF-4437-A8F1-0FE753D0F41A}"/>
              </a:ext>
            </a:extLst>
          </p:cNvPr>
          <p:cNvSpPr>
            <a:spLocks/>
          </p:cNvSpPr>
          <p:nvPr/>
        </p:nvSpPr>
        <p:spPr bwMode="auto">
          <a:xfrm>
            <a:off x="10752138" y="369728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3" name="bk object 186">
            <a:extLst>
              <a:ext uri="{FF2B5EF4-FFF2-40B4-BE49-F238E27FC236}">
                <a16:creationId xmlns:a16="http://schemas.microsoft.com/office/drawing/2014/main" id="{0A54A9D6-B68B-4E6B-8088-5875452F1260}"/>
              </a:ext>
            </a:extLst>
          </p:cNvPr>
          <p:cNvSpPr>
            <a:spLocks/>
          </p:cNvSpPr>
          <p:nvPr/>
        </p:nvSpPr>
        <p:spPr bwMode="auto">
          <a:xfrm>
            <a:off x="11093450" y="334645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4" name="bk object 187">
            <a:extLst>
              <a:ext uri="{FF2B5EF4-FFF2-40B4-BE49-F238E27FC236}">
                <a16:creationId xmlns:a16="http://schemas.microsoft.com/office/drawing/2014/main" id="{039EE2C4-4EEB-423A-BB71-41826AEDDD52}"/>
              </a:ext>
            </a:extLst>
          </p:cNvPr>
          <p:cNvSpPr>
            <a:spLocks/>
          </p:cNvSpPr>
          <p:nvPr/>
        </p:nvSpPr>
        <p:spPr bwMode="auto">
          <a:xfrm>
            <a:off x="11396663" y="2946400"/>
            <a:ext cx="33337"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5" name="bk object 188">
            <a:extLst>
              <a:ext uri="{FF2B5EF4-FFF2-40B4-BE49-F238E27FC236}">
                <a16:creationId xmlns:a16="http://schemas.microsoft.com/office/drawing/2014/main" id="{FA8C65E3-6F52-4E9F-AB11-63F4E5F9F176}"/>
              </a:ext>
            </a:extLst>
          </p:cNvPr>
          <p:cNvSpPr>
            <a:spLocks/>
          </p:cNvSpPr>
          <p:nvPr/>
        </p:nvSpPr>
        <p:spPr bwMode="auto">
          <a:xfrm>
            <a:off x="11666538" y="24955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6" name="bk object 189">
            <a:extLst>
              <a:ext uri="{FF2B5EF4-FFF2-40B4-BE49-F238E27FC236}">
                <a16:creationId xmlns:a16="http://schemas.microsoft.com/office/drawing/2014/main" id="{1D518044-0181-4DA7-83EA-0D916782438C}"/>
              </a:ext>
            </a:extLst>
          </p:cNvPr>
          <p:cNvSpPr>
            <a:spLocks/>
          </p:cNvSpPr>
          <p:nvPr/>
        </p:nvSpPr>
        <p:spPr bwMode="auto">
          <a:xfrm>
            <a:off x="109538" y="2843213"/>
            <a:ext cx="36512"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7" name="bk object 190">
            <a:extLst>
              <a:ext uri="{FF2B5EF4-FFF2-40B4-BE49-F238E27FC236}">
                <a16:creationId xmlns:a16="http://schemas.microsoft.com/office/drawing/2014/main" id="{33596E0A-0C6C-4F07-BB55-9C8D6883F494}"/>
              </a:ext>
            </a:extLst>
          </p:cNvPr>
          <p:cNvSpPr>
            <a:spLocks/>
          </p:cNvSpPr>
          <p:nvPr/>
        </p:nvSpPr>
        <p:spPr bwMode="auto">
          <a:xfrm>
            <a:off x="338138" y="2932113"/>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8" name="bk object 191">
            <a:extLst>
              <a:ext uri="{FF2B5EF4-FFF2-40B4-BE49-F238E27FC236}">
                <a16:creationId xmlns:a16="http://schemas.microsoft.com/office/drawing/2014/main" id="{46BB1A84-BDCC-4791-B2BD-1C657686EF21}"/>
              </a:ext>
            </a:extLst>
          </p:cNvPr>
          <p:cNvSpPr>
            <a:spLocks/>
          </p:cNvSpPr>
          <p:nvPr/>
        </p:nvSpPr>
        <p:spPr bwMode="auto">
          <a:xfrm>
            <a:off x="595313" y="30368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9" name="bk object 192">
            <a:extLst>
              <a:ext uri="{FF2B5EF4-FFF2-40B4-BE49-F238E27FC236}">
                <a16:creationId xmlns:a16="http://schemas.microsoft.com/office/drawing/2014/main" id="{69025B18-B4A9-4D58-BC03-F32748A4293B}"/>
              </a:ext>
            </a:extLst>
          </p:cNvPr>
          <p:cNvSpPr>
            <a:spLocks/>
          </p:cNvSpPr>
          <p:nvPr/>
        </p:nvSpPr>
        <p:spPr bwMode="auto">
          <a:xfrm>
            <a:off x="881063" y="3155950"/>
            <a:ext cx="33337"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0" name="bk object 193">
            <a:extLst>
              <a:ext uri="{FF2B5EF4-FFF2-40B4-BE49-F238E27FC236}">
                <a16:creationId xmlns:a16="http://schemas.microsoft.com/office/drawing/2014/main" id="{A3C534BF-1D31-40AF-8C53-8A3A4BE76267}"/>
              </a:ext>
            </a:extLst>
          </p:cNvPr>
          <p:cNvSpPr>
            <a:spLocks/>
          </p:cNvSpPr>
          <p:nvPr/>
        </p:nvSpPr>
        <p:spPr bwMode="auto">
          <a:xfrm>
            <a:off x="1192213" y="3289300"/>
            <a:ext cx="34925"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1" name="bk object 194">
            <a:extLst>
              <a:ext uri="{FF2B5EF4-FFF2-40B4-BE49-F238E27FC236}">
                <a16:creationId xmlns:a16="http://schemas.microsoft.com/office/drawing/2014/main" id="{5E94E754-627A-4764-A9EA-27AABA7C55AC}"/>
              </a:ext>
            </a:extLst>
          </p:cNvPr>
          <p:cNvSpPr>
            <a:spLocks/>
          </p:cNvSpPr>
          <p:nvPr/>
        </p:nvSpPr>
        <p:spPr bwMode="auto">
          <a:xfrm>
            <a:off x="1530350" y="3433763"/>
            <a:ext cx="33338"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2" name="bk object 195">
            <a:extLst>
              <a:ext uri="{FF2B5EF4-FFF2-40B4-BE49-F238E27FC236}">
                <a16:creationId xmlns:a16="http://schemas.microsoft.com/office/drawing/2014/main" id="{B8D52A74-97B9-4BCC-96F3-78DDF54442EE}"/>
              </a:ext>
            </a:extLst>
          </p:cNvPr>
          <p:cNvSpPr>
            <a:spLocks/>
          </p:cNvSpPr>
          <p:nvPr/>
        </p:nvSpPr>
        <p:spPr bwMode="auto">
          <a:xfrm>
            <a:off x="1893888" y="35861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3" name="bk object 196">
            <a:extLst>
              <a:ext uri="{FF2B5EF4-FFF2-40B4-BE49-F238E27FC236}">
                <a16:creationId xmlns:a16="http://schemas.microsoft.com/office/drawing/2014/main" id="{5B7B029F-70E4-44C6-BC71-C8320F023DFB}"/>
              </a:ext>
            </a:extLst>
          </p:cNvPr>
          <p:cNvSpPr>
            <a:spLocks/>
          </p:cNvSpPr>
          <p:nvPr/>
        </p:nvSpPr>
        <p:spPr bwMode="auto">
          <a:xfrm>
            <a:off x="2286000" y="374650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4" name="bk object 197">
            <a:extLst>
              <a:ext uri="{FF2B5EF4-FFF2-40B4-BE49-F238E27FC236}">
                <a16:creationId xmlns:a16="http://schemas.microsoft.com/office/drawing/2014/main" id="{39AD698A-AF8C-4D93-96C4-1EE4FF1BFF2B}"/>
              </a:ext>
            </a:extLst>
          </p:cNvPr>
          <p:cNvSpPr>
            <a:spLocks/>
          </p:cNvSpPr>
          <p:nvPr/>
        </p:nvSpPr>
        <p:spPr bwMode="auto">
          <a:xfrm>
            <a:off x="2703513" y="3913188"/>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5" name="bk object 198">
            <a:extLst>
              <a:ext uri="{FF2B5EF4-FFF2-40B4-BE49-F238E27FC236}">
                <a16:creationId xmlns:a16="http://schemas.microsoft.com/office/drawing/2014/main" id="{4BD6957C-E880-4E6E-AEB1-40B43BE96C63}"/>
              </a:ext>
            </a:extLst>
          </p:cNvPr>
          <p:cNvSpPr>
            <a:spLocks/>
          </p:cNvSpPr>
          <p:nvPr/>
        </p:nvSpPr>
        <p:spPr bwMode="auto">
          <a:xfrm>
            <a:off x="3148013" y="4081463"/>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6" name="bk object 199">
            <a:extLst>
              <a:ext uri="{FF2B5EF4-FFF2-40B4-BE49-F238E27FC236}">
                <a16:creationId xmlns:a16="http://schemas.microsoft.com/office/drawing/2014/main" id="{C3C3BB5B-3FB8-4CB8-8102-2D6D0A338467}"/>
              </a:ext>
            </a:extLst>
          </p:cNvPr>
          <p:cNvSpPr>
            <a:spLocks/>
          </p:cNvSpPr>
          <p:nvPr/>
        </p:nvSpPr>
        <p:spPr bwMode="auto">
          <a:xfrm>
            <a:off x="3617913" y="4249738"/>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7" name="bk object 200">
            <a:extLst>
              <a:ext uri="{FF2B5EF4-FFF2-40B4-BE49-F238E27FC236}">
                <a16:creationId xmlns:a16="http://schemas.microsoft.com/office/drawing/2014/main" id="{80F5AFF9-C6F2-497A-A75D-792739D03994}"/>
              </a:ext>
            </a:extLst>
          </p:cNvPr>
          <p:cNvSpPr>
            <a:spLocks/>
          </p:cNvSpPr>
          <p:nvPr/>
        </p:nvSpPr>
        <p:spPr bwMode="auto">
          <a:xfrm>
            <a:off x="4110038" y="44132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8" name="bk object 201">
            <a:extLst>
              <a:ext uri="{FF2B5EF4-FFF2-40B4-BE49-F238E27FC236}">
                <a16:creationId xmlns:a16="http://schemas.microsoft.com/office/drawing/2014/main" id="{DCC5E5EF-395E-4D19-AF6A-E64E07862CD6}"/>
              </a:ext>
            </a:extLst>
          </p:cNvPr>
          <p:cNvSpPr>
            <a:spLocks/>
          </p:cNvSpPr>
          <p:nvPr/>
        </p:nvSpPr>
        <p:spPr bwMode="auto">
          <a:xfrm>
            <a:off x="4629150" y="457041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9" name="bk object 202">
            <a:extLst>
              <a:ext uri="{FF2B5EF4-FFF2-40B4-BE49-F238E27FC236}">
                <a16:creationId xmlns:a16="http://schemas.microsoft.com/office/drawing/2014/main" id="{3E6ED764-F0FE-4446-BC63-B5C9ED2A2F4A}"/>
              </a:ext>
            </a:extLst>
          </p:cNvPr>
          <p:cNvSpPr>
            <a:spLocks/>
          </p:cNvSpPr>
          <p:nvPr/>
        </p:nvSpPr>
        <p:spPr bwMode="auto">
          <a:xfrm>
            <a:off x="5168900" y="47132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0" name="bk object 203">
            <a:extLst>
              <a:ext uri="{FF2B5EF4-FFF2-40B4-BE49-F238E27FC236}">
                <a16:creationId xmlns:a16="http://schemas.microsoft.com/office/drawing/2014/main" id="{54F805B4-CB87-4C16-9941-96AC1655A168}"/>
              </a:ext>
            </a:extLst>
          </p:cNvPr>
          <p:cNvSpPr>
            <a:spLocks/>
          </p:cNvSpPr>
          <p:nvPr/>
        </p:nvSpPr>
        <p:spPr bwMode="auto">
          <a:xfrm>
            <a:off x="5719763" y="483711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0997"/>
                </a:lnTo>
                <a:lnTo>
                  <a:pt x="56053" y="20053"/>
                </a:lnTo>
                <a:lnTo>
                  <a:pt x="50814"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1" name="bk object 204">
            <a:extLst>
              <a:ext uri="{FF2B5EF4-FFF2-40B4-BE49-F238E27FC236}">
                <a16:creationId xmlns:a16="http://schemas.microsoft.com/office/drawing/2014/main" id="{4541C362-1851-4647-84AA-F019618F9AED}"/>
              </a:ext>
            </a:extLst>
          </p:cNvPr>
          <p:cNvSpPr>
            <a:spLocks/>
          </p:cNvSpPr>
          <p:nvPr/>
        </p:nvSpPr>
        <p:spPr bwMode="auto">
          <a:xfrm>
            <a:off x="6275388" y="49339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2" name="bk object 205">
            <a:extLst>
              <a:ext uri="{FF2B5EF4-FFF2-40B4-BE49-F238E27FC236}">
                <a16:creationId xmlns:a16="http://schemas.microsoft.com/office/drawing/2014/main" id="{596C9349-5C80-4F76-A765-28A6D6C4936F}"/>
              </a:ext>
            </a:extLst>
          </p:cNvPr>
          <p:cNvSpPr>
            <a:spLocks/>
          </p:cNvSpPr>
          <p:nvPr/>
        </p:nvSpPr>
        <p:spPr bwMode="auto">
          <a:xfrm>
            <a:off x="6832600" y="49990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3" name="bk object 206">
            <a:extLst>
              <a:ext uri="{FF2B5EF4-FFF2-40B4-BE49-F238E27FC236}">
                <a16:creationId xmlns:a16="http://schemas.microsoft.com/office/drawing/2014/main" id="{6ED7DD4D-883F-481A-B9ED-D27A90FA90E1}"/>
              </a:ext>
            </a:extLst>
          </p:cNvPr>
          <p:cNvSpPr>
            <a:spLocks/>
          </p:cNvSpPr>
          <p:nvPr/>
        </p:nvSpPr>
        <p:spPr bwMode="auto">
          <a:xfrm>
            <a:off x="7380288" y="50292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4" name="bk object 207">
            <a:extLst>
              <a:ext uri="{FF2B5EF4-FFF2-40B4-BE49-F238E27FC236}">
                <a16:creationId xmlns:a16="http://schemas.microsoft.com/office/drawing/2014/main" id="{0A8CD6E5-B9EE-43E5-B061-3822EDD4EB0C}"/>
              </a:ext>
            </a:extLst>
          </p:cNvPr>
          <p:cNvSpPr>
            <a:spLocks/>
          </p:cNvSpPr>
          <p:nvPr/>
        </p:nvSpPr>
        <p:spPr bwMode="auto">
          <a:xfrm>
            <a:off x="7916863" y="501808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5" name="bk object 208">
            <a:extLst>
              <a:ext uri="{FF2B5EF4-FFF2-40B4-BE49-F238E27FC236}">
                <a16:creationId xmlns:a16="http://schemas.microsoft.com/office/drawing/2014/main" id="{5A470211-0CA6-4C3B-8192-B97FF16A2CC5}"/>
              </a:ext>
            </a:extLst>
          </p:cNvPr>
          <p:cNvSpPr>
            <a:spLocks/>
          </p:cNvSpPr>
          <p:nvPr/>
        </p:nvSpPr>
        <p:spPr bwMode="auto">
          <a:xfrm>
            <a:off x="8434388" y="49704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6" name="bk object 209">
            <a:extLst>
              <a:ext uri="{FF2B5EF4-FFF2-40B4-BE49-F238E27FC236}">
                <a16:creationId xmlns:a16="http://schemas.microsoft.com/office/drawing/2014/main" id="{E8547D6D-8BFF-4E99-8389-DE397F7C563A}"/>
              </a:ext>
            </a:extLst>
          </p:cNvPr>
          <p:cNvSpPr>
            <a:spLocks/>
          </p:cNvSpPr>
          <p:nvPr/>
        </p:nvSpPr>
        <p:spPr bwMode="auto">
          <a:xfrm>
            <a:off x="8934450" y="4881563"/>
            <a:ext cx="33338"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7" name="bk object 210">
            <a:extLst>
              <a:ext uri="{FF2B5EF4-FFF2-40B4-BE49-F238E27FC236}">
                <a16:creationId xmlns:a16="http://schemas.microsoft.com/office/drawing/2014/main" id="{443AFEF9-471B-4B30-821E-E30B0CDE7FE0}"/>
              </a:ext>
            </a:extLst>
          </p:cNvPr>
          <p:cNvSpPr>
            <a:spLocks/>
          </p:cNvSpPr>
          <p:nvPr/>
        </p:nvSpPr>
        <p:spPr bwMode="auto">
          <a:xfrm>
            <a:off x="9410700" y="474980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8" name="bk object 211">
            <a:extLst>
              <a:ext uri="{FF2B5EF4-FFF2-40B4-BE49-F238E27FC236}">
                <a16:creationId xmlns:a16="http://schemas.microsoft.com/office/drawing/2014/main" id="{F3D0AC91-5B60-46BE-A33B-46BC194A2E8E}"/>
              </a:ext>
            </a:extLst>
          </p:cNvPr>
          <p:cNvSpPr>
            <a:spLocks/>
          </p:cNvSpPr>
          <p:nvPr/>
        </p:nvSpPr>
        <p:spPr bwMode="auto">
          <a:xfrm>
            <a:off x="9863138" y="45783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9" name="bk object 212">
            <a:extLst>
              <a:ext uri="{FF2B5EF4-FFF2-40B4-BE49-F238E27FC236}">
                <a16:creationId xmlns:a16="http://schemas.microsoft.com/office/drawing/2014/main" id="{E35F915B-40F8-427B-B1BF-A89C4C99BE09}"/>
              </a:ext>
            </a:extLst>
          </p:cNvPr>
          <p:cNvSpPr>
            <a:spLocks/>
          </p:cNvSpPr>
          <p:nvPr/>
        </p:nvSpPr>
        <p:spPr bwMode="auto">
          <a:xfrm>
            <a:off x="10293350" y="43640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0" name="bk object 213">
            <a:extLst>
              <a:ext uri="{FF2B5EF4-FFF2-40B4-BE49-F238E27FC236}">
                <a16:creationId xmlns:a16="http://schemas.microsoft.com/office/drawing/2014/main" id="{B734462B-74A6-460B-A3C3-EEE236D774A1}"/>
              </a:ext>
            </a:extLst>
          </p:cNvPr>
          <p:cNvSpPr>
            <a:spLocks/>
          </p:cNvSpPr>
          <p:nvPr/>
        </p:nvSpPr>
        <p:spPr bwMode="auto">
          <a:xfrm>
            <a:off x="10694988" y="41068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0"/>
                </a:lnTo>
                <a:lnTo>
                  <a:pt x="10366"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1" name="bk object 214">
            <a:extLst>
              <a:ext uri="{FF2B5EF4-FFF2-40B4-BE49-F238E27FC236}">
                <a16:creationId xmlns:a16="http://schemas.microsoft.com/office/drawing/2014/main" id="{C7F7F82E-5029-48B5-9EA6-243E1F336842}"/>
              </a:ext>
            </a:extLst>
          </p:cNvPr>
          <p:cNvSpPr>
            <a:spLocks/>
          </p:cNvSpPr>
          <p:nvPr/>
        </p:nvSpPr>
        <p:spPr bwMode="auto">
          <a:xfrm>
            <a:off x="11068050" y="3798888"/>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2" name="bk object 215">
            <a:extLst>
              <a:ext uri="{FF2B5EF4-FFF2-40B4-BE49-F238E27FC236}">
                <a16:creationId xmlns:a16="http://schemas.microsoft.com/office/drawing/2014/main" id="{8EC56F41-8009-4C5B-B739-D7FE1B6B56B4}"/>
              </a:ext>
            </a:extLst>
          </p:cNvPr>
          <p:cNvSpPr>
            <a:spLocks/>
          </p:cNvSpPr>
          <p:nvPr/>
        </p:nvSpPr>
        <p:spPr bwMode="auto">
          <a:xfrm>
            <a:off x="11409363" y="3440113"/>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3" name="bk object 216">
            <a:extLst>
              <a:ext uri="{FF2B5EF4-FFF2-40B4-BE49-F238E27FC236}">
                <a16:creationId xmlns:a16="http://schemas.microsoft.com/office/drawing/2014/main" id="{3F5AC50A-29DA-47AD-8C8C-008E41DA5B7B}"/>
              </a:ext>
            </a:extLst>
          </p:cNvPr>
          <p:cNvSpPr>
            <a:spLocks/>
          </p:cNvSpPr>
          <p:nvPr/>
        </p:nvSpPr>
        <p:spPr bwMode="auto">
          <a:xfrm>
            <a:off x="11714163" y="3028950"/>
            <a:ext cx="33337"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79" y="31001"/>
                </a:lnTo>
                <a:lnTo>
                  <a:pt x="56052" y="20056"/>
                </a:lnTo>
                <a:lnTo>
                  <a:pt x="50809" y="10366"/>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4" name="bk object 217">
            <a:extLst>
              <a:ext uri="{FF2B5EF4-FFF2-40B4-BE49-F238E27FC236}">
                <a16:creationId xmlns:a16="http://schemas.microsoft.com/office/drawing/2014/main" id="{C3D2C409-599B-4C24-8783-B06B1C50EEAB}"/>
              </a:ext>
            </a:extLst>
          </p:cNvPr>
          <p:cNvSpPr>
            <a:spLocks/>
          </p:cNvSpPr>
          <p:nvPr/>
        </p:nvSpPr>
        <p:spPr bwMode="auto">
          <a:xfrm>
            <a:off x="11987213" y="25669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5" name="bk object 218">
            <a:extLst>
              <a:ext uri="{FF2B5EF4-FFF2-40B4-BE49-F238E27FC236}">
                <a16:creationId xmlns:a16="http://schemas.microsoft.com/office/drawing/2014/main" id="{E6EFC33A-5FBB-4274-B4FF-A94E96993D98}"/>
              </a:ext>
            </a:extLst>
          </p:cNvPr>
          <p:cNvSpPr>
            <a:spLocks/>
          </p:cNvSpPr>
          <p:nvPr/>
        </p:nvSpPr>
        <p:spPr bwMode="auto">
          <a:xfrm>
            <a:off x="522288" y="3084513"/>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6" name="bk object 219">
            <a:extLst>
              <a:ext uri="{FF2B5EF4-FFF2-40B4-BE49-F238E27FC236}">
                <a16:creationId xmlns:a16="http://schemas.microsoft.com/office/drawing/2014/main" id="{911DF013-8793-43A0-A1CB-5CD360F52954}"/>
              </a:ext>
            </a:extLst>
          </p:cNvPr>
          <p:cNvSpPr>
            <a:spLocks/>
          </p:cNvSpPr>
          <p:nvPr/>
        </p:nvSpPr>
        <p:spPr bwMode="auto">
          <a:xfrm>
            <a:off x="749300" y="3179763"/>
            <a:ext cx="36513"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7" name="bk object 220">
            <a:extLst>
              <a:ext uri="{FF2B5EF4-FFF2-40B4-BE49-F238E27FC236}">
                <a16:creationId xmlns:a16="http://schemas.microsoft.com/office/drawing/2014/main" id="{90752B54-D9FF-42CC-B583-CAEF9E6ABA6D}"/>
              </a:ext>
            </a:extLst>
          </p:cNvPr>
          <p:cNvSpPr>
            <a:spLocks/>
          </p:cNvSpPr>
          <p:nvPr/>
        </p:nvSpPr>
        <p:spPr bwMode="auto">
          <a:xfrm>
            <a:off x="1008063" y="3287713"/>
            <a:ext cx="33337"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8" name="bk object 221">
            <a:extLst>
              <a:ext uri="{FF2B5EF4-FFF2-40B4-BE49-F238E27FC236}">
                <a16:creationId xmlns:a16="http://schemas.microsoft.com/office/drawing/2014/main" id="{E7A967BC-EA62-4FA2-AF08-62D12BAA6EA3}"/>
              </a:ext>
            </a:extLst>
          </p:cNvPr>
          <p:cNvSpPr>
            <a:spLocks/>
          </p:cNvSpPr>
          <p:nvPr/>
        </p:nvSpPr>
        <p:spPr bwMode="auto">
          <a:xfrm>
            <a:off x="1290638" y="34115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9" name="bk object 222">
            <a:extLst>
              <a:ext uri="{FF2B5EF4-FFF2-40B4-BE49-F238E27FC236}">
                <a16:creationId xmlns:a16="http://schemas.microsoft.com/office/drawing/2014/main" id="{6B331704-37BF-483D-8073-FBE7A58C378D}"/>
              </a:ext>
            </a:extLst>
          </p:cNvPr>
          <p:cNvSpPr>
            <a:spLocks/>
          </p:cNvSpPr>
          <p:nvPr/>
        </p:nvSpPr>
        <p:spPr bwMode="auto">
          <a:xfrm>
            <a:off x="1604963" y="3549650"/>
            <a:ext cx="33337"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0" name="bk object 223">
            <a:extLst>
              <a:ext uri="{FF2B5EF4-FFF2-40B4-BE49-F238E27FC236}">
                <a16:creationId xmlns:a16="http://schemas.microsoft.com/office/drawing/2014/main" id="{3DCDE718-1F5F-479C-930B-4EF56ACA8341}"/>
              </a:ext>
            </a:extLst>
          </p:cNvPr>
          <p:cNvSpPr>
            <a:spLocks/>
          </p:cNvSpPr>
          <p:nvPr/>
        </p:nvSpPr>
        <p:spPr bwMode="auto">
          <a:xfrm>
            <a:off x="1943100" y="3695700"/>
            <a:ext cx="36513"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1" name="bk object 224">
            <a:extLst>
              <a:ext uri="{FF2B5EF4-FFF2-40B4-BE49-F238E27FC236}">
                <a16:creationId xmlns:a16="http://schemas.microsoft.com/office/drawing/2014/main" id="{1368FFF4-2397-4248-8387-FB134028F09D}"/>
              </a:ext>
            </a:extLst>
          </p:cNvPr>
          <p:cNvSpPr>
            <a:spLocks/>
          </p:cNvSpPr>
          <p:nvPr/>
        </p:nvSpPr>
        <p:spPr bwMode="auto">
          <a:xfrm>
            <a:off x="2309813" y="385286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2" name="bk object 225">
            <a:extLst>
              <a:ext uri="{FF2B5EF4-FFF2-40B4-BE49-F238E27FC236}">
                <a16:creationId xmlns:a16="http://schemas.microsoft.com/office/drawing/2014/main" id="{4BFD22E9-67EB-490E-9F33-28EF977BA8A2}"/>
              </a:ext>
            </a:extLst>
          </p:cNvPr>
          <p:cNvSpPr>
            <a:spLocks/>
          </p:cNvSpPr>
          <p:nvPr/>
        </p:nvSpPr>
        <p:spPr bwMode="auto">
          <a:xfrm>
            <a:off x="2703513" y="4014788"/>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3" name="bk object 226">
            <a:extLst>
              <a:ext uri="{FF2B5EF4-FFF2-40B4-BE49-F238E27FC236}">
                <a16:creationId xmlns:a16="http://schemas.microsoft.com/office/drawing/2014/main" id="{7505811C-D79A-4CA0-A3C3-0A7BFBA98BF5}"/>
              </a:ext>
            </a:extLst>
          </p:cNvPr>
          <p:cNvSpPr>
            <a:spLocks/>
          </p:cNvSpPr>
          <p:nvPr/>
        </p:nvSpPr>
        <p:spPr bwMode="auto">
          <a:xfrm>
            <a:off x="3124200" y="41798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4" name="bk object 227">
            <a:extLst>
              <a:ext uri="{FF2B5EF4-FFF2-40B4-BE49-F238E27FC236}">
                <a16:creationId xmlns:a16="http://schemas.microsoft.com/office/drawing/2014/main" id="{AB9D38AD-0FDF-4B12-A5AD-12C25A57DA9D}"/>
              </a:ext>
            </a:extLst>
          </p:cNvPr>
          <p:cNvSpPr>
            <a:spLocks/>
          </p:cNvSpPr>
          <p:nvPr/>
        </p:nvSpPr>
        <p:spPr bwMode="auto">
          <a:xfrm>
            <a:off x="3570288" y="4344988"/>
            <a:ext cx="34925"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5" name="bk object 228">
            <a:extLst>
              <a:ext uri="{FF2B5EF4-FFF2-40B4-BE49-F238E27FC236}">
                <a16:creationId xmlns:a16="http://schemas.microsoft.com/office/drawing/2014/main" id="{C7AA1E3A-AE7B-4BA8-B379-114CCA294189}"/>
              </a:ext>
            </a:extLst>
          </p:cNvPr>
          <p:cNvSpPr>
            <a:spLocks/>
          </p:cNvSpPr>
          <p:nvPr/>
        </p:nvSpPr>
        <p:spPr bwMode="auto">
          <a:xfrm>
            <a:off x="4043363" y="450850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6" name="bk object 229">
            <a:extLst>
              <a:ext uri="{FF2B5EF4-FFF2-40B4-BE49-F238E27FC236}">
                <a16:creationId xmlns:a16="http://schemas.microsoft.com/office/drawing/2014/main" id="{90AD1252-0654-49D8-A5EE-C7C48C454FF2}"/>
              </a:ext>
            </a:extLst>
          </p:cNvPr>
          <p:cNvSpPr>
            <a:spLocks/>
          </p:cNvSpPr>
          <p:nvPr/>
        </p:nvSpPr>
        <p:spPr bwMode="auto">
          <a:xfrm>
            <a:off x="4535488" y="46624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7" name="bk object 230">
            <a:extLst>
              <a:ext uri="{FF2B5EF4-FFF2-40B4-BE49-F238E27FC236}">
                <a16:creationId xmlns:a16="http://schemas.microsoft.com/office/drawing/2014/main" id="{F66197F1-CC00-4247-85BF-391414CDB253}"/>
              </a:ext>
            </a:extLst>
          </p:cNvPr>
          <p:cNvSpPr>
            <a:spLocks/>
          </p:cNvSpPr>
          <p:nvPr/>
        </p:nvSpPr>
        <p:spPr bwMode="auto">
          <a:xfrm>
            <a:off x="5049838" y="48069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8" name="bk object 231">
            <a:extLst>
              <a:ext uri="{FF2B5EF4-FFF2-40B4-BE49-F238E27FC236}">
                <a16:creationId xmlns:a16="http://schemas.microsoft.com/office/drawing/2014/main" id="{5782A013-87C0-4071-B21E-D76253DFB368}"/>
              </a:ext>
            </a:extLst>
          </p:cNvPr>
          <p:cNvSpPr>
            <a:spLocks/>
          </p:cNvSpPr>
          <p:nvPr/>
        </p:nvSpPr>
        <p:spPr bwMode="auto">
          <a:xfrm>
            <a:off x="5581650" y="493553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9" name="bk object 232">
            <a:extLst>
              <a:ext uri="{FF2B5EF4-FFF2-40B4-BE49-F238E27FC236}">
                <a16:creationId xmlns:a16="http://schemas.microsoft.com/office/drawing/2014/main" id="{A36EDF9D-3F7A-4F52-88B9-C21FBA5C21A5}"/>
              </a:ext>
            </a:extLst>
          </p:cNvPr>
          <p:cNvSpPr>
            <a:spLocks/>
          </p:cNvSpPr>
          <p:nvPr/>
        </p:nvSpPr>
        <p:spPr bwMode="auto">
          <a:xfrm>
            <a:off x="6122988" y="50419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3"/>
                </a:lnTo>
                <a:lnTo>
                  <a:pt x="10366"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0" name="bk object 233">
            <a:extLst>
              <a:ext uri="{FF2B5EF4-FFF2-40B4-BE49-F238E27FC236}">
                <a16:creationId xmlns:a16="http://schemas.microsoft.com/office/drawing/2014/main" id="{E1E188C9-9AD1-4311-AB7A-AC73A1469379}"/>
              </a:ext>
            </a:extLst>
          </p:cNvPr>
          <p:cNvSpPr>
            <a:spLocks/>
          </p:cNvSpPr>
          <p:nvPr/>
        </p:nvSpPr>
        <p:spPr bwMode="auto">
          <a:xfrm>
            <a:off x="6665913" y="51196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1" name="bk object 234">
            <a:extLst>
              <a:ext uri="{FF2B5EF4-FFF2-40B4-BE49-F238E27FC236}">
                <a16:creationId xmlns:a16="http://schemas.microsoft.com/office/drawing/2014/main" id="{4DF12077-A67C-4007-BB6B-EF0A9F33E0F8}"/>
              </a:ext>
            </a:extLst>
          </p:cNvPr>
          <p:cNvSpPr>
            <a:spLocks/>
          </p:cNvSpPr>
          <p:nvPr/>
        </p:nvSpPr>
        <p:spPr bwMode="auto">
          <a:xfrm>
            <a:off x="7207250" y="5167313"/>
            <a:ext cx="33338"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2" name="bk object 235">
            <a:extLst>
              <a:ext uri="{FF2B5EF4-FFF2-40B4-BE49-F238E27FC236}">
                <a16:creationId xmlns:a16="http://schemas.microsoft.com/office/drawing/2014/main" id="{0CD70C04-3D65-42CA-8F74-A4A89077A55B}"/>
              </a:ext>
            </a:extLst>
          </p:cNvPr>
          <p:cNvSpPr>
            <a:spLocks/>
          </p:cNvSpPr>
          <p:nvPr/>
        </p:nvSpPr>
        <p:spPr bwMode="auto">
          <a:xfrm>
            <a:off x="7739063" y="51768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3" name="bk object 236">
            <a:extLst>
              <a:ext uri="{FF2B5EF4-FFF2-40B4-BE49-F238E27FC236}">
                <a16:creationId xmlns:a16="http://schemas.microsoft.com/office/drawing/2014/main" id="{D6EE9836-F124-4947-A8D7-F94075229F44}"/>
              </a:ext>
            </a:extLst>
          </p:cNvPr>
          <p:cNvSpPr>
            <a:spLocks/>
          </p:cNvSpPr>
          <p:nvPr/>
        </p:nvSpPr>
        <p:spPr bwMode="auto">
          <a:xfrm>
            <a:off x="8259763" y="5151438"/>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4" name="bk object 237">
            <a:extLst>
              <a:ext uri="{FF2B5EF4-FFF2-40B4-BE49-F238E27FC236}">
                <a16:creationId xmlns:a16="http://schemas.microsoft.com/office/drawing/2014/main" id="{BF1FAADB-E831-4E4A-ABA2-2C56C2605FA0}"/>
              </a:ext>
            </a:extLst>
          </p:cNvPr>
          <p:cNvSpPr>
            <a:spLocks/>
          </p:cNvSpPr>
          <p:nvPr/>
        </p:nvSpPr>
        <p:spPr bwMode="auto">
          <a:xfrm>
            <a:off x="8763000" y="50879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5" name="bk object 238">
            <a:extLst>
              <a:ext uri="{FF2B5EF4-FFF2-40B4-BE49-F238E27FC236}">
                <a16:creationId xmlns:a16="http://schemas.microsoft.com/office/drawing/2014/main" id="{E69AF14C-D431-4E89-B9DF-9FA38F9DE50D}"/>
              </a:ext>
            </a:extLst>
          </p:cNvPr>
          <p:cNvSpPr>
            <a:spLocks/>
          </p:cNvSpPr>
          <p:nvPr/>
        </p:nvSpPr>
        <p:spPr bwMode="auto">
          <a:xfrm>
            <a:off x="9247188" y="498633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6" name="bk object 239">
            <a:extLst>
              <a:ext uri="{FF2B5EF4-FFF2-40B4-BE49-F238E27FC236}">
                <a16:creationId xmlns:a16="http://schemas.microsoft.com/office/drawing/2014/main" id="{2EDB1DDC-B7B6-4D72-B1B5-1283A73A1BDC}"/>
              </a:ext>
            </a:extLst>
          </p:cNvPr>
          <p:cNvSpPr>
            <a:spLocks/>
          </p:cNvSpPr>
          <p:nvPr/>
        </p:nvSpPr>
        <p:spPr bwMode="auto">
          <a:xfrm>
            <a:off x="9715500" y="48466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7" name="bk object 240">
            <a:extLst>
              <a:ext uri="{FF2B5EF4-FFF2-40B4-BE49-F238E27FC236}">
                <a16:creationId xmlns:a16="http://schemas.microsoft.com/office/drawing/2014/main" id="{9A115474-1580-4F62-9F8D-229EE367015F}"/>
              </a:ext>
            </a:extLst>
          </p:cNvPr>
          <p:cNvSpPr>
            <a:spLocks/>
          </p:cNvSpPr>
          <p:nvPr/>
        </p:nvSpPr>
        <p:spPr bwMode="auto">
          <a:xfrm>
            <a:off x="10160000" y="46672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8" name="bk object 241">
            <a:extLst>
              <a:ext uri="{FF2B5EF4-FFF2-40B4-BE49-F238E27FC236}">
                <a16:creationId xmlns:a16="http://schemas.microsoft.com/office/drawing/2014/main" id="{49D32E13-55DF-4316-931A-3F0BD1833A9B}"/>
              </a:ext>
            </a:extLst>
          </p:cNvPr>
          <p:cNvSpPr>
            <a:spLocks/>
          </p:cNvSpPr>
          <p:nvPr/>
        </p:nvSpPr>
        <p:spPr bwMode="auto">
          <a:xfrm>
            <a:off x="10585450" y="444500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9" name="bk object 242">
            <a:extLst>
              <a:ext uri="{FF2B5EF4-FFF2-40B4-BE49-F238E27FC236}">
                <a16:creationId xmlns:a16="http://schemas.microsoft.com/office/drawing/2014/main" id="{E28EE907-EED5-49C0-9CAE-E8F85CE09EEF}"/>
              </a:ext>
            </a:extLst>
          </p:cNvPr>
          <p:cNvSpPr>
            <a:spLocks/>
          </p:cNvSpPr>
          <p:nvPr/>
        </p:nvSpPr>
        <p:spPr bwMode="auto">
          <a:xfrm>
            <a:off x="10985500" y="41798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0" name="bk object 243">
            <a:extLst>
              <a:ext uri="{FF2B5EF4-FFF2-40B4-BE49-F238E27FC236}">
                <a16:creationId xmlns:a16="http://schemas.microsoft.com/office/drawing/2014/main" id="{E3A695F2-E8CB-4E96-BD6D-25610840F482}"/>
              </a:ext>
            </a:extLst>
          </p:cNvPr>
          <p:cNvSpPr>
            <a:spLocks/>
          </p:cNvSpPr>
          <p:nvPr/>
        </p:nvSpPr>
        <p:spPr bwMode="auto">
          <a:xfrm>
            <a:off x="11360150" y="3865563"/>
            <a:ext cx="33338"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1" name="bk object 244">
            <a:extLst>
              <a:ext uri="{FF2B5EF4-FFF2-40B4-BE49-F238E27FC236}">
                <a16:creationId xmlns:a16="http://schemas.microsoft.com/office/drawing/2014/main" id="{7B991A61-D1CF-4713-B9DB-F8A66F6FC300}"/>
              </a:ext>
            </a:extLst>
          </p:cNvPr>
          <p:cNvSpPr>
            <a:spLocks/>
          </p:cNvSpPr>
          <p:nvPr/>
        </p:nvSpPr>
        <p:spPr bwMode="auto">
          <a:xfrm>
            <a:off x="11701463" y="3497263"/>
            <a:ext cx="34925"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2" name="bk object 245">
            <a:extLst>
              <a:ext uri="{FF2B5EF4-FFF2-40B4-BE49-F238E27FC236}">
                <a16:creationId xmlns:a16="http://schemas.microsoft.com/office/drawing/2014/main" id="{3E536ABB-8174-40D2-849D-5BF629E5BF6B}"/>
              </a:ext>
            </a:extLst>
          </p:cNvPr>
          <p:cNvSpPr>
            <a:spLocks/>
          </p:cNvSpPr>
          <p:nvPr/>
        </p:nvSpPr>
        <p:spPr bwMode="auto">
          <a:xfrm>
            <a:off x="12009438" y="307340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3" name="bk object 246">
            <a:extLst>
              <a:ext uri="{FF2B5EF4-FFF2-40B4-BE49-F238E27FC236}">
                <a16:creationId xmlns:a16="http://schemas.microsoft.com/office/drawing/2014/main" id="{72CFBDB1-D0C2-4479-8A4A-596347956E64}"/>
              </a:ext>
            </a:extLst>
          </p:cNvPr>
          <p:cNvSpPr>
            <a:spLocks/>
          </p:cNvSpPr>
          <p:nvPr/>
        </p:nvSpPr>
        <p:spPr bwMode="auto">
          <a:xfrm>
            <a:off x="933450" y="3332163"/>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4" name="bk object 247">
            <a:extLst>
              <a:ext uri="{FF2B5EF4-FFF2-40B4-BE49-F238E27FC236}">
                <a16:creationId xmlns:a16="http://schemas.microsoft.com/office/drawing/2014/main" id="{2311E5B4-E341-4063-9D53-703E259E5F8C}"/>
              </a:ext>
            </a:extLst>
          </p:cNvPr>
          <p:cNvSpPr>
            <a:spLocks/>
          </p:cNvSpPr>
          <p:nvPr/>
        </p:nvSpPr>
        <p:spPr bwMode="auto">
          <a:xfrm>
            <a:off x="1160463" y="3429000"/>
            <a:ext cx="33337"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79" y="30992"/>
                </a:lnTo>
                <a:lnTo>
                  <a:pt x="56053" y="20049"/>
                </a:lnTo>
                <a:lnTo>
                  <a:pt x="50814"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5" name="bk object 248">
            <a:extLst>
              <a:ext uri="{FF2B5EF4-FFF2-40B4-BE49-F238E27FC236}">
                <a16:creationId xmlns:a16="http://schemas.microsoft.com/office/drawing/2014/main" id="{049068A6-9DAD-4EF9-A5C6-FFE4535D9650}"/>
              </a:ext>
            </a:extLst>
          </p:cNvPr>
          <p:cNvSpPr>
            <a:spLocks/>
          </p:cNvSpPr>
          <p:nvPr/>
        </p:nvSpPr>
        <p:spPr bwMode="auto">
          <a:xfrm>
            <a:off x="1414463" y="35417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6" name="bk object 249">
            <a:extLst>
              <a:ext uri="{FF2B5EF4-FFF2-40B4-BE49-F238E27FC236}">
                <a16:creationId xmlns:a16="http://schemas.microsoft.com/office/drawing/2014/main" id="{49E491E3-8FF7-4363-969C-F8E6ADC34FD2}"/>
              </a:ext>
            </a:extLst>
          </p:cNvPr>
          <p:cNvSpPr>
            <a:spLocks/>
          </p:cNvSpPr>
          <p:nvPr/>
        </p:nvSpPr>
        <p:spPr bwMode="auto">
          <a:xfrm>
            <a:off x="1700213" y="3665538"/>
            <a:ext cx="33337"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7" name="bk object 250">
            <a:extLst>
              <a:ext uri="{FF2B5EF4-FFF2-40B4-BE49-F238E27FC236}">
                <a16:creationId xmlns:a16="http://schemas.microsoft.com/office/drawing/2014/main" id="{D6A47DF4-6947-4A1A-B302-E6E59ABACE88}"/>
              </a:ext>
            </a:extLst>
          </p:cNvPr>
          <p:cNvSpPr>
            <a:spLocks/>
          </p:cNvSpPr>
          <p:nvPr/>
        </p:nvSpPr>
        <p:spPr bwMode="auto">
          <a:xfrm>
            <a:off x="2012950" y="380365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8" name="bk object 251">
            <a:extLst>
              <a:ext uri="{FF2B5EF4-FFF2-40B4-BE49-F238E27FC236}">
                <a16:creationId xmlns:a16="http://schemas.microsoft.com/office/drawing/2014/main" id="{B493E8F7-21A6-4B00-8E9C-61C0E035C9AD}"/>
              </a:ext>
            </a:extLst>
          </p:cNvPr>
          <p:cNvSpPr>
            <a:spLocks/>
          </p:cNvSpPr>
          <p:nvPr/>
        </p:nvSpPr>
        <p:spPr bwMode="auto">
          <a:xfrm>
            <a:off x="2354263" y="3951288"/>
            <a:ext cx="33337"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9" name="bk object 252">
            <a:extLst>
              <a:ext uri="{FF2B5EF4-FFF2-40B4-BE49-F238E27FC236}">
                <a16:creationId xmlns:a16="http://schemas.microsoft.com/office/drawing/2014/main" id="{CAECE534-0A0B-47B0-B9D7-566D9B852557}"/>
              </a:ext>
            </a:extLst>
          </p:cNvPr>
          <p:cNvSpPr>
            <a:spLocks/>
          </p:cNvSpPr>
          <p:nvPr/>
        </p:nvSpPr>
        <p:spPr bwMode="auto">
          <a:xfrm>
            <a:off x="2719388" y="4106863"/>
            <a:ext cx="36512"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0" name="bk object 253">
            <a:extLst>
              <a:ext uri="{FF2B5EF4-FFF2-40B4-BE49-F238E27FC236}">
                <a16:creationId xmlns:a16="http://schemas.microsoft.com/office/drawing/2014/main" id="{5867FA84-7A13-49BC-982E-3010DE2DBFED}"/>
              </a:ext>
            </a:extLst>
          </p:cNvPr>
          <p:cNvSpPr>
            <a:spLocks/>
          </p:cNvSpPr>
          <p:nvPr/>
        </p:nvSpPr>
        <p:spPr bwMode="auto">
          <a:xfrm>
            <a:off x="3116263" y="426720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1" name="bk object 254">
            <a:extLst>
              <a:ext uri="{FF2B5EF4-FFF2-40B4-BE49-F238E27FC236}">
                <a16:creationId xmlns:a16="http://schemas.microsoft.com/office/drawing/2014/main" id="{BD43B4C7-8829-438F-8F0E-7B249F766AD9}"/>
              </a:ext>
            </a:extLst>
          </p:cNvPr>
          <p:cNvSpPr>
            <a:spLocks/>
          </p:cNvSpPr>
          <p:nvPr/>
        </p:nvSpPr>
        <p:spPr bwMode="auto">
          <a:xfrm>
            <a:off x="3536950" y="4427538"/>
            <a:ext cx="33338"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3" y="1223"/>
                </a:lnTo>
                <a:lnTo>
                  <a:pt x="10365"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2" name="bk object 255">
            <a:extLst>
              <a:ext uri="{FF2B5EF4-FFF2-40B4-BE49-F238E27FC236}">
                <a16:creationId xmlns:a16="http://schemas.microsoft.com/office/drawing/2014/main" id="{6C3A2B5D-AB13-4FD5-9152-6E1E344B65E5}"/>
              </a:ext>
            </a:extLst>
          </p:cNvPr>
          <p:cNvSpPr>
            <a:spLocks/>
          </p:cNvSpPr>
          <p:nvPr/>
        </p:nvSpPr>
        <p:spPr bwMode="auto">
          <a:xfrm>
            <a:off x="3983038" y="45847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3" name="bk object 256">
            <a:extLst>
              <a:ext uri="{FF2B5EF4-FFF2-40B4-BE49-F238E27FC236}">
                <a16:creationId xmlns:a16="http://schemas.microsoft.com/office/drawing/2014/main" id="{19613379-EBB2-435D-B06D-C8702B492DF3}"/>
              </a:ext>
            </a:extLst>
          </p:cNvPr>
          <p:cNvSpPr>
            <a:spLocks/>
          </p:cNvSpPr>
          <p:nvPr/>
        </p:nvSpPr>
        <p:spPr bwMode="auto">
          <a:xfrm>
            <a:off x="4451350" y="473710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4" name="bk object 257">
            <a:extLst>
              <a:ext uri="{FF2B5EF4-FFF2-40B4-BE49-F238E27FC236}">
                <a16:creationId xmlns:a16="http://schemas.microsoft.com/office/drawing/2014/main" id="{9BCFBC9C-5A57-4BC3-97F8-8DC7E3A2936D}"/>
              </a:ext>
            </a:extLst>
          </p:cNvPr>
          <p:cNvSpPr>
            <a:spLocks/>
          </p:cNvSpPr>
          <p:nvPr/>
        </p:nvSpPr>
        <p:spPr bwMode="auto">
          <a:xfrm>
            <a:off x="4941888" y="48783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5" name="bk object 258">
            <a:extLst>
              <a:ext uri="{FF2B5EF4-FFF2-40B4-BE49-F238E27FC236}">
                <a16:creationId xmlns:a16="http://schemas.microsoft.com/office/drawing/2014/main" id="{81F9EBDB-1165-474E-B7DE-22304C725505}"/>
              </a:ext>
            </a:extLst>
          </p:cNvPr>
          <p:cNvSpPr>
            <a:spLocks/>
          </p:cNvSpPr>
          <p:nvPr/>
        </p:nvSpPr>
        <p:spPr bwMode="auto">
          <a:xfrm>
            <a:off x="5448300" y="50085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6" name="bk object 259">
            <a:extLst>
              <a:ext uri="{FF2B5EF4-FFF2-40B4-BE49-F238E27FC236}">
                <a16:creationId xmlns:a16="http://schemas.microsoft.com/office/drawing/2014/main" id="{50147B75-51CF-450C-92DB-CB066964508C}"/>
              </a:ext>
            </a:extLst>
          </p:cNvPr>
          <p:cNvSpPr>
            <a:spLocks/>
          </p:cNvSpPr>
          <p:nvPr/>
        </p:nvSpPr>
        <p:spPr bwMode="auto">
          <a:xfrm>
            <a:off x="5969000" y="51196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7" name="bk object 260">
            <a:extLst>
              <a:ext uri="{FF2B5EF4-FFF2-40B4-BE49-F238E27FC236}">
                <a16:creationId xmlns:a16="http://schemas.microsoft.com/office/drawing/2014/main" id="{5F98122D-CF86-40F8-9724-E047AE920C53}"/>
              </a:ext>
            </a:extLst>
          </p:cNvPr>
          <p:cNvSpPr>
            <a:spLocks/>
          </p:cNvSpPr>
          <p:nvPr/>
        </p:nvSpPr>
        <p:spPr bwMode="auto">
          <a:xfrm>
            <a:off x="6497638" y="52070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1"/>
                </a:lnTo>
                <a:lnTo>
                  <a:pt x="56056" y="20056"/>
                </a:lnTo>
                <a:lnTo>
                  <a:pt x="50814" y="10366"/>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8" name="bk object 261">
            <a:extLst>
              <a:ext uri="{FF2B5EF4-FFF2-40B4-BE49-F238E27FC236}">
                <a16:creationId xmlns:a16="http://schemas.microsoft.com/office/drawing/2014/main" id="{0D38E7F1-2B5C-4BC6-832B-4B29AB530127}"/>
              </a:ext>
            </a:extLst>
          </p:cNvPr>
          <p:cNvSpPr>
            <a:spLocks/>
          </p:cNvSpPr>
          <p:nvPr/>
        </p:nvSpPr>
        <p:spPr bwMode="auto">
          <a:xfrm>
            <a:off x="7027863" y="526891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1"/>
                </a:lnTo>
                <a:lnTo>
                  <a:pt x="56059" y="20056"/>
                </a:lnTo>
                <a:lnTo>
                  <a:pt x="50818" y="10366"/>
                </a:lnTo>
                <a:lnTo>
                  <a:pt x="41952"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9" name="bk object 262">
            <a:extLst>
              <a:ext uri="{FF2B5EF4-FFF2-40B4-BE49-F238E27FC236}">
                <a16:creationId xmlns:a16="http://schemas.microsoft.com/office/drawing/2014/main" id="{2240203E-B344-4F04-980F-D7E453C77D05}"/>
              </a:ext>
            </a:extLst>
          </p:cNvPr>
          <p:cNvSpPr>
            <a:spLocks/>
          </p:cNvSpPr>
          <p:nvPr/>
        </p:nvSpPr>
        <p:spPr bwMode="auto">
          <a:xfrm>
            <a:off x="7551738" y="52959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0" name="bk object 263">
            <a:extLst>
              <a:ext uri="{FF2B5EF4-FFF2-40B4-BE49-F238E27FC236}">
                <a16:creationId xmlns:a16="http://schemas.microsoft.com/office/drawing/2014/main" id="{6B61B0DB-C726-427F-B473-2A82E58507F3}"/>
              </a:ext>
            </a:extLst>
          </p:cNvPr>
          <p:cNvSpPr>
            <a:spLocks/>
          </p:cNvSpPr>
          <p:nvPr/>
        </p:nvSpPr>
        <p:spPr bwMode="auto">
          <a:xfrm>
            <a:off x="8069263" y="52911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1" name="bk object 264">
            <a:extLst>
              <a:ext uri="{FF2B5EF4-FFF2-40B4-BE49-F238E27FC236}">
                <a16:creationId xmlns:a16="http://schemas.microsoft.com/office/drawing/2014/main" id="{5C678DF2-01AE-4AB5-AF91-70B27292679D}"/>
              </a:ext>
            </a:extLst>
          </p:cNvPr>
          <p:cNvSpPr>
            <a:spLocks/>
          </p:cNvSpPr>
          <p:nvPr/>
        </p:nvSpPr>
        <p:spPr bwMode="auto">
          <a:xfrm>
            <a:off x="8574088" y="52514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2" name="bk object 265">
            <a:extLst>
              <a:ext uri="{FF2B5EF4-FFF2-40B4-BE49-F238E27FC236}">
                <a16:creationId xmlns:a16="http://schemas.microsoft.com/office/drawing/2014/main" id="{5873AC58-949E-4D33-975B-7CC39FED0044}"/>
              </a:ext>
            </a:extLst>
          </p:cNvPr>
          <p:cNvSpPr>
            <a:spLocks/>
          </p:cNvSpPr>
          <p:nvPr/>
        </p:nvSpPr>
        <p:spPr bwMode="auto">
          <a:xfrm>
            <a:off x="9066213" y="517525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3" name="bk object 266">
            <a:extLst>
              <a:ext uri="{FF2B5EF4-FFF2-40B4-BE49-F238E27FC236}">
                <a16:creationId xmlns:a16="http://schemas.microsoft.com/office/drawing/2014/main" id="{69185012-D5D8-4722-876B-ECC2D64A2305}"/>
              </a:ext>
            </a:extLst>
          </p:cNvPr>
          <p:cNvSpPr>
            <a:spLocks/>
          </p:cNvSpPr>
          <p:nvPr/>
        </p:nvSpPr>
        <p:spPr bwMode="auto">
          <a:xfrm>
            <a:off x="9539288" y="506253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84" y="30992"/>
                </a:lnTo>
                <a:lnTo>
                  <a:pt x="56059" y="20049"/>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4" name="bk object 267">
            <a:extLst>
              <a:ext uri="{FF2B5EF4-FFF2-40B4-BE49-F238E27FC236}">
                <a16:creationId xmlns:a16="http://schemas.microsoft.com/office/drawing/2014/main" id="{8F86CB16-A9AD-4BAC-8743-F2B7571282E7}"/>
              </a:ext>
            </a:extLst>
          </p:cNvPr>
          <p:cNvSpPr>
            <a:spLocks/>
          </p:cNvSpPr>
          <p:nvPr/>
        </p:nvSpPr>
        <p:spPr bwMode="auto">
          <a:xfrm>
            <a:off x="9999663" y="49133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5" name="bk object 268">
            <a:extLst>
              <a:ext uri="{FF2B5EF4-FFF2-40B4-BE49-F238E27FC236}">
                <a16:creationId xmlns:a16="http://schemas.microsoft.com/office/drawing/2014/main" id="{3A70E7F6-D4B2-4E88-90A9-74302E78A7AF}"/>
              </a:ext>
            </a:extLst>
          </p:cNvPr>
          <p:cNvSpPr>
            <a:spLocks/>
          </p:cNvSpPr>
          <p:nvPr/>
        </p:nvSpPr>
        <p:spPr bwMode="auto">
          <a:xfrm>
            <a:off x="10439400" y="472440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0"/>
                </a:lnTo>
                <a:lnTo>
                  <a:pt x="10362"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6" name="bk object 269">
            <a:extLst>
              <a:ext uri="{FF2B5EF4-FFF2-40B4-BE49-F238E27FC236}">
                <a16:creationId xmlns:a16="http://schemas.microsoft.com/office/drawing/2014/main" id="{2A060E56-3D7F-4107-8175-D32066F2B4C8}"/>
              </a:ext>
            </a:extLst>
          </p:cNvPr>
          <p:cNvSpPr>
            <a:spLocks/>
          </p:cNvSpPr>
          <p:nvPr/>
        </p:nvSpPr>
        <p:spPr bwMode="auto">
          <a:xfrm>
            <a:off x="10863263" y="449580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7" name="bk object 270">
            <a:extLst>
              <a:ext uri="{FF2B5EF4-FFF2-40B4-BE49-F238E27FC236}">
                <a16:creationId xmlns:a16="http://schemas.microsoft.com/office/drawing/2014/main" id="{10426505-94E7-4272-BB04-69CD689849BF}"/>
              </a:ext>
            </a:extLst>
          </p:cNvPr>
          <p:cNvSpPr>
            <a:spLocks/>
          </p:cNvSpPr>
          <p:nvPr/>
        </p:nvSpPr>
        <p:spPr bwMode="auto">
          <a:xfrm>
            <a:off x="11263313" y="42227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8" name="bk object 271">
            <a:extLst>
              <a:ext uri="{FF2B5EF4-FFF2-40B4-BE49-F238E27FC236}">
                <a16:creationId xmlns:a16="http://schemas.microsoft.com/office/drawing/2014/main" id="{EB16F098-5C4B-4F36-9E51-3475B8F445B7}"/>
              </a:ext>
            </a:extLst>
          </p:cNvPr>
          <p:cNvSpPr>
            <a:spLocks/>
          </p:cNvSpPr>
          <p:nvPr/>
        </p:nvSpPr>
        <p:spPr bwMode="auto">
          <a:xfrm>
            <a:off x="11637963" y="389890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9" name="bk object 272">
            <a:extLst>
              <a:ext uri="{FF2B5EF4-FFF2-40B4-BE49-F238E27FC236}">
                <a16:creationId xmlns:a16="http://schemas.microsoft.com/office/drawing/2014/main" id="{B88412A8-FC9E-4752-8B17-0D38724DE201}"/>
              </a:ext>
            </a:extLst>
          </p:cNvPr>
          <p:cNvSpPr>
            <a:spLocks/>
          </p:cNvSpPr>
          <p:nvPr/>
        </p:nvSpPr>
        <p:spPr bwMode="auto">
          <a:xfrm>
            <a:off x="11982450" y="35179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0" name="bk object 273">
            <a:extLst>
              <a:ext uri="{FF2B5EF4-FFF2-40B4-BE49-F238E27FC236}">
                <a16:creationId xmlns:a16="http://schemas.microsoft.com/office/drawing/2014/main" id="{ADC04927-3B32-46CF-A47E-355B6DADA9F5}"/>
              </a:ext>
            </a:extLst>
          </p:cNvPr>
          <p:cNvSpPr>
            <a:spLocks/>
          </p:cNvSpPr>
          <p:nvPr/>
        </p:nvSpPr>
        <p:spPr bwMode="auto">
          <a:xfrm>
            <a:off x="1341438" y="3582988"/>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1" name="bk object 274">
            <a:extLst>
              <a:ext uri="{FF2B5EF4-FFF2-40B4-BE49-F238E27FC236}">
                <a16:creationId xmlns:a16="http://schemas.microsoft.com/office/drawing/2014/main" id="{D60879AB-5695-431E-8EB8-9B5D86C6B50A}"/>
              </a:ext>
            </a:extLst>
          </p:cNvPr>
          <p:cNvSpPr>
            <a:spLocks/>
          </p:cNvSpPr>
          <p:nvPr/>
        </p:nvSpPr>
        <p:spPr bwMode="auto">
          <a:xfrm>
            <a:off x="1566863" y="3678238"/>
            <a:ext cx="34925"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2" name="bk object 275">
            <a:extLst>
              <a:ext uri="{FF2B5EF4-FFF2-40B4-BE49-F238E27FC236}">
                <a16:creationId xmlns:a16="http://schemas.microsoft.com/office/drawing/2014/main" id="{2923BDDF-090D-4F63-B528-D2E44B8D51E3}"/>
              </a:ext>
            </a:extLst>
          </p:cNvPr>
          <p:cNvSpPr>
            <a:spLocks/>
          </p:cNvSpPr>
          <p:nvPr/>
        </p:nvSpPr>
        <p:spPr bwMode="auto">
          <a:xfrm>
            <a:off x="1822450" y="3790950"/>
            <a:ext cx="33338"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3" name="bk object 276">
            <a:extLst>
              <a:ext uri="{FF2B5EF4-FFF2-40B4-BE49-F238E27FC236}">
                <a16:creationId xmlns:a16="http://schemas.microsoft.com/office/drawing/2014/main" id="{927E4C63-419B-45B1-8D69-2305DFCFAFE4}"/>
              </a:ext>
            </a:extLst>
          </p:cNvPr>
          <p:cNvSpPr>
            <a:spLocks/>
          </p:cNvSpPr>
          <p:nvPr/>
        </p:nvSpPr>
        <p:spPr bwMode="auto">
          <a:xfrm>
            <a:off x="2106613" y="3916363"/>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4" name="bk object 277">
            <a:extLst>
              <a:ext uri="{FF2B5EF4-FFF2-40B4-BE49-F238E27FC236}">
                <a16:creationId xmlns:a16="http://schemas.microsoft.com/office/drawing/2014/main" id="{053FDB8B-8C5A-4D16-AAE1-DDC54360B683}"/>
              </a:ext>
            </a:extLst>
          </p:cNvPr>
          <p:cNvSpPr>
            <a:spLocks/>
          </p:cNvSpPr>
          <p:nvPr/>
        </p:nvSpPr>
        <p:spPr bwMode="auto">
          <a:xfrm>
            <a:off x="2419350" y="4052888"/>
            <a:ext cx="33338"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5" name="bk object 278">
            <a:extLst>
              <a:ext uri="{FF2B5EF4-FFF2-40B4-BE49-F238E27FC236}">
                <a16:creationId xmlns:a16="http://schemas.microsoft.com/office/drawing/2014/main" id="{EC0A7974-C393-4BB1-A21D-0991A3704D8B}"/>
              </a:ext>
            </a:extLst>
          </p:cNvPr>
          <p:cNvSpPr>
            <a:spLocks/>
          </p:cNvSpPr>
          <p:nvPr/>
        </p:nvSpPr>
        <p:spPr bwMode="auto">
          <a:xfrm>
            <a:off x="2760663" y="4197350"/>
            <a:ext cx="33337"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6" name="bk object 279">
            <a:extLst>
              <a:ext uri="{FF2B5EF4-FFF2-40B4-BE49-F238E27FC236}">
                <a16:creationId xmlns:a16="http://schemas.microsoft.com/office/drawing/2014/main" id="{DC787807-4DAB-429D-A82F-426E33BDD972}"/>
              </a:ext>
            </a:extLst>
          </p:cNvPr>
          <p:cNvSpPr>
            <a:spLocks/>
          </p:cNvSpPr>
          <p:nvPr/>
        </p:nvSpPr>
        <p:spPr bwMode="auto">
          <a:xfrm>
            <a:off x="3128963" y="4348163"/>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7" name="bk object 280">
            <a:extLst>
              <a:ext uri="{FF2B5EF4-FFF2-40B4-BE49-F238E27FC236}">
                <a16:creationId xmlns:a16="http://schemas.microsoft.com/office/drawing/2014/main" id="{48023DAD-1706-42FD-A5F7-F7473DA427EE}"/>
              </a:ext>
            </a:extLst>
          </p:cNvPr>
          <p:cNvSpPr>
            <a:spLocks/>
          </p:cNvSpPr>
          <p:nvPr/>
        </p:nvSpPr>
        <p:spPr bwMode="auto">
          <a:xfrm>
            <a:off x="3522663" y="4500563"/>
            <a:ext cx="34925" cy="33337"/>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8" name="bk object 281">
            <a:extLst>
              <a:ext uri="{FF2B5EF4-FFF2-40B4-BE49-F238E27FC236}">
                <a16:creationId xmlns:a16="http://schemas.microsoft.com/office/drawing/2014/main" id="{D6101175-9D76-4F7B-A20D-94E0A0E6B41F}"/>
              </a:ext>
            </a:extLst>
          </p:cNvPr>
          <p:cNvSpPr>
            <a:spLocks/>
          </p:cNvSpPr>
          <p:nvPr/>
        </p:nvSpPr>
        <p:spPr bwMode="auto">
          <a:xfrm>
            <a:off x="3941763" y="46497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9" name="bk object 282">
            <a:extLst>
              <a:ext uri="{FF2B5EF4-FFF2-40B4-BE49-F238E27FC236}">
                <a16:creationId xmlns:a16="http://schemas.microsoft.com/office/drawing/2014/main" id="{51EEB5F7-A6AC-4CFF-8990-BD9F39E46237}"/>
              </a:ext>
            </a:extLst>
          </p:cNvPr>
          <p:cNvSpPr>
            <a:spLocks/>
          </p:cNvSpPr>
          <p:nvPr/>
        </p:nvSpPr>
        <p:spPr bwMode="auto">
          <a:xfrm>
            <a:off x="4383088" y="47990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0" name="bk object 283">
            <a:extLst>
              <a:ext uri="{FF2B5EF4-FFF2-40B4-BE49-F238E27FC236}">
                <a16:creationId xmlns:a16="http://schemas.microsoft.com/office/drawing/2014/main" id="{3B4C4BA8-D43C-4E3E-905C-F83B33AED623}"/>
              </a:ext>
            </a:extLst>
          </p:cNvPr>
          <p:cNvSpPr>
            <a:spLocks/>
          </p:cNvSpPr>
          <p:nvPr/>
        </p:nvSpPr>
        <p:spPr bwMode="auto">
          <a:xfrm>
            <a:off x="4849813" y="49355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6" y="20050"/>
                </a:lnTo>
                <a:lnTo>
                  <a:pt x="50814"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1" name="bk object 284">
            <a:extLst>
              <a:ext uri="{FF2B5EF4-FFF2-40B4-BE49-F238E27FC236}">
                <a16:creationId xmlns:a16="http://schemas.microsoft.com/office/drawing/2014/main" id="{D4F01E64-C600-42F1-85A8-8494C7D71CAF}"/>
              </a:ext>
            </a:extLst>
          </p:cNvPr>
          <p:cNvSpPr>
            <a:spLocks/>
          </p:cNvSpPr>
          <p:nvPr/>
        </p:nvSpPr>
        <p:spPr bwMode="auto">
          <a:xfrm>
            <a:off x="5329238" y="50657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8"/>
                </a:lnTo>
                <a:lnTo>
                  <a:pt x="56055" y="20054"/>
                </a:lnTo>
                <a:lnTo>
                  <a:pt x="50817" y="10366"/>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2" name="bk object 285">
            <a:extLst>
              <a:ext uri="{FF2B5EF4-FFF2-40B4-BE49-F238E27FC236}">
                <a16:creationId xmlns:a16="http://schemas.microsoft.com/office/drawing/2014/main" id="{50BF9D6C-A5A4-475D-92E9-8FBA9292DCF0}"/>
              </a:ext>
            </a:extLst>
          </p:cNvPr>
          <p:cNvSpPr>
            <a:spLocks/>
          </p:cNvSpPr>
          <p:nvPr/>
        </p:nvSpPr>
        <p:spPr bwMode="auto">
          <a:xfrm>
            <a:off x="5827713" y="51768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3" name="bk object 286">
            <a:extLst>
              <a:ext uri="{FF2B5EF4-FFF2-40B4-BE49-F238E27FC236}">
                <a16:creationId xmlns:a16="http://schemas.microsoft.com/office/drawing/2014/main" id="{62734036-C60A-4413-91FD-AD7E7FECEB30}"/>
              </a:ext>
            </a:extLst>
          </p:cNvPr>
          <p:cNvSpPr>
            <a:spLocks/>
          </p:cNvSpPr>
          <p:nvPr/>
        </p:nvSpPr>
        <p:spPr bwMode="auto">
          <a:xfrm>
            <a:off x="6337300" y="52720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4" name="bk object 287">
            <a:extLst>
              <a:ext uri="{FF2B5EF4-FFF2-40B4-BE49-F238E27FC236}">
                <a16:creationId xmlns:a16="http://schemas.microsoft.com/office/drawing/2014/main" id="{AE162A6B-E73F-4DAC-9911-0EAF67F2DBE6}"/>
              </a:ext>
            </a:extLst>
          </p:cNvPr>
          <p:cNvSpPr>
            <a:spLocks/>
          </p:cNvSpPr>
          <p:nvPr/>
        </p:nvSpPr>
        <p:spPr bwMode="auto">
          <a:xfrm>
            <a:off x="6851650" y="53419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5" name="bk object 288">
            <a:extLst>
              <a:ext uri="{FF2B5EF4-FFF2-40B4-BE49-F238E27FC236}">
                <a16:creationId xmlns:a16="http://schemas.microsoft.com/office/drawing/2014/main" id="{DFA1106A-9CFF-41F1-A2A0-FC90C117F698}"/>
              </a:ext>
            </a:extLst>
          </p:cNvPr>
          <p:cNvSpPr>
            <a:spLocks/>
          </p:cNvSpPr>
          <p:nvPr/>
        </p:nvSpPr>
        <p:spPr bwMode="auto">
          <a:xfrm>
            <a:off x="7366000" y="53863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6" name="bk object 289">
            <a:extLst>
              <a:ext uri="{FF2B5EF4-FFF2-40B4-BE49-F238E27FC236}">
                <a16:creationId xmlns:a16="http://schemas.microsoft.com/office/drawing/2014/main" id="{2BCDE0FB-CE74-463C-AD66-27C213E6A32E}"/>
              </a:ext>
            </a:extLst>
          </p:cNvPr>
          <p:cNvSpPr>
            <a:spLocks/>
          </p:cNvSpPr>
          <p:nvPr/>
        </p:nvSpPr>
        <p:spPr bwMode="auto">
          <a:xfrm>
            <a:off x="7875588" y="539908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7" name="bk object 290">
            <a:extLst>
              <a:ext uri="{FF2B5EF4-FFF2-40B4-BE49-F238E27FC236}">
                <a16:creationId xmlns:a16="http://schemas.microsoft.com/office/drawing/2014/main" id="{4C8BEDBC-E77A-4B3B-B6B0-165327899468}"/>
              </a:ext>
            </a:extLst>
          </p:cNvPr>
          <p:cNvSpPr>
            <a:spLocks/>
          </p:cNvSpPr>
          <p:nvPr/>
        </p:nvSpPr>
        <p:spPr bwMode="auto">
          <a:xfrm>
            <a:off x="8380413" y="53784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8" name="bk object 291">
            <a:extLst>
              <a:ext uri="{FF2B5EF4-FFF2-40B4-BE49-F238E27FC236}">
                <a16:creationId xmlns:a16="http://schemas.microsoft.com/office/drawing/2014/main" id="{99C995DD-8C03-4DCE-AA6F-DCB9C0412860}"/>
              </a:ext>
            </a:extLst>
          </p:cNvPr>
          <p:cNvSpPr>
            <a:spLocks/>
          </p:cNvSpPr>
          <p:nvPr/>
        </p:nvSpPr>
        <p:spPr bwMode="auto">
          <a:xfrm>
            <a:off x="8872538" y="532606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9" name="bk object 292">
            <a:extLst>
              <a:ext uri="{FF2B5EF4-FFF2-40B4-BE49-F238E27FC236}">
                <a16:creationId xmlns:a16="http://schemas.microsoft.com/office/drawing/2014/main" id="{97947B1B-2ACE-4107-9893-83EBBDEC2721}"/>
              </a:ext>
            </a:extLst>
          </p:cNvPr>
          <p:cNvSpPr>
            <a:spLocks/>
          </p:cNvSpPr>
          <p:nvPr/>
        </p:nvSpPr>
        <p:spPr bwMode="auto">
          <a:xfrm>
            <a:off x="9353550" y="52371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0" name="bk object 293">
            <a:extLst>
              <a:ext uri="{FF2B5EF4-FFF2-40B4-BE49-F238E27FC236}">
                <a16:creationId xmlns:a16="http://schemas.microsoft.com/office/drawing/2014/main" id="{EE50556D-E374-4802-B0DD-E19E6C39C7B7}"/>
              </a:ext>
            </a:extLst>
          </p:cNvPr>
          <p:cNvSpPr>
            <a:spLocks/>
          </p:cNvSpPr>
          <p:nvPr/>
        </p:nvSpPr>
        <p:spPr bwMode="auto">
          <a:xfrm>
            <a:off x="9821863" y="51133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1" name="bk object 294">
            <a:extLst>
              <a:ext uri="{FF2B5EF4-FFF2-40B4-BE49-F238E27FC236}">
                <a16:creationId xmlns:a16="http://schemas.microsoft.com/office/drawing/2014/main" id="{56C2B9CE-3BA0-4B73-9E9A-E19F1FB39D26}"/>
              </a:ext>
            </a:extLst>
          </p:cNvPr>
          <p:cNvSpPr>
            <a:spLocks/>
          </p:cNvSpPr>
          <p:nvPr/>
        </p:nvSpPr>
        <p:spPr bwMode="auto">
          <a:xfrm>
            <a:off x="10274300" y="49545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2" name="bk object 295">
            <a:extLst>
              <a:ext uri="{FF2B5EF4-FFF2-40B4-BE49-F238E27FC236}">
                <a16:creationId xmlns:a16="http://schemas.microsoft.com/office/drawing/2014/main" id="{0FF0E4C7-0E12-46E6-B60A-CCD8E52A0810}"/>
              </a:ext>
            </a:extLst>
          </p:cNvPr>
          <p:cNvSpPr>
            <a:spLocks/>
          </p:cNvSpPr>
          <p:nvPr/>
        </p:nvSpPr>
        <p:spPr bwMode="auto">
          <a:xfrm>
            <a:off x="10710863" y="47609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3" name="bk object 296">
            <a:extLst>
              <a:ext uri="{FF2B5EF4-FFF2-40B4-BE49-F238E27FC236}">
                <a16:creationId xmlns:a16="http://schemas.microsoft.com/office/drawing/2014/main" id="{513C66B8-7752-418F-B719-AF658ADF5E8F}"/>
              </a:ext>
            </a:extLst>
          </p:cNvPr>
          <p:cNvSpPr>
            <a:spLocks/>
          </p:cNvSpPr>
          <p:nvPr/>
        </p:nvSpPr>
        <p:spPr bwMode="auto">
          <a:xfrm>
            <a:off x="11131550" y="45227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4" name="bk object 297">
            <a:extLst>
              <a:ext uri="{FF2B5EF4-FFF2-40B4-BE49-F238E27FC236}">
                <a16:creationId xmlns:a16="http://schemas.microsoft.com/office/drawing/2014/main" id="{FF41B7A5-2D1C-4928-B369-192DD6E72E4D}"/>
              </a:ext>
            </a:extLst>
          </p:cNvPr>
          <p:cNvSpPr>
            <a:spLocks/>
          </p:cNvSpPr>
          <p:nvPr/>
        </p:nvSpPr>
        <p:spPr bwMode="auto">
          <a:xfrm>
            <a:off x="11531600" y="424021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5" name="bk object 298">
            <a:extLst>
              <a:ext uri="{FF2B5EF4-FFF2-40B4-BE49-F238E27FC236}">
                <a16:creationId xmlns:a16="http://schemas.microsoft.com/office/drawing/2014/main" id="{29E1112D-DD9E-4744-85B7-313524DB9CEA}"/>
              </a:ext>
            </a:extLst>
          </p:cNvPr>
          <p:cNvSpPr>
            <a:spLocks/>
          </p:cNvSpPr>
          <p:nvPr/>
        </p:nvSpPr>
        <p:spPr bwMode="auto">
          <a:xfrm>
            <a:off x="11911013" y="3903663"/>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6" name="bk object 299">
            <a:extLst>
              <a:ext uri="{FF2B5EF4-FFF2-40B4-BE49-F238E27FC236}">
                <a16:creationId xmlns:a16="http://schemas.microsoft.com/office/drawing/2014/main" id="{4288DD7E-06ED-4B21-ABBC-AFC77EAA102B}"/>
              </a:ext>
            </a:extLst>
          </p:cNvPr>
          <p:cNvSpPr>
            <a:spLocks/>
          </p:cNvSpPr>
          <p:nvPr/>
        </p:nvSpPr>
        <p:spPr bwMode="auto">
          <a:xfrm>
            <a:off x="1752600" y="3833813"/>
            <a:ext cx="36513"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7" name="bk object 300">
            <a:extLst>
              <a:ext uri="{FF2B5EF4-FFF2-40B4-BE49-F238E27FC236}">
                <a16:creationId xmlns:a16="http://schemas.microsoft.com/office/drawing/2014/main" id="{35CF70CE-4DCE-4244-B409-89CBCCB1962E}"/>
              </a:ext>
            </a:extLst>
          </p:cNvPr>
          <p:cNvSpPr>
            <a:spLocks/>
          </p:cNvSpPr>
          <p:nvPr/>
        </p:nvSpPr>
        <p:spPr bwMode="auto">
          <a:xfrm>
            <a:off x="1976438" y="3925888"/>
            <a:ext cx="34925"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8" name="bk object 301">
            <a:extLst>
              <a:ext uri="{FF2B5EF4-FFF2-40B4-BE49-F238E27FC236}">
                <a16:creationId xmlns:a16="http://schemas.microsoft.com/office/drawing/2014/main" id="{F15D72D3-FCF5-418D-BF7C-30F6C29E9AD4}"/>
              </a:ext>
            </a:extLst>
          </p:cNvPr>
          <p:cNvSpPr>
            <a:spLocks/>
          </p:cNvSpPr>
          <p:nvPr/>
        </p:nvSpPr>
        <p:spPr bwMode="auto">
          <a:xfrm>
            <a:off x="2230438" y="4037013"/>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9" name="bk object 302">
            <a:extLst>
              <a:ext uri="{FF2B5EF4-FFF2-40B4-BE49-F238E27FC236}">
                <a16:creationId xmlns:a16="http://schemas.microsoft.com/office/drawing/2014/main" id="{67D46E9A-C8EE-4F45-A39E-7480B89B90E7}"/>
              </a:ext>
            </a:extLst>
          </p:cNvPr>
          <p:cNvSpPr>
            <a:spLocks/>
          </p:cNvSpPr>
          <p:nvPr/>
        </p:nvSpPr>
        <p:spPr bwMode="auto">
          <a:xfrm>
            <a:off x="2513013" y="4159250"/>
            <a:ext cx="34925"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0" name="bk object 303">
            <a:extLst>
              <a:ext uri="{FF2B5EF4-FFF2-40B4-BE49-F238E27FC236}">
                <a16:creationId xmlns:a16="http://schemas.microsoft.com/office/drawing/2014/main" id="{10BF2F42-4154-4895-9C93-26561D811696}"/>
              </a:ext>
            </a:extLst>
          </p:cNvPr>
          <p:cNvSpPr>
            <a:spLocks/>
          </p:cNvSpPr>
          <p:nvPr/>
        </p:nvSpPr>
        <p:spPr bwMode="auto">
          <a:xfrm>
            <a:off x="2825750" y="4291013"/>
            <a:ext cx="36513"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1" name="bk object 304">
            <a:extLst>
              <a:ext uri="{FF2B5EF4-FFF2-40B4-BE49-F238E27FC236}">
                <a16:creationId xmlns:a16="http://schemas.microsoft.com/office/drawing/2014/main" id="{490E94EE-9FB6-4320-AF76-E29B7973D7CC}"/>
              </a:ext>
            </a:extLst>
          </p:cNvPr>
          <p:cNvSpPr>
            <a:spLocks/>
          </p:cNvSpPr>
          <p:nvPr/>
        </p:nvSpPr>
        <p:spPr bwMode="auto">
          <a:xfrm>
            <a:off x="3167063" y="4430713"/>
            <a:ext cx="33337" cy="33337"/>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2" name="bk object 305">
            <a:extLst>
              <a:ext uri="{FF2B5EF4-FFF2-40B4-BE49-F238E27FC236}">
                <a16:creationId xmlns:a16="http://schemas.microsoft.com/office/drawing/2014/main" id="{DEC487F3-4B18-458C-9A11-0B90FA4582D0}"/>
              </a:ext>
            </a:extLst>
          </p:cNvPr>
          <p:cNvSpPr>
            <a:spLocks/>
          </p:cNvSpPr>
          <p:nvPr/>
        </p:nvSpPr>
        <p:spPr bwMode="auto">
          <a:xfrm>
            <a:off x="3532188" y="457200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3" name="bk object 306">
            <a:extLst>
              <a:ext uri="{FF2B5EF4-FFF2-40B4-BE49-F238E27FC236}">
                <a16:creationId xmlns:a16="http://schemas.microsoft.com/office/drawing/2014/main" id="{CC35FCBE-D854-4FA0-B9DC-80C24D577769}"/>
              </a:ext>
            </a:extLst>
          </p:cNvPr>
          <p:cNvSpPr>
            <a:spLocks/>
          </p:cNvSpPr>
          <p:nvPr/>
        </p:nvSpPr>
        <p:spPr bwMode="auto">
          <a:xfrm>
            <a:off x="3924300" y="47132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4" name="bk object 307">
            <a:extLst>
              <a:ext uri="{FF2B5EF4-FFF2-40B4-BE49-F238E27FC236}">
                <a16:creationId xmlns:a16="http://schemas.microsoft.com/office/drawing/2014/main" id="{C658476F-46F4-4B47-9207-03A5E1E32ED9}"/>
              </a:ext>
            </a:extLst>
          </p:cNvPr>
          <p:cNvSpPr>
            <a:spLocks/>
          </p:cNvSpPr>
          <p:nvPr/>
        </p:nvSpPr>
        <p:spPr bwMode="auto">
          <a:xfrm>
            <a:off x="4341813" y="4852988"/>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5" name="bk object 308">
            <a:extLst>
              <a:ext uri="{FF2B5EF4-FFF2-40B4-BE49-F238E27FC236}">
                <a16:creationId xmlns:a16="http://schemas.microsoft.com/office/drawing/2014/main" id="{70C99425-2A1E-43FC-8485-66FB7E509CF4}"/>
              </a:ext>
            </a:extLst>
          </p:cNvPr>
          <p:cNvSpPr>
            <a:spLocks/>
          </p:cNvSpPr>
          <p:nvPr/>
        </p:nvSpPr>
        <p:spPr bwMode="auto">
          <a:xfrm>
            <a:off x="4776788" y="49863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6" name="bk object 309">
            <a:extLst>
              <a:ext uri="{FF2B5EF4-FFF2-40B4-BE49-F238E27FC236}">
                <a16:creationId xmlns:a16="http://schemas.microsoft.com/office/drawing/2014/main" id="{B3B8BDAC-6CFE-4485-9357-35B246FBA9C6}"/>
              </a:ext>
            </a:extLst>
          </p:cNvPr>
          <p:cNvSpPr>
            <a:spLocks/>
          </p:cNvSpPr>
          <p:nvPr/>
        </p:nvSpPr>
        <p:spPr bwMode="auto">
          <a:xfrm>
            <a:off x="5233988" y="51117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7" name="bk object 310">
            <a:extLst>
              <a:ext uri="{FF2B5EF4-FFF2-40B4-BE49-F238E27FC236}">
                <a16:creationId xmlns:a16="http://schemas.microsoft.com/office/drawing/2014/main" id="{5035594D-0053-4048-BEEE-9C7EB0628BEE}"/>
              </a:ext>
            </a:extLst>
          </p:cNvPr>
          <p:cNvSpPr>
            <a:spLocks/>
          </p:cNvSpPr>
          <p:nvPr/>
        </p:nvSpPr>
        <p:spPr bwMode="auto">
          <a:xfrm>
            <a:off x="5707063" y="52244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8" name="bk object 311">
            <a:extLst>
              <a:ext uri="{FF2B5EF4-FFF2-40B4-BE49-F238E27FC236}">
                <a16:creationId xmlns:a16="http://schemas.microsoft.com/office/drawing/2014/main" id="{F9A19F67-0BC8-4BF9-B041-FBA0F1270558}"/>
              </a:ext>
            </a:extLst>
          </p:cNvPr>
          <p:cNvSpPr>
            <a:spLocks/>
          </p:cNvSpPr>
          <p:nvPr/>
        </p:nvSpPr>
        <p:spPr bwMode="auto">
          <a:xfrm>
            <a:off x="6192838" y="53213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6" y="20054"/>
                </a:lnTo>
                <a:lnTo>
                  <a:pt x="50814" y="10364"/>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9" name="bk object 312">
            <a:extLst>
              <a:ext uri="{FF2B5EF4-FFF2-40B4-BE49-F238E27FC236}">
                <a16:creationId xmlns:a16="http://schemas.microsoft.com/office/drawing/2014/main" id="{278EDBD6-AE63-4FA2-B14D-E06332E800A5}"/>
              </a:ext>
            </a:extLst>
          </p:cNvPr>
          <p:cNvSpPr>
            <a:spLocks/>
          </p:cNvSpPr>
          <p:nvPr/>
        </p:nvSpPr>
        <p:spPr bwMode="auto">
          <a:xfrm>
            <a:off x="6688138" y="53990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0" name="bk object 313">
            <a:extLst>
              <a:ext uri="{FF2B5EF4-FFF2-40B4-BE49-F238E27FC236}">
                <a16:creationId xmlns:a16="http://schemas.microsoft.com/office/drawing/2014/main" id="{10145795-3A69-432A-A17C-6C0E87A8F3D8}"/>
              </a:ext>
            </a:extLst>
          </p:cNvPr>
          <p:cNvSpPr>
            <a:spLocks/>
          </p:cNvSpPr>
          <p:nvPr/>
        </p:nvSpPr>
        <p:spPr bwMode="auto">
          <a:xfrm>
            <a:off x="7189788" y="54546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1" name="bk object 314">
            <a:extLst>
              <a:ext uri="{FF2B5EF4-FFF2-40B4-BE49-F238E27FC236}">
                <a16:creationId xmlns:a16="http://schemas.microsoft.com/office/drawing/2014/main" id="{1F3F55C8-C705-40D9-A03E-F047FC148DC6}"/>
              </a:ext>
            </a:extLst>
          </p:cNvPr>
          <p:cNvSpPr>
            <a:spLocks/>
          </p:cNvSpPr>
          <p:nvPr/>
        </p:nvSpPr>
        <p:spPr bwMode="auto">
          <a:xfrm>
            <a:off x="7691438" y="54800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2" name="bk object 315">
            <a:extLst>
              <a:ext uri="{FF2B5EF4-FFF2-40B4-BE49-F238E27FC236}">
                <a16:creationId xmlns:a16="http://schemas.microsoft.com/office/drawing/2014/main" id="{F2B91FB9-5FC4-4726-B211-5EC30F5822AB}"/>
              </a:ext>
            </a:extLst>
          </p:cNvPr>
          <p:cNvSpPr>
            <a:spLocks/>
          </p:cNvSpPr>
          <p:nvPr/>
        </p:nvSpPr>
        <p:spPr bwMode="auto">
          <a:xfrm>
            <a:off x="8189913" y="54784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3" name="bk object 316">
            <a:extLst>
              <a:ext uri="{FF2B5EF4-FFF2-40B4-BE49-F238E27FC236}">
                <a16:creationId xmlns:a16="http://schemas.microsoft.com/office/drawing/2014/main" id="{79BF3FB8-B62D-4303-ADD1-D18526651783}"/>
              </a:ext>
            </a:extLst>
          </p:cNvPr>
          <p:cNvSpPr>
            <a:spLocks/>
          </p:cNvSpPr>
          <p:nvPr/>
        </p:nvSpPr>
        <p:spPr bwMode="auto">
          <a:xfrm>
            <a:off x="8680450" y="544353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4" name="bk object 317">
            <a:extLst>
              <a:ext uri="{FF2B5EF4-FFF2-40B4-BE49-F238E27FC236}">
                <a16:creationId xmlns:a16="http://schemas.microsoft.com/office/drawing/2014/main" id="{BD35121E-A449-4DA7-8B06-B5197C6C29C2}"/>
              </a:ext>
            </a:extLst>
          </p:cNvPr>
          <p:cNvSpPr>
            <a:spLocks/>
          </p:cNvSpPr>
          <p:nvPr/>
        </p:nvSpPr>
        <p:spPr bwMode="auto">
          <a:xfrm>
            <a:off x="9164638" y="53768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5" name="bk object 318">
            <a:extLst>
              <a:ext uri="{FF2B5EF4-FFF2-40B4-BE49-F238E27FC236}">
                <a16:creationId xmlns:a16="http://schemas.microsoft.com/office/drawing/2014/main" id="{2F08D194-C5E1-4314-BC42-38FDF6D8D609}"/>
              </a:ext>
            </a:extLst>
          </p:cNvPr>
          <p:cNvSpPr>
            <a:spLocks/>
          </p:cNvSpPr>
          <p:nvPr/>
        </p:nvSpPr>
        <p:spPr bwMode="auto">
          <a:xfrm>
            <a:off x="9637713" y="52768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6" name="bk object 319">
            <a:extLst>
              <a:ext uri="{FF2B5EF4-FFF2-40B4-BE49-F238E27FC236}">
                <a16:creationId xmlns:a16="http://schemas.microsoft.com/office/drawing/2014/main" id="{7EBE668F-B998-4E2B-A2ED-FDC304CDC600}"/>
              </a:ext>
            </a:extLst>
          </p:cNvPr>
          <p:cNvSpPr>
            <a:spLocks/>
          </p:cNvSpPr>
          <p:nvPr/>
        </p:nvSpPr>
        <p:spPr bwMode="auto">
          <a:xfrm>
            <a:off x="10096500" y="51450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7" name="bk object 320">
            <a:extLst>
              <a:ext uri="{FF2B5EF4-FFF2-40B4-BE49-F238E27FC236}">
                <a16:creationId xmlns:a16="http://schemas.microsoft.com/office/drawing/2014/main" id="{F8CB34B4-D7F6-4C9D-B174-5B80B49A79F6}"/>
              </a:ext>
            </a:extLst>
          </p:cNvPr>
          <p:cNvSpPr>
            <a:spLocks/>
          </p:cNvSpPr>
          <p:nvPr/>
        </p:nvSpPr>
        <p:spPr bwMode="auto">
          <a:xfrm>
            <a:off x="10545763" y="49784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8" name="bk object 321">
            <a:extLst>
              <a:ext uri="{FF2B5EF4-FFF2-40B4-BE49-F238E27FC236}">
                <a16:creationId xmlns:a16="http://schemas.microsoft.com/office/drawing/2014/main" id="{B8C49CD6-3492-431F-939B-656F0A8D4C69}"/>
              </a:ext>
            </a:extLst>
          </p:cNvPr>
          <p:cNvSpPr>
            <a:spLocks/>
          </p:cNvSpPr>
          <p:nvPr/>
        </p:nvSpPr>
        <p:spPr bwMode="auto">
          <a:xfrm>
            <a:off x="10980738" y="47736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9" name="bk object 322">
            <a:extLst>
              <a:ext uri="{FF2B5EF4-FFF2-40B4-BE49-F238E27FC236}">
                <a16:creationId xmlns:a16="http://schemas.microsoft.com/office/drawing/2014/main" id="{81C3A08B-7DE6-46D9-8F5D-09A4384DA5BA}"/>
              </a:ext>
            </a:extLst>
          </p:cNvPr>
          <p:cNvSpPr>
            <a:spLocks/>
          </p:cNvSpPr>
          <p:nvPr/>
        </p:nvSpPr>
        <p:spPr bwMode="auto">
          <a:xfrm>
            <a:off x="11403013" y="45259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0" name="bk object 323">
            <a:extLst>
              <a:ext uri="{FF2B5EF4-FFF2-40B4-BE49-F238E27FC236}">
                <a16:creationId xmlns:a16="http://schemas.microsoft.com/office/drawing/2014/main" id="{583F889F-F9EF-4EBC-BD61-0E0348266A86}"/>
              </a:ext>
            </a:extLst>
          </p:cNvPr>
          <p:cNvSpPr>
            <a:spLocks/>
          </p:cNvSpPr>
          <p:nvPr/>
        </p:nvSpPr>
        <p:spPr bwMode="auto">
          <a:xfrm>
            <a:off x="11803063" y="42306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1" name="bk object 324">
            <a:extLst>
              <a:ext uri="{FF2B5EF4-FFF2-40B4-BE49-F238E27FC236}">
                <a16:creationId xmlns:a16="http://schemas.microsoft.com/office/drawing/2014/main" id="{564EF3E0-D804-49CE-838D-AEEDD92412DD}"/>
              </a:ext>
            </a:extLst>
          </p:cNvPr>
          <p:cNvSpPr>
            <a:spLocks/>
          </p:cNvSpPr>
          <p:nvPr/>
        </p:nvSpPr>
        <p:spPr bwMode="auto">
          <a:xfrm>
            <a:off x="2165350" y="40782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2" name="bk object 325">
            <a:extLst>
              <a:ext uri="{FF2B5EF4-FFF2-40B4-BE49-F238E27FC236}">
                <a16:creationId xmlns:a16="http://schemas.microsoft.com/office/drawing/2014/main" id="{0388FEE7-14E0-4608-8925-3DFC2DB95070}"/>
              </a:ext>
            </a:extLst>
          </p:cNvPr>
          <p:cNvSpPr>
            <a:spLocks/>
          </p:cNvSpPr>
          <p:nvPr/>
        </p:nvSpPr>
        <p:spPr bwMode="auto">
          <a:xfrm>
            <a:off x="2387600" y="4171950"/>
            <a:ext cx="36513"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3" name="bk object 326">
            <a:extLst>
              <a:ext uri="{FF2B5EF4-FFF2-40B4-BE49-F238E27FC236}">
                <a16:creationId xmlns:a16="http://schemas.microsoft.com/office/drawing/2014/main" id="{4DA26F10-0D62-4D89-A0A4-DF5FB7D5EF06}"/>
              </a:ext>
            </a:extLst>
          </p:cNvPr>
          <p:cNvSpPr>
            <a:spLocks/>
          </p:cNvSpPr>
          <p:nvPr/>
        </p:nvSpPr>
        <p:spPr bwMode="auto">
          <a:xfrm>
            <a:off x="2641600" y="4275138"/>
            <a:ext cx="33338"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4" name="bk object 327">
            <a:extLst>
              <a:ext uri="{FF2B5EF4-FFF2-40B4-BE49-F238E27FC236}">
                <a16:creationId xmlns:a16="http://schemas.microsoft.com/office/drawing/2014/main" id="{D9042A1C-126E-4FFB-9B73-5782CA20E987}"/>
              </a:ext>
            </a:extLst>
          </p:cNvPr>
          <p:cNvSpPr>
            <a:spLocks/>
          </p:cNvSpPr>
          <p:nvPr/>
        </p:nvSpPr>
        <p:spPr bwMode="auto">
          <a:xfrm>
            <a:off x="2922588" y="4394200"/>
            <a:ext cx="36512"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5" name="bk object 328">
            <a:extLst>
              <a:ext uri="{FF2B5EF4-FFF2-40B4-BE49-F238E27FC236}">
                <a16:creationId xmlns:a16="http://schemas.microsoft.com/office/drawing/2014/main" id="{D368E872-F4FF-4B5E-A288-170ADCE6C817}"/>
              </a:ext>
            </a:extLst>
          </p:cNvPr>
          <p:cNvSpPr>
            <a:spLocks/>
          </p:cNvSpPr>
          <p:nvPr/>
        </p:nvSpPr>
        <p:spPr bwMode="auto">
          <a:xfrm>
            <a:off x="3233738" y="4516438"/>
            <a:ext cx="36512"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6" name="bk object 329">
            <a:extLst>
              <a:ext uri="{FF2B5EF4-FFF2-40B4-BE49-F238E27FC236}">
                <a16:creationId xmlns:a16="http://schemas.microsoft.com/office/drawing/2014/main" id="{B54D8784-CCFA-4EC6-B021-436932250D41}"/>
              </a:ext>
            </a:extLst>
          </p:cNvPr>
          <p:cNvSpPr>
            <a:spLocks/>
          </p:cNvSpPr>
          <p:nvPr/>
        </p:nvSpPr>
        <p:spPr bwMode="auto">
          <a:xfrm>
            <a:off x="3573463" y="464820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7" name="bk object 330">
            <a:extLst>
              <a:ext uri="{FF2B5EF4-FFF2-40B4-BE49-F238E27FC236}">
                <a16:creationId xmlns:a16="http://schemas.microsoft.com/office/drawing/2014/main" id="{BCDCECB4-5758-4223-9A80-68F7C4925A98}"/>
              </a:ext>
            </a:extLst>
          </p:cNvPr>
          <p:cNvSpPr>
            <a:spLocks/>
          </p:cNvSpPr>
          <p:nvPr/>
        </p:nvSpPr>
        <p:spPr bwMode="auto">
          <a:xfrm>
            <a:off x="3937000" y="47799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8" name="bk object 331">
            <a:extLst>
              <a:ext uri="{FF2B5EF4-FFF2-40B4-BE49-F238E27FC236}">
                <a16:creationId xmlns:a16="http://schemas.microsoft.com/office/drawing/2014/main" id="{123D08A9-0CD0-44D9-BD0D-E573FCE65BEB}"/>
              </a:ext>
            </a:extLst>
          </p:cNvPr>
          <p:cNvSpPr>
            <a:spLocks/>
          </p:cNvSpPr>
          <p:nvPr/>
        </p:nvSpPr>
        <p:spPr bwMode="auto">
          <a:xfrm>
            <a:off x="4325938" y="49101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9" name="bk object 332">
            <a:extLst>
              <a:ext uri="{FF2B5EF4-FFF2-40B4-BE49-F238E27FC236}">
                <a16:creationId xmlns:a16="http://schemas.microsoft.com/office/drawing/2014/main" id="{B293E5E8-DEBF-43A4-AC24-83B8BDA49081}"/>
              </a:ext>
            </a:extLst>
          </p:cNvPr>
          <p:cNvSpPr>
            <a:spLocks/>
          </p:cNvSpPr>
          <p:nvPr/>
        </p:nvSpPr>
        <p:spPr bwMode="auto">
          <a:xfrm>
            <a:off x="4735513" y="50355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0" name="bk object 333">
            <a:extLst>
              <a:ext uri="{FF2B5EF4-FFF2-40B4-BE49-F238E27FC236}">
                <a16:creationId xmlns:a16="http://schemas.microsoft.com/office/drawing/2014/main" id="{0CD1A2DC-E680-44B6-B76E-EA9C2280265B}"/>
              </a:ext>
            </a:extLst>
          </p:cNvPr>
          <p:cNvSpPr>
            <a:spLocks/>
          </p:cNvSpPr>
          <p:nvPr/>
        </p:nvSpPr>
        <p:spPr bwMode="auto">
          <a:xfrm>
            <a:off x="5164138" y="51562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1" name="bk object 334">
            <a:extLst>
              <a:ext uri="{FF2B5EF4-FFF2-40B4-BE49-F238E27FC236}">
                <a16:creationId xmlns:a16="http://schemas.microsoft.com/office/drawing/2014/main" id="{733C5791-6374-4FB5-91B2-248684E79F84}"/>
              </a:ext>
            </a:extLst>
          </p:cNvPr>
          <p:cNvSpPr>
            <a:spLocks/>
          </p:cNvSpPr>
          <p:nvPr/>
        </p:nvSpPr>
        <p:spPr bwMode="auto">
          <a:xfrm>
            <a:off x="5613400" y="52657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2" name="bk object 335">
            <a:extLst>
              <a:ext uri="{FF2B5EF4-FFF2-40B4-BE49-F238E27FC236}">
                <a16:creationId xmlns:a16="http://schemas.microsoft.com/office/drawing/2014/main" id="{6B9CA1D5-45E1-461B-97DE-2FD0BB87296F}"/>
              </a:ext>
            </a:extLst>
          </p:cNvPr>
          <p:cNvSpPr>
            <a:spLocks/>
          </p:cNvSpPr>
          <p:nvPr/>
        </p:nvSpPr>
        <p:spPr bwMode="auto">
          <a:xfrm>
            <a:off x="6075363" y="53641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3" name="bk object 336">
            <a:extLst>
              <a:ext uri="{FF2B5EF4-FFF2-40B4-BE49-F238E27FC236}">
                <a16:creationId xmlns:a16="http://schemas.microsoft.com/office/drawing/2014/main" id="{157DFAA3-3DEE-4006-8D28-37042F135018}"/>
              </a:ext>
            </a:extLst>
          </p:cNvPr>
          <p:cNvSpPr>
            <a:spLocks/>
          </p:cNvSpPr>
          <p:nvPr/>
        </p:nvSpPr>
        <p:spPr bwMode="auto">
          <a:xfrm>
            <a:off x="6548438" y="54467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4" name="bk object 337">
            <a:extLst>
              <a:ext uri="{FF2B5EF4-FFF2-40B4-BE49-F238E27FC236}">
                <a16:creationId xmlns:a16="http://schemas.microsoft.com/office/drawing/2014/main" id="{0B93F934-3A47-4430-AC35-C0D680442EB6}"/>
              </a:ext>
            </a:extLst>
          </p:cNvPr>
          <p:cNvSpPr>
            <a:spLocks/>
          </p:cNvSpPr>
          <p:nvPr/>
        </p:nvSpPr>
        <p:spPr bwMode="auto">
          <a:xfrm>
            <a:off x="7034213" y="55070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5" name="bk object 338">
            <a:extLst>
              <a:ext uri="{FF2B5EF4-FFF2-40B4-BE49-F238E27FC236}">
                <a16:creationId xmlns:a16="http://schemas.microsoft.com/office/drawing/2014/main" id="{98909331-1DE1-471B-AD45-46617E5D478F}"/>
              </a:ext>
            </a:extLst>
          </p:cNvPr>
          <p:cNvSpPr>
            <a:spLocks/>
          </p:cNvSpPr>
          <p:nvPr/>
        </p:nvSpPr>
        <p:spPr bwMode="auto">
          <a:xfrm>
            <a:off x="7523163" y="55451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6" name="bk object 339">
            <a:extLst>
              <a:ext uri="{FF2B5EF4-FFF2-40B4-BE49-F238E27FC236}">
                <a16:creationId xmlns:a16="http://schemas.microsoft.com/office/drawing/2014/main" id="{A0459F60-6F18-43DD-B197-8F9CF7CE4129}"/>
              </a:ext>
            </a:extLst>
          </p:cNvPr>
          <p:cNvSpPr>
            <a:spLocks/>
          </p:cNvSpPr>
          <p:nvPr/>
        </p:nvSpPr>
        <p:spPr bwMode="auto">
          <a:xfrm>
            <a:off x="8012113" y="55562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84" y="30992"/>
                </a:lnTo>
                <a:lnTo>
                  <a:pt x="56059" y="20049"/>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7" name="bk object 340">
            <a:extLst>
              <a:ext uri="{FF2B5EF4-FFF2-40B4-BE49-F238E27FC236}">
                <a16:creationId xmlns:a16="http://schemas.microsoft.com/office/drawing/2014/main" id="{12CDA86D-C0D2-4C61-85D6-E5D322E5148F}"/>
              </a:ext>
            </a:extLst>
          </p:cNvPr>
          <p:cNvSpPr>
            <a:spLocks/>
          </p:cNvSpPr>
          <p:nvPr/>
        </p:nvSpPr>
        <p:spPr bwMode="auto">
          <a:xfrm>
            <a:off x="8497888" y="55372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8" name="bk object 341">
            <a:extLst>
              <a:ext uri="{FF2B5EF4-FFF2-40B4-BE49-F238E27FC236}">
                <a16:creationId xmlns:a16="http://schemas.microsoft.com/office/drawing/2014/main" id="{DD8D79D4-7260-41C3-977F-8BD657352776}"/>
              </a:ext>
            </a:extLst>
          </p:cNvPr>
          <p:cNvSpPr>
            <a:spLocks/>
          </p:cNvSpPr>
          <p:nvPr/>
        </p:nvSpPr>
        <p:spPr bwMode="auto">
          <a:xfrm>
            <a:off x="8980488" y="54911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9" name="bk object 342">
            <a:extLst>
              <a:ext uri="{FF2B5EF4-FFF2-40B4-BE49-F238E27FC236}">
                <a16:creationId xmlns:a16="http://schemas.microsoft.com/office/drawing/2014/main" id="{6B48D3AA-4034-4D57-A73F-447CF6BBF7C3}"/>
              </a:ext>
            </a:extLst>
          </p:cNvPr>
          <p:cNvSpPr>
            <a:spLocks/>
          </p:cNvSpPr>
          <p:nvPr/>
        </p:nvSpPr>
        <p:spPr bwMode="auto">
          <a:xfrm>
            <a:off x="9455150" y="541020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0" name="bk object 343">
            <a:extLst>
              <a:ext uri="{FF2B5EF4-FFF2-40B4-BE49-F238E27FC236}">
                <a16:creationId xmlns:a16="http://schemas.microsoft.com/office/drawing/2014/main" id="{800D6C4E-8858-4875-B586-46D5CE46B095}"/>
              </a:ext>
            </a:extLst>
          </p:cNvPr>
          <p:cNvSpPr>
            <a:spLocks/>
          </p:cNvSpPr>
          <p:nvPr/>
        </p:nvSpPr>
        <p:spPr bwMode="auto">
          <a:xfrm>
            <a:off x="9920288" y="530066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1" name="bk object 344">
            <a:extLst>
              <a:ext uri="{FF2B5EF4-FFF2-40B4-BE49-F238E27FC236}">
                <a16:creationId xmlns:a16="http://schemas.microsoft.com/office/drawing/2014/main" id="{1C179420-5B36-4B83-8F4F-50EA6C6D33B2}"/>
              </a:ext>
            </a:extLst>
          </p:cNvPr>
          <p:cNvSpPr>
            <a:spLocks/>
          </p:cNvSpPr>
          <p:nvPr/>
        </p:nvSpPr>
        <p:spPr bwMode="auto">
          <a:xfrm>
            <a:off x="10375900" y="51577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2" name="bk object 345">
            <a:extLst>
              <a:ext uri="{FF2B5EF4-FFF2-40B4-BE49-F238E27FC236}">
                <a16:creationId xmlns:a16="http://schemas.microsoft.com/office/drawing/2014/main" id="{E8B0B8E1-CA51-4E32-B8D9-08EDBB8E1319}"/>
              </a:ext>
            </a:extLst>
          </p:cNvPr>
          <p:cNvSpPr>
            <a:spLocks/>
          </p:cNvSpPr>
          <p:nvPr/>
        </p:nvSpPr>
        <p:spPr bwMode="auto">
          <a:xfrm>
            <a:off x="10821988" y="49799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78" y="57279"/>
                </a:lnTo>
                <a:lnTo>
                  <a:pt x="37222" y="56055"/>
                </a:lnTo>
                <a:lnTo>
                  <a:pt x="46912"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3" name="bk object 346">
            <a:extLst>
              <a:ext uri="{FF2B5EF4-FFF2-40B4-BE49-F238E27FC236}">
                <a16:creationId xmlns:a16="http://schemas.microsoft.com/office/drawing/2014/main" id="{715A7A3A-0051-45F6-B507-71398E8CB57D}"/>
              </a:ext>
            </a:extLst>
          </p:cNvPr>
          <p:cNvSpPr>
            <a:spLocks/>
          </p:cNvSpPr>
          <p:nvPr/>
        </p:nvSpPr>
        <p:spPr bwMode="auto">
          <a:xfrm>
            <a:off x="11256963" y="476726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4" name="bk object 347">
            <a:extLst>
              <a:ext uri="{FF2B5EF4-FFF2-40B4-BE49-F238E27FC236}">
                <a16:creationId xmlns:a16="http://schemas.microsoft.com/office/drawing/2014/main" id="{2E1AF1A8-7ECD-4206-81F3-28F66187E9C0}"/>
              </a:ext>
            </a:extLst>
          </p:cNvPr>
          <p:cNvSpPr>
            <a:spLocks/>
          </p:cNvSpPr>
          <p:nvPr/>
        </p:nvSpPr>
        <p:spPr bwMode="auto">
          <a:xfrm>
            <a:off x="2584450" y="43195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5" name="bk object 348">
            <a:extLst>
              <a:ext uri="{FF2B5EF4-FFF2-40B4-BE49-F238E27FC236}">
                <a16:creationId xmlns:a16="http://schemas.microsoft.com/office/drawing/2014/main" id="{3D221952-A4B5-48B1-8FE7-F9B09CF19209}"/>
              </a:ext>
            </a:extLst>
          </p:cNvPr>
          <p:cNvSpPr>
            <a:spLocks/>
          </p:cNvSpPr>
          <p:nvPr/>
        </p:nvSpPr>
        <p:spPr bwMode="auto">
          <a:xfrm>
            <a:off x="2805113" y="4406900"/>
            <a:ext cx="34925"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6" name="bk object 349">
            <a:extLst>
              <a:ext uri="{FF2B5EF4-FFF2-40B4-BE49-F238E27FC236}">
                <a16:creationId xmlns:a16="http://schemas.microsoft.com/office/drawing/2014/main" id="{9D0D2837-926F-419D-8435-D6C20243B189}"/>
              </a:ext>
            </a:extLst>
          </p:cNvPr>
          <p:cNvSpPr>
            <a:spLocks/>
          </p:cNvSpPr>
          <p:nvPr/>
        </p:nvSpPr>
        <p:spPr bwMode="auto">
          <a:xfrm>
            <a:off x="3055938" y="4506913"/>
            <a:ext cx="36512"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7" name="bk object 350">
            <a:extLst>
              <a:ext uri="{FF2B5EF4-FFF2-40B4-BE49-F238E27FC236}">
                <a16:creationId xmlns:a16="http://schemas.microsoft.com/office/drawing/2014/main" id="{BA3628D1-A22E-4F6D-8C3C-72CA9BC41B8A}"/>
              </a:ext>
            </a:extLst>
          </p:cNvPr>
          <p:cNvSpPr>
            <a:spLocks/>
          </p:cNvSpPr>
          <p:nvPr/>
        </p:nvSpPr>
        <p:spPr bwMode="auto">
          <a:xfrm>
            <a:off x="3338513" y="461645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8" name="bk object 351">
            <a:extLst>
              <a:ext uri="{FF2B5EF4-FFF2-40B4-BE49-F238E27FC236}">
                <a16:creationId xmlns:a16="http://schemas.microsoft.com/office/drawing/2014/main" id="{14BC2858-D21A-4B33-894C-2A8CE231364E}"/>
              </a:ext>
            </a:extLst>
          </p:cNvPr>
          <p:cNvSpPr>
            <a:spLocks/>
          </p:cNvSpPr>
          <p:nvPr/>
        </p:nvSpPr>
        <p:spPr bwMode="auto">
          <a:xfrm>
            <a:off x="3646488" y="4732338"/>
            <a:ext cx="36512"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9" name="bk object 352">
            <a:extLst>
              <a:ext uri="{FF2B5EF4-FFF2-40B4-BE49-F238E27FC236}">
                <a16:creationId xmlns:a16="http://schemas.microsoft.com/office/drawing/2014/main" id="{A69B49EF-14CC-4931-8A9E-1F80F420B1CD}"/>
              </a:ext>
            </a:extLst>
          </p:cNvPr>
          <p:cNvSpPr>
            <a:spLocks/>
          </p:cNvSpPr>
          <p:nvPr/>
        </p:nvSpPr>
        <p:spPr bwMode="auto">
          <a:xfrm>
            <a:off x="3983038" y="48514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0" name="bk object 353">
            <a:extLst>
              <a:ext uri="{FF2B5EF4-FFF2-40B4-BE49-F238E27FC236}">
                <a16:creationId xmlns:a16="http://schemas.microsoft.com/office/drawing/2014/main" id="{CE5D273A-AFC5-44DC-BF60-595342EE2E7A}"/>
              </a:ext>
            </a:extLst>
          </p:cNvPr>
          <p:cNvSpPr>
            <a:spLocks/>
          </p:cNvSpPr>
          <p:nvPr/>
        </p:nvSpPr>
        <p:spPr bwMode="auto">
          <a:xfrm>
            <a:off x="4343400" y="49720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1" name="bk object 354">
            <a:extLst>
              <a:ext uri="{FF2B5EF4-FFF2-40B4-BE49-F238E27FC236}">
                <a16:creationId xmlns:a16="http://schemas.microsoft.com/office/drawing/2014/main" id="{765DACDD-BBE8-41FD-8C5A-9EA10DBE00ED}"/>
              </a:ext>
            </a:extLst>
          </p:cNvPr>
          <p:cNvSpPr>
            <a:spLocks/>
          </p:cNvSpPr>
          <p:nvPr/>
        </p:nvSpPr>
        <p:spPr bwMode="auto">
          <a:xfrm>
            <a:off x="4725988" y="50879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2" name="bk object 355">
            <a:extLst>
              <a:ext uri="{FF2B5EF4-FFF2-40B4-BE49-F238E27FC236}">
                <a16:creationId xmlns:a16="http://schemas.microsoft.com/office/drawing/2014/main" id="{AB6F69A1-41BB-41DD-B61E-5FB6BA6603DF}"/>
              </a:ext>
            </a:extLst>
          </p:cNvPr>
          <p:cNvSpPr>
            <a:spLocks/>
          </p:cNvSpPr>
          <p:nvPr/>
        </p:nvSpPr>
        <p:spPr bwMode="auto">
          <a:xfrm>
            <a:off x="5130800" y="52022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3" name="bk object 356">
            <a:extLst>
              <a:ext uri="{FF2B5EF4-FFF2-40B4-BE49-F238E27FC236}">
                <a16:creationId xmlns:a16="http://schemas.microsoft.com/office/drawing/2014/main" id="{E6A5761F-A800-47B1-A71E-08477414B33D}"/>
              </a:ext>
            </a:extLst>
          </p:cNvPr>
          <p:cNvSpPr>
            <a:spLocks/>
          </p:cNvSpPr>
          <p:nvPr/>
        </p:nvSpPr>
        <p:spPr bwMode="auto">
          <a:xfrm>
            <a:off x="5551488" y="53086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4" name="bk object 357">
            <a:extLst>
              <a:ext uri="{FF2B5EF4-FFF2-40B4-BE49-F238E27FC236}">
                <a16:creationId xmlns:a16="http://schemas.microsoft.com/office/drawing/2014/main" id="{86BF4853-2E51-48DD-BD9B-01DEF93DC7B8}"/>
              </a:ext>
            </a:extLst>
          </p:cNvPr>
          <p:cNvSpPr>
            <a:spLocks/>
          </p:cNvSpPr>
          <p:nvPr/>
        </p:nvSpPr>
        <p:spPr bwMode="auto">
          <a:xfrm>
            <a:off x="5989638" y="54038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5" name="bk object 358">
            <a:extLst>
              <a:ext uri="{FF2B5EF4-FFF2-40B4-BE49-F238E27FC236}">
                <a16:creationId xmlns:a16="http://schemas.microsoft.com/office/drawing/2014/main" id="{88090B0C-18D7-4874-8D9E-945E63B37270}"/>
              </a:ext>
            </a:extLst>
          </p:cNvPr>
          <p:cNvSpPr>
            <a:spLocks/>
          </p:cNvSpPr>
          <p:nvPr/>
        </p:nvSpPr>
        <p:spPr bwMode="auto">
          <a:xfrm>
            <a:off x="6440488" y="548640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6" name="bk object 359">
            <a:extLst>
              <a:ext uri="{FF2B5EF4-FFF2-40B4-BE49-F238E27FC236}">
                <a16:creationId xmlns:a16="http://schemas.microsoft.com/office/drawing/2014/main" id="{E1E4CDA5-C22A-4BA7-87DF-FD5197FAA517}"/>
              </a:ext>
            </a:extLst>
          </p:cNvPr>
          <p:cNvSpPr>
            <a:spLocks/>
          </p:cNvSpPr>
          <p:nvPr/>
        </p:nvSpPr>
        <p:spPr bwMode="auto">
          <a:xfrm>
            <a:off x="6904038" y="555148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7" name="bk object 360">
            <a:extLst>
              <a:ext uri="{FF2B5EF4-FFF2-40B4-BE49-F238E27FC236}">
                <a16:creationId xmlns:a16="http://schemas.microsoft.com/office/drawing/2014/main" id="{29715E8F-A136-4FA6-ADF9-54C6AED00C81}"/>
              </a:ext>
            </a:extLst>
          </p:cNvPr>
          <p:cNvSpPr>
            <a:spLocks/>
          </p:cNvSpPr>
          <p:nvPr/>
        </p:nvSpPr>
        <p:spPr bwMode="auto">
          <a:xfrm>
            <a:off x="7378700" y="55959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8" name="bk object 361">
            <a:extLst>
              <a:ext uri="{FF2B5EF4-FFF2-40B4-BE49-F238E27FC236}">
                <a16:creationId xmlns:a16="http://schemas.microsoft.com/office/drawing/2014/main" id="{4D73E737-C75B-420B-BD7D-DF373110B3BC}"/>
              </a:ext>
            </a:extLst>
          </p:cNvPr>
          <p:cNvSpPr>
            <a:spLocks/>
          </p:cNvSpPr>
          <p:nvPr/>
        </p:nvSpPr>
        <p:spPr bwMode="auto">
          <a:xfrm>
            <a:off x="7854950" y="56181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9" name="bk object 362">
            <a:extLst>
              <a:ext uri="{FF2B5EF4-FFF2-40B4-BE49-F238E27FC236}">
                <a16:creationId xmlns:a16="http://schemas.microsoft.com/office/drawing/2014/main" id="{9E350042-B169-4794-AA5D-875149FB393A}"/>
              </a:ext>
            </a:extLst>
          </p:cNvPr>
          <p:cNvSpPr>
            <a:spLocks/>
          </p:cNvSpPr>
          <p:nvPr/>
        </p:nvSpPr>
        <p:spPr bwMode="auto">
          <a:xfrm>
            <a:off x="8332788" y="56134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0" name="bk object 363">
            <a:extLst>
              <a:ext uri="{FF2B5EF4-FFF2-40B4-BE49-F238E27FC236}">
                <a16:creationId xmlns:a16="http://schemas.microsoft.com/office/drawing/2014/main" id="{69ED25F9-8BC7-47D0-AF04-FB83D530E7B0}"/>
              </a:ext>
            </a:extLst>
          </p:cNvPr>
          <p:cNvSpPr>
            <a:spLocks/>
          </p:cNvSpPr>
          <p:nvPr/>
        </p:nvSpPr>
        <p:spPr bwMode="auto">
          <a:xfrm>
            <a:off x="8812213" y="558165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1" name="bk object 364">
            <a:extLst>
              <a:ext uri="{FF2B5EF4-FFF2-40B4-BE49-F238E27FC236}">
                <a16:creationId xmlns:a16="http://schemas.microsoft.com/office/drawing/2014/main" id="{533F1413-6A67-4D6E-ABE9-F8713DF3ED57}"/>
              </a:ext>
            </a:extLst>
          </p:cNvPr>
          <p:cNvSpPr>
            <a:spLocks/>
          </p:cNvSpPr>
          <p:nvPr/>
        </p:nvSpPr>
        <p:spPr bwMode="auto">
          <a:xfrm>
            <a:off x="9283700" y="551973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2" name="bk object 365">
            <a:extLst>
              <a:ext uri="{FF2B5EF4-FFF2-40B4-BE49-F238E27FC236}">
                <a16:creationId xmlns:a16="http://schemas.microsoft.com/office/drawing/2014/main" id="{0DBF9035-47CC-40D9-9622-6FBCB5C5E62B}"/>
              </a:ext>
            </a:extLst>
          </p:cNvPr>
          <p:cNvSpPr>
            <a:spLocks/>
          </p:cNvSpPr>
          <p:nvPr/>
        </p:nvSpPr>
        <p:spPr bwMode="auto">
          <a:xfrm>
            <a:off x="9752013" y="54292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3" name="bk object 366">
            <a:extLst>
              <a:ext uri="{FF2B5EF4-FFF2-40B4-BE49-F238E27FC236}">
                <a16:creationId xmlns:a16="http://schemas.microsoft.com/office/drawing/2014/main" id="{E84E8716-7D48-4D07-8AC2-50D8EEF70CDF}"/>
              </a:ext>
            </a:extLst>
          </p:cNvPr>
          <p:cNvSpPr>
            <a:spLocks/>
          </p:cNvSpPr>
          <p:nvPr/>
        </p:nvSpPr>
        <p:spPr bwMode="auto">
          <a:xfrm>
            <a:off x="10210800" y="530860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4" name="bk object 367">
            <a:extLst>
              <a:ext uri="{FF2B5EF4-FFF2-40B4-BE49-F238E27FC236}">
                <a16:creationId xmlns:a16="http://schemas.microsoft.com/office/drawing/2014/main" id="{9D04695D-3DF4-4D26-BC41-70E392E54B89}"/>
              </a:ext>
            </a:extLst>
          </p:cNvPr>
          <p:cNvSpPr>
            <a:spLocks/>
          </p:cNvSpPr>
          <p:nvPr/>
        </p:nvSpPr>
        <p:spPr bwMode="auto">
          <a:xfrm>
            <a:off x="10663238" y="51562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5" name="bk object 368">
            <a:extLst>
              <a:ext uri="{FF2B5EF4-FFF2-40B4-BE49-F238E27FC236}">
                <a16:creationId xmlns:a16="http://schemas.microsoft.com/office/drawing/2014/main" id="{8EEE59A6-3A80-4011-9B6F-FC014FF716F8}"/>
              </a:ext>
            </a:extLst>
          </p:cNvPr>
          <p:cNvSpPr>
            <a:spLocks/>
          </p:cNvSpPr>
          <p:nvPr/>
        </p:nvSpPr>
        <p:spPr bwMode="auto">
          <a:xfrm>
            <a:off x="3009900" y="455453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6" name="bk object 369">
            <a:extLst>
              <a:ext uri="{FF2B5EF4-FFF2-40B4-BE49-F238E27FC236}">
                <a16:creationId xmlns:a16="http://schemas.microsoft.com/office/drawing/2014/main" id="{B5A97BCD-DD71-41A0-BEAC-4B771CC8F26B}"/>
              </a:ext>
            </a:extLst>
          </p:cNvPr>
          <p:cNvSpPr>
            <a:spLocks/>
          </p:cNvSpPr>
          <p:nvPr/>
        </p:nvSpPr>
        <p:spPr bwMode="auto">
          <a:xfrm>
            <a:off x="3230563" y="4635500"/>
            <a:ext cx="33337"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7" name="bk object 370">
            <a:extLst>
              <a:ext uri="{FF2B5EF4-FFF2-40B4-BE49-F238E27FC236}">
                <a16:creationId xmlns:a16="http://schemas.microsoft.com/office/drawing/2014/main" id="{C9CB82B3-5EF1-4192-A42A-E3A42A6DC4FD}"/>
              </a:ext>
            </a:extLst>
          </p:cNvPr>
          <p:cNvSpPr>
            <a:spLocks/>
          </p:cNvSpPr>
          <p:nvPr/>
        </p:nvSpPr>
        <p:spPr bwMode="auto">
          <a:xfrm>
            <a:off x="3479800" y="47259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8" name="bk object 371">
            <a:extLst>
              <a:ext uri="{FF2B5EF4-FFF2-40B4-BE49-F238E27FC236}">
                <a16:creationId xmlns:a16="http://schemas.microsoft.com/office/drawing/2014/main" id="{D84C1922-8500-42D3-976C-3B0BD10DD77A}"/>
              </a:ext>
            </a:extLst>
          </p:cNvPr>
          <p:cNvSpPr>
            <a:spLocks/>
          </p:cNvSpPr>
          <p:nvPr/>
        </p:nvSpPr>
        <p:spPr bwMode="auto">
          <a:xfrm>
            <a:off x="3759200" y="4827588"/>
            <a:ext cx="36513"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9" name="bk object 372">
            <a:extLst>
              <a:ext uri="{FF2B5EF4-FFF2-40B4-BE49-F238E27FC236}">
                <a16:creationId xmlns:a16="http://schemas.microsoft.com/office/drawing/2014/main" id="{AA9D8BD5-D6CB-4CB3-9C11-F51F6960B406}"/>
              </a:ext>
            </a:extLst>
          </p:cNvPr>
          <p:cNvSpPr>
            <a:spLocks/>
          </p:cNvSpPr>
          <p:nvPr/>
        </p:nvSpPr>
        <p:spPr bwMode="auto">
          <a:xfrm>
            <a:off x="4065588" y="49339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0" name="bk object 373">
            <a:extLst>
              <a:ext uri="{FF2B5EF4-FFF2-40B4-BE49-F238E27FC236}">
                <a16:creationId xmlns:a16="http://schemas.microsoft.com/office/drawing/2014/main" id="{46879EF8-B578-4B37-9CC2-4A0FDC2C6E32}"/>
              </a:ext>
            </a:extLst>
          </p:cNvPr>
          <p:cNvSpPr>
            <a:spLocks/>
          </p:cNvSpPr>
          <p:nvPr/>
        </p:nvSpPr>
        <p:spPr bwMode="auto">
          <a:xfrm>
            <a:off x="4398963" y="50419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1" name="bk object 374">
            <a:extLst>
              <a:ext uri="{FF2B5EF4-FFF2-40B4-BE49-F238E27FC236}">
                <a16:creationId xmlns:a16="http://schemas.microsoft.com/office/drawing/2014/main" id="{8A312788-6674-4870-B887-CF0894C7ADBD}"/>
              </a:ext>
            </a:extLst>
          </p:cNvPr>
          <p:cNvSpPr>
            <a:spLocks/>
          </p:cNvSpPr>
          <p:nvPr/>
        </p:nvSpPr>
        <p:spPr bwMode="auto">
          <a:xfrm>
            <a:off x="4754563" y="51482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2" name="bk object 375">
            <a:extLst>
              <a:ext uri="{FF2B5EF4-FFF2-40B4-BE49-F238E27FC236}">
                <a16:creationId xmlns:a16="http://schemas.microsoft.com/office/drawing/2014/main" id="{3EE8F50D-4CBA-4C0C-A01A-6D63B502FDB0}"/>
              </a:ext>
            </a:extLst>
          </p:cNvPr>
          <p:cNvSpPr>
            <a:spLocks/>
          </p:cNvSpPr>
          <p:nvPr/>
        </p:nvSpPr>
        <p:spPr bwMode="auto">
          <a:xfrm>
            <a:off x="5130800" y="52530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3" name="bk object 376">
            <a:extLst>
              <a:ext uri="{FF2B5EF4-FFF2-40B4-BE49-F238E27FC236}">
                <a16:creationId xmlns:a16="http://schemas.microsoft.com/office/drawing/2014/main" id="{68CED702-056A-4E53-B8F5-888BE929ACC2}"/>
              </a:ext>
            </a:extLst>
          </p:cNvPr>
          <p:cNvSpPr>
            <a:spLocks/>
          </p:cNvSpPr>
          <p:nvPr/>
        </p:nvSpPr>
        <p:spPr bwMode="auto">
          <a:xfrm>
            <a:off x="5526088" y="53530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4" name="bk object 377">
            <a:extLst>
              <a:ext uri="{FF2B5EF4-FFF2-40B4-BE49-F238E27FC236}">
                <a16:creationId xmlns:a16="http://schemas.microsoft.com/office/drawing/2014/main" id="{0A1A17B2-F95F-4EEA-9F3E-1EB5F955386B}"/>
              </a:ext>
            </a:extLst>
          </p:cNvPr>
          <p:cNvSpPr>
            <a:spLocks/>
          </p:cNvSpPr>
          <p:nvPr/>
        </p:nvSpPr>
        <p:spPr bwMode="auto">
          <a:xfrm>
            <a:off x="5938838" y="54467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5" name="bk object 378">
            <a:extLst>
              <a:ext uri="{FF2B5EF4-FFF2-40B4-BE49-F238E27FC236}">
                <a16:creationId xmlns:a16="http://schemas.microsoft.com/office/drawing/2014/main" id="{9F81386F-4AE0-46DF-9A66-137C4875E2E9}"/>
              </a:ext>
            </a:extLst>
          </p:cNvPr>
          <p:cNvSpPr>
            <a:spLocks/>
          </p:cNvSpPr>
          <p:nvPr/>
        </p:nvSpPr>
        <p:spPr bwMode="auto">
          <a:xfrm>
            <a:off x="6369050" y="55260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6" name="bk object 379">
            <a:extLst>
              <a:ext uri="{FF2B5EF4-FFF2-40B4-BE49-F238E27FC236}">
                <a16:creationId xmlns:a16="http://schemas.microsoft.com/office/drawing/2014/main" id="{336F1F8E-FD84-47E2-ABD1-1E76CB906E08}"/>
              </a:ext>
            </a:extLst>
          </p:cNvPr>
          <p:cNvSpPr>
            <a:spLocks/>
          </p:cNvSpPr>
          <p:nvPr/>
        </p:nvSpPr>
        <p:spPr bwMode="auto">
          <a:xfrm>
            <a:off x="6811963" y="55927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7" name="bk object 380">
            <a:extLst>
              <a:ext uri="{FF2B5EF4-FFF2-40B4-BE49-F238E27FC236}">
                <a16:creationId xmlns:a16="http://schemas.microsoft.com/office/drawing/2014/main" id="{26D465D0-398F-41AD-8EEF-FA5E8E9E8D8F}"/>
              </a:ext>
            </a:extLst>
          </p:cNvPr>
          <p:cNvSpPr>
            <a:spLocks/>
          </p:cNvSpPr>
          <p:nvPr/>
        </p:nvSpPr>
        <p:spPr bwMode="auto">
          <a:xfrm>
            <a:off x="7264400" y="56403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8" name="bk object 381">
            <a:extLst>
              <a:ext uri="{FF2B5EF4-FFF2-40B4-BE49-F238E27FC236}">
                <a16:creationId xmlns:a16="http://schemas.microsoft.com/office/drawing/2014/main" id="{5C6A0AE7-6A84-48BC-80D2-208D0FD8D490}"/>
              </a:ext>
            </a:extLst>
          </p:cNvPr>
          <p:cNvSpPr>
            <a:spLocks/>
          </p:cNvSpPr>
          <p:nvPr/>
        </p:nvSpPr>
        <p:spPr bwMode="auto">
          <a:xfrm>
            <a:off x="7726363" y="56705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9" name="bk object 382">
            <a:extLst>
              <a:ext uri="{FF2B5EF4-FFF2-40B4-BE49-F238E27FC236}">
                <a16:creationId xmlns:a16="http://schemas.microsoft.com/office/drawing/2014/main" id="{30ADA16F-593D-4503-ABED-7BC82010BF35}"/>
              </a:ext>
            </a:extLst>
          </p:cNvPr>
          <p:cNvSpPr>
            <a:spLocks/>
          </p:cNvSpPr>
          <p:nvPr/>
        </p:nvSpPr>
        <p:spPr bwMode="auto">
          <a:xfrm>
            <a:off x="8193088" y="567531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0" name="bk object 383">
            <a:extLst>
              <a:ext uri="{FF2B5EF4-FFF2-40B4-BE49-F238E27FC236}">
                <a16:creationId xmlns:a16="http://schemas.microsoft.com/office/drawing/2014/main" id="{FF67DA39-FB09-420C-B11B-D3E83E282EF2}"/>
              </a:ext>
            </a:extLst>
          </p:cNvPr>
          <p:cNvSpPr>
            <a:spLocks/>
          </p:cNvSpPr>
          <p:nvPr/>
        </p:nvSpPr>
        <p:spPr bwMode="auto">
          <a:xfrm>
            <a:off x="8662988" y="56562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1" name="bk object 384">
            <a:extLst>
              <a:ext uri="{FF2B5EF4-FFF2-40B4-BE49-F238E27FC236}">
                <a16:creationId xmlns:a16="http://schemas.microsoft.com/office/drawing/2014/main" id="{4A06E107-7032-4C4E-BA4D-89DB0BE8F950}"/>
              </a:ext>
            </a:extLst>
          </p:cNvPr>
          <p:cNvSpPr>
            <a:spLocks/>
          </p:cNvSpPr>
          <p:nvPr/>
        </p:nvSpPr>
        <p:spPr bwMode="auto">
          <a:xfrm>
            <a:off x="9131300" y="56086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2" name="bk object 385">
            <a:extLst>
              <a:ext uri="{FF2B5EF4-FFF2-40B4-BE49-F238E27FC236}">
                <a16:creationId xmlns:a16="http://schemas.microsoft.com/office/drawing/2014/main" id="{B43F700D-F12C-444F-A5E9-6E1AF9CE17AC}"/>
              </a:ext>
            </a:extLst>
          </p:cNvPr>
          <p:cNvSpPr>
            <a:spLocks/>
          </p:cNvSpPr>
          <p:nvPr/>
        </p:nvSpPr>
        <p:spPr bwMode="auto">
          <a:xfrm>
            <a:off x="9596438" y="55372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3" name="bk object 386">
            <a:extLst>
              <a:ext uri="{FF2B5EF4-FFF2-40B4-BE49-F238E27FC236}">
                <a16:creationId xmlns:a16="http://schemas.microsoft.com/office/drawing/2014/main" id="{4BC516B5-1C49-4CC6-B08E-07657AD5E23B}"/>
              </a:ext>
            </a:extLst>
          </p:cNvPr>
          <p:cNvSpPr>
            <a:spLocks/>
          </p:cNvSpPr>
          <p:nvPr/>
        </p:nvSpPr>
        <p:spPr bwMode="auto">
          <a:xfrm>
            <a:off x="10056813" y="54340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4" name="bk object 387">
            <a:extLst>
              <a:ext uri="{FF2B5EF4-FFF2-40B4-BE49-F238E27FC236}">
                <a16:creationId xmlns:a16="http://schemas.microsoft.com/office/drawing/2014/main" id="{34E7F792-DD8F-4BC9-B66C-DD9DF9AA8B41}"/>
              </a:ext>
            </a:extLst>
          </p:cNvPr>
          <p:cNvSpPr>
            <a:spLocks/>
          </p:cNvSpPr>
          <p:nvPr/>
        </p:nvSpPr>
        <p:spPr bwMode="auto">
          <a:xfrm>
            <a:off x="3443288" y="4779963"/>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5" name="bk object 388">
            <a:extLst>
              <a:ext uri="{FF2B5EF4-FFF2-40B4-BE49-F238E27FC236}">
                <a16:creationId xmlns:a16="http://schemas.microsoft.com/office/drawing/2014/main" id="{D3748B4A-4393-4DAF-B458-CE03E6E4BC89}"/>
              </a:ext>
            </a:extLst>
          </p:cNvPr>
          <p:cNvSpPr>
            <a:spLocks/>
          </p:cNvSpPr>
          <p:nvPr/>
        </p:nvSpPr>
        <p:spPr bwMode="auto">
          <a:xfrm>
            <a:off x="3662363" y="4852988"/>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6" name="bk object 389">
            <a:extLst>
              <a:ext uri="{FF2B5EF4-FFF2-40B4-BE49-F238E27FC236}">
                <a16:creationId xmlns:a16="http://schemas.microsoft.com/office/drawing/2014/main" id="{97F7DDE7-0516-4288-9EA5-568C983467E7}"/>
              </a:ext>
            </a:extLst>
          </p:cNvPr>
          <p:cNvSpPr>
            <a:spLocks/>
          </p:cNvSpPr>
          <p:nvPr/>
        </p:nvSpPr>
        <p:spPr bwMode="auto">
          <a:xfrm>
            <a:off x="3910013" y="49355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7" name="bk object 390">
            <a:extLst>
              <a:ext uri="{FF2B5EF4-FFF2-40B4-BE49-F238E27FC236}">
                <a16:creationId xmlns:a16="http://schemas.microsoft.com/office/drawing/2014/main" id="{378CECAE-8CC3-4DC4-B409-CC98F52525CA}"/>
              </a:ext>
            </a:extLst>
          </p:cNvPr>
          <p:cNvSpPr>
            <a:spLocks/>
          </p:cNvSpPr>
          <p:nvPr/>
        </p:nvSpPr>
        <p:spPr bwMode="auto">
          <a:xfrm>
            <a:off x="4186238" y="50276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8" name="bk object 391">
            <a:extLst>
              <a:ext uri="{FF2B5EF4-FFF2-40B4-BE49-F238E27FC236}">
                <a16:creationId xmlns:a16="http://schemas.microsoft.com/office/drawing/2014/main" id="{16A04AEC-E52F-4400-A6AB-FEF216307FC6}"/>
              </a:ext>
            </a:extLst>
          </p:cNvPr>
          <p:cNvSpPr>
            <a:spLocks/>
          </p:cNvSpPr>
          <p:nvPr/>
        </p:nvSpPr>
        <p:spPr bwMode="auto">
          <a:xfrm>
            <a:off x="4491038" y="51228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9" name="bk object 392">
            <a:extLst>
              <a:ext uri="{FF2B5EF4-FFF2-40B4-BE49-F238E27FC236}">
                <a16:creationId xmlns:a16="http://schemas.microsoft.com/office/drawing/2014/main" id="{06FE35DE-B979-42C6-BD91-B271234BAF13}"/>
              </a:ext>
            </a:extLst>
          </p:cNvPr>
          <p:cNvSpPr>
            <a:spLocks/>
          </p:cNvSpPr>
          <p:nvPr/>
        </p:nvSpPr>
        <p:spPr bwMode="auto">
          <a:xfrm>
            <a:off x="4819650" y="521811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0" name="bk object 393">
            <a:extLst>
              <a:ext uri="{FF2B5EF4-FFF2-40B4-BE49-F238E27FC236}">
                <a16:creationId xmlns:a16="http://schemas.microsoft.com/office/drawing/2014/main" id="{CFE91F8F-54E0-4A5C-BC2E-3E3162252CE2}"/>
              </a:ext>
            </a:extLst>
          </p:cNvPr>
          <p:cNvSpPr>
            <a:spLocks/>
          </p:cNvSpPr>
          <p:nvPr/>
        </p:nvSpPr>
        <p:spPr bwMode="auto">
          <a:xfrm>
            <a:off x="5168900" y="53149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1" name="bk object 394">
            <a:extLst>
              <a:ext uri="{FF2B5EF4-FFF2-40B4-BE49-F238E27FC236}">
                <a16:creationId xmlns:a16="http://schemas.microsoft.com/office/drawing/2014/main" id="{C130F7E6-1F4E-497E-8B39-0DFCB853C6BC}"/>
              </a:ext>
            </a:extLst>
          </p:cNvPr>
          <p:cNvSpPr>
            <a:spLocks/>
          </p:cNvSpPr>
          <p:nvPr/>
        </p:nvSpPr>
        <p:spPr bwMode="auto">
          <a:xfrm>
            <a:off x="5538788" y="54054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2" name="bk object 395">
            <a:extLst>
              <a:ext uri="{FF2B5EF4-FFF2-40B4-BE49-F238E27FC236}">
                <a16:creationId xmlns:a16="http://schemas.microsoft.com/office/drawing/2014/main" id="{5206C45D-385D-4A16-8678-D8A1568D699F}"/>
              </a:ext>
            </a:extLst>
          </p:cNvPr>
          <p:cNvSpPr>
            <a:spLocks/>
          </p:cNvSpPr>
          <p:nvPr/>
        </p:nvSpPr>
        <p:spPr bwMode="auto">
          <a:xfrm>
            <a:off x="5929313" y="54927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3" name="bk object 396">
            <a:extLst>
              <a:ext uri="{FF2B5EF4-FFF2-40B4-BE49-F238E27FC236}">
                <a16:creationId xmlns:a16="http://schemas.microsoft.com/office/drawing/2014/main" id="{B1BCEA49-9F98-40FD-8610-9BFF03DABEC7}"/>
              </a:ext>
            </a:extLst>
          </p:cNvPr>
          <p:cNvSpPr>
            <a:spLocks/>
          </p:cNvSpPr>
          <p:nvPr/>
        </p:nvSpPr>
        <p:spPr bwMode="auto">
          <a:xfrm>
            <a:off x="6335713" y="55689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4" name="bk object 397">
            <a:extLst>
              <a:ext uri="{FF2B5EF4-FFF2-40B4-BE49-F238E27FC236}">
                <a16:creationId xmlns:a16="http://schemas.microsoft.com/office/drawing/2014/main" id="{263A56CA-813C-4DF7-8713-AF55E9FC5948}"/>
              </a:ext>
            </a:extLst>
          </p:cNvPr>
          <p:cNvSpPr>
            <a:spLocks/>
          </p:cNvSpPr>
          <p:nvPr/>
        </p:nvSpPr>
        <p:spPr bwMode="auto">
          <a:xfrm>
            <a:off x="6754813" y="56340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5" name="bk object 398">
            <a:extLst>
              <a:ext uri="{FF2B5EF4-FFF2-40B4-BE49-F238E27FC236}">
                <a16:creationId xmlns:a16="http://schemas.microsoft.com/office/drawing/2014/main" id="{0DD98E93-E438-4BF7-92A2-2366674307F2}"/>
              </a:ext>
            </a:extLst>
          </p:cNvPr>
          <p:cNvSpPr>
            <a:spLocks/>
          </p:cNvSpPr>
          <p:nvPr/>
        </p:nvSpPr>
        <p:spPr bwMode="auto">
          <a:xfrm>
            <a:off x="7188200" y="568325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6" name="bk object 399">
            <a:extLst>
              <a:ext uri="{FF2B5EF4-FFF2-40B4-BE49-F238E27FC236}">
                <a16:creationId xmlns:a16="http://schemas.microsoft.com/office/drawing/2014/main" id="{85C229E4-8608-4676-B7FD-FE551D2C4493}"/>
              </a:ext>
            </a:extLst>
          </p:cNvPr>
          <p:cNvSpPr>
            <a:spLocks/>
          </p:cNvSpPr>
          <p:nvPr/>
        </p:nvSpPr>
        <p:spPr bwMode="auto">
          <a:xfrm>
            <a:off x="7631113" y="57165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7" name="bk object 400">
            <a:extLst>
              <a:ext uri="{FF2B5EF4-FFF2-40B4-BE49-F238E27FC236}">
                <a16:creationId xmlns:a16="http://schemas.microsoft.com/office/drawing/2014/main" id="{EFB7C2A2-DF12-43EC-B05A-C6839515F744}"/>
              </a:ext>
            </a:extLst>
          </p:cNvPr>
          <p:cNvSpPr>
            <a:spLocks/>
          </p:cNvSpPr>
          <p:nvPr/>
        </p:nvSpPr>
        <p:spPr bwMode="auto">
          <a:xfrm>
            <a:off x="8083550" y="57292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8" name="bk object 401">
            <a:extLst>
              <a:ext uri="{FF2B5EF4-FFF2-40B4-BE49-F238E27FC236}">
                <a16:creationId xmlns:a16="http://schemas.microsoft.com/office/drawing/2014/main" id="{573E4EF6-BC27-4E65-94B1-6142A37C94A6}"/>
              </a:ext>
            </a:extLst>
          </p:cNvPr>
          <p:cNvSpPr>
            <a:spLocks/>
          </p:cNvSpPr>
          <p:nvPr/>
        </p:nvSpPr>
        <p:spPr bwMode="auto">
          <a:xfrm>
            <a:off x="8540750" y="57197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9" name="bk object 402">
            <a:extLst>
              <a:ext uri="{FF2B5EF4-FFF2-40B4-BE49-F238E27FC236}">
                <a16:creationId xmlns:a16="http://schemas.microsoft.com/office/drawing/2014/main" id="{53CDF9D5-DFBD-47A3-B30B-44D742590ECB}"/>
              </a:ext>
            </a:extLst>
          </p:cNvPr>
          <p:cNvSpPr>
            <a:spLocks/>
          </p:cNvSpPr>
          <p:nvPr/>
        </p:nvSpPr>
        <p:spPr bwMode="auto">
          <a:xfrm>
            <a:off x="9002713" y="56848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0" name="bk object 403">
            <a:extLst>
              <a:ext uri="{FF2B5EF4-FFF2-40B4-BE49-F238E27FC236}">
                <a16:creationId xmlns:a16="http://schemas.microsoft.com/office/drawing/2014/main" id="{9E9CB0A1-32EE-4703-9F51-4FDEC4F644BD}"/>
              </a:ext>
            </a:extLst>
          </p:cNvPr>
          <p:cNvSpPr>
            <a:spLocks/>
          </p:cNvSpPr>
          <p:nvPr/>
        </p:nvSpPr>
        <p:spPr bwMode="auto">
          <a:xfrm>
            <a:off x="9461500" y="562610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3" y="1223"/>
                </a:lnTo>
                <a:lnTo>
                  <a:pt x="10365"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1" name="bk object 404">
            <a:extLst>
              <a:ext uri="{FF2B5EF4-FFF2-40B4-BE49-F238E27FC236}">
                <a16:creationId xmlns:a16="http://schemas.microsoft.com/office/drawing/2014/main" id="{C0A1C089-CD3A-43D4-AEEB-4D6905EA7545}"/>
              </a:ext>
            </a:extLst>
          </p:cNvPr>
          <p:cNvSpPr>
            <a:spLocks/>
          </p:cNvSpPr>
          <p:nvPr/>
        </p:nvSpPr>
        <p:spPr bwMode="auto">
          <a:xfrm>
            <a:off x="3886200" y="4992688"/>
            <a:ext cx="33338"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2" name="bk object 405">
            <a:extLst>
              <a:ext uri="{FF2B5EF4-FFF2-40B4-BE49-F238E27FC236}">
                <a16:creationId xmlns:a16="http://schemas.microsoft.com/office/drawing/2014/main" id="{0D24D207-A125-464B-9092-545827E052A3}"/>
              </a:ext>
            </a:extLst>
          </p:cNvPr>
          <p:cNvSpPr>
            <a:spLocks/>
          </p:cNvSpPr>
          <p:nvPr/>
        </p:nvSpPr>
        <p:spPr bwMode="auto">
          <a:xfrm>
            <a:off x="4102100" y="50593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3" name="bk object 406">
            <a:extLst>
              <a:ext uri="{FF2B5EF4-FFF2-40B4-BE49-F238E27FC236}">
                <a16:creationId xmlns:a16="http://schemas.microsoft.com/office/drawing/2014/main" id="{F2946926-9707-4FEE-A336-A2114FAD554A}"/>
              </a:ext>
            </a:extLst>
          </p:cNvPr>
          <p:cNvSpPr>
            <a:spLocks/>
          </p:cNvSpPr>
          <p:nvPr/>
        </p:nvSpPr>
        <p:spPr bwMode="auto">
          <a:xfrm>
            <a:off x="4349750" y="51323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4" name="bk object 407">
            <a:extLst>
              <a:ext uri="{FF2B5EF4-FFF2-40B4-BE49-F238E27FC236}">
                <a16:creationId xmlns:a16="http://schemas.microsoft.com/office/drawing/2014/main" id="{9F8BEF73-0885-4FB5-A61C-C5B5997C29F5}"/>
              </a:ext>
            </a:extLst>
          </p:cNvPr>
          <p:cNvSpPr>
            <a:spLocks/>
          </p:cNvSpPr>
          <p:nvPr/>
        </p:nvSpPr>
        <p:spPr bwMode="auto">
          <a:xfrm>
            <a:off x="4622800" y="521335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5" name="bk object 408">
            <a:extLst>
              <a:ext uri="{FF2B5EF4-FFF2-40B4-BE49-F238E27FC236}">
                <a16:creationId xmlns:a16="http://schemas.microsoft.com/office/drawing/2014/main" id="{C2C5CB36-EEC6-464C-85EB-270715CE7F12}"/>
              </a:ext>
            </a:extLst>
          </p:cNvPr>
          <p:cNvSpPr>
            <a:spLocks/>
          </p:cNvSpPr>
          <p:nvPr/>
        </p:nvSpPr>
        <p:spPr bwMode="auto">
          <a:xfrm>
            <a:off x="4922838" y="52974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6" name="bk object 409">
            <a:extLst>
              <a:ext uri="{FF2B5EF4-FFF2-40B4-BE49-F238E27FC236}">
                <a16:creationId xmlns:a16="http://schemas.microsoft.com/office/drawing/2014/main" id="{0A4D377F-70AD-4162-A658-469C868B99CD}"/>
              </a:ext>
            </a:extLst>
          </p:cNvPr>
          <p:cNvSpPr>
            <a:spLocks/>
          </p:cNvSpPr>
          <p:nvPr/>
        </p:nvSpPr>
        <p:spPr bwMode="auto">
          <a:xfrm>
            <a:off x="5246688" y="538480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7" name="bk object 410">
            <a:extLst>
              <a:ext uri="{FF2B5EF4-FFF2-40B4-BE49-F238E27FC236}">
                <a16:creationId xmlns:a16="http://schemas.microsoft.com/office/drawing/2014/main" id="{1C8D385D-AB8E-4C69-BCB3-699ED1057532}"/>
              </a:ext>
            </a:extLst>
          </p:cNvPr>
          <p:cNvSpPr>
            <a:spLocks/>
          </p:cNvSpPr>
          <p:nvPr/>
        </p:nvSpPr>
        <p:spPr bwMode="auto">
          <a:xfrm>
            <a:off x="5592763" y="54673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8" name="bk object 411">
            <a:extLst>
              <a:ext uri="{FF2B5EF4-FFF2-40B4-BE49-F238E27FC236}">
                <a16:creationId xmlns:a16="http://schemas.microsoft.com/office/drawing/2014/main" id="{A3E2051E-C5D8-477D-9C9E-27C490074D9C}"/>
              </a:ext>
            </a:extLst>
          </p:cNvPr>
          <p:cNvSpPr>
            <a:spLocks/>
          </p:cNvSpPr>
          <p:nvPr/>
        </p:nvSpPr>
        <p:spPr bwMode="auto">
          <a:xfrm>
            <a:off x="5956300" y="554513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9" name="bk object 412">
            <a:extLst>
              <a:ext uri="{FF2B5EF4-FFF2-40B4-BE49-F238E27FC236}">
                <a16:creationId xmlns:a16="http://schemas.microsoft.com/office/drawing/2014/main" id="{57EE7128-786F-4CD9-BB2C-65FD50A9487F}"/>
              </a:ext>
            </a:extLst>
          </p:cNvPr>
          <p:cNvSpPr>
            <a:spLocks/>
          </p:cNvSpPr>
          <p:nvPr/>
        </p:nvSpPr>
        <p:spPr bwMode="auto">
          <a:xfrm>
            <a:off x="6338888" y="56181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0" name="bk object 413">
            <a:extLst>
              <a:ext uri="{FF2B5EF4-FFF2-40B4-BE49-F238E27FC236}">
                <a16:creationId xmlns:a16="http://schemas.microsoft.com/office/drawing/2014/main" id="{ED5CC235-2CB4-42A9-BBE6-7A20537E60F7}"/>
              </a:ext>
            </a:extLst>
          </p:cNvPr>
          <p:cNvSpPr>
            <a:spLocks/>
          </p:cNvSpPr>
          <p:nvPr/>
        </p:nvSpPr>
        <p:spPr bwMode="auto">
          <a:xfrm>
            <a:off x="6737350" y="56816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0"/>
                </a:lnTo>
                <a:lnTo>
                  <a:pt x="56059" y="20053"/>
                </a:lnTo>
                <a:lnTo>
                  <a:pt x="50818" y="10362"/>
                </a:lnTo>
                <a:lnTo>
                  <a:pt x="41952"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1" name="bk object 414">
            <a:extLst>
              <a:ext uri="{FF2B5EF4-FFF2-40B4-BE49-F238E27FC236}">
                <a16:creationId xmlns:a16="http://schemas.microsoft.com/office/drawing/2014/main" id="{2327B18F-B41D-4E04-A97C-EA220EE71B21}"/>
              </a:ext>
            </a:extLst>
          </p:cNvPr>
          <p:cNvSpPr>
            <a:spLocks/>
          </p:cNvSpPr>
          <p:nvPr/>
        </p:nvSpPr>
        <p:spPr bwMode="auto">
          <a:xfrm>
            <a:off x="7150100" y="57292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2" name="bk object 415">
            <a:extLst>
              <a:ext uri="{FF2B5EF4-FFF2-40B4-BE49-F238E27FC236}">
                <a16:creationId xmlns:a16="http://schemas.microsoft.com/office/drawing/2014/main" id="{B045F5B5-215E-4739-9DCD-A3B488BDFF3C}"/>
              </a:ext>
            </a:extLst>
          </p:cNvPr>
          <p:cNvSpPr>
            <a:spLocks/>
          </p:cNvSpPr>
          <p:nvPr/>
        </p:nvSpPr>
        <p:spPr bwMode="auto">
          <a:xfrm>
            <a:off x="7573963" y="57610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3" name="bk object 416">
            <a:extLst>
              <a:ext uri="{FF2B5EF4-FFF2-40B4-BE49-F238E27FC236}">
                <a16:creationId xmlns:a16="http://schemas.microsoft.com/office/drawing/2014/main" id="{633D6656-7759-4443-9810-3EEBF480C74F}"/>
              </a:ext>
            </a:extLst>
          </p:cNvPr>
          <p:cNvSpPr>
            <a:spLocks/>
          </p:cNvSpPr>
          <p:nvPr/>
        </p:nvSpPr>
        <p:spPr bwMode="auto">
          <a:xfrm>
            <a:off x="8008938" y="57785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4" name="bk object 417">
            <a:extLst>
              <a:ext uri="{FF2B5EF4-FFF2-40B4-BE49-F238E27FC236}">
                <a16:creationId xmlns:a16="http://schemas.microsoft.com/office/drawing/2014/main" id="{D903DB27-E752-49A4-863B-51351168CC37}"/>
              </a:ext>
            </a:extLst>
          </p:cNvPr>
          <p:cNvSpPr>
            <a:spLocks/>
          </p:cNvSpPr>
          <p:nvPr/>
        </p:nvSpPr>
        <p:spPr bwMode="auto">
          <a:xfrm>
            <a:off x="8451850" y="577373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5" name="bk object 418">
            <a:extLst>
              <a:ext uri="{FF2B5EF4-FFF2-40B4-BE49-F238E27FC236}">
                <a16:creationId xmlns:a16="http://schemas.microsoft.com/office/drawing/2014/main" id="{8EDCFB82-E03B-4D8A-8020-AADACC83F7F0}"/>
              </a:ext>
            </a:extLst>
          </p:cNvPr>
          <p:cNvSpPr>
            <a:spLocks/>
          </p:cNvSpPr>
          <p:nvPr/>
        </p:nvSpPr>
        <p:spPr bwMode="auto">
          <a:xfrm>
            <a:off x="8901113" y="57515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6" name="bk object 419">
            <a:extLst>
              <a:ext uri="{FF2B5EF4-FFF2-40B4-BE49-F238E27FC236}">
                <a16:creationId xmlns:a16="http://schemas.microsoft.com/office/drawing/2014/main" id="{4E2E514F-B89B-46D8-9527-5311EB7D84FB}"/>
              </a:ext>
            </a:extLst>
          </p:cNvPr>
          <p:cNvSpPr>
            <a:spLocks/>
          </p:cNvSpPr>
          <p:nvPr/>
        </p:nvSpPr>
        <p:spPr bwMode="auto">
          <a:xfrm>
            <a:off x="4337050" y="51958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7" name="bk object 420">
            <a:extLst>
              <a:ext uri="{FF2B5EF4-FFF2-40B4-BE49-F238E27FC236}">
                <a16:creationId xmlns:a16="http://schemas.microsoft.com/office/drawing/2014/main" id="{4EC39660-D7D5-4578-9A9E-79A23B11196E}"/>
              </a:ext>
            </a:extLst>
          </p:cNvPr>
          <p:cNvSpPr>
            <a:spLocks/>
          </p:cNvSpPr>
          <p:nvPr/>
        </p:nvSpPr>
        <p:spPr bwMode="auto">
          <a:xfrm>
            <a:off x="4552950" y="52530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0995"/>
                </a:lnTo>
                <a:lnTo>
                  <a:pt x="56056" y="20049"/>
                </a:lnTo>
                <a:lnTo>
                  <a:pt x="50814" y="10361"/>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8" name="bk object 421">
            <a:extLst>
              <a:ext uri="{FF2B5EF4-FFF2-40B4-BE49-F238E27FC236}">
                <a16:creationId xmlns:a16="http://schemas.microsoft.com/office/drawing/2014/main" id="{53456CDA-A3CE-4F8F-A8DE-A3CE6CE000C7}"/>
              </a:ext>
            </a:extLst>
          </p:cNvPr>
          <p:cNvSpPr>
            <a:spLocks/>
          </p:cNvSpPr>
          <p:nvPr/>
        </p:nvSpPr>
        <p:spPr bwMode="auto">
          <a:xfrm>
            <a:off x="4795838" y="531971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9" name="bk object 422">
            <a:extLst>
              <a:ext uri="{FF2B5EF4-FFF2-40B4-BE49-F238E27FC236}">
                <a16:creationId xmlns:a16="http://schemas.microsoft.com/office/drawing/2014/main" id="{A24D92F6-22BB-4196-8251-F8605FA87C11}"/>
              </a:ext>
            </a:extLst>
          </p:cNvPr>
          <p:cNvSpPr>
            <a:spLocks/>
          </p:cNvSpPr>
          <p:nvPr/>
        </p:nvSpPr>
        <p:spPr bwMode="auto">
          <a:xfrm>
            <a:off x="5068888" y="53911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0" name="bk object 423">
            <a:extLst>
              <a:ext uri="{FF2B5EF4-FFF2-40B4-BE49-F238E27FC236}">
                <a16:creationId xmlns:a16="http://schemas.microsoft.com/office/drawing/2014/main" id="{429803FE-98DC-42F4-B344-88BBC48B9D00}"/>
              </a:ext>
            </a:extLst>
          </p:cNvPr>
          <p:cNvSpPr>
            <a:spLocks/>
          </p:cNvSpPr>
          <p:nvPr/>
        </p:nvSpPr>
        <p:spPr bwMode="auto">
          <a:xfrm>
            <a:off x="5365750" y="546576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1" name="bk object 424">
            <a:extLst>
              <a:ext uri="{FF2B5EF4-FFF2-40B4-BE49-F238E27FC236}">
                <a16:creationId xmlns:a16="http://schemas.microsoft.com/office/drawing/2014/main" id="{56B06FEB-2ED9-4C15-8E9F-DA24C63420FE}"/>
              </a:ext>
            </a:extLst>
          </p:cNvPr>
          <p:cNvSpPr>
            <a:spLocks/>
          </p:cNvSpPr>
          <p:nvPr/>
        </p:nvSpPr>
        <p:spPr bwMode="auto">
          <a:xfrm>
            <a:off x="5684838" y="55387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2" name="bk object 425">
            <a:extLst>
              <a:ext uri="{FF2B5EF4-FFF2-40B4-BE49-F238E27FC236}">
                <a16:creationId xmlns:a16="http://schemas.microsoft.com/office/drawing/2014/main" id="{90925666-2BBE-409C-A118-06879B30F93B}"/>
              </a:ext>
            </a:extLst>
          </p:cNvPr>
          <p:cNvSpPr>
            <a:spLocks/>
          </p:cNvSpPr>
          <p:nvPr/>
        </p:nvSpPr>
        <p:spPr bwMode="auto">
          <a:xfrm>
            <a:off x="6024563" y="56086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3" name="bk object 426">
            <a:extLst>
              <a:ext uri="{FF2B5EF4-FFF2-40B4-BE49-F238E27FC236}">
                <a16:creationId xmlns:a16="http://schemas.microsoft.com/office/drawing/2014/main" id="{6F23D672-9FA7-4CFA-934D-A656F2E164FE}"/>
              </a:ext>
            </a:extLst>
          </p:cNvPr>
          <p:cNvSpPr>
            <a:spLocks/>
          </p:cNvSpPr>
          <p:nvPr/>
        </p:nvSpPr>
        <p:spPr bwMode="auto">
          <a:xfrm>
            <a:off x="6383338" y="56753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4" name="bk object 427">
            <a:extLst>
              <a:ext uri="{FF2B5EF4-FFF2-40B4-BE49-F238E27FC236}">
                <a16:creationId xmlns:a16="http://schemas.microsoft.com/office/drawing/2014/main" id="{C8C0A370-5E90-4F91-8ABE-A91763DFAC24}"/>
              </a:ext>
            </a:extLst>
          </p:cNvPr>
          <p:cNvSpPr>
            <a:spLocks/>
          </p:cNvSpPr>
          <p:nvPr/>
        </p:nvSpPr>
        <p:spPr bwMode="auto">
          <a:xfrm>
            <a:off x="6761163" y="57324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5" name="bk object 428">
            <a:extLst>
              <a:ext uri="{FF2B5EF4-FFF2-40B4-BE49-F238E27FC236}">
                <a16:creationId xmlns:a16="http://schemas.microsoft.com/office/drawing/2014/main" id="{92E9BBA7-353C-4597-86E9-BF6529AEE026}"/>
              </a:ext>
            </a:extLst>
          </p:cNvPr>
          <p:cNvSpPr>
            <a:spLocks/>
          </p:cNvSpPr>
          <p:nvPr/>
        </p:nvSpPr>
        <p:spPr bwMode="auto">
          <a:xfrm>
            <a:off x="7151688" y="57785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6" name="bk object 429">
            <a:extLst>
              <a:ext uri="{FF2B5EF4-FFF2-40B4-BE49-F238E27FC236}">
                <a16:creationId xmlns:a16="http://schemas.microsoft.com/office/drawing/2014/main" id="{0A3FBDE5-BB0B-4D9E-9511-F749782DC503}"/>
              </a:ext>
            </a:extLst>
          </p:cNvPr>
          <p:cNvSpPr>
            <a:spLocks/>
          </p:cNvSpPr>
          <p:nvPr/>
        </p:nvSpPr>
        <p:spPr bwMode="auto">
          <a:xfrm>
            <a:off x="7556500" y="581025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7" name="bk object 430">
            <a:extLst>
              <a:ext uri="{FF2B5EF4-FFF2-40B4-BE49-F238E27FC236}">
                <a16:creationId xmlns:a16="http://schemas.microsoft.com/office/drawing/2014/main" id="{A1435772-C35B-4A1D-8869-5EB24B446625}"/>
              </a:ext>
            </a:extLst>
          </p:cNvPr>
          <p:cNvSpPr>
            <a:spLocks/>
          </p:cNvSpPr>
          <p:nvPr/>
        </p:nvSpPr>
        <p:spPr bwMode="auto">
          <a:xfrm>
            <a:off x="7974013" y="582771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8" name="bk object 431">
            <a:extLst>
              <a:ext uri="{FF2B5EF4-FFF2-40B4-BE49-F238E27FC236}">
                <a16:creationId xmlns:a16="http://schemas.microsoft.com/office/drawing/2014/main" id="{8C961574-7C76-486C-ABDB-A9998FB26E30}"/>
              </a:ext>
            </a:extLst>
          </p:cNvPr>
          <p:cNvSpPr>
            <a:spLocks/>
          </p:cNvSpPr>
          <p:nvPr/>
        </p:nvSpPr>
        <p:spPr bwMode="auto">
          <a:xfrm>
            <a:off x="8399463" y="58277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9" name="bk object 432">
            <a:extLst>
              <a:ext uri="{FF2B5EF4-FFF2-40B4-BE49-F238E27FC236}">
                <a16:creationId xmlns:a16="http://schemas.microsoft.com/office/drawing/2014/main" id="{A0FB619D-54AA-4632-A9E3-ACD0967E2C6C}"/>
              </a:ext>
            </a:extLst>
          </p:cNvPr>
          <p:cNvSpPr>
            <a:spLocks/>
          </p:cNvSpPr>
          <p:nvPr/>
        </p:nvSpPr>
        <p:spPr bwMode="auto">
          <a:xfrm>
            <a:off x="4795838" y="53895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0" name="bk object 433">
            <a:extLst>
              <a:ext uri="{FF2B5EF4-FFF2-40B4-BE49-F238E27FC236}">
                <a16:creationId xmlns:a16="http://schemas.microsoft.com/office/drawing/2014/main" id="{D5133140-A18E-491F-9D1F-AAC4FA743036}"/>
              </a:ext>
            </a:extLst>
          </p:cNvPr>
          <p:cNvSpPr>
            <a:spLocks/>
          </p:cNvSpPr>
          <p:nvPr/>
        </p:nvSpPr>
        <p:spPr bwMode="auto">
          <a:xfrm>
            <a:off x="5010150" y="5440363"/>
            <a:ext cx="33338"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3" y="1226"/>
                </a:lnTo>
                <a:lnTo>
                  <a:pt x="10365"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1" name="bk object 434">
            <a:extLst>
              <a:ext uri="{FF2B5EF4-FFF2-40B4-BE49-F238E27FC236}">
                <a16:creationId xmlns:a16="http://schemas.microsoft.com/office/drawing/2014/main" id="{47AD1242-D1CD-48EA-BF44-CFD33A39649B}"/>
              </a:ext>
            </a:extLst>
          </p:cNvPr>
          <p:cNvSpPr>
            <a:spLocks/>
          </p:cNvSpPr>
          <p:nvPr/>
        </p:nvSpPr>
        <p:spPr bwMode="auto">
          <a:xfrm>
            <a:off x="5253038" y="54975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2" name="bk object 435">
            <a:extLst>
              <a:ext uri="{FF2B5EF4-FFF2-40B4-BE49-F238E27FC236}">
                <a16:creationId xmlns:a16="http://schemas.microsoft.com/office/drawing/2014/main" id="{7C8DA959-32CF-4C5B-B97F-1C7F22A17DD3}"/>
              </a:ext>
            </a:extLst>
          </p:cNvPr>
          <p:cNvSpPr>
            <a:spLocks/>
          </p:cNvSpPr>
          <p:nvPr/>
        </p:nvSpPr>
        <p:spPr bwMode="auto">
          <a:xfrm>
            <a:off x="5522913" y="55578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3" name="bk object 436">
            <a:extLst>
              <a:ext uri="{FF2B5EF4-FFF2-40B4-BE49-F238E27FC236}">
                <a16:creationId xmlns:a16="http://schemas.microsoft.com/office/drawing/2014/main" id="{2FC0585C-B33E-4E31-BF9A-1E75E0FC90DD}"/>
              </a:ext>
            </a:extLst>
          </p:cNvPr>
          <p:cNvSpPr>
            <a:spLocks/>
          </p:cNvSpPr>
          <p:nvPr/>
        </p:nvSpPr>
        <p:spPr bwMode="auto">
          <a:xfrm>
            <a:off x="5816600" y="56213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4" name="bk object 437">
            <a:extLst>
              <a:ext uri="{FF2B5EF4-FFF2-40B4-BE49-F238E27FC236}">
                <a16:creationId xmlns:a16="http://schemas.microsoft.com/office/drawing/2014/main" id="{3287C6C2-EDEB-49C3-9720-E173F11E005D}"/>
              </a:ext>
            </a:extLst>
          </p:cNvPr>
          <p:cNvSpPr>
            <a:spLocks/>
          </p:cNvSpPr>
          <p:nvPr/>
        </p:nvSpPr>
        <p:spPr bwMode="auto">
          <a:xfrm>
            <a:off x="6132513" y="568325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5" name="bk object 438">
            <a:extLst>
              <a:ext uri="{FF2B5EF4-FFF2-40B4-BE49-F238E27FC236}">
                <a16:creationId xmlns:a16="http://schemas.microsoft.com/office/drawing/2014/main" id="{56E2C0BC-5D7A-4033-A76E-07AEBF0BBFB1}"/>
              </a:ext>
            </a:extLst>
          </p:cNvPr>
          <p:cNvSpPr>
            <a:spLocks/>
          </p:cNvSpPr>
          <p:nvPr/>
        </p:nvSpPr>
        <p:spPr bwMode="auto">
          <a:xfrm>
            <a:off x="6469063" y="574040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6" name="bk object 439">
            <a:extLst>
              <a:ext uri="{FF2B5EF4-FFF2-40B4-BE49-F238E27FC236}">
                <a16:creationId xmlns:a16="http://schemas.microsoft.com/office/drawing/2014/main" id="{246C643A-6187-454B-AE4E-3C52F3B2CC37}"/>
              </a:ext>
            </a:extLst>
          </p:cNvPr>
          <p:cNvSpPr>
            <a:spLocks/>
          </p:cNvSpPr>
          <p:nvPr/>
        </p:nvSpPr>
        <p:spPr bwMode="auto">
          <a:xfrm>
            <a:off x="6821488" y="57912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2"/>
                </a:lnTo>
                <a:lnTo>
                  <a:pt x="10362"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7" name="bk object 440">
            <a:extLst>
              <a:ext uri="{FF2B5EF4-FFF2-40B4-BE49-F238E27FC236}">
                <a16:creationId xmlns:a16="http://schemas.microsoft.com/office/drawing/2014/main" id="{611EFB4E-ED6C-4C9F-8458-D66573B8CD33}"/>
              </a:ext>
            </a:extLst>
          </p:cNvPr>
          <p:cNvSpPr>
            <a:spLocks/>
          </p:cNvSpPr>
          <p:nvPr/>
        </p:nvSpPr>
        <p:spPr bwMode="auto">
          <a:xfrm>
            <a:off x="7192963" y="58340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8" name="bk object 441">
            <a:extLst>
              <a:ext uri="{FF2B5EF4-FFF2-40B4-BE49-F238E27FC236}">
                <a16:creationId xmlns:a16="http://schemas.microsoft.com/office/drawing/2014/main" id="{A484B009-F2CE-4267-999B-EEAFE8413A07}"/>
              </a:ext>
            </a:extLst>
          </p:cNvPr>
          <p:cNvSpPr>
            <a:spLocks/>
          </p:cNvSpPr>
          <p:nvPr/>
        </p:nvSpPr>
        <p:spPr bwMode="auto">
          <a:xfrm>
            <a:off x="7577138" y="586263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9" name="bk object 442">
            <a:extLst>
              <a:ext uri="{FF2B5EF4-FFF2-40B4-BE49-F238E27FC236}">
                <a16:creationId xmlns:a16="http://schemas.microsoft.com/office/drawing/2014/main" id="{A2EEF774-B63F-4F4E-9360-7BC6F302C158}"/>
              </a:ext>
            </a:extLst>
          </p:cNvPr>
          <p:cNvSpPr>
            <a:spLocks/>
          </p:cNvSpPr>
          <p:nvPr/>
        </p:nvSpPr>
        <p:spPr bwMode="auto">
          <a:xfrm>
            <a:off x="7975600" y="587851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0" name="bk object 443">
            <a:extLst>
              <a:ext uri="{FF2B5EF4-FFF2-40B4-BE49-F238E27FC236}">
                <a16:creationId xmlns:a16="http://schemas.microsoft.com/office/drawing/2014/main" id="{F395A8C1-AD43-4735-A705-922EEFECD401}"/>
              </a:ext>
            </a:extLst>
          </p:cNvPr>
          <p:cNvSpPr>
            <a:spLocks/>
          </p:cNvSpPr>
          <p:nvPr/>
        </p:nvSpPr>
        <p:spPr bwMode="auto">
          <a:xfrm>
            <a:off x="5262563" y="55705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1" name="bk object 444">
            <a:extLst>
              <a:ext uri="{FF2B5EF4-FFF2-40B4-BE49-F238E27FC236}">
                <a16:creationId xmlns:a16="http://schemas.microsoft.com/office/drawing/2014/main" id="{EF329692-1F0F-4E94-92CA-037739594DA9}"/>
              </a:ext>
            </a:extLst>
          </p:cNvPr>
          <p:cNvSpPr>
            <a:spLocks/>
          </p:cNvSpPr>
          <p:nvPr/>
        </p:nvSpPr>
        <p:spPr bwMode="auto">
          <a:xfrm>
            <a:off x="5475288" y="56134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2" name="bk object 445">
            <a:extLst>
              <a:ext uri="{FF2B5EF4-FFF2-40B4-BE49-F238E27FC236}">
                <a16:creationId xmlns:a16="http://schemas.microsoft.com/office/drawing/2014/main" id="{7314BCC7-37D3-405F-BEAD-BAFDAD2184DD}"/>
              </a:ext>
            </a:extLst>
          </p:cNvPr>
          <p:cNvSpPr>
            <a:spLocks/>
          </p:cNvSpPr>
          <p:nvPr/>
        </p:nvSpPr>
        <p:spPr bwMode="auto">
          <a:xfrm>
            <a:off x="5716588" y="566420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3" name="bk object 446">
            <a:extLst>
              <a:ext uri="{FF2B5EF4-FFF2-40B4-BE49-F238E27FC236}">
                <a16:creationId xmlns:a16="http://schemas.microsoft.com/office/drawing/2014/main" id="{7D048940-092A-47F0-91E0-B3EA22029610}"/>
              </a:ext>
            </a:extLst>
          </p:cNvPr>
          <p:cNvSpPr>
            <a:spLocks/>
          </p:cNvSpPr>
          <p:nvPr/>
        </p:nvSpPr>
        <p:spPr bwMode="auto">
          <a:xfrm>
            <a:off x="5986463" y="57150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4" name="bk object 447">
            <a:extLst>
              <a:ext uri="{FF2B5EF4-FFF2-40B4-BE49-F238E27FC236}">
                <a16:creationId xmlns:a16="http://schemas.microsoft.com/office/drawing/2014/main" id="{711699B7-88D8-4E6C-A7D5-3B8DE126B569}"/>
              </a:ext>
            </a:extLst>
          </p:cNvPr>
          <p:cNvSpPr>
            <a:spLocks/>
          </p:cNvSpPr>
          <p:nvPr/>
        </p:nvSpPr>
        <p:spPr bwMode="auto">
          <a:xfrm>
            <a:off x="6275388" y="57658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5" name="bk object 448">
            <a:extLst>
              <a:ext uri="{FF2B5EF4-FFF2-40B4-BE49-F238E27FC236}">
                <a16:creationId xmlns:a16="http://schemas.microsoft.com/office/drawing/2014/main" id="{0639483D-3B90-482A-B9B1-62034B4782DB}"/>
              </a:ext>
            </a:extLst>
          </p:cNvPr>
          <p:cNvSpPr>
            <a:spLocks/>
          </p:cNvSpPr>
          <p:nvPr/>
        </p:nvSpPr>
        <p:spPr bwMode="auto">
          <a:xfrm>
            <a:off x="6589713" y="58150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79" y="30995"/>
                </a:lnTo>
                <a:lnTo>
                  <a:pt x="56055" y="20049"/>
                </a:lnTo>
                <a:lnTo>
                  <a:pt x="50817" y="10361"/>
                </a:lnTo>
                <a:lnTo>
                  <a:pt x="41952" y="3179"/>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6" name="bk object 449">
            <a:extLst>
              <a:ext uri="{FF2B5EF4-FFF2-40B4-BE49-F238E27FC236}">
                <a16:creationId xmlns:a16="http://schemas.microsoft.com/office/drawing/2014/main" id="{667136B0-943B-4B77-9B3F-5EAB7C7646D9}"/>
              </a:ext>
            </a:extLst>
          </p:cNvPr>
          <p:cNvSpPr>
            <a:spLocks/>
          </p:cNvSpPr>
          <p:nvPr/>
        </p:nvSpPr>
        <p:spPr bwMode="auto">
          <a:xfrm>
            <a:off x="6921500" y="58594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7" name="bk object 450">
            <a:extLst>
              <a:ext uri="{FF2B5EF4-FFF2-40B4-BE49-F238E27FC236}">
                <a16:creationId xmlns:a16="http://schemas.microsoft.com/office/drawing/2014/main" id="{C785BFBB-9E82-4541-A64E-3288F0433688}"/>
              </a:ext>
            </a:extLst>
          </p:cNvPr>
          <p:cNvSpPr>
            <a:spLocks/>
          </p:cNvSpPr>
          <p:nvPr/>
        </p:nvSpPr>
        <p:spPr bwMode="auto">
          <a:xfrm>
            <a:off x="7270750" y="58943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8" name="bk object 451">
            <a:extLst>
              <a:ext uri="{FF2B5EF4-FFF2-40B4-BE49-F238E27FC236}">
                <a16:creationId xmlns:a16="http://schemas.microsoft.com/office/drawing/2014/main" id="{1FE1798B-ED5F-48B4-AA73-2A61E02F23EB}"/>
              </a:ext>
            </a:extLst>
          </p:cNvPr>
          <p:cNvSpPr>
            <a:spLocks/>
          </p:cNvSpPr>
          <p:nvPr/>
        </p:nvSpPr>
        <p:spPr bwMode="auto">
          <a:xfrm>
            <a:off x="7637463" y="59197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9" name="bk object 452">
            <a:extLst>
              <a:ext uri="{FF2B5EF4-FFF2-40B4-BE49-F238E27FC236}">
                <a16:creationId xmlns:a16="http://schemas.microsoft.com/office/drawing/2014/main" id="{84C572D8-5E72-462C-974E-56891693FE64}"/>
              </a:ext>
            </a:extLst>
          </p:cNvPr>
          <p:cNvSpPr>
            <a:spLocks/>
          </p:cNvSpPr>
          <p:nvPr/>
        </p:nvSpPr>
        <p:spPr bwMode="auto">
          <a:xfrm>
            <a:off x="5735638" y="57451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0" name="bk object 453">
            <a:extLst>
              <a:ext uri="{FF2B5EF4-FFF2-40B4-BE49-F238E27FC236}">
                <a16:creationId xmlns:a16="http://schemas.microsoft.com/office/drawing/2014/main" id="{77A5CC13-1BD2-4CD2-A99A-1413911ADD29}"/>
              </a:ext>
            </a:extLst>
          </p:cNvPr>
          <p:cNvSpPr>
            <a:spLocks/>
          </p:cNvSpPr>
          <p:nvPr/>
        </p:nvSpPr>
        <p:spPr bwMode="auto">
          <a:xfrm>
            <a:off x="5949950" y="57800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1" name="bk object 454">
            <a:extLst>
              <a:ext uri="{FF2B5EF4-FFF2-40B4-BE49-F238E27FC236}">
                <a16:creationId xmlns:a16="http://schemas.microsoft.com/office/drawing/2014/main" id="{613DD292-AF7D-4F5E-8D2C-3F0EE40A08DE}"/>
              </a:ext>
            </a:extLst>
          </p:cNvPr>
          <p:cNvSpPr>
            <a:spLocks/>
          </p:cNvSpPr>
          <p:nvPr/>
        </p:nvSpPr>
        <p:spPr bwMode="auto">
          <a:xfrm>
            <a:off x="6191250" y="58181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2" name="bk object 455">
            <a:extLst>
              <a:ext uri="{FF2B5EF4-FFF2-40B4-BE49-F238E27FC236}">
                <a16:creationId xmlns:a16="http://schemas.microsoft.com/office/drawing/2014/main" id="{0BFEC444-AF91-43F6-8185-B7739117D963}"/>
              </a:ext>
            </a:extLst>
          </p:cNvPr>
          <p:cNvSpPr>
            <a:spLocks/>
          </p:cNvSpPr>
          <p:nvPr/>
        </p:nvSpPr>
        <p:spPr bwMode="auto">
          <a:xfrm>
            <a:off x="6457950" y="58610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3" name="bk object 456">
            <a:extLst>
              <a:ext uri="{FF2B5EF4-FFF2-40B4-BE49-F238E27FC236}">
                <a16:creationId xmlns:a16="http://schemas.microsoft.com/office/drawing/2014/main" id="{A9C7D0A5-4888-4F69-B94A-DFB5F2D130A4}"/>
              </a:ext>
            </a:extLst>
          </p:cNvPr>
          <p:cNvSpPr>
            <a:spLocks/>
          </p:cNvSpPr>
          <p:nvPr/>
        </p:nvSpPr>
        <p:spPr bwMode="auto">
          <a:xfrm>
            <a:off x="6748463" y="58991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3" y="20053"/>
                </a:lnTo>
                <a:lnTo>
                  <a:pt x="50814"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4" name="bk object 457">
            <a:extLst>
              <a:ext uri="{FF2B5EF4-FFF2-40B4-BE49-F238E27FC236}">
                <a16:creationId xmlns:a16="http://schemas.microsoft.com/office/drawing/2014/main" id="{8725A4DE-8B5F-4A03-A515-95135C41ED6C}"/>
              </a:ext>
            </a:extLst>
          </p:cNvPr>
          <p:cNvSpPr>
            <a:spLocks/>
          </p:cNvSpPr>
          <p:nvPr/>
        </p:nvSpPr>
        <p:spPr bwMode="auto">
          <a:xfrm>
            <a:off x="7056438" y="593566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5" name="bk object 458">
            <a:extLst>
              <a:ext uri="{FF2B5EF4-FFF2-40B4-BE49-F238E27FC236}">
                <a16:creationId xmlns:a16="http://schemas.microsoft.com/office/drawing/2014/main" id="{5028B3D4-596D-4B88-943B-F04EE598A6D6}"/>
              </a:ext>
            </a:extLst>
          </p:cNvPr>
          <p:cNvSpPr>
            <a:spLocks/>
          </p:cNvSpPr>
          <p:nvPr/>
        </p:nvSpPr>
        <p:spPr bwMode="auto">
          <a:xfrm>
            <a:off x="7386638" y="59642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6" name="bk object 459">
            <a:extLst>
              <a:ext uri="{FF2B5EF4-FFF2-40B4-BE49-F238E27FC236}">
                <a16:creationId xmlns:a16="http://schemas.microsoft.com/office/drawing/2014/main" id="{798FF3E3-A83F-416D-8F04-E62534B7F740}"/>
              </a:ext>
            </a:extLst>
          </p:cNvPr>
          <p:cNvSpPr>
            <a:spLocks/>
          </p:cNvSpPr>
          <p:nvPr/>
        </p:nvSpPr>
        <p:spPr bwMode="auto">
          <a:xfrm>
            <a:off x="6216650" y="59070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7" name="bk object 460">
            <a:extLst>
              <a:ext uri="{FF2B5EF4-FFF2-40B4-BE49-F238E27FC236}">
                <a16:creationId xmlns:a16="http://schemas.microsoft.com/office/drawing/2014/main" id="{BA5F0D73-ECE8-4E57-8C39-3A73299614C0}"/>
              </a:ext>
            </a:extLst>
          </p:cNvPr>
          <p:cNvSpPr>
            <a:spLocks/>
          </p:cNvSpPr>
          <p:nvPr/>
        </p:nvSpPr>
        <p:spPr bwMode="auto">
          <a:xfrm>
            <a:off x="6430963" y="59356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8" name="bk object 461">
            <a:extLst>
              <a:ext uri="{FF2B5EF4-FFF2-40B4-BE49-F238E27FC236}">
                <a16:creationId xmlns:a16="http://schemas.microsoft.com/office/drawing/2014/main" id="{527FADC9-5347-4499-8356-4F1274FF02A7}"/>
              </a:ext>
            </a:extLst>
          </p:cNvPr>
          <p:cNvSpPr>
            <a:spLocks/>
          </p:cNvSpPr>
          <p:nvPr/>
        </p:nvSpPr>
        <p:spPr bwMode="auto">
          <a:xfrm>
            <a:off x="6673850" y="59642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9" name="bk object 462">
            <a:extLst>
              <a:ext uri="{FF2B5EF4-FFF2-40B4-BE49-F238E27FC236}">
                <a16:creationId xmlns:a16="http://schemas.microsoft.com/office/drawing/2014/main" id="{4936FB52-CCD8-47EA-B63C-13C0EF4A5D34}"/>
              </a:ext>
            </a:extLst>
          </p:cNvPr>
          <p:cNvSpPr>
            <a:spLocks/>
          </p:cNvSpPr>
          <p:nvPr/>
        </p:nvSpPr>
        <p:spPr bwMode="auto">
          <a:xfrm>
            <a:off x="6938963" y="59944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1"/>
                </a:lnTo>
                <a:lnTo>
                  <a:pt x="3179" y="15321"/>
                </a:lnTo>
                <a:lnTo>
                  <a:pt x="0" y="26278"/>
                </a:lnTo>
                <a:lnTo>
                  <a:pt x="1226" y="37224"/>
                </a:lnTo>
                <a:lnTo>
                  <a:pt x="6465" y="46912"/>
                </a:lnTo>
                <a:lnTo>
                  <a:pt x="15325" y="54094"/>
                </a:lnTo>
                <a:lnTo>
                  <a:pt x="26282" y="57275"/>
                </a:lnTo>
                <a:lnTo>
                  <a:pt x="37229" y="56051"/>
                </a:lnTo>
                <a:lnTo>
                  <a:pt x="46917" y="50812"/>
                </a:lnTo>
                <a:lnTo>
                  <a:pt x="54099" y="41948"/>
                </a:lnTo>
                <a:lnTo>
                  <a:pt x="57279" y="30997"/>
                </a:lnTo>
                <a:lnTo>
                  <a:pt x="56055" y="20053"/>
                </a:lnTo>
                <a:lnTo>
                  <a:pt x="50817" y="10366"/>
                </a:lnTo>
                <a:lnTo>
                  <a:pt x="41952" y="3185"/>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0" name="bk object 463">
            <a:extLst>
              <a:ext uri="{FF2B5EF4-FFF2-40B4-BE49-F238E27FC236}">
                <a16:creationId xmlns:a16="http://schemas.microsoft.com/office/drawing/2014/main" id="{0A4AF519-F039-45E4-A012-7F3C425C8667}"/>
              </a:ext>
            </a:extLst>
          </p:cNvPr>
          <p:cNvSpPr>
            <a:spLocks/>
          </p:cNvSpPr>
          <p:nvPr/>
        </p:nvSpPr>
        <p:spPr bwMode="auto">
          <a:xfrm>
            <a:off x="7226300" y="60213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1" name="bk object 464">
            <a:extLst>
              <a:ext uri="{FF2B5EF4-FFF2-40B4-BE49-F238E27FC236}">
                <a16:creationId xmlns:a16="http://schemas.microsoft.com/office/drawing/2014/main" id="{200E54EE-BB66-4D2F-BC3C-5C6A05EDBD48}"/>
              </a:ext>
            </a:extLst>
          </p:cNvPr>
          <p:cNvSpPr>
            <a:spLocks/>
          </p:cNvSpPr>
          <p:nvPr/>
        </p:nvSpPr>
        <p:spPr bwMode="auto">
          <a:xfrm>
            <a:off x="6700838" y="606266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2" name="bk object 465">
            <a:extLst>
              <a:ext uri="{FF2B5EF4-FFF2-40B4-BE49-F238E27FC236}">
                <a16:creationId xmlns:a16="http://schemas.microsoft.com/office/drawing/2014/main" id="{3A9F794D-52E0-4FC8-A2D8-3D9ADC46699A}"/>
              </a:ext>
            </a:extLst>
          </p:cNvPr>
          <p:cNvSpPr>
            <a:spLocks/>
          </p:cNvSpPr>
          <p:nvPr/>
        </p:nvSpPr>
        <p:spPr bwMode="auto">
          <a:xfrm>
            <a:off x="6919913" y="60785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3" name="bk object 466">
            <a:extLst>
              <a:ext uri="{FF2B5EF4-FFF2-40B4-BE49-F238E27FC236}">
                <a16:creationId xmlns:a16="http://schemas.microsoft.com/office/drawing/2014/main" id="{960E96BF-3292-4F63-9173-B5A1B30BFC4E}"/>
              </a:ext>
            </a:extLst>
          </p:cNvPr>
          <p:cNvSpPr>
            <a:spLocks/>
          </p:cNvSpPr>
          <p:nvPr/>
        </p:nvSpPr>
        <p:spPr bwMode="auto">
          <a:xfrm>
            <a:off x="7161213" y="60975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4" name="bk object 467">
            <a:extLst>
              <a:ext uri="{FF2B5EF4-FFF2-40B4-BE49-F238E27FC236}">
                <a16:creationId xmlns:a16="http://schemas.microsoft.com/office/drawing/2014/main" id="{D29577D9-8E3C-4658-AF7C-44CD5174C34B}"/>
              </a:ext>
            </a:extLst>
          </p:cNvPr>
          <p:cNvSpPr>
            <a:spLocks/>
          </p:cNvSpPr>
          <p:nvPr/>
        </p:nvSpPr>
        <p:spPr bwMode="auto">
          <a:xfrm>
            <a:off x="7192963" y="62039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5" name="bk object 468">
            <a:extLst>
              <a:ext uri="{FF2B5EF4-FFF2-40B4-BE49-F238E27FC236}">
                <a16:creationId xmlns:a16="http://schemas.microsoft.com/office/drawing/2014/main" id="{FC7A13EF-35F5-45B2-ABFF-372761B08429}"/>
              </a:ext>
            </a:extLst>
          </p:cNvPr>
          <p:cNvSpPr>
            <a:spLocks noChangeArrowheads="1"/>
          </p:cNvSpPr>
          <p:nvPr/>
        </p:nvSpPr>
        <p:spPr bwMode="auto">
          <a:xfrm>
            <a:off x="0" y="0"/>
            <a:ext cx="12192000" cy="6858000"/>
          </a:xfrm>
          <a:prstGeom prst="rect">
            <a:avLst/>
          </a:prstGeom>
          <a:blipFill dpi="0" rotWithShape="1">
            <a:blip r:embed="rId5"/>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56" name="bk object 469">
            <a:extLst>
              <a:ext uri="{FF2B5EF4-FFF2-40B4-BE49-F238E27FC236}">
                <a16:creationId xmlns:a16="http://schemas.microsoft.com/office/drawing/2014/main" id="{3639CA4E-892E-4A86-8D3E-01E05F632A9C}"/>
              </a:ext>
            </a:extLst>
          </p:cNvPr>
          <p:cNvSpPr>
            <a:spLocks noChangeArrowheads="1"/>
          </p:cNvSpPr>
          <p:nvPr/>
        </p:nvSpPr>
        <p:spPr bwMode="auto">
          <a:xfrm>
            <a:off x="1198563" y="1420813"/>
            <a:ext cx="5010150" cy="2978150"/>
          </a:xfrm>
          <a:prstGeom prst="rect">
            <a:avLst/>
          </a:prstGeom>
          <a:blipFill dpi="0" rotWithShape="1">
            <a:blip r:embed="rId6"/>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57" name="bk object 470">
            <a:extLst>
              <a:ext uri="{FF2B5EF4-FFF2-40B4-BE49-F238E27FC236}">
                <a16:creationId xmlns:a16="http://schemas.microsoft.com/office/drawing/2014/main" id="{DADADDCE-E05A-4712-BED0-CA06E0CC3697}"/>
              </a:ext>
            </a:extLst>
          </p:cNvPr>
          <p:cNvSpPr>
            <a:spLocks noChangeArrowheads="1"/>
          </p:cNvSpPr>
          <p:nvPr/>
        </p:nvSpPr>
        <p:spPr bwMode="auto">
          <a:xfrm>
            <a:off x="1570038" y="1606550"/>
            <a:ext cx="4502150" cy="2468563"/>
          </a:xfrm>
          <a:prstGeom prst="rect">
            <a:avLst/>
          </a:prstGeom>
          <a:blipFill dpi="0" rotWithShape="1">
            <a:blip r:embed="rId7"/>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58" name="bk object 471">
            <a:extLst>
              <a:ext uri="{FF2B5EF4-FFF2-40B4-BE49-F238E27FC236}">
                <a16:creationId xmlns:a16="http://schemas.microsoft.com/office/drawing/2014/main" id="{79600084-AF1A-494C-9B2A-0E29051B5FE5}"/>
              </a:ext>
            </a:extLst>
          </p:cNvPr>
          <p:cNvSpPr>
            <a:spLocks noChangeArrowheads="1"/>
          </p:cNvSpPr>
          <p:nvPr/>
        </p:nvSpPr>
        <p:spPr bwMode="auto">
          <a:xfrm>
            <a:off x="6343650" y="1416050"/>
            <a:ext cx="4425950" cy="3746500"/>
          </a:xfrm>
          <a:prstGeom prst="rect">
            <a:avLst/>
          </a:prstGeom>
          <a:blipFill dpi="0" rotWithShape="1">
            <a:blip r:embed="rId8"/>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59" name="bk object 472">
            <a:extLst>
              <a:ext uri="{FF2B5EF4-FFF2-40B4-BE49-F238E27FC236}">
                <a16:creationId xmlns:a16="http://schemas.microsoft.com/office/drawing/2014/main" id="{76A87F53-4B64-4B34-8E71-74E058A6EDCF}"/>
              </a:ext>
            </a:extLst>
          </p:cNvPr>
          <p:cNvSpPr>
            <a:spLocks noChangeArrowheads="1"/>
          </p:cNvSpPr>
          <p:nvPr/>
        </p:nvSpPr>
        <p:spPr bwMode="auto">
          <a:xfrm>
            <a:off x="6719888" y="1606550"/>
            <a:ext cx="3910012" cy="3230563"/>
          </a:xfrm>
          <a:prstGeom prst="rect">
            <a:avLst/>
          </a:prstGeom>
          <a:blipFill dpi="0" rotWithShape="1">
            <a:blip r:embed="rId9"/>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60" name="bk object 473">
            <a:extLst>
              <a:ext uri="{FF2B5EF4-FFF2-40B4-BE49-F238E27FC236}">
                <a16:creationId xmlns:a16="http://schemas.microsoft.com/office/drawing/2014/main" id="{366378FC-5C48-485B-88B7-6775DFBA2516}"/>
              </a:ext>
            </a:extLst>
          </p:cNvPr>
          <p:cNvSpPr>
            <a:spLocks noChangeArrowheads="1"/>
          </p:cNvSpPr>
          <p:nvPr/>
        </p:nvSpPr>
        <p:spPr bwMode="auto">
          <a:xfrm>
            <a:off x="893763" y="2843213"/>
            <a:ext cx="3244850" cy="3384550"/>
          </a:xfrm>
          <a:prstGeom prst="rect">
            <a:avLst/>
          </a:prstGeom>
          <a:blipFill dpi="0" rotWithShape="1">
            <a:blip r:embed="rId10"/>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61" name="bk object 474">
            <a:extLst>
              <a:ext uri="{FF2B5EF4-FFF2-40B4-BE49-F238E27FC236}">
                <a16:creationId xmlns:a16="http://schemas.microsoft.com/office/drawing/2014/main" id="{21CF7677-29BC-4F13-BD43-74250D3C1283}"/>
              </a:ext>
            </a:extLst>
          </p:cNvPr>
          <p:cNvSpPr>
            <a:spLocks noChangeArrowheads="1"/>
          </p:cNvSpPr>
          <p:nvPr/>
        </p:nvSpPr>
        <p:spPr bwMode="auto">
          <a:xfrm>
            <a:off x="1265238" y="3033713"/>
            <a:ext cx="2733675" cy="2871787"/>
          </a:xfrm>
          <a:prstGeom prst="rect">
            <a:avLst/>
          </a:prstGeom>
          <a:blipFill dpi="0" rotWithShape="1">
            <a:blip r:embed="rId11"/>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62" name="bk object 475">
            <a:extLst>
              <a:ext uri="{FF2B5EF4-FFF2-40B4-BE49-F238E27FC236}">
                <a16:creationId xmlns:a16="http://schemas.microsoft.com/office/drawing/2014/main" id="{C135F013-DD40-4240-BFE7-36E533E9EC21}"/>
              </a:ext>
            </a:extLst>
          </p:cNvPr>
          <p:cNvSpPr>
            <a:spLocks noChangeArrowheads="1"/>
          </p:cNvSpPr>
          <p:nvPr/>
        </p:nvSpPr>
        <p:spPr bwMode="auto">
          <a:xfrm>
            <a:off x="7270750" y="2990850"/>
            <a:ext cx="3810000" cy="3403600"/>
          </a:xfrm>
          <a:prstGeom prst="rect">
            <a:avLst/>
          </a:prstGeom>
          <a:blipFill dpi="0" rotWithShape="1">
            <a:blip r:embed="rId12"/>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63" name="bk object 476">
            <a:extLst>
              <a:ext uri="{FF2B5EF4-FFF2-40B4-BE49-F238E27FC236}">
                <a16:creationId xmlns:a16="http://schemas.microsoft.com/office/drawing/2014/main" id="{4C831103-5ADB-4AFC-BBF7-7398D1568EB9}"/>
              </a:ext>
            </a:extLst>
          </p:cNvPr>
          <p:cNvSpPr>
            <a:spLocks noChangeArrowheads="1"/>
          </p:cNvSpPr>
          <p:nvPr/>
        </p:nvSpPr>
        <p:spPr bwMode="auto">
          <a:xfrm>
            <a:off x="7646988" y="3181350"/>
            <a:ext cx="3298825" cy="2889250"/>
          </a:xfrm>
          <a:prstGeom prst="rect">
            <a:avLst/>
          </a:prstGeom>
          <a:blipFill dpi="0" rotWithShape="1">
            <a:blip r:embed="rId13"/>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64" name="bk object 477">
            <a:extLst>
              <a:ext uri="{FF2B5EF4-FFF2-40B4-BE49-F238E27FC236}">
                <a16:creationId xmlns:a16="http://schemas.microsoft.com/office/drawing/2014/main" id="{C2FFE41B-9B04-4BBC-86C5-9FEA1BF5CACC}"/>
              </a:ext>
            </a:extLst>
          </p:cNvPr>
          <p:cNvSpPr>
            <a:spLocks noChangeArrowheads="1"/>
          </p:cNvSpPr>
          <p:nvPr/>
        </p:nvSpPr>
        <p:spPr bwMode="auto">
          <a:xfrm>
            <a:off x="3344863" y="3783013"/>
            <a:ext cx="4178300" cy="3016250"/>
          </a:xfrm>
          <a:prstGeom prst="rect">
            <a:avLst/>
          </a:prstGeom>
          <a:blipFill dpi="0" rotWithShape="1">
            <a:blip r:embed="rId14"/>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65" name="bk object 478">
            <a:extLst>
              <a:ext uri="{FF2B5EF4-FFF2-40B4-BE49-F238E27FC236}">
                <a16:creationId xmlns:a16="http://schemas.microsoft.com/office/drawing/2014/main" id="{00EC794D-DDB5-44C4-9C43-85575AE0F471}"/>
              </a:ext>
            </a:extLst>
          </p:cNvPr>
          <p:cNvSpPr>
            <a:spLocks noChangeArrowheads="1"/>
          </p:cNvSpPr>
          <p:nvPr/>
        </p:nvSpPr>
        <p:spPr bwMode="auto">
          <a:xfrm>
            <a:off x="3716338" y="3973513"/>
            <a:ext cx="3668712" cy="2501900"/>
          </a:xfrm>
          <a:prstGeom prst="rect">
            <a:avLst/>
          </a:prstGeom>
          <a:blipFill dpi="0" rotWithShape="1">
            <a:blip r:embed="rId15"/>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2" name="Holder 2"/>
          <p:cNvSpPr>
            <a:spLocks noGrp="1"/>
          </p:cNvSpPr>
          <p:nvPr>
            <p:ph type="title"/>
          </p:nvPr>
        </p:nvSpPr>
        <p:spPr>
          <a:xfrm>
            <a:off x="2285665" y="755712"/>
            <a:ext cx="2365617" cy="3877985"/>
          </a:xfrm>
        </p:spPr>
        <p:txBody>
          <a:bodyPr/>
          <a:lstStyle>
            <a:lvl1pPr>
              <a:defRPr sz="3600" b="0" i="0">
                <a:solidFill>
                  <a:srgbClr val="00637A"/>
                </a:solidFill>
                <a:latin typeface="Arial Black"/>
                <a:cs typeface="Arial Black"/>
              </a:defRPr>
            </a:lvl1pPr>
          </a:lstStyle>
          <a:p>
            <a:r>
              <a:rPr lang="es-ES"/>
              <a:t>Haga clic para modificar el estilo de título del patrón</a:t>
            </a:r>
            <a:endParaRPr/>
          </a:p>
        </p:txBody>
      </p:sp>
      <p:sp>
        <p:nvSpPr>
          <p:cNvPr id="466" name="Holder 3">
            <a:extLst>
              <a:ext uri="{FF2B5EF4-FFF2-40B4-BE49-F238E27FC236}">
                <a16:creationId xmlns:a16="http://schemas.microsoft.com/office/drawing/2014/main" id="{93FE1B2F-65B2-4145-AE63-0EDE0892B761}"/>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467" name="Holder 4">
            <a:extLst>
              <a:ext uri="{FF2B5EF4-FFF2-40B4-BE49-F238E27FC236}">
                <a16:creationId xmlns:a16="http://schemas.microsoft.com/office/drawing/2014/main" id="{35728D93-C376-473B-AFB2-AF36DF4F0AA8}"/>
              </a:ext>
            </a:extLst>
          </p:cNvPr>
          <p:cNvSpPr>
            <a:spLocks noGrp="1"/>
          </p:cNvSpPr>
          <p:nvPr>
            <p:ph type="dt" sz="half" idx="11"/>
          </p:nvPr>
        </p:nvSpPr>
        <p:spPr/>
        <p:txBody>
          <a:bodyPr/>
          <a:lstStyle>
            <a:lvl1pPr algn="l">
              <a:defRPr>
                <a:solidFill>
                  <a:schemeClr val="tx1">
                    <a:tint val="75000"/>
                  </a:schemeClr>
                </a:solidFill>
              </a:defRPr>
            </a:lvl1pPr>
          </a:lstStyle>
          <a:p>
            <a:pPr>
              <a:defRPr/>
            </a:pPr>
            <a:fld id="{EE0AEE5D-29E0-4B2A-87C2-CDDB09D21308}" type="datetimeFigureOut">
              <a:rPr lang="en-US"/>
              <a:pPr>
                <a:defRPr/>
              </a:pPr>
              <a:t>1/14/2022</a:t>
            </a:fld>
            <a:endParaRPr lang="en-US" dirty="0"/>
          </a:p>
        </p:txBody>
      </p:sp>
      <p:sp>
        <p:nvSpPr>
          <p:cNvPr id="468" name="Holder 5">
            <a:extLst>
              <a:ext uri="{FF2B5EF4-FFF2-40B4-BE49-F238E27FC236}">
                <a16:creationId xmlns:a16="http://schemas.microsoft.com/office/drawing/2014/main" id="{ECCD813A-BD21-4AE2-91FC-4ACF18D27531}"/>
              </a:ext>
            </a:extLst>
          </p:cNvPr>
          <p:cNvSpPr>
            <a:spLocks noGrp="1"/>
          </p:cNvSpPr>
          <p:nvPr>
            <p:ph type="sldNum" sz="quarter" idx="12"/>
          </p:nvPr>
        </p:nvSpPr>
        <p:spPr/>
        <p:txBody>
          <a:bodyPr/>
          <a:lstStyle>
            <a:lvl1pPr>
              <a:defRPr/>
            </a:lvl1pPr>
          </a:lstStyle>
          <a:p>
            <a:pPr>
              <a:defRPr/>
            </a:pPr>
            <a:fld id="{201648F0-C5B8-44FF-AA92-B16B426D18CC}" type="slidenum">
              <a:rPr lang="es-CL" altLang="es-CL"/>
              <a:pPr>
                <a:defRPr/>
              </a:pPr>
              <a:t>‹Nº›</a:t>
            </a:fld>
            <a:endParaRPr lang="es-CL" altLang="es-CL"/>
          </a:p>
        </p:txBody>
      </p:sp>
    </p:spTree>
    <p:extLst>
      <p:ext uri="{BB962C8B-B14F-4D97-AF65-F5344CB8AC3E}">
        <p14:creationId xmlns:p14="http://schemas.microsoft.com/office/powerpoint/2010/main" val="92609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En blanco">
    <p:spTree>
      <p:nvGrpSpPr>
        <p:cNvPr id="1" name=""/>
        <p:cNvGrpSpPr/>
        <p:nvPr/>
      </p:nvGrpSpPr>
      <p:grpSpPr>
        <a:xfrm>
          <a:off x="0" y="0"/>
          <a:ext cx="0" cy="0"/>
          <a:chOff x="0" y="0"/>
          <a:chExt cx="0" cy="0"/>
        </a:xfrm>
      </p:grpSpPr>
      <p:sp>
        <p:nvSpPr>
          <p:cNvPr id="2" name="bk object 16">
            <a:extLst>
              <a:ext uri="{FF2B5EF4-FFF2-40B4-BE49-F238E27FC236}">
                <a16:creationId xmlns:a16="http://schemas.microsoft.com/office/drawing/2014/main" id="{17779DD8-404D-489E-A99F-A8DF902BCD26}"/>
              </a:ext>
            </a:extLst>
          </p:cNvPr>
          <p:cNvSpPr>
            <a:spLocks noChangeArrowheads="1"/>
          </p:cNvSpPr>
          <p:nvPr/>
        </p:nvSpPr>
        <p:spPr bwMode="auto">
          <a:xfrm>
            <a:off x="0" y="0"/>
            <a:ext cx="12192000" cy="6858000"/>
          </a:xfrm>
          <a:prstGeom prst="rect">
            <a:avLst/>
          </a:prstGeom>
          <a:blipFill dpi="0" rotWithShape="1">
            <a:blip r:embed="rId2"/>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3" name="bk object 17">
            <a:extLst>
              <a:ext uri="{FF2B5EF4-FFF2-40B4-BE49-F238E27FC236}">
                <a16:creationId xmlns:a16="http://schemas.microsoft.com/office/drawing/2014/main" id="{DB2A9E72-C724-4892-858B-C2B6EF507426}"/>
              </a:ext>
            </a:extLst>
          </p:cNvPr>
          <p:cNvSpPr>
            <a:spLocks noChangeArrowheads="1"/>
          </p:cNvSpPr>
          <p:nvPr/>
        </p:nvSpPr>
        <p:spPr bwMode="auto">
          <a:xfrm>
            <a:off x="0" y="611188"/>
            <a:ext cx="12192000" cy="6246812"/>
          </a:xfrm>
          <a:prstGeom prst="rect">
            <a:avLst/>
          </a:prstGeom>
          <a:blipFill dpi="0" rotWithShape="1">
            <a:blip r:embed="rId3"/>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 name="bk object 18">
            <a:extLst>
              <a:ext uri="{FF2B5EF4-FFF2-40B4-BE49-F238E27FC236}">
                <a16:creationId xmlns:a16="http://schemas.microsoft.com/office/drawing/2014/main" id="{65DC9F14-2BC5-47F2-A52A-1E3F34C29E2A}"/>
              </a:ext>
            </a:extLst>
          </p:cNvPr>
          <p:cNvSpPr>
            <a:spLocks/>
          </p:cNvSpPr>
          <p:nvPr/>
        </p:nvSpPr>
        <p:spPr bwMode="auto">
          <a:xfrm>
            <a:off x="0" y="0"/>
            <a:ext cx="5713413" cy="5713413"/>
          </a:xfrm>
          <a:custGeom>
            <a:avLst/>
            <a:gdLst>
              <a:gd name="T0" fmla="*/ 0 w 9420860"/>
              <a:gd name="T1" fmla="*/ 0 h 9420860"/>
              <a:gd name="T2" fmla="*/ 0 w 9420860"/>
              <a:gd name="T3" fmla="*/ 0 h 9420860"/>
              <a:gd name="T4" fmla="*/ 0 w 9420860"/>
              <a:gd name="T5" fmla="*/ 0 h 9420860"/>
              <a:gd name="T6" fmla="*/ 0 w 9420860"/>
              <a:gd name="T7" fmla="*/ 0 h 9420860"/>
              <a:gd name="T8" fmla="*/ 0 w 9420860"/>
              <a:gd name="T9" fmla="*/ 0 h 9420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20860" h="9420860">
                <a:moveTo>
                  <a:pt x="9420719" y="0"/>
                </a:moveTo>
                <a:lnTo>
                  <a:pt x="9379024" y="0"/>
                </a:lnTo>
                <a:lnTo>
                  <a:pt x="0" y="9379032"/>
                </a:lnTo>
                <a:lnTo>
                  <a:pt x="0" y="9420728"/>
                </a:lnTo>
                <a:lnTo>
                  <a:pt x="942071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 name="bk object 19">
            <a:extLst>
              <a:ext uri="{FF2B5EF4-FFF2-40B4-BE49-F238E27FC236}">
                <a16:creationId xmlns:a16="http://schemas.microsoft.com/office/drawing/2014/main" id="{404EA1BF-45DD-4069-9EC7-88D9E8AFBA6A}"/>
              </a:ext>
            </a:extLst>
          </p:cNvPr>
          <p:cNvSpPr>
            <a:spLocks/>
          </p:cNvSpPr>
          <p:nvPr/>
        </p:nvSpPr>
        <p:spPr bwMode="auto">
          <a:xfrm>
            <a:off x="0" y="0"/>
            <a:ext cx="6186488" cy="6186488"/>
          </a:xfrm>
          <a:custGeom>
            <a:avLst/>
            <a:gdLst>
              <a:gd name="T0" fmla="*/ 0 w 10202545"/>
              <a:gd name="T1" fmla="*/ 0 h 10202545"/>
              <a:gd name="T2" fmla="*/ 0 w 10202545"/>
              <a:gd name="T3" fmla="*/ 0 h 10202545"/>
              <a:gd name="T4" fmla="*/ 0 w 10202545"/>
              <a:gd name="T5" fmla="*/ 0 h 10202545"/>
              <a:gd name="T6" fmla="*/ 0 w 10202545"/>
              <a:gd name="T7" fmla="*/ 0 h 10202545"/>
              <a:gd name="T8" fmla="*/ 0 w 10202545"/>
              <a:gd name="T9" fmla="*/ 0 h 10202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2545" h="10202545">
                <a:moveTo>
                  <a:pt x="10202262" y="0"/>
                </a:moveTo>
                <a:lnTo>
                  <a:pt x="10160557" y="0"/>
                </a:lnTo>
                <a:lnTo>
                  <a:pt x="0" y="10160575"/>
                </a:lnTo>
                <a:lnTo>
                  <a:pt x="0" y="10202271"/>
                </a:lnTo>
                <a:lnTo>
                  <a:pt x="1020226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 name="bk object 20">
            <a:extLst>
              <a:ext uri="{FF2B5EF4-FFF2-40B4-BE49-F238E27FC236}">
                <a16:creationId xmlns:a16="http://schemas.microsoft.com/office/drawing/2014/main" id="{9FF7209E-BFCF-40E9-9F50-1A6F3391ED18}"/>
              </a:ext>
            </a:extLst>
          </p:cNvPr>
          <p:cNvSpPr>
            <a:spLocks/>
          </p:cNvSpPr>
          <p:nvPr/>
        </p:nvSpPr>
        <p:spPr bwMode="auto">
          <a:xfrm>
            <a:off x="0" y="0"/>
            <a:ext cx="6661150" cy="6661150"/>
          </a:xfrm>
          <a:custGeom>
            <a:avLst/>
            <a:gdLst>
              <a:gd name="T0" fmla="*/ 0 w 10984230"/>
              <a:gd name="T1" fmla="*/ 0 h 10984230"/>
              <a:gd name="T2" fmla="*/ 0 w 10984230"/>
              <a:gd name="T3" fmla="*/ 0 h 10984230"/>
              <a:gd name="T4" fmla="*/ 0 w 10984230"/>
              <a:gd name="T5" fmla="*/ 0 h 10984230"/>
              <a:gd name="T6" fmla="*/ 0 w 10984230"/>
              <a:gd name="T7" fmla="*/ 0 h 10984230"/>
              <a:gd name="T8" fmla="*/ 0 w 10984230"/>
              <a:gd name="T9" fmla="*/ 0 h 10984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84230" h="10984230">
                <a:moveTo>
                  <a:pt x="10983826" y="0"/>
                </a:moveTo>
                <a:lnTo>
                  <a:pt x="10942131" y="0"/>
                </a:lnTo>
                <a:lnTo>
                  <a:pt x="0" y="10942121"/>
                </a:lnTo>
                <a:lnTo>
                  <a:pt x="0" y="10983816"/>
                </a:lnTo>
                <a:lnTo>
                  <a:pt x="10983826"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 name="bk object 21">
            <a:extLst>
              <a:ext uri="{FF2B5EF4-FFF2-40B4-BE49-F238E27FC236}">
                <a16:creationId xmlns:a16="http://schemas.microsoft.com/office/drawing/2014/main" id="{F031F4E9-B129-4985-94B8-2C348BEDFD71}"/>
              </a:ext>
            </a:extLst>
          </p:cNvPr>
          <p:cNvSpPr>
            <a:spLocks/>
          </p:cNvSpPr>
          <p:nvPr/>
        </p:nvSpPr>
        <p:spPr bwMode="auto">
          <a:xfrm>
            <a:off x="252413"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61" y="0"/>
                </a:moveTo>
                <a:lnTo>
                  <a:pt x="11308566" y="0"/>
                </a:lnTo>
                <a:lnTo>
                  <a:pt x="0" y="11308556"/>
                </a:lnTo>
                <a:lnTo>
                  <a:pt x="41695" y="11308556"/>
                </a:lnTo>
                <a:lnTo>
                  <a:pt x="1135026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 name="bk object 22">
            <a:extLst>
              <a:ext uri="{FF2B5EF4-FFF2-40B4-BE49-F238E27FC236}">
                <a16:creationId xmlns:a16="http://schemas.microsoft.com/office/drawing/2014/main" id="{44E632DC-F147-4EF2-8F74-5076F5DC1901}"/>
              </a:ext>
            </a:extLst>
          </p:cNvPr>
          <p:cNvSpPr>
            <a:spLocks/>
          </p:cNvSpPr>
          <p:nvPr/>
        </p:nvSpPr>
        <p:spPr bwMode="auto">
          <a:xfrm>
            <a:off x="725488"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50" y="0"/>
                </a:moveTo>
                <a:lnTo>
                  <a:pt x="11308566" y="0"/>
                </a:lnTo>
                <a:lnTo>
                  <a:pt x="0" y="11308556"/>
                </a:lnTo>
                <a:lnTo>
                  <a:pt x="41684" y="11308556"/>
                </a:lnTo>
                <a:lnTo>
                  <a:pt x="1135025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 name="bk object 23">
            <a:extLst>
              <a:ext uri="{FF2B5EF4-FFF2-40B4-BE49-F238E27FC236}">
                <a16:creationId xmlns:a16="http://schemas.microsoft.com/office/drawing/2014/main" id="{325C6C6E-9B8D-4376-BD11-264A273C3AE7}"/>
              </a:ext>
            </a:extLst>
          </p:cNvPr>
          <p:cNvSpPr>
            <a:spLocks/>
          </p:cNvSpPr>
          <p:nvPr/>
        </p:nvSpPr>
        <p:spPr bwMode="auto">
          <a:xfrm>
            <a:off x="1200150"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50" y="0"/>
                </a:moveTo>
                <a:lnTo>
                  <a:pt x="11308566" y="0"/>
                </a:lnTo>
                <a:lnTo>
                  <a:pt x="0" y="11308556"/>
                </a:lnTo>
                <a:lnTo>
                  <a:pt x="41684" y="11308556"/>
                </a:lnTo>
                <a:lnTo>
                  <a:pt x="1135025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 name="bk object 24">
            <a:extLst>
              <a:ext uri="{FF2B5EF4-FFF2-40B4-BE49-F238E27FC236}">
                <a16:creationId xmlns:a16="http://schemas.microsoft.com/office/drawing/2014/main" id="{E808C95F-50E3-4210-8E1D-3999AAE79842}"/>
              </a:ext>
            </a:extLst>
          </p:cNvPr>
          <p:cNvSpPr>
            <a:spLocks/>
          </p:cNvSpPr>
          <p:nvPr/>
        </p:nvSpPr>
        <p:spPr bwMode="auto">
          <a:xfrm>
            <a:off x="1674813"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 name="bk object 25">
            <a:extLst>
              <a:ext uri="{FF2B5EF4-FFF2-40B4-BE49-F238E27FC236}">
                <a16:creationId xmlns:a16="http://schemas.microsoft.com/office/drawing/2014/main" id="{97DD1BB9-EE30-4BCC-9597-58636942770A}"/>
              </a:ext>
            </a:extLst>
          </p:cNvPr>
          <p:cNvSpPr>
            <a:spLocks/>
          </p:cNvSpPr>
          <p:nvPr/>
        </p:nvSpPr>
        <p:spPr bwMode="auto">
          <a:xfrm>
            <a:off x="2147888"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3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 name="bk object 26">
            <a:extLst>
              <a:ext uri="{FF2B5EF4-FFF2-40B4-BE49-F238E27FC236}">
                <a16:creationId xmlns:a16="http://schemas.microsoft.com/office/drawing/2014/main" id="{E9B829CB-AFCA-4B61-8BD1-8C4273B6F02D}"/>
              </a:ext>
            </a:extLst>
          </p:cNvPr>
          <p:cNvSpPr>
            <a:spLocks/>
          </p:cNvSpPr>
          <p:nvPr/>
        </p:nvSpPr>
        <p:spPr bwMode="auto">
          <a:xfrm>
            <a:off x="2622550" y="0"/>
            <a:ext cx="6883400"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3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 name="bk object 27">
            <a:extLst>
              <a:ext uri="{FF2B5EF4-FFF2-40B4-BE49-F238E27FC236}">
                <a16:creationId xmlns:a16="http://schemas.microsoft.com/office/drawing/2014/main" id="{2F907748-453E-49E9-95B5-97EEB84D4FC5}"/>
              </a:ext>
            </a:extLst>
          </p:cNvPr>
          <p:cNvSpPr>
            <a:spLocks/>
          </p:cNvSpPr>
          <p:nvPr/>
        </p:nvSpPr>
        <p:spPr bwMode="auto">
          <a:xfrm>
            <a:off x="3094038" y="0"/>
            <a:ext cx="6886575" cy="6858000"/>
          </a:xfrm>
          <a:custGeom>
            <a:avLst/>
            <a:gdLst>
              <a:gd name="T0" fmla="*/ 0 w 11350625"/>
              <a:gd name="T1" fmla="*/ 0 h 11308715"/>
              <a:gd name="T2" fmla="*/ 0 w 11350625"/>
              <a:gd name="T3" fmla="*/ 0 h 11308715"/>
              <a:gd name="T4" fmla="*/ 0 w 11350625"/>
              <a:gd name="T5" fmla="*/ 0 h 11308715"/>
              <a:gd name="T6" fmla="*/ 0 w 11350625"/>
              <a:gd name="T7" fmla="*/ 0 h 11308715"/>
              <a:gd name="T8" fmla="*/ 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3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 name="bk object 28">
            <a:extLst>
              <a:ext uri="{FF2B5EF4-FFF2-40B4-BE49-F238E27FC236}">
                <a16:creationId xmlns:a16="http://schemas.microsoft.com/office/drawing/2014/main" id="{3787C4FA-0BFB-4A36-BC9A-1FB5CFC54B7B}"/>
              </a:ext>
            </a:extLst>
          </p:cNvPr>
          <p:cNvSpPr>
            <a:spLocks/>
          </p:cNvSpPr>
          <p:nvPr/>
        </p:nvSpPr>
        <p:spPr bwMode="auto">
          <a:xfrm>
            <a:off x="0" y="990600"/>
            <a:ext cx="5441950" cy="5454650"/>
          </a:xfrm>
          <a:custGeom>
            <a:avLst/>
            <a:gdLst>
              <a:gd name="T0" fmla="*/ 0 w 8973820"/>
              <a:gd name="T1" fmla="*/ 0 h 8993505"/>
              <a:gd name="T2" fmla="*/ 0 w 8973820"/>
              <a:gd name="T3" fmla="*/ 0 h 8993505"/>
              <a:gd name="T4" fmla="*/ 0 w 8973820"/>
              <a:gd name="T5" fmla="*/ 0 h 8993505"/>
              <a:gd name="T6" fmla="*/ 0 w 8973820"/>
              <a:gd name="T7" fmla="*/ 0 h 8993505"/>
              <a:gd name="T8" fmla="*/ 0 w 8973820"/>
              <a:gd name="T9" fmla="*/ 0 h 8993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73820" h="8993505">
                <a:moveTo>
                  <a:pt x="0" y="0"/>
                </a:moveTo>
                <a:lnTo>
                  <a:pt x="0" y="39488"/>
                </a:lnTo>
                <a:lnTo>
                  <a:pt x="8954027" y="8993508"/>
                </a:lnTo>
                <a:lnTo>
                  <a:pt x="8973775" y="8973759"/>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 name="bk object 29">
            <a:extLst>
              <a:ext uri="{FF2B5EF4-FFF2-40B4-BE49-F238E27FC236}">
                <a16:creationId xmlns:a16="http://schemas.microsoft.com/office/drawing/2014/main" id="{661632AD-2A62-4172-BCF6-361060333964}"/>
              </a:ext>
            </a:extLst>
          </p:cNvPr>
          <p:cNvSpPr>
            <a:spLocks/>
          </p:cNvSpPr>
          <p:nvPr/>
        </p:nvSpPr>
        <p:spPr bwMode="auto">
          <a:xfrm>
            <a:off x="0" y="1289050"/>
            <a:ext cx="5532438" cy="5543550"/>
          </a:xfrm>
          <a:custGeom>
            <a:avLst/>
            <a:gdLst>
              <a:gd name="T0" fmla="*/ 0 w 9123045"/>
              <a:gd name="T1" fmla="*/ 0 h 9142730"/>
              <a:gd name="T2" fmla="*/ 0 w 9123045"/>
              <a:gd name="T3" fmla="*/ 0 h 9142730"/>
              <a:gd name="T4" fmla="*/ 0 w 9123045"/>
              <a:gd name="T5" fmla="*/ 0 h 9142730"/>
              <a:gd name="T6" fmla="*/ 0 w 9123045"/>
              <a:gd name="T7" fmla="*/ 0 h 9142730"/>
              <a:gd name="T8" fmla="*/ 0 w 9123045"/>
              <a:gd name="T9" fmla="*/ 0 h 9142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3045" h="9142730">
                <a:moveTo>
                  <a:pt x="0" y="0"/>
                </a:moveTo>
                <a:lnTo>
                  <a:pt x="0" y="39488"/>
                </a:lnTo>
                <a:lnTo>
                  <a:pt x="9102911" y="9142391"/>
                </a:lnTo>
                <a:lnTo>
                  <a:pt x="9122659" y="912264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 name="bk object 30">
            <a:extLst>
              <a:ext uri="{FF2B5EF4-FFF2-40B4-BE49-F238E27FC236}">
                <a16:creationId xmlns:a16="http://schemas.microsoft.com/office/drawing/2014/main" id="{C1A0C2C3-1010-4093-B42E-A91E85DC9AD0}"/>
              </a:ext>
            </a:extLst>
          </p:cNvPr>
          <p:cNvSpPr>
            <a:spLocks/>
          </p:cNvSpPr>
          <p:nvPr/>
        </p:nvSpPr>
        <p:spPr bwMode="auto">
          <a:xfrm>
            <a:off x="0" y="1587500"/>
            <a:ext cx="5270500" cy="5270500"/>
          </a:xfrm>
          <a:custGeom>
            <a:avLst/>
            <a:gdLst>
              <a:gd name="T0" fmla="*/ 0 w 8692515"/>
              <a:gd name="T1" fmla="*/ 0 h 8692515"/>
              <a:gd name="T2" fmla="*/ 0 w 8692515"/>
              <a:gd name="T3" fmla="*/ 0 h 8692515"/>
              <a:gd name="T4" fmla="*/ 0 w 8692515"/>
              <a:gd name="T5" fmla="*/ 0 h 8692515"/>
              <a:gd name="T6" fmla="*/ 0 w 8692515"/>
              <a:gd name="T7" fmla="*/ 0 h 8692515"/>
              <a:gd name="T8" fmla="*/ 0 w 8692515"/>
              <a:gd name="T9" fmla="*/ 0 h 86925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92515" h="8692515">
                <a:moveTo>
                  <a:pt x="0" y="0"/>
                </a:moveTo>
                <a:lnTo>
                  <a:pt x="0" y="39485"/>
                </a:lnTo>
                <a:lnTo>
                  <a:pt x="8652688" y="8692174"/>
                </a:lnTo>
                <a:lnTo>
                  <a:pt x="8692174" y="8692174"/>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 name="bk object 31">
            <a:extLst>
              <a:ext uri="{FF2B5EF4-FFF2-40B4-BE49-F238E27FC236}">
                <a16:creationId xmlns:a16="http://schemas.microsoft.com/office/drawing/2014/main" id="{E2B963F2-166C-44A7-A14E-D6C04039E1D5}"/>
              </a:ext>
            </a:extLst>
          </p:cNvPr>
          <p:cNvSpPr>
            <a:spLocks/>
          </p:cNvSpPr>
          <p:nvPr/>
        </p:nvSpPr>
        <p:spPr bwMode="auto">
          <a:xfrm>
            <a:off x="0" y="1884363"/>
            <a:ext cx="4973638" cy="4973637"/>
          </a:xfrm>
          <a:custGeom>
            <a:avLst/>
            <a:gdLst>
              <a:gd name="T0" fmla="*/ 0 w 8201659"/>
              <a:gd name="T1" fmla="*/ 0 h 8201659"/>
              <a:gd name="T2" fmla="*/ 0 w 8201659"/>
              <a:gd name="T3" fmla="*/ 0 h 8201659"/>
              <a:gd name="T4" fmla="*/ 0 w 8201659"/>
              <a:gd name="T5" fmla="*/ 0 h 8201659"/>
              <a:gd name="T6" fmla="*/ 0 w 8201659"/>
              <a:gd name="T7" fmla="*/ 0 h 8201659"/>
              <a:gd name="T8" fmla="*/ 0 w 8201659"/>
              <a:gd name="T9" fmla="*/ 0 h 820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1659" h="8201659">
                <a:moveTo>
                  <a:pt x="0" y="0"/>
                </a:moveTo>
                <a:lnTo>
                  <a:pt x="0" y="39485"/>
                </a:lnTo>
                <a:lnTo>
                  <a:pt x="8161756" y="8201227"/>
                </a:lnTo>
                <a:lnTo>
                  <a:pt x="8201241" y="8201227"/>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 name="bk object 32">
            <a:extLst>
              <a:ext uri="{FF2B5EF4-FFF2-40B4-BE49-F238E27FC236}">
                <a16:creationId xmlns:a16="http://schemas.microsoft.com/office/drawing/2014/main" id="{71218799-55B4-42F1-9B0C-D2DE6ED5F085}"/>
              </a:ext>
            </a:extLst>
          </p:cNvPr>
          <p:cNvSpPr>
            <a:spLocks/>
          </p:cNvSpPr>
          <p:nvPr/>
        </p:nvSpPr>
        <p:spPr bwMode="auto">
          <a:xfrm>
            <a:off x="0" y="2182813"/>
            <a:ext cx="4675188" cy="4675187"/>
          </a:xfrm>
          <a:custGeom>
            <a:avLst/>
            <a:gdLst>
              <a:gd name="T0" fmla="*/ 0 w 7710805"/>
              <a:gd name="T1" fmla="*/ 0 h 7710805"/>
              <a:gd name="T2" fmla="*/ 0 w 7710805"/>
              <a:gd name="T3" fmla="*/ 0 h 7710805"/>
              <a:gd name="T4" fmla="*/ 0 w 7710805"/>
              <a:gd name="T5" fmla="*/ 0 h 7710805"/>
              <a:gd name="T6" fmla="*/ 0 w 7710805"/>
              <a:gd name="T7" fmla="*/ 0 h 7710805"/>
              <a:gd name="T8" fmla="*/ 0 w 7710805"/>
              <a:gd name="T9" fmla="*/ 0 h 7710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0805" h="7710805">
                <a:moveTo>
                  <a:pt x="0" y="0"/>
                </a:moveTo>
                <a:lnTo>
                  <a:pt x="0" y="39487"/>
                </a:lnTo>
                <a:lnTo>
                  <a:pt x="7670843" y="7710324"/>
                </a:lnTo>
                <a:lnTo>
                  <a:pt x="7710337" y="7710324"/>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 name="bk object 33">
            <a:extLst>
              <a:ext uri="{FF2B5EF4-FFF2-40B4-BE49-F238E27FC236}">
                <a16:creationId xmlns:a16="http://schemas.microsoft.com/office/drawing/2014/main" id="{11A74A77-91E5-4647-8FBE-DF2E9B8A85BF}"/>
              </a:ext>
            </a:extLst>
          </p:cNvPr>
          <p:cNvSpPr>
            <a:spLocks/>
          </p:cNvSpPr>
          <p:nvPr/>
        </p:nvSpPr>
        <p:spPr bwMode="auto">
          <a:xfrm>
            <a:off x="0" y="2481263"/>
            <a:ext cx="4379913" cy="4376737"/>
          </a:xfrm>
          <a:custGeom>
            <a:avLst/>
            <a:gdLst>
              <a:gd name="T0" fmla="*/ 0 w 7219950"/>
              <a:gd name="T1" fmla="*/ 0 h 7219950"/>
              <a:gd name="T2" fmla="*/ 0 w 7219950"/>
              <a:gd name="T3" fmla="*/ 0 h 7219950"/>
              <a:gd name="T4" fmla="*/ 0 w 7219950"/>
              <a:gd name="T5" fmla="*/ 0 h 7219950"/>
              <a:gd name="T6" fmla="*/ 0 w 7219950"/>
              <a:gd name="T7" fmla="*/ 0 h 7219950"/>
              <a:gd name="T8" fmla="*/ 0 w 7219950"/>
              <a:gd name="T9" fmla="*/ 0 h 7219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19950" h="7219950">
                <a:moveTo>
                  <a:pt x="0" y="0"/>
                </a:moveTo>
                <a:lnTo>
                  <a:pt x="0" y="39477"/>
                </a:lnTo>
                <a:lnTo>
                  <a:pt x="7179908" y="7219385"/>
                </a:lnTo>
                <a:lnTo>
                  <a:pt x="7219391" y="7219385"/>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 name="bk object 34">
            <a:extLst>
              <a:ext uri="{FF2B5EF4-FFF2-40B4-BE49-F238E27FC236}">
                <a16:creationId xmlns:a16="http://schemas.microsoft.com/office/drawing/2014/main" id="{6C7543E7-A8BC-45DD-BA41-E9E9407749C9}"/>
              </a:ext>
            </a:extLst>
          </p:cNvPr>
          <p:cNvSpPr>
            <a:spLocks/>
          </p:cNvSpPr>
          <p:nvPr/>
        </p:nvSpPr>
        <p:spPr bwMode="auto">
          <a:xfrm>
            <a:off x="0" y="2776538"/>
            <a:ext cx="4081463" cy="4081462"/>
          </a:xfrm>
          <a:custGeom>
            <a:avLst/>
            <a:gdLst>
              <a:gd name="T0" fmla="*/ 0 w 6729095"/>
              <a:gd name="T1" fmla="*/ 0 h 6729095"/>
              <a:gd name="T2" fmla="*/ 0 w 6729095"/>
              <a:gd name="T3" fmla="*/ 0 h 6729095"/>
              <a:gd name="T4" fmla="*/ 0 w 6729095"/>
              <a:gd name="T5" fmla="*/ 0 h 6729095"/>
              <a:gd name="T6" fmla="*/ 0 w 6729095"/>
              <a:gd name="T7" fmla="*/ 0 h 6729095"/>
              <a:gd name="T8" fmla="*/ 0 w 6729095"/>
              <a:gd name="T9" fmla="*/ 0 h 6729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9095" h="6729095">
                <a:moveTo>
                  <a:pt x="0" y="0"/>
                </a:moveTo>
                <a:lnTo>
                  <a:pt x="0" y="39483"/>
                </a:lnTo>
                <a:lnTo>
                  <a:pt x="6689001" y="6728479"/>
                </a:lnTo>
                <a:lnTo>
                  <a:pt x="6728479" y="6728479"/>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 name="bk object 35">
            <a:extLst>
              <a:ext uri="{FF2B5EF4-FFF2-40B4-BE49-F238E27FC236}">
                <a16:creationId xmlns:a16="http://schemas.microsoft.com/office/drawing/2014/main" id="{BA57E50D-98D0-40AE-8CFC-076AD85504A2}"/>
              </a:ext>
            </a:extLst>
          </p:cNvPr>
          <p:cNvSpPr>
            <a:spLocks/>
          </p:cNvSpPr>
          <p:nvPr/>
        </p:nvSpPr>
        <p:spPr bwMode="auto">
          <a:xfrm>
            <a:off x="0" y="3074988"/>
            <a:ext cx="3783013" cy="3783012"/>
          </a:xfrm>
          <a:custGeom>
            <a:avLst/>
            <a:gdLst>
              <a:gd name="T0" fmla="*/ 0 w 6237605"/>
              <a:gd name="T1" fmla="*/ 0 h 6237605"/>
              <a:gd name="T2" fmla="*/ 0 w 6237605"/>
              <a:gd name="T3" fmla="*/ 0 h 6237605"/>
              <a:gd name="T4" fmla="*/ 0 w 6237605"/>
              <a:gd name="T5" fmla="*/ 0 h 6237605"/>
              <a:gd name="T6" fmla="*/ 0 w 6237605"/>
              <a:gd name="T7" fmla="*/ 0 h 6237605"/>
              <a:gd name="T8" fmla="*/ 0 w 6237605"/>
              <a:gd name="T9" fmla="*/ 0 h 6237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37605" h="6237605">
                <a:moveTo>
                  <a:pt x="0" y="0"/>
                </a:moveTo>
                <a:lnTo>
                  <a:pt x="0" y="39476"/>
                </a:lnTo>
                <a:lnTo>
                  <a:pt x="6198090" y="6237561"/>
                </a:lnTo>
                <a:lnTo>
                  <a:pt x="6237572" y="6237561"/>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 name="bk object 36">
            <a:extLst>
              <a:ext uri="{FF2B5EF4-FFF2-40B4-BE49-F238E27FC236}">
                <a16:creationId xmlns:a16="http://schemas.microsoft.com/office/drawing/2014/main" id="{5619F8AC-380A-4212-B727-D0B8959B7408}"/>
              </a:ext>
            </a:extLst>
          </p:cNvPr>
          <p:cNvSpPr>
            <a:spLocks/>
          </p:cNvSpPr>
          <p:nvPr/>
        </p:nvSpPr>
        <p:spPr bwMode="auto">
          <a:xfrm>
            <a:off x="0" y="3371850"/>
            <a:ext cx="3486150" cy="3486150"/>
          </a:xfrm>
          <a:custGeom>
            <a:avLst/>
            <a:gdLst>
              <a:gd name="T0" fmla="*/ 0 w 5746750"/>
              <a:gd name="T1" fmla="*/ 0 h 5746750"/>
              <a:gd name="T2" fmla="*/ 0 w 5746750"/>
              <a:gd name="T3" fmla="*/ 0 h 5746750"/>
              <a:gd name="T4" fmla="*/ 0 w 5746750"/>
              <a:gd name="T5" fmla="*/ 0 h 5746750"/>
              <a:gd name="T6" fmla="*/ 0 w 5746750"/>
              <a:gd name="T7" fmla="*/ 0 h 5746750"/>
              <a:gd name="T8" fmla="*/ 0 w 5746750"/>
              <a:gd name="T9" fmla="*/ 0 h 5746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6750" h="5746750">
                <a:moveTo>
                  <a:pt x="0" y="0"/>
                </a:moveTo>
                <a:lnTo>
                  <a:pt x="0" y="39494"/>
                </a:lnTo>
                <a:lnTo>
                  <a:pt x="5707149" y="5746643"/>
                </a:lnTo>
                <a:lnTo>
                  <a:pt x="5746638" y="574664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 name="bk object 37">
            <a:extLst>
              <a:ext uri="{FF2B5EF4-FFF2-40B4-BE49-F238E27FC236}">
                <a16:creationId xmlns:a16="http://schemas.microsoft.com/office/drawing/2014/main" id="{3BB2C6B1-C8A6-4B85-A6AA-7E7C760201D9}"/>
              </a:ext>
            </a:extLst>
          </p:cNvPr>
          <p:cNvSpPr>
            <a:spLocks/>
          </p:cNvSpPr>
          <p:nvPr/>
        </p:nvSpPr>
        <p:spPr bwMode="auto">
          <a:xfrm>
            <a:off x="0" y="3670300"/>
            <a:ext cx="3187700" cy="3187700"/>
          </a:xfrm>
          <a:custGeom>
            <a:avLst/>
            <a:gdLst>
              <a:gd name="T0" fmla="*/ 0 w 5255895"/>
              <a:gd name="T1" fmla="*/ 0 h 5255895"/>
              <a:gd name="T2" fmla="*/ 0 w 5255895"/>
              <a:gd name="T3" fmla="*/ 0 h 5255895"/>
              <a:gd name="T4" fmla="*/ 0 w 5255895"/>
              <a:gd name="T5" fmla="*/ 0 h 5255895"/>
              <a:gd name="T6" fmla="*/ 0 w 5255895"/>
              <a:gd name="T7" fmla="*/ 0 h 5255895"/>
              <a:gd name="T8" fmla="*/ 0 w 5255895"/>
              <a:gd name="T9" fmla="*/ 0 h 52558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55895" h="5255895">
                <a:moveTo>
                  <a:pt x="0" y="0"/>
                </a:moveTo>
                <a:lnTo>
                  <a:pt x="0" y="39485"/>
                </a:lnTo>
                <a:lnTo>
                  <a:pt x="5216239" y="5255720"/>
                </a:lnTo>
                <a:lnTo>
                  <a:pt x="5255725" y="5255720"/>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 name="bk object 38">
            <a:extLst>
              <a:ext uri="{FF2B5EF4-FFF2-40B4-BE49-F238E27FC236}">
                <a16:creationId xmlns:a16="http://schemas.microsoft.com/office/drawing/2014/main" id="{236923E7-B75E-4024-AC5F-3409AB525778}"/>
              </a:ext>
            </a:extLst>
          </p:cNvPr>
          <p:cNvSpPr>
            <a:spLocks noChangeArrowheads="1"/>
          </p:cNvSpPr>
          <p:nvPr/>
        </p:nvSpPr>
        <p:spPr bwMode="auto">
          <a:xfrm>
            <a:off x="0" y="0"/>
            <a:ext cx="12192000" cy="6858000"/>
          </a:xfrm>
          <a:prstGeom prst="rect">
            <a:avLst/>
          </a:prstGeom>
          <a:blipFill dpi="0" rotWithShape="1">
            <a:blip r:embed="rId4"/>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25" name="bk object 39">
            <a:extLst>
              <a:ext uri="{FF2B5EF4-FFF2-40B4-BE49-F238E27FC236}">
                <a16:creationId xmlns:a16="http://schemas.microsoft.com/office/drawing/2014/main" id="{CA327284-ED72-4FCB-BADF-45AF9EFD7010}"/>
              </a:ext>
            </a:extLst>
          </p:cNvPr>
          <p:cNvSpPr>
            <a:spLocks/>
          </p:cNvSpPr>
          <p:nvPr/>
        </p:nvSpPr>
        <p:spPr bwMode="auto">
          <a:xfrm>
            <a:off x="852488" y="2233613"/>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78" y="57281"/>
                </a:lnTo>
                <a:lnTo>
                  <a:pt x="37221" y="56057"/>
                </a:lnTo>
                <a:lnTo>
                  <a:pt x="46908" y="50818"/>
                </a:lnTo>
                <a:lnTo>
                  <a:pt x="54090" y="41954"/>
                </a:lnTo>
                <a:lnTo>
                  <a:pt x="57272" y="31002"/>
                </a:lnTo>
                <a:lnTo>
                  <a:pt x="56052" y="20058"/>
                </a:lnTo>
                <a:lnTo>
                  <a:pt x="50816"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 name="bk object 40">
            <a:extLst>
              <a:ext uri="{FF2B5EF4-FFF2-40B4-BE49-F238E27FC236}">
                <a16:creationId xmlns:a16="http://schemas.microsoft.com/office/drawing/2014/main" id="{D84924C5-12B4-4D95-9634-D826AEE0A1C8}"/>
              </a:ext>
            </a:extLst>
          </p:cNvPr>
          <p:cNvSpPr>
            <a:spLocks/>
          </p:cNvSpPr>
          <p:nvPr/>
        </p:nvSpPr>
        <p:spPr bwMode="auto">
          <a:xfrm>
            <a:off x="1293813" y="22812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 name="bk object 41">
            <a:extLst>
              <a:ext uri="{FF2B5EF4-FFF2-40B4-BE49-F238E27FC236}">
                <a16:creationId xmlns:a16="http://schemas.microsoft.com/office/drawing/2014/main" id="{8144BD0E-BE26-42F7-8D90-B4063B8FF4B8}"/>
              </a:ext>
            </a:extLst>
          </p:cNvPr>
          <p:cNvSpPr>
            <a:spLocks/>
          </p:cNvSpPr>
          <p:nvPr/>
        </p:nvSpPr>
        <p:spPr bwMode="auto">
          <a:xfrm>
            <a:off x="1747838" y="2317750"/>
            <a:ext cx="36512"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 name="bk object 42">
            <a:extLst>
              <a:ext uri="{FF2B5EF4-FFF2-40B4-BE49-F238E27FC236}">
                <a16:creationId xmlns:a16="http://schemas.microsoft.com/office/drawing/2014/main" id="{51C1D193-B386-41C4-B6D6-0984A777A828}"/>
              </a:ext>
            </a:extLst>
          </p:cNvPr>
          <p:cNvSpPr>
            <a:spLocks/>
          </p:cNvSpPr>
          <p:nvPr/>
        </p:nvSpPr>
        <p:spPr bwMode="auto">
          <a:xfrm>
            <a:off x="2217738" y="2343150"/>
            <a:ext cx="36512"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0"/>
                </a:lnTo>
                <a:lnTo>
                  <a:pt x="10366" y="6458"/>
                </a:lnTo>
                <a:lnTo>
                  <a:pt x="3186" y="15322"/>
                </a:lnTo>
                <a:lnTo>
                  <a:pt x="0" y="26279"/>
                </a:lnTo>
                <a:lnTo>
                  <a:pt x="1220" y="37226"/>
                </a:lnTo>
                <a:lnTo>
                  <a:pt x="6458" y="46914"/>
                </a:lnTo>
                <a:lnTo>
                  <a:pt x="15322" y="54096"/>
                </a:lnTo>
                <a:lnTo>
                  <a:pt x="26279" y="57276"/>
                </a:lnTo>
                <a:lnTo>
                  <a:pt x="37226" y="56052"/>
                </a:lnTo>
                <a:lnTo>
                  <a:pt x="46914" y="50814"/>
                </a:lnTo>
                <a:lnTo>
                  <a:pt x="54096" y="41949"/>
                </a:lnTo>
                <a:lnTo>
                  <a:pt x="57276" y="30998"/>
                </a:lnTo>
                <a:lnTo>
                  <a:pt x="56052" y="20055"/>
                </a:lnTo>
                <a:lnTo>
                  <a:pt x="50814" y="10368"/>
                </a:lnTo>
                <a:lnTo>
                  <a:pt x="41949" y="3186"/>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 name="bk object 43">
            <a:extLst>
              <a:ext uri="{FF2B5EF4-FFF2-40B4-BE49-F238E27FC236}">
                <a16:creationId xmlns:a16="http://schemas.microsoft.com/office/drawing/2014/main" id="{9E9110B1-A802-4A5D-84B9-BBD829BFAC08}"/>
              </a:ext>
            </a:extLst>
          </p:cNvPr>
          <p:cNvSpPr>
            <a:spLocks/>
          </p:cNvSpPr>
          <p:nvPr/>
        </p:nvSpPr>
        <p:spPr bwMode="auto">
          <a:xfrm>
            <a:off x="2700338" y="23574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2" y="1223"/>
                </a:lnTo>
                <a:lnTo>
                  <a:pt x="10364" y="6461"/>
                </a:lnTo>
                <a:lnTo>
                  <a:pt x="3182" y="15321"/>
                </a:lnTo>
                <a:lnTo>
                  <a:pt x="0" y="26278"/>
                </a:lnTo>
                <a:lnTo>
                  <a:pt x="1221" y="37224"/>
                </a:lnTo>
                <a:lnTo>
                  <a:pt x="6459" y="46912"/>
                </a:lnTo>
                <a:lnTo>
                  <a:pt x="15328" y="54094"/>
                </a:lnTo>
                <a:lnTo>
                  <a:pt x="26279" y="57275"/>
                </a:lnTo>
                <a:lnTo>
                  <a:pt x="37223" y="56051"/>
                </a:lnTo>
                <a:lnTo>
                  <a:pt x="46909" y="50812"/>
                </a:lnTo>
                <a:lnTo>
                  <a:pt x="54091" y="41948"/>
                </a:lnTo>
                <a:lnTo>
                  <a:pt x="57273" y="30997"/>
                </a:lnTo>
                <a:lnTo>
                  <a:pt x="56053" y="20053"/>
                </a:lnTo>
                <a:lnTo>
                  <a:pt x="50818" y="10366"/>
                </a:lnTo>
                <a:lnTo>
                  <a:pt x="41955" y="3185"/>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 name="bk object 44">
            <a:extLst>
              <a:ext uri="{FF2B5EF4-FFF2-40B4-BE49-F238E27FC236}">
                <a16:creationId xmlns:a16="http://schemas.microsoft.com/office/drawing/2014/main" id="{5664CDCB-E93B-481F-AB01-6C97BB4A6ECD}"/>
              </a:ext>
            </a:extLst>
          </p:cNvPr>
          <p:cNvSpPr>
            <a:spLocks/>
          </p:cNvSpPr>
          <p:nvPr/>
        </p:nvSpPr>
        <p:spPr bwMode="auto">
          <a:xfrm>
            <a:off x="3198813" y="2368550"/>
            <a:ext cx="33337"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6"/>
                </a:lnTo>
                <a:lnTo>
                  <a:pt x="10362" y="6465"/>
                </a:lnTo>
                <a:lnTo>
                  <a:pt x="3176" y="15325"/>
                </a:lnTo>
                <a:lnTo>
                  <a:pt x="0" y="26281"/>
                </a:lnTo>
                <a:lnTo>
                  <a:pt x="1223" y="37225"/>
                </a:lnTo>
                <a:lnTo>
                  <a:pt x="6459"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 name="bk object 45">
            <a:extLst>
              <a:ext uri="{FF2B5EF4-FFF2-40B4-BE49-F238E27FC236}">
                <a16:creationId xmlns:a16="http://schemas.microsoft.com/office/drawing/2014/main" id="{D0B77186-C017-435F-A525-F2735F774B92}"/>
              </a:ext>
            </a:extLst>
          </p:cNvPr>
          <p:cNvSpPr>
            <a:spLocks/>
          </p:cNvSpPr>
          <p:nvPr/>
        </p:nvSpPr>
        <p:spPr bwMode="auto">
          <a:xfrm>
            <a:off x="3706813" y="2376488"/>
            <a:ext cx="33337"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 name="bk object 46">
            <a:extLst>
              <a:ext uri="{FF2B5EF4-FFF2-40B4-BE49-F238E27FC236}">
                <a16:creationId xmlns:a16="http://schemas.microsoft.com/office/drawing/2014/main" id="{67ED492A-C8A0-4CE1-958B-8D38D81A7B12}"/>
              </a:ext>
            </a:extLst>
          </p:cNvPr>
          <p:cNvSpPr>
            <a:spLocks/>
          </p:cNvSpPr>
          <p:nvPr/>
        </p:nvSpPr>
        <p:spPr bwMode="auto">
          <a:xfrm>
            <a:off x="4224338" y="2382838"/>
            <a:ext cx="34925"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 name="bk object 47">
            <a:extLst>
              <a:ext uri="{FF2B5EF4-FFF2-40B4-BE49-F238E27FC236}">
                <a16:creationId xmlns:a16="http://schemas.microsoft.com/office/drawing/2014/main" id="{5CEC332A-F630-4BD5-A468-9F96053127D7}"/>
              </a:ext>
            </a:extLst>
          </p:cNvPr>
          <p:cNvSpPr>
            <a:spLocks/>
          </p:cNvSpPr>
          <p:nvPr/>
        </p:nvSpPr>
        <p:spPr bwMode="auto">
          <a:xfrm>
            <a:off x="4751388" y="238918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 name="bk object 48">
            <a:extLst>
              <a:ext uri="{FF2B5EF4-FFF2-40B4-BE49-F238E27FC236}">
                <a16:creationId xmlns:a16="http://schemas.microsoft.com/office/drawing/2014/main" id="{42F7BFE9-946E-4C96-8FF5-6939D912F409}"/>
              </a:ext>
            </a:extLst>
          </p:cNvPr>
          <p:cNvSpPr>
            <a:spLocks/>
          </p:cNvSpPr>
          <p:nvPr/>
        </p:nvSpPr>
        <p:spPr bwMode="auto">
          <a:xfrm>
            <a:off x="5284788" y="238918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 name="bk object 49">
            <a:extLst>
              <a:ext uri="{FF2B5EF4-FFF2-40B4-BE49-F238E27FC236}">
                <a16:creationId xmlns:a16="http://schemas.microsoft.com/office/drawing/2014/main" id="{E59E44DE-DEEB-4885-8DBD-5ACF15060736}"/>
              </a:ext>
            </a:extLst>
          </p:cNvPr>
          <p:cNvSpPr>
            <a:spLocks/>
          </p:cNvSpPr>
          <p:nvPr/>
        </p:nvSpPr>
        <p:spPr bwMode="auto">
          <a:xfrm>
            <a:off x="5821363" y="23764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 name="bk object 50">
            <a:extLst>
              <a:ext uri="{FF2B5EF4-FFF2-40B4-BE49-F238E27FC236}">
                <a16:creationId xmlns:a16="http://schemas.microsoft.com/office/drawing/2014/main" id="{14239CE0-7E55-4B8C-AEF1-C66CFDF6A8FE}"/>
              </a:ext>
            </a:extLst>
          </p:cNvPr>
          <p:cNvSpPr>
            <a:spLocks/>
          </p:cNvSpPr>
          <p:nvPr/>
        </p:nvSpPr>
        <p:spPr bwMode="auto">
          <a:xfrm>
            <a:off x="6350000" y="23368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1"/>
                </a:lnTo>
                <a:lnTo>
                  <a:pt x="56052" y="20056"/>
                </a:lnTo>
                <a:lnTo>
                  <a:pt x="50817"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 name="bk object 51">
            <a:extLst>
              <a:ext uri="{FF2B5EF4-FFF2-40B4-BE49-F238E27FC236}">
                <a16:creationId xmlns:a16="http://schemas.microsoft.com/office/drawing/2014/main" id="{92C7F538-6FD4-4B3C-BB03-36D92F847554}"/>
              </a:ext>
            </a:extLst>
          </p:cNvPr>
          <p:cNvSpPr>
            <a:spLocks/>
          </p:cNvSpPr>
          <p:nvPr/>
        </p:nvSpPr>
        <p:spPr bwMode="auto">
          <a:xfrm>
            <a:off x="6864350" y="22606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0" y="1223"/>
                </a:lnTo>
                <a:lnTo>
                  <a:pt x="10363"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 name="bk object 52">
            <a:extLst>
              <a:ext uri="{FF2B5EF4-FFF2-40B4-BE49-F238E27FC236}">
                <a16:creationId xmlns:a16="http://schemas.microsoft.com/office/drawing/2014/main" id="{92779E12-8663-4320-9121-31684443CB7E}"/>
              </a:ext>
            </a:extLst>
          </p:cNvPr>
          <p:cNvSpPr>
            <a:spLocks/>
          </p:cNvSpPr>
          <p:nvPr/>
        </p:nvSpPr>
        <p:spPr bwMode="auto">
          <a:xfrm>
            <a:off x="55563" y="22463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 name="bk object 53">
            <a:extLst>
              <a:ext uri="{FF2B5EF4-FFF2-40B4-BE49-F238E27FC236}">
                <a16:creationId xmlns:a16="http://schemas.microsoft.com/office/drawing/2014/main" id="{B09F8D81-0CC3-484E-A985-C7C0B44BE240}"/>
              </a:ext>
            </a:extLst>
          </p:cNvPr>
          <p:cNvSpPr>
            <a:spLocks/>
          </p:cNvSpPr>
          <p:nvPr/>
        </p:nvSpPr>
        <p:spPr bwMode="auto">
          <a:xfrm>
            <a:off x="457200" y="2335213"/>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 name="bk object 54">
            <a:extLst>
              <a:ext uri="{FF2B5EF4-FFF2-40B4-BE49-F238E27FC236}">
                <a16:creationId xmlns:a16="http://schemas.microsoft.com/office/drawing/2014/main" id="{CE790C35-509A-4861-9FB1-B4FE1E298F7B}"/>
              </a:ext>
            </a:extLst>
          </p:cNvPr>
          <p:cNvSpPr>
            <a:spLocks/>
          </p:cNvSpPr>
          <p:nvPr/>
        </p:nvSpPr>
        <p:spPr bwMode="auto">
          <a:xfrm>
            <a:off x="871538" y="241935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 name="bk object 55">
            <a:extLst>
              <a:ext uri="{FF2B5EF4-FFF2-40B4-BE49-F238E27FC236}">
                <a16:creationId xmlns:a16="http://schemas.microsoft.com/office/drawing/2014/main" id="{F0B35347-7293-4D35-908D-4C79057ACE39}"/>
              </a:ext>
            </a:extLst>
          </p:cNvPr>
          <p:cNvSpPr>
            <a:spLocks/>
          </p:cNvSpPr>
          <p:nvPr/>
        </p:nvSpPr>
        <p:spPr bwMode="auto">
          <a:xfrm>
            <a:off x="1306513" y="2495550"/>
            <a:ext cx="34925"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 name="bk object 56">
            <a:extLst>
              <a:ext uri="{FF2B5EF4-FFF2-40B4-BE49-F238E27FC236}">
                <a16:creationId xmlns:a16="http://schemas.microsoft.com/office/drawing/2014/main" id="{AD9E0AC0-AB76-4F11-9CBA-F4D83F967A82}"/>
              </a:ext>
            </a:extLst>
          </p:cNvPr>
          <p:cNvSpPr>
            <a:spLocks/>
          </p:cNvSpPr>
          <p:nvPr/>
        </p:nvSpPr>
        <p:spPr bwMode="auto">
          <a:xfrm>
            <a:off x="1757363" y="25638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1002"/>
                </a:lnTo>
                <a:lnTo>
                  <a:pt x="56056"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 name="bk object 57">
            <a:extLst>
              <a:ext uri="{FF2B5EF4-FFF2-40B4-BE49-F238E27FC236}">
                <a16:creationId xmlns:a16="http://schemas.microsoft.com/office/drawing/2014/main" id="{8EE4DC7C-D5AE-459C-9D28-C095A1422A38}"/>
              </a:ext>
            </a:extLst>
          </p:cNvPr>
          <p:cNvSpPr>
            <a:spLocks/>
          </p:cNvSpPr>
          <p:nvPr/>
        </p:nvSpPr>
        <p:spPr bwMode="auto">
          <a:xfrm>
            <a:off x="2227263" y="2624138"/>
            <a:ext cx="33337"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 name="bk object 58">
            <a:extLst>
              <a:ext uri="{FF2B5EF4-FFF2-40B4-BE49-F238E27FC236}">
                <a16:creationId xmlns:a16="http://schemas.microsoft.com/office/drawing/2014/main" id="{24FB5372-4ABB-4DCB-8A84-FE1F0F8331EE}"/>
              </a:ext>
            </a:extLst>
          </p:cNvPr>
          <p:cNvSpPr>
            <a:spLocks/>
          </p:cNvSpPr>
          <p:nvPr/>
        </p:nvSpPr>
        <p:spPr bwMode="auto">
          <a:xfrm>
            <a:off x="2713038" y="26844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 name="bk object 59">
            <a:extLst>
              <a:ext uri="{FF2B5EF4-FFF2-40B4-BE49-F238E27FC236}">
                <a16:creationId xmlns:a16="http://schemas.microsoft.com/office/drawing/2014/main" id="{835969F0-CB99-4B56-897B-2323F3BF59F2}"/>
              </a:ext>
            </a:extLst>
          </p:cNvPr>
          <p:cNvSpPr>
            <a:spLocks/>
          </p:cNvSpPr>
          <p:nvPr/>
        </p:nvSpPr>
        <p:spPr bwMode="auto">
          <a:xfrm>
            <a:off x="3219450" y="2738438"/>
            <a:ext cx="33338"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6" name="bk object 60">
            <a:extLst>
              <a:ext uri="{FF2B5EF4-FFF2-40B4-BE49-F238E27FC236}">
                <a16:creationId xmlns:a16="http://schemas.microsoft.com/office/drawing/2014/main" id="{3807F020-4197-43D4-A6B7-E1C0EC371BA9}"/>
              </a:ext>
            </a:extLst>
          </p:cNvPr>
          <p:cNvSpPr>
            <a:spLocks/>
          </p:cNvSpPr>
          <p:nvPr/>
        </p:nvSpPr>
        <p:spPr bwMode="auto">
          <a:xfrm>
            <a:off x="3740150" y="279400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7" name="bk object 61">
            <a:extLst>
              <a:ext uri="{FF2B5EF4-FFF2-40B4-BE49-F238E27FC236}">
                <a16:creationId xmlns:a16="http://schemas.microsoft.com/office/drawing/2014/main" id="{0B11CFD2-0BFE-4E3C-B34C-E6D25FF03CB2}"/>
              </a:ext>
            </a:extLst>
          </p:cNvPr>
          <p:cNvSpPr>
            <a:spLocks/>
          </p:cNvSpPr>
          <p:nvPr/>
        </p:nvSpPr>
        <p:spPr bwMode="auto">
          <a:xfrm>
            <a:off x="4275138" y="284956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8" name="bk object 62">
            <a:extLst>
              <a:ext uri="{FF2B5EF4-FFF2-40B4-BE49-F238E27FC236}">
                <a16:creationId xmlns:a16="http://schemas.microsoft.com/office/drawing/2014/main" id="{86B53B0D-3D91-48D7-86CC-3D38907E0034}"/>
              </a:ext>
            </a:extLst>
          </p:cNvPr>
          <p:cNvSpPr>
            <a:spLocks/>
          </p:cNvSpPr>
          <p:nvPr/>
        </p:nvSpPr>
        <p:spPr bwMode="auto">
          <a:xfrm>
            <a:off x="4824413" y="2901950"/>
            <a:ext cx="33337"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9" name="bk object 63">
            <a:extLst>
              <a:ext uri="{FF2B5EF4-FFF2-40B4-BE49-F238E27FC236}">
                <a16:creationId xmlns:a16="http://schemas.microsoft.com/office/drawing/2014/main" id="{CA7930E7-A7AA-4254-8482-855B10936F8E}"/>
              </a:ext>
            </a:extLst>
          </p:cNvPr>
          <p:cNvSpPr>
            <a:spLocks/>
          </p:cNvSpPr>
          <p:nvPr/>
        </p:nvSpPr>
        <p:spPr bwMode="auto">
          <a:xfrm>
            <a:off x="5378450" y="2941638"/>
            <a:ext cx="36513"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0" name="bk object 64">
            <a:extLst>
              <a:ext uri="{FF2B5EF4-FFF2-40B4-BE49-F238E27FC236}">
                <a16:creationId xmlns:a16="http://schemas.microsoft.com/office/drawing/2014/main" id="{9371A745-4D35-4A7E-8B6B-1AF26B8B51FC}"/>
              </a:ext>
            </a:extLst>
          </p:cNvPr>
          <p:cNvSpPr>
            <a:spLocks/>
          </p:cNvSpPr>
          <p:nvPr/>
        </p:nvSpPr>
        <p:spPr bwMode="auto">
          <a:xfrm>
            <a:off x="5935663" y="296545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1" name="bk object 65">
            <a:extLst>
              <a:ext uri="{FF2B5EF4-FFF2-40B4-BE49-F238E27FC236}">
                <a16:creationId xmlns:a16="http://schemas.microsoft.com/office/drawing/2014/main" id="{E8F5B78E-6829-4C2F-80F7-701033A68979}"/>
              </a:ext>
            </a:extLst>
          </p:cNvPr>
          <p:cNvSpPr>
            <a:spLocks/>
          </p:cNvSpPr>
          <p:nvPr/>
        </p:nvSpPr>
        <p:spPr bwMode="auto">
          <a:xfrm>
            <a:off x="6484938" y="2952750"/>
            <a:ext cx="36512"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0" y="20050"/>
                </a:lnTo>
                <a:lnTo>
                  <a:pt x="50812" y="10362"/>
                </a:lnTo>
                <a:lnTo>
                  <a:pt x="41944"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2" name="bk object 66">
            <a:extLst>
              <a:ext uri="{FF2B5EF4-FFF2-40B4-BE49-F238E27FC236}">
                <a16:creationId xmlns:a16="http://schemas.microsoft.com/office/drawing/2014/main" id="{DEFB6831-ADF5-4207-A01C-944F53FE2C49}"/>
              </a:ext>
            </a:extLst>
          </p:cNvPr>
          <p:cNvSpPr>
            <a:spLocks/>
          </p:cNvSpPr>
          <p:nvPr/>
        </p:nvSpPr>
        <p:spPr bwMode="auto">
          <a:xfrm>
            <a:off x="7018338" y="289718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1"/>
                </a:lnTo>
                <a:lnTo>
                  <a:pt x="56054" y="20054"/>
                </a:lnTo>
                <a:lnTo>
                  <a:pt x="50818" y="10364"/>
                </a:lnTo>
                <a:lnTo>
                  <a:pt x="41960"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3" name="bk object 67">
            <a:extLst>
              <a:ext uri="{FF2B5EF4-FFF2-40B4-BE49-F238E27FC236}">
                <a16:creationId xmlns:a16="http://schemas.microsoft.com/office/drawing/2014/main" id="{C25BCCA8-AB48-42E5-BF50-94AF648FE6AF}"/>
              </a:ext>
            </a:extLst>
          </p:cNvPr>
          <p:cNvSpPr>
            <a:spLocks/>
          </p:cNvSpPr>
          <p:nvPr/>
        </p:nvSpPr>
        <p:spPr bwMode="auto">
          <a:xfrm>
            <a:off x="7529513" y="2794000"/>
            <a:ext cx="33337"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4" name="bk object 68">
            <a:extLst>
              <a:ext uri="{FF2B5EF4-FFF2-40B4-BE49-F238E27FC236}">
                <a16:creationId xmlns:a16="http://schemas.microsoft.com/office/drawing/2014/main" id="{BBF7D245-8AFD-45FC-BE5D-C2DD8F2C0A12}"/>
              </a:ext>
            </a:extLst>
          </p:cNvPr>
          <p:cNvSpPr>
            <a:spLocks/>
          </p:cNvSpPr>
          <p:nvPr/>
        </p:nvSpPr>
        <p:spPr bwMode="auto">
          <a:xfrm>
            <a:off x="8005763" y="26352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5" name="bk object 69">
            <a:extLst>
              <a:ext uri="{FF2B5EF4-FFF2-40B4-BE49-F238E27FC236}">
                <a16:creationId xmlns:a16="http://schemas.microsoft.com/office/drawing/2014/main" id="{78B04F1A-B21C-446C-8551-582C36C31C5B}"/>
              </a:ext>
            </a:extLst>
          </p:cNvPr>
          <p:cNvSpPr>
            <a:spLocks/>
          </p:cNvSpPr>
          <p:nvPr/>
        </p:nvSpPr>
        <p:spPr bwMode="auto">
          <a:xfrm>
            <a:off x="8445500" y="2424113"/>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6" name="bk object 70">
            <a:extLst>
              <a:ext uri="{FF2B5EF4-FFF2-40B4-BE49-F238E27FC236}">
                <a16:creationId xmlns:a16="http://schemas.microsoft.com/office/drawing/2014/main" id="{AE9BCE30-BAB9-4166-8903-E79F25011AE4}"/>
              </a:ext>
            </a:extLst>
          </p:cNvPr>
          <p:cNvSpPr>
            <a:spLocks/>
          </p:cNvSpPr>
          <p:nvPr/>
        </p:nvSpPr>
        <p:spPr bwMode="auto">
          <a:xfrm>
            <a:off x="109538" y="2382838"/>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7" name="bk object 71">
            <a:extLst>
              <a:ext uri="{FF2B5EF4-FFF2-40B4-BE49-F238E27FC236}">
                <a16:creationId xmlns:a16="http://schemas.microsoft.com/office/drawing/2014/main" id="{D30E86E8-B1DC-4578-BFA7-95CA386F42F6}"/>
              </a:ext>
            </a:extLst>
          </p:cNvPr>
          <p:cNvSpPr>
            <a:spLocks/>
          </p:cNvSpPr>
          <p:nvPr/>
        </p:nvSpPr>
        <p:spPr bwMode="auto">
          <a:xfrm>
            <a:off x="496888" y="2489200"/>
            <a:ext cx="36512"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8" name="bk object 72">
            <a:extLst>
              <a:ext uri="{FF2B5EF4-FFF2-40B4-BE49-F238E27FC236}">
                <a16:creationId xmlns:a16="http://schemas.microsoft.com/office/drawing/2014/main" id="{D218AE35-C7E1-47BF-B277-3EE80C5B6190}"/>
              </a:ext>
            </a:extLst>
          </p:cNvPr>
          <p:cNvSpPr>
            <a:spLocks/>
          </p:cNvSpPr>
          <p:nvPr/>
        </p:nvSpPr>
        <p:spPr bwMode="auto">
          <a:xfrm>
            <a:off x="903288" y="2595563"/>
            <a:ext cx="36512"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59" name="bk object 73">
            <a:extLst>
              <a:ext uri="{FF2B5EF4-FFF2-40B4-BE49-F238E27FC236}">
                <a16:creationId xmlns:a16="http://schemas.microsoft.com/office/drawing/2014/main" id="{73E53BC6-D368-4005-AC13-CD7C428C02E8}"/>
              </a:ext>
            </a:extLst>
          </p:cNvPr>
          <p:cNvSpPr>
            <a:spLocks/>
          </p:cNvSpPr>
          <p:nvPr/>
        </p:nvSpPr>
        <p:spPr bwMode="auto">
          <a:xfrm>
            <a:off x="1328738" y="2693988"/>
            <a:ext cx="34925"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0" name="bk object 74">
            <a:extLst>
              <a:ext uri="{FF2B5EF4-FFF2-40B4-BE49-F238E27FC236}">
                <a16:creationId xmlns:a16="http://schemas.microsoft.com/office/drawing/2014/main" id="{FB8D62CD-95F6-4F1B-8745-3872EA12C51D}"/>
              </a:ext>
            </a:extLst>
          </p:cNvPr>
          <p:cNvSpPr>
            <a:spLocks/>
          </p:cNvSpPr>
          <p:nvPr/>
        </p:nvSpPr>
        <p:spPr bwMode="auto">
          <a:xfrm>
            <a:off x="1773238" y="279241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1" name="bk object 75">
            <a:extLst>
              <a:ext uri="{FF2B5EF4-FFF2-40B4-BE49-F238E27FC236}">
                <a16:creationId xmlns:a16="http://schemas.microsoft.com/office/drawing/2014/main" id="{16060777-C409-4AEA-9BAC-F742D5CDF4AD}"/>
              </a:ext>
            </a:extLst>
          </p:cNvPr>
          <p:cNvSpPr>
            <a:spLocks/>
          </p:cNvSpPr>
          <p:nvPr/>
        </p:nvSpPr>
        <p:spPr bwMode="auto">
          <a:xfrm>
            <a:off x="2236788" y="28876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2" name="bk object 76">
            <a:extLst>
              <a:ext uri="{FF2B5EF4-FFF2-40B4-BE49-F238E27FC236}">
                <a16:creationId xmlns:a16="http://schemas.microsoft.com/office/drawing/2014/main" id="{B8B29D31-1D2C-4D47-88FD-596880B1DD8A}"/>
              </a:ext>
            </a:extLst>
          </p:cNvPr>
          <p:cNvSpPr>
            <a:spLocks/>
          </p:cNvSpPr>
          <p:nvPr/>
        </p:nvSpPr>
        <p:spPr bwMode="auto">
          <a:xfrm>
            <a:off x="2725738" y="2984500"/>
            <a:ext cx="34925"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3" name="bk object 77">
            <a:extLst>
              <a:ext uri="{FF2B5EF4-FFF2-40B4-BE49-F238E27FC236}">
                <a16:creationId xmlns:a16="http://schemas.microsoft.com/office/drawing/2014/main" id="{697BFEC4-C1DD-43E9-B581-C53B3C024705}"/>
              </a:ext>
            </a:extLst>
          </p:cNvPr>
          <p:cNvSpPr>
            <a:spLocks/>
          </p:cNvSpPr>
          <p:nvPr/>
        </p:nvSpPr>
        <p:spPr bwMode="auto">
          <a:xfrm>
            <a:off x="3233738" y="3079750"/>
            <a:ext cx="36512"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4" name="bk object 78">
            <a:extLst>
              <a:ext uri="{FF2B5EF4-FFF2-40B4-BE49-F238E27FC236}">
                <a16:creationId xmlns:a16="http://schemas.microsoft.com/office/drawing/2014/main" id="{4701F6C6-3B28-4B20-AA09-FA2CC8B12F9D}"/>
              </a:ext>
            </a:extLst>
          </p:cNvPr>
          <p:cNvSpPr>
            <a:spLocks/>
          </p:cNvSpPr>
          <p:nvPr/>
        </p:nvSpPr>
        <p:spPr bwMode="auto">
          <a:xfrm>
            <a:off x="3763963" y="317658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8"/>
                </a:lnTo>
                <a:lnTo>
                  <a:pt x="56053" y="20054"/>
                </a:lnTo>
                <a:lnTo>
                  <a:pt x="50818" y="10366"/>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5" name="bk object 79">
            <a:extLst>
              <a:ext uri="{FF2B5EF4-FFF2-40B4-BE49-F238E27FC236}">
                <a16:creationId xmlns:a16="http://schemas.microsoft.com/office/drawing/2014/main" id="{1F8B05A4-2F95-4E99-A14F-A4D1C72D908F}"/>
              </a:ext>
            </a:extLst>
          </p:cNvPr>
          <p:cNvSpPr>
            <a:spLocks/>
          </p:cNvSpPr>
          <p:nvPr/>
        </p:nvSpPr>
        <p:spPr bwMode="auto">
          <a:xfrm>
            <a:off x="4311650" y="3271838"/>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1"/>
                </a:lnTo>
                <a:lnTo>
                  <a:pt x="56048" y="20045"/>
                </a:lnTo>
                <a:lnTo>
                  <a:pt x="50809" y="10358"/>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6" name="bk object 80">
            <a:extLst>
              <a:ext uri="{FF2B5EF4-FFF2-40B4-BE49-F238E27FC236}">
                <a16:creationId xmlns:a16="http://schemas.microsoft.com/office/drawing/2014/main" id="{0533118A-6063-4489-A091-56448104F710}"/>
              </a:ext>
            </a:extLst>
          </p:cNvPr>
          <p:cNvSpPr>
            <a:spLocks/>
          </p:cNvSpPr>
          <p:nvPr/>
        </p:nvSpPr>
        <p:spPr bwMode="auto">
          <a:xfrm>
            <a:off x="4872038" y="336073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7" name="bk object 81">
            <a:extLst>
              <a:ext uri="{FF2B5EF4-FFF2-40B4-BE49-F238E27FC236}">
                <a16:creationId xmlns:a16="http://schemas.microsoft.com/office/drawing/2014/main" id="{79F8ACE5-E97C-4F57-927E-D57C4EEA3DD8}"/>
              </a:ext>
            </a:extLst>
          </p:cNvPr>
          <p:cNvSpPr>
            <a:spLocks/>
          </p:cNvSpPr>
          <p:nvPr/>
        </p:nvSpPr>
        <p:spPr bwMode="auto">
          <a:xfrm>
            <a:off x="5443538" y="343693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8" name="bk object 82">
            <a:extLst>
              <a:ext uri="{FF2B5EF4-FFF2-40B4-BE49-F238E27FC236}">
                <a16:creationId xmlns:a16="http://schemas.microsoft.com/office/drawing/2014/main" id="{B34BBBCD-6C96-45E1-BB50-211F63E62FA1}"/>
              </a:ext>
            </a:extLst>
          </p:cNvPr>
          <p:cNvSpPr>
            <a:spLocks/>
          </p:cNvSpPr>
          <p:nvPr/>
        </p:nvSpPr>
        <p:spPr bwMode="auto">
          <a:xfrm>
            <a:off x="6018213" y="34861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5" y="56055"/>
                </a:lnTo>
                <a:lnTo>
                  <a:pt x="46909" y="50814"/>
                </a:lnTo>
                <a:lnTo>
                  <a:pt x="54090" y="41948"/>
                </a:lnTo>
                <a:lnTo>
                  <a:pt x="57272" y="30997"/>
                </a:lnTo>
                <a:lnTo>
                  <a:pt x="56052" y="20052"/>
                </a:lnTo>
                <a:lnTo>
                  <a:pt x="50816"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69" name="bk object 83">
            <a:extLst>
              <a:ext uri="{FF2B5EF4-FFF2-40B4-BE49-F238E27FC236}">
                <a16:creationId xmlns:a16="http://schemas.microsoft.com/office/drawing/2014/main" id="{2962643E-F555-47A0-BDCA-3E02E1BD1E75}"/>
              </a:ext>
            </a:extLst>
          </p:cNvPr>
          <p:cNvSpPr>
            <a:spLocks/>
          </p:cNvSpPr>
          <p:nvPr/>
        </p:nvSpPr>
        <p:spPr bwMode="auto">
          <a:xfrm>
            <a:off x="6584950" y="3500438"/>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0" name="bk object 84">
            <a:extLst>
              <a:ext uri="{FF2B5EF4-FFF2-40B4-BE49-F238E27FC236}">
                <a16:creationId xmlns:a16="http://schemas.microsoft.com/office/drawing/2014/main" id="{2F430FA2-39F5-4504-9202-DE4FD0A49FB5}"/>
              </a:ext>
            </a:extLst>
          </p:cNvPr>
          <p:cNvSpPr>
            <a:spLocks/>
          </p:cNvSpPr>
          <p:nvPr/>
        </p:nvSpPr>
        <p:spPr bwMode="auto">
          <a:xfrm>
            <a:off x="7137400" y="34671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1" name="bk object 85">
            <a:extLst>
              <a:ext uri="{FF2B5EF4-FFF2-40B4-BE49-F238E27FC236}">
                <a16:creationId xmlns:a16="http://schemas.microsoft.com/office/drawing/2014/main" id="{11129270-A90D-4997-A873-A41824505F72}"/>
              </a:ext>
            </a:extLst>
          </p:cNvPr>
          <p:cNvSpPr>
            <a:spLocks/>
          </p:cNvSpPr>
          <p:nvPr/>
        </p:nvSpPr>
        <p:spPr bwMode="auto">
          <a:xfrm>
            <a:off x="7662863" y="338455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2" name="bk object 86">
            <a:extLst>
              <a:ext uri="{FF2B5EF4-FFF2-40B4-BE49-F238E27FC236}">
                <a16:creationId xmlns:a16="http://schemas.microsoft.com/office/drawing/2014/main" id="{C4BA0F47-6EED-47D3-8EE6-E785C9F8B54E}"/>
              </a:ext>
            </a:extLst>
          </p:cNvPr>
          <p:cNvSpPr>
            <a:spLocks/>
          </p:cNvSpPr>
          <p:nvPr/>
        </p:nvSpPr>
        <p:spPr bwMode="auto">
          <a:xfrm>
            <a:off x="8158163" y="3246438"/>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3" name="bk object 87">
            <a:extLst>
              <a:ext uri="{FF2B5EF4-FFF2-40B4-BE49-F238E27FC236}">
                <a16:creationId xmlns:a16="http://schemas.microsoft.com/office/drawing/2014/main" id="{B451533D-65DD-4A40-84C0-23AC901426A9}"/>
              </a:ext>
            </a:extLst>
          </p:cNvPr>
          <p:cNvSpPr>
            <a:spLocks/>
          </p:cNvSpPr>
          <p:nvPr/>
        </p:nvSpPr>
        <p:spPr bwMode="auto">
          <a:xfrm>
            <a:off x="8615363" y="3055938"/>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4" name="bk object 88">
            <a:extLst>
              <a:ext uri="{FF2B5EF4-FFF2-40B4-BE49-F238E27FC236}">
                <a16:creationId xmlns:a16="http://schemas.microsoft.com/office/drawing/2014/main" id="{501F7BEE-A494-4627-8E75-58679D9CE4BA}"/>
              </a:ext>
            </a:extLst>
          </p:cNvPr>
          <p:cNvSpPr>
            <a:spLocks/>
          </p:cNvSpPr>
          <p:nvPr/>
        </p:nvSpPr>
        <p:spPr bwMode="auto">
          <a:xfrm>
            <a:off x="9031288" y="281146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5" name="bk object 89">
            <a:extLst>
              <a:ext uri="{FF2B5EF4-FFF2-40B4-BE49-F238E27FC236}">
                <a16:creationId xmlns:a16="http://schemas.microsoft.com/office/drawing/2014/main" id="{386F6034-8EBC-4849-A963-3FF0FF8D7377}"/>
              </a:ext>
            </a:extLst>
          </p:cNvPr>
          <p:cNvSpPr>
            <a:spLocks/>
          </p:cNvSpPr>
          <p:nvPr/>
        </p:nvSpPr>
        <p:spPr bwMode="auto">
          <a:xfrm>
            <a:off x="9405938" y="251618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6" name="bk object 90">
            <a:extLst>
              <a:ext uri="{FF2B5EF4-FFF2-40B4-BE49-F238E27FC236}">
                <a16:creationId xmlns:a16="http://schemas.microsoft.com/office/drawing/2014/main" id="{6FE3A1DD-E209-43AC-AC50-54E85FCE99B3}"/>
              </a:ext>
            </a:extLst>
          </p:cNvPr>
          <p:cNvSpPr>
            <a:spLocks/>
          </p:cNvSpPr>
          <p:nvPr/>
        </p:nvSpPr>
        <p:spPr bwMode="auto">
          <a:xfrm>
            <a:off x="177800" y="2516188"/>
            <a:ext cx="36513"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7" name="bk object 91">
            <a:extLst>
              <a:ext uri="{FF2B5EF4-FFF2-40B4-BE49-F238E27FC236}">
                <a16:creationId xmlns:a16="http://schemas.microsoft.com/office/drawing/2014/main" id="{5798062E-32E0-4BE2-A5A2-77E189D3420E}"/>
              </a:ext>
            </a:extLst>
          </p:cNvPr>
          <p:cNvSpPr>
            <a:spLocks/>
          </p:cNvSpPr>
          <p:nvPr/>
        </p:nvSpPr>
        <p:spPr bwMode="auto">
          <a:xfrm>
            <a:off x="550863" y="26352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1"/>
                </a:lnTo>
                <a:lnTo>
                  <a:pt x="56057" y="20045"/>
                </a:lnTo>
                <a:lnTo>
                  <a:pt x="50818" y="1035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8" name="bk object 92">
            <a:extLst>
              <a:ext uri="{FF2B5EF4-FFF2-40B4-BE49-F238E27FC236}">
                <a16:creationId xmlns:a16="http://schemas.microsoft.com/office/drawing/2014/main" id="{90291C30-2EC0-4D29-A422-5C407BA456B8}"/>
              </a:ext>
            </a:extLst>
          </p:cNvPr>
          <p:cNvSpPr>
            <a:spLocks/>
          </p:cNvSpPr>
          <p:nvPr/>
        </p:nvSpPr>
        <p:spPr bwMode="auto">
          <a:xfrm>
            <a:off x="944563" y="2755900"/>
            <a:ext cx="33337"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79" name="bk object 93">
            <a:extLst>
              <a:ext uri="{FF2B5EF4-FFF2-40B4-BE49-F238E27FC236}">
                <a16:creationId xmlns:a16="http://schemas.microsoft.com/office/drawing/2014/main" id="{F344BE05-B6A5-45EC-A9B4-953FE0A46142}"/>
              </a:ext>
            </a:extLst>
          </p:cNvPr>
          <p:cNvSpPr>
            <a:spLocks/>
          </p:cNvSpPr>
          <p:nvPr/>
        </p:nvSpPr>
        <p:spPr bwMode="auto">
          <a:xfrm>
            <a:off x="1357313" y="28781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2"/>
                </a:lnTo>
                <a:lnTo>
                  <a:pt x="56053" y="20058"/>
                </a:lnTo>
                <a:lnTo>
                  <a:pt x="50817"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0" name="bk object 94">
            <a:extLst>
              <a:ext uri="{FF2B5EF4-FFF2-40B4-BE49-F238E27FC236}">
                <a16:creationId xmlns:a16="http://schemas.microsoft.com/office/drawing/2014/main" id="{AC2F9F73-399F-49B1-BB9D-FD26DDD00E63}"/>
              </a:ext>
            </a:extLst>
          </p:cNvPr>
          <p:cNvSpPr>
            <a:spLocks/>
          </p:cNvSpPr>
          <p:nvPr/>
        </p:nvSpPr>
        <p:spPr bwMode="auto">
          <a:xfrm>
            <a:off x="1792288" y="2998788"/>
            <a:ext cx="34925"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1" name="bk object 95">
            <a:extLst>
              <a:ext uri="{FF2B5EF4-FFF2-40B4-BE49-F238E27FC236}">
                <a16:creationId xmlns:a16="http://schemas.microsoft.com/office/drawing/2014/main" id="{B7F50307-37BD-4972-9F63-E459BD83A025}"/>
              </a:ext>
            </a:extLst>
          </p:cNvPr>
          <p:cNvSpPr>
            <a:spLocks/>
          </p:cNvSpPr>
          <p:nvPr/>
        </p:nvSpPr>
        <p:spPr bwMode="auto">
          <a:xfrm>
            <a:off x="2249488" y="312261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0"/>
                </a:lnTo>
                <a:lnTo>
                  <a:pt x="10366"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2" name="bk object 96">
            <a:extLst>
              <a:ext uri="{FF2B5EF4-FFF2-40B4-BE49-F238E27FC236}">
                <a16:creationId xmlns:a16="http://schemas.microsoft.com/office/drawing/2014/main" id="{2ACC9B07-90C1-4A08-97F0-F179DAB96841}"/>
              </a:ext>
            </a:extLst>
          </p:cNvPr>
          <p:cNvSpPr>
            <a:spLocks/>
          </p:cNvSpPr>
          <p:nvPr/>
        </p:nvSpPr>
        <p:spPr bwMode="auto">
          <a:xfrm>
            <a:off x="2730500" y="3246438"/>
            <a:ext cx="36513"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3" name="bk object 97">
            <a:extLst>
              <a:ext uri="{FF2B5EF4-FFF2-40B4-BE49-F238E27FC236}">
                <a16:creationId xmlns:a16="http://schemas.microsoft.com/office/drawing/2014/main" id="{C331DA70-CEA2-4616-990F-FDC06D42283C}"/>
              </a:ext>
            </a:extLst>
          </p:cNvPr>
          <p:cNvSpPr>
            <a:spLocks/>
          </p:cNvSpPr>
          <p:nvPr/>
        </p:nvSpPr>
        <p:spPr bwMode="auto">
          <a:xfrm>
            <a:off x="3238500" y="3373438"/>
            <a:ext cx="33338"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4" name="bk object 98">
            <a:extLst>
              <a:ext uri="{FF2B5EF4-FFF2-40B4-BE49-F238E27FC236}">
                <a16:creationId xmlns:a16="http://schemas.microsoft.com/office/drawing/2014/main" id="{CC811EE5-A0CA-4BE5-96F6-A257D502A854}"/>
              </a:ext>
            </a:extLst>
          </p:cNvPr>
          <p:cNvSpPr>
            <a:spLocks/>
          </p:cNvSpPr>
          <p:nvPr/>
        </p:nvSpPr>
        <p:spPr bwMode="auto">
          <a:xfrm>
            <a:off x="3767138" y="35004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5" name="bk object 99">
            <a:extLst>
              <a:ext uri="{FF2B5EF4-FFF2-40B4-BE49-F238E27FC236}">
                <a16:creationId xmlns:a16="http://schemas.microsoft.com/office/drawing/2014/main" id="{0D4C3B90-2B53-42A2-965A-5F27D48D6964}"/>
              </a:ext>
            </a:extLst>
          </p:cNvPr>
          <p:cNvSpPr>
            <a:spLocks/>
          </p:cNvSpPr>
          <p:nvPr/>
        </p:nvSpPr>
        <p:spPr bwMode="auto">
          <a:xfrm>
            <a:off x="4319588" y="362743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6" name="bk object 100">
            <a:extLst>
              <a:ext uri="{FF2B5EF4-FFF2-40B4-BE49-F238E27FC236}">
                <a16:creationId xmlns:a16="http://schemas.microsoft.com/office/drawing/2014/main" id="{D5DC0C92-CCD0-40D9-9814-CAE0FA8CC0CE}"/>
              </a:ext>
            </a:extLst>
          </p:cNvPr>
          <p:cNvSpPr>
            <a:spLocks/>
          </p:cNvSpPr>
          <p:nvPr/>
        </p:nvSpPr>
        <p:spPr bwMode="auto">
          <a:xfrm>
            <a:off x="4887913" y="374491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7" name="bk object 101">
            <a:extLst>
              <a:ext uri="{FF2B5EF4-FFF2-40B4-BE49-F238E27FC236}">
                <a16:creationId xmlns:a16="http://schemas.microsoft.com/office/drawing/2014/main" id="{17F81EF0-B900-432B-B0FB-D82486663CE0}"/>
              </a:ext>
            </a:extLst>
          </p:cNvPr>
          <p:cNvSpPr>
            <a:spLocks/>
          </p:cNvSpPr>
          <p:nvPr/>
        </p:nvSpPr>
        <p:spPr bwMode="auto">
          <a:xfrm>
            <a:off x="5467350" y="3846513"/>
            <a:ext cx="33338"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0" y="1223"/>
                </a:lnTo>
                <a:lnTo>
                  <a:pt x="10362" y="6462"/>
                </a:lnTo>
                <a:lnTo>
                  <a:pt x="3176" y="15326"/>
                </a:lnTo>
                <a:lnTo>
                  <a:pt x="0" y="26284"/>
                </a:lnTo>
                <a:lnTo>
                  <a:pt x="1223" y="37230"/>
                </a:lnTo>
                <a:lnTo>
                  <a:pt x="6459"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8" name="bk object 102">
            <a:extLst>
              <a:ext uri="{FF2B5EF4-FFF2-40B4-BE49-F238E27FC236}">
                <a16:creationId xmlns:a16="http://schemas.microsoft.com/office/drawing/2014/main" id="{AA2CF6A5-5175-4FAD-9966-AD30B02ADC6F}"/>
              </a:ext>
            </a:extLst>
          </p:cNvPr>
          <p:cNvSpPr>
            <a:spLocks/>
          </p:cNvSpPr>
          <p:nvPr/>
        </p:nvSpPr>
        <p:spPr bwMode="auto">
          <a:xfrm>
            <a:off x="6049963" y="39179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9" y="57279"/>
                </a:lnTo>
                <a:lnTo>
                  <a:pt x="37225" y="56055"/>
                </a:lnTo>
                <a:lnTo>
                  <a:pt x="46911" y="50817"/>
                </a:lnTo>
                <a:lnTo>
                  <a:pt x="54091" y="41952"/>
                </a:lnTo>
                <a:lnTo>
                  <a:pt x="57272" y="30995"/>
                </a:lnTo>
                <a:lnTo>
                  <a:pt x="56049" y="20049"/>
                </a:lnTo>
                <a:lnTo>
                  <a:pt x="50814" y="10361"/>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89" name="bk object 103">
            <a:extLst>
              <a:ext uri="{FF2B5EF4-FFF2-40B4-BE49-F238E27FC236}">
                <a16:creationId xmlns:a16="http://schemas.microsoft.com/office/drawing/2014/main" id="{D4787AEF-7952-4C90-BBC9-56551880372D}"/>
              </a:ext>
            </a:extLst>
          </p:cNvPr>
          <p:cNvSpPr>
            <a:spLocks/>
          </p:cNvSpPr>
          <p:nvPr/>
        </p:nvSpPr>
        <p:spPr bwMode="auto">
          <a:xfrm>
            <a:off x="6627813" y="395128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0" name="bk object 104">
            <a:extLst>
              <a:ext uri="{FF2B5EF4-FFF2-40B4-BE49-F238E27FC236}">
                <a16:creationId xmlns:a16="http://schemas.microsoft.com/office/drawing/2014/main" id="{0486F271-6F7B-492C-B10C-C08AF69675E4}"/>
              </a:ext>
            </a:extLst>
          </p:cNvPr>
          <p:cNvSpPr>
            <a:spLocks/>
          </p:cNvSpPr>
          <p:nvPr/>
        </p:nvSpPr>
        <p:spPr bwMode="auto">
          <a:xfrm>
            <a:off x="7189788" y="39433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1" name="bk object 105">
            <a:extLst>
              <a:ext uri="{FF2B5EF4-FFF2-40B4-BE49-F238E27FC236}">
                <a16:creationId xmlns:a16="http://schemas.microsoft.com/office/drawing/2014/main" id="{69787941-6817-4ACB-9FD2-150F0F786106}"/>
              </a:ext>
            </a:extLst>
          </p:cNvPr>
          <p:cNvSpPr>
            <a:spLocks/>
          </p:cNvSpPr>
          <p:nvPr/>
        </p:nvSpPr>
        <p:spPr bwMode="auto">
          <a:xfrm>
            <a:off x="7729538" y="3881438"/>
            <a:ext cx="34925"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2" name="bk object 106">
            <a:extLst>
              <a:ext uri="{FF2B5EF4-FFF2-40B4-BE49-F238E27FC236}">
                <a16:creationId xmlns:a16="http://schemas.microsoft.com/office/drawing/2014/main" id="{1EA50F05-EB27-467B-B250-C14BC4BFE6D0}"/>
              </a:ext>
            </a:extLst>
          </p:cNvPr>
          <p:cNvSpPr>
            <a:spLocks/>
          </p:cNvSpPr>
          <p:nvPr/>
        </p:nvSpPr>
        <p:spPr bwMode="auto">
          <a:xfrm>
            <a:off x="8240713" y="377031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3" name="bk object 107">
            <a:extLst>
              <a:ext uri="{FF2B5EF4-FFF2-40B4-BE49-F238E27FC236}">
                <a16:creationId xmlns:a16="http://schemas.microsoft.com/office/drawing/2014/main" id="{39A926C1-3A9E-4A07-BB74-52F473C77025}"/>
              </a:ext>
            </a:extLst>
          </p:cNvPr>
          <p:cNvSpPr>
            <a:spLocks/>
          </p:cNvSpPr>
          <p:nvPr/>
        </p:nvSpPr>
        <p:spPr bwMode="auto">
          <a:xfrm>
            <a:off x="8716963" y="360680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4" name="bk object 108">
            <a:extLst>
              <a:ext uri="{FF2B5EF4-FFF2-40B4-BE49-F238E27FC236}">
                <a16:creationId xmlns:a16="http://schemas.microsoft.com/office/drawing/2014/main" id="{788C22F3-97A9-4B7C-968F-C0CFB5087F49}"/>
              </a:ext>
            </a:extLst>
          </p:cNvPr>
          <p:cNvSpPr>
            <a:spLocks/>
          </p:cNvSpPr>
          <p:nvPr/>
        </p:nvSpPr>
        <p:spPr bwMode="auto">
          <a:xfrm>
            <a:off x="9155113" y="339090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5" name="bk object 109">
            <a:extLst>
              <a:ext uri="{FF2B5EF4-FFF2-40B4-BE49-F238E27FC236}">
                <a16:creationId xmlns:a16="http://schemas.microsoft.com/office/drawing/2014/main" id="{2FE3F5C4-0317-40BF-A19B-388F0A33BC1C}"/>
              </a:ext>
            </a:extLst>
          </p:cNvPr>
          <p:cNvSpPr>
            <a:spLocks/>
          </p:cNvSpPr>
          <p:nvPr/>
        </p:nvSpPr>
        <p:spPr bwMode="auto">
          <a:xfrm>
            <a:off x="9551988" y="312420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6" name="bk object 110">
            <a:extLst>
              <a:ext uri="{FF2B5EF4-FFF2-40B4-BE49-F238E27FC236}">
                <a16:creationId xmlns:a16="http://schemas.microsoft.com/office/drawing/2014/main" id="{38AFA27D-0151-4B1F-9CB4-01AEC3E6E2F2}"/>
              </a:ext>
            </a:extLst>
          </p:cNvPr>
          <p:cNvSpPr>
            <a:spLocks/>
          </p:cNvSpPr>
          <p:nvPr/>
        </p:nvSpPr>
        <p:spPr bwMode="auto">
          <a:xfrm>
            <a:off x="9910763" y="280670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1001"/>
                </a:lnTo>
                <a:lnTo>
                  <a:pt x="56049" y="20054"/>
                </a:lnTo>
                <a:lnTo>
                  <a:pt x="50814" y="10364"/>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7" name="bk object 111">
            <a:extLst>
              <a:ext uri="{FF2B5EF4-FFF2-40B4-BE49-F238E27FC236}">
                <a16:creationId xmlns:a16="http://schemas.microsoft.com/office/drawing/2014/main" id="{E402E93C-D56C-48BE-B8EE-8E97813343D2}"/>
              </a:ext>
            </a:extLst>
          </p:cNvPr>
          <p:cNvSpPr>
            <a:spLocks/>
          </p:cNvSpPr>
          <p:nvPr/>
        </p:nvSpPr>
        <p:spPr bwMode="auto">
          <a:xfrm>
            <a:off x="10229850" y="2439988"/>
            <a:ext cx="33338"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8" name="bk object 112">
            <a:extLst>
              <a:ext uri="{FF2B5EF4-FFF2-40B4-BE49-F238E27FC236}">
                <a16:creationId xmlns:a16="http://schemas.microsoft.com/office/drawing/2014/main" id="{CF4DD259-B4E9-4167-AB27-012615E947C6}"/>
              </a:ext>
            </a:extLst>
          </p:cNvPr>
          <p:cNvSpPr>
            <a:spLocks/>
          </p:cNvSpPr>
          <p:nvPr/>
        </p:nvSpPr>
        <p:spPr bwMode="auto">
          <a:xfrm>
            <a:off x="258763" y="2647950"/>
            <a:ext cx="34925"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99" name="bk object 113">
            <a:extLst>
              <a:ext uri="{FF2B5EF4-FFF2-40B4-BE49-F238E27FC236}">
                <a16:creationId xmlns:a16="http://schemas.microsoft.com/office/drawing/2014/main" id="{CB474DAA-1DF0-4353-8E96-670B3CF1360C}"/>
              </a:ext>
            </a:extLst>
          </p:cNvPr>
          <p:cNvSpPr>
            <a:spLocks/>
          </p:cNvSpPr>
          <p:nvPr/>
        </p:nvSpPr>
        <p:spPr bwMode="auto">
          <a:xfrm>
            <a:off x="614363" y="2773363"/>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0" name="bk object 114">
            <a:extLst>
              <a:ext uri="{FF2B5EF4-FFF2-40B4-BE49-F238E27FC236}">
                <a16:creationId xmlns:a16="http://schemas.microsoft.com/office/drawing/2014/main" id="{2BC93C4B-9652-4F00-8DFC-9354B96FD0A1}"/>
              </a:ext>
            </a:extLst>
          </p:cNvPr>
          <p:cNvSpPr>
            <a:spLocks/>
          </p:cNvSpPr>
          <p:nvPr/>
        </p:nvSpPr>
        <p:spPr bwMode="auto">
          <a:xfrm>
            <a:off x="990600" y="2903538"/>
            <a:ext cx="36513"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1" name="bk object 115">
            <a:extLst>
              <a:ext uri="{FF2B5EF4-FFF2-40B4-BE49-F238E27FC236}">
                <a16:creationId xmlns:a16="http://schemas.microsoft.com/office/drawing/2014/main" id="{23068620-03CC-4C8A-B561-A38F000FFBD9}"/>
              </a:ext>
            </a:extLst>
          </p:cNvPr>
          <p:cNvSpPr>
            <a:spLocks/>
          </p:cNvSpPr>
          <p:nvPr/>
        </p:nvSpPr>
        <p:spPr bwMode="auto">
          <a:xfrm>
            <a:off x="1390650" y="3041650"/>
            <a:ext cx="33338"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1001"/>
                </a:lnTo>
                <a:lnTo>
                  <a:pt x="56053" y="20054"/>
                </a:lnTo>
                <a:lnTo>
                  <a:pt x="50818" y="10364"/>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2" name="bk object 116">
            <a:extLst>
              <a:ext uri="{FF2B5EF4-FFF2-40B4-BE49-F238E27FC236}">
                <a16:creationId xmlns:a16="http://schemas.microsoft.com/office/drawing/2014/main" id="{FD9B3CEB-9DBB-47CB-8F10-6838D4B280EC}"/>
              </a:ext>
            </a:extLst>
          </p:cNvPr>
          <p:cNvSpPr>
            <a:spLocks/>
          </p:cNvSpPr>
          <p:nvPr/>
        </p:nvSpPr>
        <p:spPr bwMode="auto">
          <a:xfrm>
            <a:off x="1811338" y="31797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3" name="bk object 117">
            <a:extLst>
              <a:ext uri="{FF2B5EF4-FFF2-40B4-BE49-F238E27FC236}">
                <a16:creationId xmlns:a16="http://schemas.microsoft.com/office/drawing/2014/main" id="{CB7C4F59-0A6F-4353-ABA2-7F30FD8955DB}"/>
              </a:ext>
            </a:extLst>
          </p:cNvPr>
          <p:cNvSpPr>
            <a:spLocks/>
          </p:cNvSpPr>
          <p:nvPr/>
        </p:nvSpPr>
        <p:spPr bwMode="auto">
          <a:xfrm>
            <a:off x="2259013" y="33226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4" name="bk object 118">
            <a:extLst>
              <a:ext uri="{FF2B5EF4-FFF2-40B4-BE49-F238E27FC236}">
                <a16:creationId xmlns:a16="http://schemas.microsoft.com/office/drawing/2014/main" id="{BCC02E2A-B9DA-4D95-9058-79F457606BDA}"/>
              </a:ext>
            </a:extLst>
          </p:cNvPr>
          <p:cNvSpPr>
            <a:spLocks/>
          </p:cNvSpPr>
          <p:nvPr/>
        </p:nvSpPr>
        <p:spPr bwMode="auto">
          <a:xfrm>
            <a:off x="2730500" y="346710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5" name="bk object 119">
            <a:extLst>
              <a:ext uri="{FF2B5EF4-FFF2-40B4-BE49-F238E27FC236}">
                <a16:creationId xmlns:a16="http://schemas.microsoft.com/office/drawing/2014/main" id="{34E5A910-A4C7-4B68-97EA-E9DE2F5B8331}"/>
              </a:ext>
            </a:extLst>
          </p:cNvPr>
          <p:cNvSpPr>
            <a:spLocks/>
          </p:cNvSpPr>
          <p:nvPr/>
        </p:nvSpPr>
        <p:spPr bwMode="auto">
          <a:xfrm>
            <a:off x="3227388" y="36147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6" name="bk object 120">
            <a:extLst>
              <a:ext uri="{FF2B5EF4-FFF2-40B4-BE49-F238E27FC236}">
                <a16:creationId xmlns:a16="http://schemas.microsoft.com/office/drawing/2014/main" id="{CEA5E8B4-E93C-48B9-AD4F-4818ACE79FCF}"/>
              </a:ext>
            </a:extLst>
          </p:cNvPr>
          <p:cNvSpPr>
            <a:spLocks/>
          </p:cNvSpPr>
          <p:nvPr/>
        </p:nvSpPr>
        <p:spPr bwMode="auto">
          <a:xfrm>
            <a:off x="3751263" y="376396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7" name="bk object 121">
            <a:extLst>
              <a:ext uri="{FF2B5EF4-FFF2-40B4-BE49-F238E27FC236}">
                <a16:creationId xmlns:a16="http://schemas.microsoft.com/office/drawing/2014/main" id="{62B88072-F85A-4DBD-97DF-ABDCE06B2D80}"/>
              </a:ext>
            </a:extLst>
          </p:cNvPr>
          <p:cNvSpPr>
            <a:spLocks/>
          </p:cNvSpPr>
          <p:nvPr/>
        </p:nvSpPr>
        <p:spPr bwMode="auto">
          <a:xfrm>
            <a:off x="4297363" y="39116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8" name="bk object 122">
            <a:extLst>
              <a:ext uri="{FF2B5EF4-FFF2-40B4-BE49-F238E27FC236}">
                <a16:creationId xmlns:a16="http://schemas.microsoft.com/office/drawing/2014/main" id="{4FD449D6-3A75-4C5B-8B1A-6C6DC358C012}"/>
              </a:ext>
            </a:extLst>
          </p:cNvPr>
          <p:cNvSpPr>
            <a:spLocks/>
          </p:cNvSpPr>
          <p:nvPr/>
        </p:nvSpPr>
        <p:spPr bwMode="auto">
          <a:xfrm>
            <a:off x="4864100" y="40465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09" name="bk object 123">
            <a:extLst>
              <a:ext uri="{FF2B5EF4-FFF2-40B4-BE49-F238E27FC236}">
                <a16:creationId xmlns:a16="http://schemas.microsoft.com/office/drawing/2014/main" id="{85B0A25C-00C0-4361-ABD7-FA3D83E21529}"/>
              </a:ext>
            </a:extLst>
          </p:cNvPr>
          <p:cNvSpPr>
            <a:spLocks/>
          </p:cNvSpPr>
          <p:nvPr/>
        </p:nvSpPr>
        <p:spPr bwMode="auto">
          <a:xfrm>
            <a:off x="5441950" y="4165600"/>
            <a:ext cx="33338"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0" name="bk object 124">
            <a:extLst>
              <a:ext uri="{FF2B5EF4-FFF2-40B4-BE49-F238E27FC236}">
                <a16:creationId xmlns:a16="http://schemas.microsoft.com/office/drawing/2014/main" id="{A2A16765-5884-4214-85D7-AA7B8814468C}"/>
              </a:ext>
            </a:extLst>
          </p:cNvPr>
          <p:cNvSpPr>
            <a:spLocks/>
          </p:cNvSpPr>
          <p:nvPr/>
        </p:nvSpPr>
        <p:spPr bwMode="auto">
          <a:xfrm>
            <a:off x="6026150" y="42560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1" name="bk object 125">
            <a:extLst>
              <a:ext uri="{FF2B5EF4-FFF2-40B4-BE49-F238E27FC236}">
                <a16:creationId xmlns:a16="http://schemas.microsoft.com/office/drawing/2014/main" id="{3AE06BAC-9CCD-46BB-A00E-F7F64414EA81}"/>
              </a:ext>
            </a:extLst>
          </p:cNvPr>
          <p:cNvSpPr>
            <a:spLocks/>
          </p:cNvSpPr>
          <p:nvPr/>
        </p:nvSpPr>
        <p:spPr bwMode="auto">
          <a:xfrm>
            <a:off x="6605588" y="43100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2" name="bk object 126">
            <a:extLst>
              <a:ext uri="{FF2B5EF4-FFF2-40B4-BE49-F238E27FC236}">
                <a16:creationId xmlns:a16="http://schemas.microsoft.com/office/drawing/2014/main" id="{560DD5A7-449D-49E3-BF14-017D495E241B}"/>
              </a:ext>
            </a:extLst>
          </p:cNvPr>
          <p:cNvSpPr>
            <a:spLocks/>
          </p:cNvSpPr>
          <p:nvPr/>
        </p:nvSpPr>
        <p:spPr bwMode="auto">
          <a:xfrm>
            <a:off x="7175500" y="43195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3" name="bk object 127">
            <a:extLst>
              <a:ext uri="{FF2B5EF4-FFF2-40B4-BE49-F238E27FC236}">
                <a16:creationId xmlns:a16="http://schemas.microsoft.com/office/drawing/2014/main" id="{E0BF7A1D-852B-4EE5-B204-18E2C4567248}"/>
              </a:ext>
            </a:extLst>
          </p:cNvPr>
          <p:cNvSpPr>
            <a:spLocks/>
          </p:cNvSpPr>
          <p:nvPr/>
        </p:nvSpPr>
        <p:spPr bwMode="auto">
          <a:xfrm>
            <a:off x="7723188" y="428625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4" name="bk object 128">
            <a:extLst>
              <a:ext uri="{FF2B5EF4-FFF2-40B4-BE49-F238E27FC236}">
                <a16:creationId xmlns:a16="http://schemas.microsoft.com/office/drawing/2014/main" id="{2DE6B85B-1C9E-49E3-A37B-5ABC7063497E}"/>
              </a:ext>
            </a:extLst>
          </p:cNvPr>
          <p:cNvSpPr>
            <a:spLocks/>
          </p:cNvSpPr>
          <p:nvPr/>
        </p:nvSpPr>
        <p:spPr bwMode="auto">
          <a:xfrm>
            <a:off x="8247063" y="41989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5" name="bk object 129">
            <a:extLst>
              <a:ext uri="{FF2B5EF4-FFF2-40B4-BE49-F238E27FC236}">
                <a16:creationId xmlns:a16="http://schemas.microsoft.com/office/drawing/2014/main" id="{4F8D746D-2569-45A1-A9AD-311613C19C1D}"/>
              </a:ext>
            </a:extLst>
          </p:cNvPr>
          <p:cNvSpPr>
            <a:spLocks/>
          </p:cNvSpPr>
          <p:nvPr/>
        </p:nvSpPr>
        <p:spPr bwMode="auto">
          <a:xfrm>
            <a:off x="8739188" y="40655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6" name="bk object 130">
            <a:extLst>
              <a:ext uri="{FF2B5EF4-FFF2-40B4-BE49-F238E27FC236}">
                <a16:creationId xmlns:a16="http://schemas.microsoft.com/office/drawing/2014/main" id="{03BC6239-0918-4A02-A7C0-83169A3A4678}"/>
              </a:ext>
            </a:extLst>
          </p:cNvPr>
          <p:cNvSpPr>
            <a:spLocks/>
          </p:cNvSpPr>
          <p:nvPr/>
        </p:nvSpPr>
        <p:spPr bwMode="auto">
          <a:xfrm>
            <a:off x="9199563" y="3884613"/>
            <a:ext cx="34925"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7" name="bk object 131">
            <a:extLst>
              <a:ext uri="{FF2B5EF4-FFF2-40B4-BE49-F238E27FC236}">
                <a16:creationId xmlns:a16="http://schemas.microsoft.com/office/drawing/2014/main" id="{BB7ACBC8-C050-4E77-9A64-0B6E348DDC72}"/>
              </a:ext>
            </a:extLst>
          </p:cNvPr>
          <p:cNvSpPr>
            <a:spLocks/>
          </p:cNvSpPr>
          <p:nvPr/>
        </p:nvSpPr>
        <p:spPr bwMode="auto">
          <a:xfrm>
            <a:off x="9621838" y="365125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8" name="bk object 132">
            <a:extLst>
              <a:ext uri="{FF2B5EF4-FFF2-40B4-BE49-F238E27FC236}">
                <a16:creationId xmlns:a16="http://schemas.microsoft.com/office/drawing/2014/main" id="{302EB8DA-C28D-4D8E-9905-363F4411F86C}"/>
              </a:ext>
            </a:extLst>
          </p:cNvPr>
          <p:cNvSpPr>
            <a:spLocks/>
          </p:cNvSpPr>
          <p:nvPr/>
        </p:nvSpPr>
        <p:spPr bwMode="auto">
          <a:xfrm>
            <a:off x="10007600" y="3370263"/>
            <a:ext cx="36513"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19" name="bk object 133">
            <a:extLst>
              <a:ext uri="{FF2B5EF4-FFF2-40B4-BE49-F238E27FC236}">
                <a16:creationId xmlns:a16="http://schemas.microsoft.com/office/drawing/2014/main" id="{B1BB9D6B-D207-4BB3-9635-D8A626989C35}"/>
              </a:ext>
            </a:extLst>
          </p:cNvPr>
          <p:cNvSpPr>
            <a:spLocks/>
          </p:cNvSpPr>
          <p:nvPr/>
        </p:nvSpPr>
        <p:spPr bwMode="auto">
          <a:xfrm>
            <a:off x="10355263" y="30368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0" name="bk object 134">
            <a:extLst>
              <a:ext uri="{FF2B5EF4-FFF2-40B4-BE49-F238E27FC236}">
                <a16:creationId xmlns:a16="http://schemas.microsoft.com/office/drawing/2014/main" id="{4A4A88D3-D272-42EF-9C33-1DEC93126A41}"/>
              </a:ext>
            </a:extLst>
          </p:cNvPr>
          <p:cNvSpPr>
            <a:spLocks/>
          </p:cNvSpPr>
          <p:nvPr/>
        </p:nvSpPr>
        <p:spPr bwMode="auto">
          <a:xfrm>
            <a:off x="10663238" y="26558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48"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9" y="20056"/>
                </a:lnTo>
                <a:lnTo>
                  <a:pt x="50814" y="10366"/>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1" name="bk object 135">
            <a:extLst>
              <a:ext uri="{FF2B5EF4-FFF2-40B4-BE49-F238E27FC236}">
                <a16:creationId xmlns:a16="http://schemas.microsoft.com/office/drawing/2014/main" id="{E12D65DC-6ED3-4E11-B512-463271F080E2}"/>
              </a:ext>
            </a:extLst>
          </p:cNvPr>
          <p:cNvSpPr>
            <a:spLocks/>
          </p:cNvSpPr>
          <p:nvPr/>
        </p:nvSpPr>
        <p:spPr bwMode="auto">
          <a:xfrm>
            <a:off x="10936288" y="223043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2" name="bk object 136">
            <a:extLst>
              <a:ext uri="{FF2B5EF4-FFF2-40B4-BE49-F238E27FC236}">
                <a16:creationId xmlns:a16="http://schemas.microsoft.com/office/drawing/2014/main" id="{9A4B7DA4-B7F0-45BD-B350-14336DCB7250}"/>
              </a:ext>
            </a:extLst>
          </p:cNvPr>
          <p:cNvSpPr>
            <a:spLocks/>
          </p:cNvSpPr>
          <p:nvPr/>
        </p:nvSpPr>
        <p:spPr bwMode="auto">
          <a:xfrm>
            <a:off x="44450" y="2659063"/>
            <a:ext cx="33338"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3" name="bk object 137">
            <a:extLst>
              <a:ext uri="{FF2B5EF4-FFF2-40B4-BE49-F238E27FC236}">
                <a16:creationId xmlns:a16="http://schemas.microsoft.com/office/drawing/2014/main" id="{8BA96361-AD84-40F2-99E7-F8E95BF62A28}"/>
              </a:ext>
            </a:extLst>
          </p:cNvPr>
          <p:cNvSpPr>
            <a:spLocks/>
          </p:cNvSpPr>
          <p:nvPr/>
        </p:nvSpPr>
        <p:spPr bwMode="auto">
          <a:xfrm>
            <a:off x="354013" y="27749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5"/>
                </a:lnTo>
                <a:lnTo>
                  <a:pt x="56057" y="20048"/>
                </a:lnTo>
                <a:lnTo>
                  <a:pt x="50818" y="10358"/>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4" name="bk object 138">
            <a:extLst>
              <a:ext uri="{FF2B5EF4-FFF2-40B4-BE49-F238E27FC236}">
                <a16:creationId xmlns:a16="http://schemas.microsoft.com/office/drawing/2014/main" id="{F04510DB-06FB-4F22-B056-A051D53E70B4}"/>
              </a:ext>
            </a:extLst>
          </p:cNvPr>
          <p:cNvSpPr>
            <a:spLocks/>
          </p:cNvSpPr>
          <p:nvPr/>
        </p:nvSpPr>
        <p:spPr bwMode="auto">
          <a:xfrm>
            <a:off x="687388" y="2903538"/>
            <a:ext cx="34925"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7" y="1223"/>
                </a:lnTo>
                <a:lnTo>
                  <a:pt x="10362"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5" name="bk object 139">
            <a:extLst>
              <a:ext uri="{FF2B5EF4-FFF2-40B4-BE49-F238E27FC236}">
                <a16:creationId xmlns:a16="http://schemas.microsoft.com/office/drawing/2014/main" id="{F878237E-7362-44FF-A427-7A6FD160520A}"/>
              </a:ext>
            </a:extLst>
          </p:cNvPr>
          <p:cNvSpPr>
            <a:spLocks/>
          </p:cNvSpPr>
          <p:nvPr/>
        </p:nvSpPr>
        <p:spPr bwMode="auto">
          <a:xfrm>
            <a:off x="1046163" y="3041650"/>
            <a:ext cx="34925"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6" name="bk object 140">
            <a:extLst>
              <a:ext uri="{FF2B5EF4-FFF2-40B4-BE49-F238E27FC236}">
                <a16:creationId xmlns:a16="http://schemas.microsoft.com/office/drawing/2014/main" id="{4523B31B-6028-435C-B29D-BC7DCD2F7918}"/>
              </a:ext>
            </a:extLst>
          </p:cNvPr>
          <p:cNvSpPr>
            <a:spLocks/>
          </p:cNvSpPr>
          <p:nvPr/>
        </p:nvSpPr>
        <p:spPr bwMode="auto">
          <a:xfrm>
            <a:off x="1428750" y="3186113"/>
            <a:ext cx="33338"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7" name="bk object 141">
            <a:extLst>
              <a:ext uri="{FF2B5EF4-FFF2-40B4-BE49-F238E27FC236}">
                <a16:creationId xmlns:a16="http://schemas.microsoft.com/office/drawing/2014/main" id="{36EDF10F-4752-40FD-A217-B9BE1925CB54}"/>
              </a:ext>
            </a:extLst>
          </p:cNvPr>
          <p:cNvSpPr>
            <a:spLocks/>
          </p:cNvSpPr>
          <p:nvPr/>
        </p:nvSpPr>
        <p:spPr bwMode="auto">
          <a:xfrm>
            <a:off x="1833563" y="3335338"/>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8" name="bk object 142">
            <a:extLst>
              <a:ext uri="{FF2B5EF4-FFF2-40B4-BE49-F238E27FC236}">
                <a16:creationId xmlns:a16="http://schemas.microsoft.com/office/drawing/2014/main" id="{EF0D2195-5312-4D0A-97AE-68A9368C1E65}"/>
              </a:ext>
            </a:extLst>
          </p:cNvPr>
          <p:cNvSpPr>
            <a:spLocks/>
          </p:cNvSpPr>
          <p:nvPr/>
        </p:nvSpPr>
        <p:spPr bwMode="auto">
          <a:xfrm>
            <a:off x="2265363" y="34909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29" name="bk object 143">
            <a:extLst>
              <a:ext uri="{FF2B5EF4-FFF2-40B4-BE49-F238E27FC236}">
                <a16:creationId xmlns:a16="http://schemas.microsoft.com/office/drawing/2014/main" id="{1BAA9D24-116A-4029-9501-319B1F27117A}"/>
              </a:ext>
            </a:extLst>
          </p:cNvPr>
          <p:cNvSpPr>
            <a:spLocks/>
          </p:cNvSpPr>
          <p:nvPr/>
        </p:nvSpPr>
        <p:spPr bwMode="auto">
          <a:xfrm>
            <a:off x="2722563" y="3646488"/>
            <a:ext cx="33337"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0" name="bk object 144">
            <a:extLst>
              <a:ext uri="{FF2B5EF4-FFF2-40B4-BE49-F238E27FC236}">
                <a16:creationId xmlns:a16="http://schemas.microsoft.com/office/drawing/2014/main" id="{93A397E0-E9D3-43BD-9EEA-BA9853FFEF17}"/>
              </a:ext>
            </a:extLst>
          </p:cNvPr>
          <p:cNvSpPr>
            <a:spLocks/>
          </p:cNvSpPr>
          <p:nvPr/>
        </p:nvSpPr>
        <p:spPr bwMode="auto">
          <a:xfrm>
            <a:off x="3205163" y="380841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1" name="bk object 145">
            <a:extLst>
              <a:ext uri="{FF2B5EF4-FFF2-40B4-BE49-F238E27FC236}">
                <a16:creationId xmlns:a16="http://schemas.microsoft.com/office/drawing/2014/main" id="{574A38C3-B324-4D68-9F4D-5FF08A241769}"/>
              </a:ext>
            </a:extLst>
          </p:cNvPr>
          <p:cNvSpPr>
            <a:spLocks/>
          </p:cNvSpPr>
          <p:nvPr/>
        </p:nvSpPr>
        <p:spPr bwMode="auto">
          <a:xfrm>
            <a:off x="3714750" y="3968750"/>
            <a:ext cx="33338"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2" name="bk object 146">
            <a:extLst>
              <a:ext uri="{FF2B5EF4-FFF2-40B4-BE49-F238E27FC236}">
                <a16:creationId xmlns:a16="http://schemas.microsoft.com/office/drawing/2014/main" id="{87E79A3F-F0BC-4C6E-96CD-3ED10C5B79EE}"/>
              </a:ext>
            </a:extLst>
          </p:cNvPr>
          <p:cNvSpPr>
            <a:spLocks/>
          </p:cNvSpPr>
          <p:nvPr/>
        </p:nvSpPr>
        <p:spPr bwMode="auto">
          <a:xfrm>
            <a:off x="4249738" y="41275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3" name="bk object 147">
            <a:extLst>
              <a:ext uri="{FF2B5EF4-FFF2-40B4-BE49-F238E27FC236}">
                <a16:creationId xmlns:a16="http://schemas.microsoft.com/office/drawing/2014/main" id="{F4DEFE79-FE7C-4633-B8E5-3AAF421E50EF}"/>
              </a:ext>
            </a:extLst>
          </p:cNvPr>
          <p:cNvSpPr>
            <a:spLocks/>
          </p:cNvSpPr>
          <p:nvPr/>
        </p:nvSpPr>
        <p:spPr bwMode="auto">
          <a:xfrm>
            <a:off x="4805363" y="42751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4" name="bk object 148">
            <a:extLst>
              <a:ext uri="{FF2B5EF4-FFF2-40B4-BE49-F238E27FC236}">
                <a16:creationId xmlns:a16="http://schemas.microsoft.com/office/drawing/2014/main" id="{617993BD-8D81-469C-8D69-0B038287C7B7}"/>
              </a:ext>
            </a:extLst>
          </p:cNvPr>
          <p:cNvSpPr>
            <a:spLocks/>
          </p:cNvSpPr>
          <p:nvPr/>
        </p:nvSpPr>
        <p:spPr bwMode="auto">
          <a:xfrm>
            <a:off x="5376863" y="44069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5" name="bk object 149">
            <a:extLst>
              <a:ext uri="{FF2B5EF4-FFF2-40B4-BE49-F238E27FC236}">
                <a16:creationId xmlns:a16="http://schemas.microsoft.com/office/drawing/2014/main" id="{20BD65F6-405E-4040-BB96-9EE30A010E36}"/>
              </a:ext>
            </a:extLst>
          </p:cNvPr>
          <p:cNvSpPr>
            <a:spLocks/>
          </p:cNvSpPr>
          <p:nvPr/>
        </p:nvSpPr>
        <p:spPr bwMode="auto">
          <a:xfrm>
            <a:off x="5954713" y="451008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6" name="bk object 150">
            <a:extLst>
              <a:ext uri="{FF2B5EF4-FFF2-40B4-BE49-F238E27FC236}">
                <a16:creationId xmlns:a16="http://schemas.microsoft.com/office/drawing/2014/main" id="{1404BB80-94CB-4E2E-B506-B84D99EC91B2}"/>
              </a:ext>
            </a:extLst>
          </p:cNvPr>
          <p:cNvSpPr>
            <a:spLocks/>
          </p:cNvSpPr>
          <p:nvPr/>
        </p:nvSpPr>
        <p:spPr bwMode="auto">
          <a:xfrm>
            <a:off x="6532563" y="458311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7" name="bk object 151">
            <a:extLst>
              <a:ext uri="{FF2B5EF4-FFF2-40B4-BE49-F238E27FC236}">
                <a16:creationId xmlns:a16="http://schemas.microsoft.com/office/drawing/2014/main" id="{85CED289-B035-4805-9325-FDAF3DD0240E}"/>
              </a:ext>
            </a:extLst>
          </p:cNvPr>
          <p:cNvSpPr>
            <a:spLocks/>
          </p:cNvSpPr>
          <p:nvPr/>
        </p:nvSpPr>
        <p:spPr bwMode="auto">
          <a:xfrm>
            <a:off x="7099300" y="46148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8" name="bk object 152">
            <a:extLst>
              <a:ext uri="{FF2B5EF4-FFF2-40B4-BE49-F238E27FC236}">
                <a16:creationId xmlns:a16="http://schemas.microsoft.com/office/drawing/2014/main" id="{324352B6-3971-45EE-B228-D13A2960ECE3}"/>
              </a:ext>
            </a:extLst>
          </p:cNvPr>
          <p:cNvSpPr>
            <a:spLocks/>
          </p:cNvSpPr>
          <p:nvPr/>
        </p:nvSpPr>
        <p:spPr bwMode="auto">
          <a:xfrm>
            <a:off x="7653338" y="46021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8"/>
                </a:lnTo>
                <a:lnTo>
                  <a:pt x="56056"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39" name="bk object 153">
            <a:extLst>
              <a:ext uri="{FF2B5EF4-FFF2-40B4-BE49-F238E27FC236}">
                <a16:creationId xmlns:a16="http://schemas.microsoft.com/office/drawing/2014/main" id="{B6BF6F44-02D9-4759-880E-F2FC7B2C69AE}"/>
              </a:ext>
            </a:extLst>
          </p:cNvPr>
          <p:cNvSpPr>
            <a:spLocks/>
          </p:cNvSpPr>
          <p:nvPr/>
        </p:nvSpPr>
        <p:spPr bwMode="auto">
          <a:xfrm>
            <a:off x="8185150" y="454501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0" name="bk object 154">
            <a:extLst>
              <a:ext uri="{FF2B5EF4-FFF2-40B4-BE49-F238E27FC236}">
                <a16:creationId xmlns:a16="http://schemas.microsoft.com/office/drawing/2014/main" id="{C60DC404-68B2-47B7-B826-22E3969DB056}"/>
              </a:ext>
            </a:extLst>
          </p:cNvPr>
          <p:cNvSpPr>
            <a:spLocks/>
          </p:cNvSpPr>
          <p:nvPr/>
        </p:nvSpPr>
        <p:spPr bwMode="auto">
          <a:xfrm>
            <a:off x="8691563" y="44402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0"/>
                </a:lnTo>
                <a:lnTo>
                  <a:pt x="10362" y="6458"/>
                </a:lnTo>
                <a:lnTo>
                  <a:pt x="3182" y="15322"/>
                </a:lnTo>
                <a:lnTo>
                  <a:pt x="0" y="26279"/>
                </a:lnTo>
                <a:lnTo>
                  <a:pt x="1220" y="37226"/>
                </a:lnTo>
                <a:lnTo>
                  <a:pt x="6455" y="46914"/>
                </a:lnTo>
                <a:lnTo>
                  <a:pt x="15318" y="54096"/>
                </a:lnTo>
                <a:lnTo>
                  <a:pt x="26279" y="57276"/>
                </a:lnTo>
                <a:lnTo>
                  <a:pt x="37225" y="56052"/>
                </a:lnTo>
                <a:lnTo>
                  <a:pt x="46911" y="50814"/>
                </a:lnTo>
                <a:lnTo>
                  <a:pt x="54091" y="41949"/>
                </a:lnTo>
                <a:lnTo>
                  <a:pt x="57274" y="30998"/>
                </a:lnTo>
                <a:lnTo>
                  <a:pt x="56053" y="20055"/>
                </a:lnTo>
                <a:lnTo>
                  <a:pt x="50818" y="10368"/>
                </a:lnTo>
                <a:lnTo>
                  <a:pt x="41956" y="3186"/>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1" name="bk object 155">
            <a:extLst>
              <a:ext uri="{FF2B5EF4-FFF2-40B4-BE49-F238E27FC236}">
                <a16:creationId xmlns:a16="http://schemas.microsoft.com/office/drawing/2014/main" id="{772FA3DC-E052-414B-B97B-812C87472359}"/>
              </a:ext>
            </a:extLst>
          </p:cNvPr>
          <p:cNvSpPr>
            <a:spLocks/>
          </p:cNvSpPr>
          <p:nvPr/>
        </p:nvSpPr>
        <p:spPr bwMode="auto">
          <a:xfrm>
            <a:off x="9167813" y="42910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2" name="bk object 156">
            <a:extLst>
              <a:ext uri="{FF2B5EF4-FFF2-40B4-BE49-F238E27FC236}">
                <a16:creationId xmlns:a16="http://schemas.microsoft.com/office/drawing/2014/main" id="{90BEDD60-360F-4AF5-AAEF-49B94E928B08}"/>
              </a:ext>
            </a:extLst>
          </p:cNvPr>
          <p:cNvSpPr>
            <a:spLocks/>
          </p:cNvSpPr>
          <p:nvPr/>
        </p:nvSpPr>
        <p:spPr bwMode="auto">
          <a:xfrm>
            <a:off x="9613900" y="40941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3" name="bk object 157">
            <a:extLst>
              <a:ext uri="{FF2B5EF4-FFF2-40B4-BE49-F238E27FC236}">
                <a16:creationId xmlns:a16="http://schemas.microsoft.com/office/drawing/2014/main" id="{2B02EC50-8D5D-4B67-98EA-8CF996C7C404}"/>
              </a:ext>
            </a:extLst>
          </p:cNvPr>
          <p:cNvSpPr>
            <a:spLocks/>
          </p:cNvSpPr>
          <p:nvPr/>
        </p:nvSpPr>
        <p:spPr bwMode="auto">
          <a:xfrm>
            <a:off x="10026650" y="3849688"/>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2" y="31000"/>
                </a:lnTo>
                <a:lnTo>
                  <a:pt x="56050" y="20053"/>
                </a:lnTo>
                <a:lnTo>
                  <a:pt x="50812"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4" name="bk object 158">
            <a:extLst>
              <a:ext uri="{FF2B5EF4-FFF2-40B4-BE49-F238E27FC236}">
                <a16:creationId xmlns:a16="http://schemas.microsoft.com/office/drawing/2014/main" id="{B0D0B787-501D-4D58-9B47-BF0F1508601D}"/>
              </a:ext>
            </a:extLst>
          </p:cNvPr>
          <p:cNvSpPr>
            <a:spLocks/>
          </p:cNvSpPr>
          <p:nvPr/>
        </p:nvSpPr>
        <p:spPr bwMode="auto">
          <a:xfrm>
            <a:off x="10402888" y="3557588"/>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5" name="bk object 159">
            <a:extLst>
              <a:ext uri="{FF2B5EF4-FFF2-40B4-BE49-F238E27FC236}">
                <a16:creationId xmlns:a16="http://schemas.microsoft.com/office/drawing/2014/main" id="{781B899F-4905-4AAC-9CA5-367BD856876F}"/>
              </a:ext>
            </a:extLst>
          </p:cNvPr>
          <p:cNvSpPr>
            <a:spLocks/>
          </p:cNvSpPr>
          <p:nvPr/>
        </p:nvSpPr>
        <p:spPr bwMode="auto">
          <a:xfrm>
            <a:off x="10745788" y="32146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6" name="bk object 160">
            <a:extLst>
              <a:ext uri="{FF2B5EF4-FFF2-40B4-BE49-F238E27FC236}">
                <a16:creationId xmlns:a16="http://schemas.microsoft.com/office/drawing/2014/main" id="{73634D49-195A-4433-8008-1E2AC14B3434}"/>
              </a:ext>
            </a:extLst>
          </p:cNvPr>
          <p:cNvSpPr>
            <a:spLocks/>
          </p:cNvSpPr>
          <p:nvPr/>
        </p:nvSpPr>
        <p:spPr bwMode="auto">
          <a:xfrm>
            <a:off x="11049000" y="2824163"/>
            <a:ext cx="36513"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7" name="bk object 161">
            <a:extLst>
              <a:ext uri="{FF2B5EF4-FFF2-40B4-BE49-F238E27FC236}">
                <a16:creationId xmlns:a16="http://schemas.microsoft.com/office/drawing/2014/main" id="{D3ADB295-2ED9-4129-A6E1-95B8CF7D12C8}"/>
              </a:ext>
            </a:extLst>
          </p:cNvPr>
          <p:cNvSpPr>
            <a:spLocks/>
          </p:cNvSpPr>
          <p:nvPr/>
        </p:nvSpPr>
        <p:spPr bwMode="auto">
          <a:xfrm>
            <a:off x="11320463" y="2386013"/>
            <a:ext cx="33337"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8" name="bk object 162">
            <a:extLst>
              <a:ext uri="{FF2B5EF4-FFF2-40B4-BE49-F238E27FC236}">
                <a16:creationId xmlns:a16="http://schemas.microsoft.com/office/drawing/2014/main" id="{2A8D7B70-341E-48EB-BE6C-2931560E1A3C}"/>
              </a:ext>
            </a:extLst>
          </p:cNvPr>
          <p:cNvSpPr>
            <a:spLocks/>
          </p:cNvSpPr>
          <p:nvPr/>
        </p:nvSpPr>
        <p:spPr bwMode="auto">
          <a:xfrm>
            <a:off x="179388" y="27892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49" name="bk object 163">
            <a:extLst>
              <a:ext uri="{FF2B5EF4-FFF2-40B4-BE49-F238E27FC236}">
                <a16:creationId xmlns:a16="http://schemas.microsoft.com/office/drawing/2014/main" id="{1E298869-7BD7-4B6F-97D4-B5918540659F}"/>
              </a:ext>
            </a:extLst>
          </p:cNvPr>
          <p:cNvSpPr>
            <a:spLocks/>
          </p:cNvSpPr>
          <p:nvPr/>
        </p:nvSpPr>
        <p:spPr bwMode="auto">
          <a:xfrm>
            <a:off x="463550" y="2903538"/>
            <a:ext cx="36513"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0" name="bk object 164">
            <a:extLst>
              <a:ext uri="{FF2B5EF4-FFF2-40B4-BE49-F238E27FC236}">
                <a16:creationId xmlns:a16="http://schemas.microsoft.com/office/drawing/2014/main" id="{C70B7FC5-4BD6-4A39-9288-165E9FCE7D8C}"/>
              </a:ext>
            </a:extLst>
          </p:cNvPr>
          <p:cNvSpPr>
            <a:spLocks/>
          </p:cNvSpPr>
          <p:nvPr/>
        </p:nvSpPr>
        <p:spPr bwMode="auto">
          <a:xfrm>
            <a:off x="774700" y="3030538"/>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1" name="bk object 165">
            <a:extLst>
              <a:ext uri="{FF2B5EF4-FFF2-40B4-BE49-F238E27FC236}">
                <a16:creationId xmlns:a16="http://schemas.microsoft.com/office/drawing/2014/main" id="{A07733F0-0372-41C5-8342-FF3005EEC017}"/>
              </a:ext>
            </a:extLst>
          </p:cNvPr>
          <p:cNvSpPr>
            <a:spLocks/>
          </p:cNvSpPr>
          <p:nvPr/>
        </p:nvSpPr>
        <p:spPr bwMode="auto">
          <a:xfrm>
            <a:off x="1111250" y="3167063"/>
            <a:ext cx="36513"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2" name="bk object 166">
            <a:extLst>
              <a:ext uri="{FF2B5EF4-FFF2-40B4-BE49-F238E27FC236}">
                <a16:creationId xmlns:a16="http://schemas.microsoft.com/office/drawing/2014/main" id="{D5B2D11A-3954-4816-A7B5-C373AC948FE8}"/>
              </a:ext>
            </a:extLst>
          </p:cNvPr>
          <p:cNvSpPr>
            <a:spLocks/>
          </p:cNvSpPr>
          <p:nvPr/>
        </p:nvSpPr>
        <p:spPr bwMode="auto">
          <a:xfrm>
            <a:off x="1473200" y="3314700"/>
            <a:ext cx="33338"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3" name="bk object 167">
            <a:extLst>
              <a:ext uri="{FF2B5EF4-FFF2-40B4-BE49-F238E27FC236}">
                <a16:creationId xmlns:a16="http://schemas.microsoft.com/office/drawing/2014/main" id="{57FA6934-3809-42B7-A480-4AFC6591F740}"/>
              </a:ext>
            </a:extLst>
          </p:cNvPr>
          <p:cNvSpPr>
            <a:spLocks/>
          </p:cNvSpPr>
          <p:nvPr/>
        </p:nvSpPr>
        <p:spPr bwMode="auto">
          <a:xfrm>
            <a:off x="1860550" y="3468688"/>
            <a:ext cx="33338"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4" name="bk object 168">
            <a:extLst>
              <a:ext uri="{FF2B5EF4-FFF2-40B4-BE49-F238E27FC236}">
                <a16:creationId xmlns:a16="http://schemas.microsoft.com/office/drawing/2014/main" id="{EE730C97-4206-4DBC-876D-FA473A85252B}"/>
              </a:ext>
            </a:extLst>
          </p:cNvPr>
          <p:cNvSpPr>
            <a:spLocks/>
          </p:cNvSpPr>
          <p:nvPr/>
        </p:nvSpPr>
        <p:spPr bwMode="auto">
          <a:xfrm>
            <a:off x="2273300" y="3627438"/>
            <a:ext cx="33338"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5" name="bk object 169">
            <a:extLst>
              <a:ext uri="{FF2B5EF4-FFF2-40B4-BE49-F238E27FC236}">
                <a16:creationId xmlns:a16="http://schemas.microsoft.com/office/drawing/2014/main" id="{235CA43E-489E-49C2-8D9E-FAA4A7DCAEA6}"/>
              </a:ext>
            </a:extLst>
          </p:cNvPr>
          <p:cNvSpPr>
            <a:spLocks/>
          </p:cNvSpPr>
          <p:nvPr/>
        </p:nvSpPr>
        <p:spPr bwMode="auto">
          <a:xfrm>
            <a:off x="2711450" y="3792538"/>
            <a:ext cx="33338"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6" name="bk object 170">
            <a:extLst>
              <a:ext uri="{FF2B5EF4-FFF2-40B4-BE49-F238E27FC236}">
                <a16:creationId xmlns:a16="http://schemas.microsoft.com/office/drawing/2014/main" id="{55FF7FDC-6C24-45D4-A412-DAFFE6B6D002}"/>
              </a:ext>
            </a:extLst>
          </p:cNvPr>
          <p:cNvSpPr>
            <a:spLocks/>
          </p:cNvSpPr>
          <p:nvPr/>
        </p:nvSpPr>
        <p:spPr bwMode="auto">
          <a:xfrm>
            <a:off x="3175000" y="3960813"/>
            <a:ext cx="36513"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7" name="bk object 171">
            <a:extLst>
              <a:ext uri="{FF2B5EF4-FFF2-40B4-BE49-F238E27FC236}">
                <a16:creationId xmlns:a16="http://schemas.microsoft.com/office/drawing/2014/main" id="{BBFA6F85-9C99-4D20-9B20-A8C04119CC57}"/>
              </a:ext>
            </a:extLst>
          </p:cNvPr>
          <p:cNvSpPr>
            <a:spLocks/>
          </p:cNvSpPr>
          <p:nvPr/>
        </p:nvSpPr>
        <p:spPr bwMode="auto">
          <a:xfrm>
            <a:off x="3665538" y="4127500"/>
            <a:ext cx="36512"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6"/>
                </a:lnTo>
                <a:lnTo>
                  <a:pt x="37224" y="56054"/>
                </a:lnTo>
                <a:lnTo>
                  <a:pt x="46909" y="50814"/>
                </a:lnTo>
                <a:lnTo>
                  <a:pt x="54090" y="41944"/>
                </a:lnTo>
                <a:lnTo>
                  <a:pt x="57277"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8" name="bk object 172">
            <a:extLst>
              <a:ext uri="{FF2B5EF4-FFF2-40B4-BE49-F238E27FC236}">
                <a16:creationId xmlns:a16="http://schemas.microsoft.com/office/drawing/2014/main" id="{0151E972-FACB-4125-A193-5B4200DE5C1B}"/>
              </a:ext>
            </a:extLst>
          </p:cNvPr>
          <p:cNvSpPr>
            <a:spLocks/>
          </p:cNvSpPr>
          <p:nvPr/>
        </p:nvSpPr>
        <p:spPr bwMode="auto">
          <a:xfrm>
            <a:off x="4184650" y="429101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59" name="bk object 173">
            <a:extLst>
              <a:ext uri="{FF2B5EF4-FFF2-40B4-BE49-F238E27FC236}">
                <a16:creationId xmlns:a16="http://schemas.microsoft.com/office/drawing/2014/main" id="{9D8B3E73-B4B0-4A47-81F1-DF39EF27624F}"/>
              </a:ext>
            </a:extLst>
          </p:cNvPr>
          <p:cNvSpPr>
            <a:spLocks/>
          </p:cNvSpPr>
          <p:nvPr/>
        </p:nvSpPr>
        <p:spPr bwMode="auto">
          <a:xfrm>
            <a:off x="4724400" y="444500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0" name="bk object 174">
            <a:extLst>
              <a:ext uri="{FF2B5EF4-FFF2-40B4-BE49-F238E27FC236}">
                <a16:creationId xmlns:a16="http://schemas.microsoft.com/office/drawing/2014/main" id="{5B2D050D-B744-42E2-B628-C40F612353D6}"/>
              </a:ext>
            </a:extLst>
          </p:cNvPr>
          <p:cNvSpPr>
            <a:spLocks/>
          </p:cNvSpPr>
          <p:nvPr/>
        </p:nvSpPr>
        <p:spPr bwMode="auto">
          <a:xfrm>
            <a:off x="5281613" y="45847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1001"/>
                </a:lnTo>
                <a:lnTo>
                  <a:pt x="56053" y="20054"/>
                </a:lnTo>
                <a:lnTo>
                  <a:pt x="50818"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1" name="bk object 175">
            <a:extLst>
              <a:ext uri="{FF2B5EF4-FFF2-40B4-BE49-F238E27FC236}">
                <a16:creationId xmlns:a16="http://schemas.microsoft.com/office/drawing/2014/main" id="{A9BD7C82-49A3-4216-93A4-1A78892C0C68}"/>
              </a:ext>
            </a:extLst>
          </p:cNvPr>
          <p:cNvSpPr>
            <a:spLocks/>
          </p:cNvSpPr>
          <p:nvPr/>
        </p:nvSpPr>
        <p:spPr bwMode="auto">
          <a:xfrm>
            <a:off x="5846763" y="46990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2" name="bk object 176">
            <a:extLst>
              <a:ext uri="{FF2B5EF4-FFF2-40B4-BE49-F238E27FC236}">
                <a16:creationId xmlns:a16="http://schemas.microsoft.com/office/drawing/2014/main" id="{4E9E5F3E-F1CB-43A7-9C64-A4AB4E41BCB7}"/>
              </a:ext>
            </a:extLst>
          </p:cNvPr>
          <p:cNvSpPr>
            <a:spLocks/>
          </p:cNvSpPr>
          <p:nvPr/>
        </p:nvSpPr>
        <p:spPr bwMode="auto">
          <a:xfrm>
            <a:off x="6415088" y="47863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0"/>
                </a:lnTo>
                <a:lnTo>
                  <a:pt x="56052" y="20053"/>
                </a:lnTo>
                <a:lnTo>
                  <a:pt x="50817" y="10362"/>
                </a:lnTo>
                <a:lnTo>
                  <a:pt x="41954"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3" name="bk object 177">
            <a:extLst>
              <a:ext uri="{FF2B5EF4-FFF2-40B4-BE49-F238E27FC236}">
                <a16:creationId xmlns:a16="http://schemas.microsoft.com/office/drawing/2014/main" id="{88C81010-9330-4A0F-9A8B-94C1D1E3AC84}"/>
              </a:ext>
            </a:extLst>
          </p:cNvPr>
          <p:cNvSpPr>
            <a:spLocks/>
          </p:cNvSpPr>
          <p:nvPr/>
        </p:nvSpPr>
        <p:spPr bwMode="auto">
          <a:xfrm>
            <a:off x="6980238" y="48339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4" name="bk object 178">
            <a:extLst>
              <a:ext uri="{FF2B5EF4-FFF2-40B4-BE49-F238E27FC236}">
                <a16:creationId xmlns:a16="http://schemas.microsoft.com/office/drawing/2014/main" id="{00CD62DA-9A1C-4F18-A97F-82C03EED43E5}"/>
              </a:ext>
            </a:extLst>
          </p:cNvPr>
          <p:cNvSpPr>
            <a:spLocks/>
          </p:cNvSpPr>
          <p:nvPr/>
        </p:nvSpPr>
        <p:spPr bwMode="auto">
          <a:xfrm>
            <a:off x="7532688" y="484505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5" name="bk object 179">
            <a:extLst>
              <a:ext uri="{FF2B5EF4-FFF2-40B4-BE49-F238E27FC236}">
                <a16:creationId xmlns:a16="http://schemas.microsoft.com/office/drawing/2014/main" id="{9136566A-D479-479B-A3CF-ACF6848AA7F3}"/>
              </a:ext>
            </a:extLst>
          </p:cNvPr>
          <p:cNvSpPr>
            <a:spLocks/>
          </p:cNvSpPr>
          <p:nvPr/>
        </p:nvSpPr>
        <p:spPr bwMode="auto">
          <a:xfrm>
            <a:off x="8069263" y="48133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3" y="30998"/>
                </a:lnTo>
                <a:lnTo>
                  <a:pt x="56052" y="20055"/>
                </a:lnTo>
                <a:lnTo>
                  <a:pt x="50814" y="10368"/>
                </a:lnTo>
                <a:lnTo>
                  <a:pt x="41945" y="3186"/>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6" name="bk object 180">
            <a:extLst>
              <a:ext uri="{FF2B5EF4-FFF2-40B4-BE49-F238E27FC236}">
                <a16:creationId xmlns:a16="http://schemas.microsoft.com/office/drawing/2014/main" id="{54D7A78F-51FB-415B-8127-7E2CA38E2D81}"/>
              </a:ext>
            </a:extLst>
          </p:cNvPr>
          <p:cNvSpPr>
            <a:spLocks/>
          </p:cNvSpPr>
          <p:nvPr/>
        </p:nvSpPr>
        <p:spPr bwMode="auto">
          <a:xfrm>
            <a:off x="8583613" y="47371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2" y="30997"/>
                </a:lnTo>
                <a:lnTo>
                  <a:pt x="56048" y="20053"/>
                </a:lnTo>
                <a:lnTo>
                  <a:pt x="50809" y="10365"/>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7" name="bk object 181">
            <a:extLst>
              <a:ext uri="{FF2B5EF4-FFF2-40B4-BE49-F238E27FC236}">
                <a16:creationId xmlns:a16="http://schemas.microsoft.com/office/drawing/2014/main" id="{322ADEC2-4026-4951-A562-0B84628D2259}"/>
              </a:ext>
            </a:extLst>
          </p:cNvPr>
          <p:cNvSpPr>
            <a:spLocks/>
          </p:cNvSpPr>
          <p:nvPr/>
        </p:nvSpPr>
        <p:spPr bwMode="auto">
          <a:xfrm>
            <a:off x="9074150" y="46180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8" name="bk object 182">
            <a:extLst>
              <a:ext uri="{FF2B5EF4-FFF2-40B4-BE49-F238E27FC236}">
                <a16:creationId xmlns:a16="http://schemas.microsoft.com/office/drawing/2014/main" id="{A563CB8E-F61D-43A9-8667-8FF97FC4CF36}"/>
              </a:ext>
            </a:extLst>
          </p:cNvPr>
          <p:cNvSpPr>
            <a:spLocks/>
          </p:cNvSpPr>
          <p:nvPr/>
        </p:nvSpPr>
        <p:spPr bwMode="auto">
          <a:xfrm>
            <a:off x="9537700" y="445611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69" name="bk object 183">
            <a:extLst>
              <a:ext uri="{FF2B5EF4-FFF2-40B4-BE49-F238E27FC236}">
                <a16:creationId xmlns:a16="http://schemas.microsoft.com/office/drawing/2014/main" id="{DA85B33E-C510-4782-9CBC-E62A57038784}"/>
              </a:ext>
            </a:extLst>
          </p:cNvPr>
          <p:cNvSpPr>
            <a:spLocks/>
          </p:cNvSpPr>
          <p:nvPr/>
        </p:nvSpPr>
        <p:spPr bwMode="auto">
          <a:xfrm>
            <a:off x="9974263" y="42497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2" y="30997"/>
                </a:lnTo>
                <a:lnTo>
                  <a:pt x="56049" y="20050"/>
                </a:lnTo>
                <a:lnTo>
                  <a:pt x="50813"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0" name="bk object 184">
            <a:extLst>
              <a:ext uri="{FF2B5EF4-FFF2-40B4-BE49-F238E27FC236}">
                <a16:creationId xmlns:a16="http://schemas.microsoft.com/office/drawing/2014/main" id="{8EA8BBF9-619C-4852-830D-84C098D7AB83}"/>
              </a:ext>
            </a:extLst>
          </p:cNvPr>
          <p:cNvSpPr>
            <a:spLocks/>
          </p:cNvSpPr>
          <p:nvPr/>
        </p:nvSpPr>
        <p:spPr bwMode="auto">
          <a:xfrm>
            <a:off x="10380663" y="399891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1" name="bk object 185">
            <a:extLst>
              <a:ext uri="{FF2B5EF4-FFF2-40B4-BE49-F238E27FC236}">
                <a16:creationId xmlns:a16="http://schemas.microsoft.com/office/drawing/2014/main" id="{50A05601-E2AD-4977-AA8D-0995177F6BE5}"/>
              </a:ext>
            </a:extLst>
          </p:cNvPr>
          <p:cNvSpPr>
            <a:spLocks/>
          </p:cNvSpPr>
          <p:nvPr/>
        </p:nvSpPr>
        <p:spPr bwMode="auto">
          <a:xfrm>
            <a:off x="10752138" y="3697288"/>
            <a:ext cx="36512" cy="36512"/>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2" name="bk object 186">
            <a:extLst>
              <a:ext uri="{FF2B5EF4-FFF2-40B4-BE49-F238E27FC236}">
                <a16:creationId xmlns:a16="http://schemas.microsoft.com/office/drawing/2014/main" id="{2E9088AA-DF65-4AAE-93ED-356FA3B3CCD3}"/>
              </a:ext>
            </a:extLst>
          </p:cNvPr>
          <p:cNvSpPr>
            <a:spLocks/>
          </p:cNvSpPr>
          <p:nvPr/>
        </p:nvSpPr>
        <p:spPr bwMode="auto">
          <a:xfrm>
            <a:off x="11093450" y="334645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7" y="1226"/>
                </a:lnTo>
                <a:lnTo>
                  <a:pt x="10362"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3" name="bk object 187">
            <a:extLst>
              <a:ext uri="{FF2B5EF4-FFF2-40B4-BE49-F238E27FC236}">
                <a16:creationId xmlns:a16="http://schemas.microsoft.com/office/drawing/2014/main" id="{3111442E-D9A1-4B4C-A5AE-7EC94384037B}"/>
              </a:ext>
            </a:extLst>
          </p:cNvPr>
          <p:cNvSpPr>
            <a:spLocks/>
          </p:cNvSpPr>
          <p:nvPr/>
        </p:nvSpPr>
        <p:spPr bwMode="auto">
          <a:xfrm>
            <a:off x="11396663" y="2946400"/>
            <a:ext cx="33337"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4" name="bk object 188">
            <a:extLst>
              <a:ext uri="{FF2B5EF4-FFF2-40B4-BE49-F238E27FC236}">
                <a16:creationId xmlns:a16="http://schemas.microsoft.com/office/drawing/2014/main" id="{D0114A65-EB1E-4BF1-ABF0-3A7230EE5A9B}"/>
              </a:ext>
            </a:extLst>
          </p:cNvPr>
          <p:cNvSpPr>
            <a:spLocks/>
          </p:cNvSpPr>
          <p:nvPr/>
        </p:nvSpPr>
        <p:spPr bwMode="auto">
          <a:xfrm>
            <a:off x="11666538" y="249555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1000"/>
                </a:lnTo>
                <a:lnTo>
                  <a:pt x="56052" y="20053"/>
                </a:lnTo>
                <a:lnTo>
                  <a:pt x="50816"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5" name="bk object 189">
            <a:extLst>
              <a:ext uri="{FF2B5EF4-FFF2-40B4-BE49-F238E27FC236}">
                <a16:creationId xmlns:a16="http://schemas.microsoft.com/office/drawing/2014/main" id="{3CEBBC68-5A5E-4FFA-8999-0515FECEA61F}"/>
              </a:ext>
            </a:extLst>
          </p:cNvPr>
          <p:cNvSpPr>
            <a:spLocks/>
          </p:cNvSpPr>
          <p:nvPr/>
        </p:nvSpPr>
        <p:spPr bwMode="auto">
          <a:xfrm>
            <a:off x="109538" y="2843213"/>
            <a:ext cx="36512"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6" name="bk object 190">
            <a:extLst>
              <a:ext uri="{FF2B5EF4-FFF2-40B4-BE49-F238E27FC236}">
                <a16:creationId xmlns:a16="http://schemas.microsoft.com/office/drawing/2014/main" id="{DFDB4378-8C98-474E-B2A4-CE84ED0BEF3B}"/>
              </a:ext>
            </a:extLst>
          </p:cNvPr>
          <p:cNvSpPr>
            <a:spLocks/>
          </p:cNvSpPr>
          <p:nvPr/>
        </p:nvSpPr>
        <p:spPr bwMode="auto">
          <a:xfrm>
            <a:off x="338138" y="2932113"/>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7" name="bk object 191">
            <a:extLst>
              <a:ext uri="{FF2B5EF4-FFF2-40B4-BE49-F238E27FC236}">
                <a16:creationId xmlns:a16="http://schemas.microsoft.com/office/drawing/2014/main" id="{3B89EE26-2E26-4762-BE18-8C1D1AEBB8AD}"/>
              </a:ext>
            </a:extLst>
          </p:cNvPr>
          <p:cNvSpPr>
            <a:spLocks/>
          </p:cNvSpPr>
          <p:nvPr/>
        </p:nvSpPr>
        <p:spPr bwMode="auto">
          <a:xfrm>
            <a:off x="595313" y="30368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8" name="bk object 192">
            <a:extLst>
              <a:ext uri="{FF2B5EF4-FFF2-40B4-BE49-F238E27FC236}">
                <a16:creationId xmlns:a16="http://schemas.microsoft.com/office/drawing/2014/main" id="{7D1598F7-7083-4AB3-B8F6-D13E77F3D01E}"/>
              </a:ext>
            </a:extLst>
          </p:cNvPr>
          <p:cNvSpPr>
            <a:spLocks/>
          </p:cNvSpPr>
          <p:nvPr/>
        </p:nvSpPr>
        <p:spPr bwMode="auto">
          <a:xfrm>
            <a:off x="881063" y="3155950"/>
            <a:ext cx="33337"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79" name="bk object 193">
            <a:extLst>
              <a:ext uri="{FF2B5EF4-FFF2-40B4-BE49-F238E27FC236}">
                <a16:creationId xmlns:a16="http://schemas.microsoft.com/office/drawing/2014/main" id="{9D1ADD62-CAA0-47EE-AEF2-8868CE5F179E}"/>
              </a:ext>
            </a:extLst>
          </p:cNvPr>
          <p:cNvSpPr>
            <a:spLocks/>
          </p:cNvSpPr>
          <p:nvPr/>
        </p:nvSpPr>
        <p:spPr bwMode="auto">
          <a:xfrm>
            <a:off x="1192213" y="3289300"/>
            <a:ext cx="34925"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0" name="bk object 194">
            <a:extLst>
              <a:ext uri="{FF2B5EF4-FFF2-40B4-BE49-F238E27FC236}">
                <a16:creationId xmlns:a16="http://schemas.microsoft.com/office/drawing/2014/main" id="{06212714-F72E-4032-9D33-9F3B3C3EBCC1}"/>
              </a:ext>
            </a:extLst>
          </p:cNvPr>
          <p:cNvSpPr>
            <a:spLocks/>
          </p:cNvSpPr>
          <p:nvPr/>
        </p:nvSpPr>
        <p:spPr bwMode="auto">
          <a:xfrm>
            <a:off x="1530350" y="3433763"/>
            <a:ext cx="33338"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1" name="bk object 195">
            <a:extLst>
              <a:ext uri="{FF2B5EF4-FFF2-40B4-BE49-F238E27FC236}">
                <a16:creationId xmlns:a16="http://schemas.microsoft.com/office/drawing/2014/main" id="{5F532C4F-338A-4573-BC8E-493DE0437767}"/>
              </a:ext>
            </a:extLst>
          </p:cNvPr>
          <p:cNvSpPr>
            <a:spLocks/>
          </p:cNvSpPr>
          <p:nvPr/>
        </p:nvSpPr>
        <p:spPr bwMode="auto">
          <a:xfrm>
            <a:off x="1893888" y="3586163"/>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2" name="bk object 196">
            <a:extLst>
              <a:ext uri="{FF2B5EF4-FFF2-40B4-BE49-F238E27FC236}">
                <a16:creationId xmlns:a16="http://schemas.microsoft.com/office/drawing/2014/main" id="{D91434BA-81AB-41DA-AD9D-5A9867880941}"/>
              </a:ext>
            </a:extLst>
          </p:cNvPr>
          <p:cNvSpPr>
            <a:spLocks/>
          </p:cNvSpPr>
          <p:nvPr/>
        </p:nvSpPr>
        <p:spPr bwMode="auto">
          <a:xfrm>
            <a:off x="2286000" y="374650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3" name="bk object 197">
            <a:extLst>
              <a:ext uri="{FF2B5EF4-FFF2-40B4-BE49-F238E27FC236}">
                <a16:creationId xmlns:a16="http://schemas.microsoft.com/office/drawing/2014/main" id="{7E9FDC80-F40C-4DFE-A57B-ACAEDFE9A5E7}"/>
              </a:ext>
            </a:extLst>
          </p:cNvPr>
          <p:cNvSpPr>
            <a:spLocks/>
          </p:cNvSpPr>
          <p:nvPr/>
        </p:nvSpPr>
        <p:spPr bwMode="auto">
          <a:xfrm>
            <a:off x="2703513" y="3913188"/>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4" name="bk object 198">
            <a:extLst>
              <a:ext uri="{FF2B5EF4-FFF2-40B4-BE49-F238E27FC236}">
                <a16:creationId xmlns:a16="http://schemas.microsoft.com/office/drawing/2014/main" id="{65137BA6-9E7B-42A2-8512-528442C0C572}"/>
              </a:ext>
            </a:extLst>
          </p:cNvPr>
          <p:cNvSpPr>
            <a:spLocks/>
          </p:cNvSpPr>
          <p:nvPr/>
        </p:nvSpPr>
        <p:spPr bwMode="auto">
          <a:xfrm>
            <a:off x="3148013" y="4081463"/>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5" name="bk object 199">
            <a:extLst>
              <a:ext uri="{FF2B5EF4-FFF2-40B4-BE49-F238E27FC236}">
                <a16:creationId xmlns:a16="http://schemas.microsoft.com/office/drawing/2014/main" id="{5548FE54-F2C6-46D5-9721-57474268D1F7}"/>
              </a:ext>
            </a:extLst>
          </p:cNvPr>
          <p:cNvSpPr>
            <a:spLocks/>
          </p:cNvSpPr>
          <p:nvPr/>
        </p:nvSpPr>
        <p:spPr bwMode="auto">
          <a:xfrm>
            <a:off x="3617913" y="4249738"/>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6" name="bk object 200">
            <a:extLst>
              <a:ext uri="{FF2B5EF4-FFF2-40B4-BE49-F238E27FC236}">
                <a16:creationId xmlns:a16="http://schemas.microsoft.com/office/drawing/2014/main" id="{366FD9F1-2637-48CC-A444-AD554597C627}"/>
              </a:ext>
            </a:extLst>
          </p:cNvPr>
          <p:cNvSpPr>
            <a:spLocks/>
          </p:cNvSpPr>
          <p:nvPr/>
        </p:nvSpPr>
        <p:spPr bwMode="auto">
          <a:xfrm>
            <a:off x="4110038" y="44132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7" name="bk object 201">
            <a:extLst>
              <a:ext uri="{FF2B5EF4-FFF2-40B4-BE49-F238E27FC236}">
                <a16:creationId xmlns:a16="http://schemas.microsoft.com/office/drawing/2014/main" id="{C0B31DE6-4419-4DD9-86F5-8EA8DFF053EC}"/>
              </a:ext>
            </a:extLst>
          </p:cNvPr>
          <p:cNvSpPr>
            <a:spLocks/>
          </p:cNvSpPr>
          <p:nvPr/>
        </p:nvSpPr>
        <p:spPr bwMode="auto">
          <a:xfrm>
            <a:off x="4629150" y="457041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8" name="bk object 202">
            <a:extLst>
              <a:ext uri="{FF2B5EF4-FFF2-40B4-BE49-F238E27FC236}">
                <a16:creationId xmlns:a16="http://schemas.microsoft.com/office/drawing/2014/main" id="{6C429504-92E2-4684-93D4-A730177BC38D}"/>
              </a:ext>
            </a:extLst>
          </p:cNvPr>
          <p:cNvSpPr>
            <a:spLocks/>
          </p:cNvSpPr>
          <p:nvPr/>
        </p:nvSpPr>
        <p:spPr bwMode="auto">
          <a:xfrm>
            <a:off x="5168900" y="47132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89" name="bk object 203">
            <a:extLst>
              <a:ext uri="{FF2B5EF4-FFF2-40B4-BE49-F238E27FC236}">
                <a16:creationId xmlns:a16="http://schemas.microsoft.com/office/drawing/2014/main" id="{2FF912D2-4BA1-4E29-921D-69F1C9526506}"/>
              </a:ext>
            </a:extLst>
          </p:cNvPr>
          <p:cNvSpPr>
            <a:spLocks/>
          </p:cNvSpPr>
          <p:nvPr/>
        </p:nvSpPr>
        <p:spPr bwMode="auto">
          <a:xfrm>
            <a:off x="5719763" y="483711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0" name="bk object 204">
            <a:extLst>
              <a:ext uri="{FF2B5EF4-FFF2-40B4-BE49-F238E27FC236}">
                <a16:creationId xmlns:a16="http://schemas.microsoft.com/office/drawing/2014/main" id="{6B363274-5965-4DD0-B0ED-9B01DCDD3C85}"/>
              </a:ext>
            </a:extLst>
          </p:cNvPr>
          <p:cNvSpPr>
            <a:spLocks/>
          </p:cNvSpPr>
          <p:nvPr/>
        </p:nvSpPr>
        <p:spPr bwMode="auto">
          <a:xfrm>
            <a:off x="6275388" y="49339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6" y="30997"/>
                </a:lnTo>
                <a:lnTo>
                  <a:pt x="56052" y="20053"/>
                </a:lnTo>
                <a:lnTo>
                  <a:pt x="50814" y="10366"/>
                </a:lnTo>
                <a:lnTo>
                  <a:pt x="41949" y="3185"/>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1" name="bk object 205">
            <a:extLst>
              <a:ext uri="{FF2B5EF4-FFF2-40B4-BE49-F238E27FC236}">
                <a16:creationId xmlns:a16="http://schemas.microsoft.com/office/drawing/2014/main" id="{92467266-E408-4AB7-8927-4AF15B328667}"/>
              </a:ext>
            </a:extLst>
          </p:cNvPr>
          <p:cNvSpPr>
            <a:spLocks/>
          </p:cNvSpPr>
          <p:nvPr/>
        </p:nvSpPr>
        <p:spPr bwMode="auto">
          <a:xfrm>
            <a:off x="6832600" y="49990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2" name="bk object 206">
            <a:extLst>
              <a:ext uri="{FF2B5EF4-FFF2-40B4-BE49-F238E27FC236}">
                <a16:creationId xmlns:a16="http://schemas.microsoft.com/office/drawing/2014/main" id="{7752EC7C-0242-45EC-AFF7-36E6C5E76618}"/>
              </a:ext>
            </a:extLst>
          </p:cNvPr>
          <p:cNvSpPr>
            <a:spLocks/>
          </p:cNvSpPr>
          <p:nvPr/>
        </p:nvSpPr>
        <p:spPr bwMode="auto">
          <a:xfrm>
            <a:off x="7380288" y="50292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3" name="bk object 207">
            <a:extLst>
              <a:ext uri="{FF2B5EF4-FFF2-40B4-BE49-F238E27FC236}">
                <a16:creationId xmlns:a16="http://schemas.microsoft.com/office/drawing/2014/main" id="{DF49EC89-C0BB-4EB5-87E8-14055629E83D}"/>
              </a:ext>
            </a:extLst>
          </p:cNvPr>
          <p:cNvSpPr>
            <a:spLocks/>
          </p:cNvSpPr>
          <p:nvPr/>
        </p:nvSpPr>
        <p:spPr bwMode="auto">
          <a:xfrm>
            <a:off x="7916863" y="501808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4" name="bk object 208">
            <a:extLst>
              <a:ext uri="{FF2B5EF4-FFF2-40B4-BE49-F238E27FC236}">
                <a16:creationId xmlns:a16="http://schemas.microsoft.com/office/drawing/2014/main" id="{F964646A-F77B-4B88-BAC9-2C5DB39EF58F}"/>
              </a:ext>
            </a:extLst>
          </p:cNvPr>
          <p:cNvSpPr>
            <a:spLocks/>
          </p:cNvSpPr>
          <p:nvPr/>
        </p:nvSpPr>
        <p:spPr bwMode="auto">
          <a:xfrm>
            <a:off x="8434388" y="49704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5" name="bk object 209">
            <a:extLst>
              <a:ext uri="{FF2B5EF4-FFF2-40B4-BE49-F238E27FC236}">
                <a16:creationId xmlns:a16="http://schemas.microsoft.com/office/drawing/2014/main" id="{7E5BF7D2-0299-4E47-BBC0-28BB4F058F65}"/>
              </a:ext>
            </a:extLst>
          </p:cNvPr>
          <p:cNvSpPr>
            <a:spLocks/>
          </p:cNvSpPr>
          <p:nvPr/>
        </p:nvSpPr>
        <p:spPr bwMode="auto">
          <a:xfrm>
            <a:off x="8934450" y="4881563"/>
            <a:ext cx="33338"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6" name="bk object 210">
            <a:extLst>
              <a:ext uri="{FF2B5EF4-FFF2-40B4-BE49-F238E27FC236}">
                <a16:creationId xmlns:a16="http://schemas.microsoft.com/office/drawing/2014/main" id="{2C2A85ED-0D23-4857-88E0-2802021BF4B4}"/>
              </a:ext>
            </a:extLst>
          </p:cNvPr>
          <p:cNvSpPr>
            <a:spLocks/>
          </p:cNvSpPr>
          <p:nvPr/>
        </p:nvSpPr>
        <p:spPr bwMode="auto">
          <a:xfrm>
            <a:off x="9410700" y="474980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7" name="bk object 211">
            <a:extLst>
              <a:ext uri="{FF2B5EF4-FFF2-40B4-BE49-F238E27FC236}">
                <a16:creationId xmlns:a16="http://schemas.microsoft.com/office/drawing/2014/main" id="{C4886680-E453-41AC-A374-A0BAAFAA5EED}"/>
              </a:ext>
            </a:extLst>
          </p:cNvPr>
          <p:cNvSpPr>
            <a:spLocks/>
          </p:cNvSpPr>
          <p:nvPr/>
        </p:nvSpPr>
        <p:spPr bwMode="auto">
          <a:xfrm>
            <a:off x="9863138" y="45783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0" y="20053"/>
                </a:lnTo>
                <a:lnTo>
                  <a:pt x="50812" y="10366"/>
                </a:lnTo>
                <a:lnTo>
                  <a:pt x="41944" y="3185"/>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8" name="bk object 212">
            <a:extLst>
              <a:ext uri="{FF2B5EF4-FFF2-40B4-BE49-F238E27FC236}">
                <a16:creationId xmlns:a16="http://schemas.microsoft.com/office/drawing/2014/main" id="{1901031F-1715-4915-B98E-513CBF5DA6D5}"/>
              </a:ext>
            </a:extLst>
          </p:cNvPr>
          <p:cNvSpPr>
            <a:spLocks/>
          </p:cNvSpPr>
          <p:nvPr/>
        </p:nvSpPr>
        <p:spPr bwMode="auto">
          <a:xfrm>
            <a:off x="10293350" y="43640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199" name="bk object 213">
            <a:extLst>
              <a:ext uri="{FF2B5EF4-FFF2-40B4-BE49-F238E27FC236}">
                <a16:creationId xmlns:a16="http://schemas.microsoft.com/office/drawing/2014/main" id="{0DC4B52F-5EEA-44BE-9CE0-09EDB2B781BB}"/>
              </a:ext>
            </a:extLst>
          </p:cNvPr>
          <p:cNvSpPr>
            <a:spLocks/>
          </p:cNvSpPr>
          <p:nvPr/>
        </p:nvSpPr>
        <p:spPr bwMode="auto">
          <a:xfrm>
            <a:off x="10694988" y="41068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8"/>
                </a:lnTo>
                <a:lnTo>
                  <a:pt x="56048" y="20055"/>
                </a:lnTo>
                <a:lnTo>
                  <a:pt x="50809" y="10368"/>
                </a:lnTo>
                <a:lnTo>
                  <a:pt x="41945" y="3186"/>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0" name="bk object 214">
            <a:extLst>
              <a:ext uri="{FF2B5EF4-FFF2-40B4-BE49-F238E27FC236}">
                <a16:creationId xmlns:a16="http://schemas.microsoft.com/office/drawing/2014/main" id="{60064904-17D7-4A42-A083-B899E22D541D}"/>
              </a:ext>
            </a:extLst>
          </p:cNvPr>
          <p:cNvSpPr>
            <a:spLocks/>
          </p:cNvSpPr>
          <p:nvPr/>
        </p:nvSpPr>
        <p:spPr bwMode="auto">
          <a:xfrm>
            <a:off x="11068050" y="3798888"/>
            <a:ext cx="33338"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1" name="bk object 215">
            <a:extLst>
              <a:ext uri="{FF2B5EF4-FFF2-40B4-BE49-F238E27FC236}">
                <a16:creationId xmlns:a16="http://schemas.microsoft.com/office/drawing/2014/main" id="{00283CD2-960F-45FA-9AFA-E93BEE35E087}"/>
              </a:ext>
            </a:extLst>
          </p:cNvPr>
          <p:cNvSpPr>
            <a:spLocks/>
          </p:cNvSpPr>
          <p:nvPr/>
        </p:nvSpPr>
        <p:spPr bwMode="auto">
          <a:xfrm>
            <a:off x="11409363" y="3440113"/>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2" name="bk object 216">
            <a:extLst>
              <a:ext uri="{FF2B5EF4-FFF2-40B4-BE49-F238E27FC236}">
                <a16:creationId xmlns:a16="http://schemas.microsoft.com/office/drawing/2014/main" id="{47F60A37-45AE-44F2-A4A0-35AE3063D7E2}"/>
              </a:ext>
            </a:extLst>
          </p:cNvPr>
          <p:cNvSpPr>
            <a:spLocks/>
          </p:cNvSpPr>
          <p:nvPr/>
        </p:nvSpPr>
        <p:spPr bwMode="auto">
          <a:xfrm>
            <a:off x="11714163" y="3028950"/>
            <a:ext cx="33337"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3" name="bk object 217">
            <a:extLst>
              <a:ext uri="{FF2B5EF4-FFF2-40B4-BE49-F238E27FC236}">
                <a16:creationId xmlns:a16="http://schemas.microsoft.com/office/drawing/2014/main" id="{570129FF-034D-4D1E-A3ED-CBCEEE052EC0}"/>
              </a:ext>
            </a:extLst>
          </p:cNvPr>
          <p:cNvSpPr>
            <a:spLocks/>
          </p:cNvSpPr>
          <p:nvPr/>
        </p:nvSpPr>
        <p:spPr bwMode="auto">
          <a:xfrm>
            <a:off x="11987213" y="2566988"/>
            <a:ext cx="34925"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8" y="0"/>
                </a:moveTo>
                <a:lnTo>
                  <a:pt x="20045" y="1223"/>
                </a:lnTo>
                <a:lnTo>
                  <a:pt x="10361" y="6462"/>
                </a:lnTo>
                <a:lnTo>
                  <a:pt x="3180" y="15326"/>
                </a:lnTo>
                <a:lnTo>
                  <a:pt x="0" y="26284"/>
                </a:lnTo>
                <a:lnTo>
                  <a:pt x="1222" y="37230"/>
                </a:lnTo>
                <a:lnTo>
                  <a:pt x="6458" y="46918"/>
                </a:lnTo>
                <a:lnTo>
                  <a:pt x="15316" y="54100"/>
                </a:lnTo>
                <a:lnTo>
                  <a:pt x="26273" y="57281"/>
                </a:lnTo>
                <a:lnTo>
                  <a:pt x="37220" y="56057"/>
                </a:lnTo>
                <a:lnTo>
                  <a:pt x="46908" y="50818"/>
                </a:lnTo>
                <a:lnTo>
                  <a:pt x="54090" y="41954"/>
                </a:lnTo>
                <a:lnTo>
                  <a:pt x="57272" y="30997"/>
                </a:lnTo>
                <a:lnTo>
                  <a:pt x="56050" y="20050"/>
                </a:lnTo>
                <a:lnTo>
                  <a:pt x="50812" y="10362"/>
                </a:lnTo>
                <a:lnTo>
                  <a:pt x="41944" y="3180"/>
                </a:lnTo>
                <a:lnTo>
                  <a:pt x="3098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4" name="bk object 218">
            <a:extLst>
              <a:ext uri="{FF2B5EF4-FFF2-40B4-BE49-F238E27FC236}">
                <a16:creationId xmlns:a16="http://schemas.microsoft.com/office/drawing/2014/main" id="{DAC45727-98BC-457B-A593-466ABD066789}"/>
              </a:ext>
            </a:extLst>
          </p:cNvPr>
          <p:cNvSpPr>
            <a:spLocks/>
          </p:cNvSpPr>
          <p:nvPr/>
        </p:nvSpPr>
        <p:spPr bwMode="auto">
          <a:xfrm>
            <a:off x="522288" y="3084513"/>
            <a:ext cx="36512"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2" y="37229"/>
                </a:lnTo>
                <a:lnTo>
                  <a:pt x="6458" y="46917"/>
                </a:lnTo>
                <a:lnTo>
                  <a:pt x="15316" y="54099"/>
                </a:lnTo>
                <a:lnTo>
                  <a:pt x="26273" y="57279"/>
                </a:lnTo>
                <a:lnTo>
                  <a:pt x="37220" y="56055"/>
                </a:lnTo>
                <a:lnTo>
                  <a:pt x="46908" y="50817"/>
                </a:lnTo>
                <a:lnTo>
                  <a:pt x="54090" y="41952"/>
                </a:lnTo>
                <a:lnTo>
                  <a:pt x="57272" y="31000"/>
                </a:lnTo>
                <a:lnTo>
                  <a:pt x="56050" y="20053"/>
                </a:lnTo>
                <a:lnTo>
                  <a:pt x="50812" y="10362"/>
                </a:lnTo>
                <a:lnTo>
                  <a:pt x="41944"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5" name="bk object 219">
            <a:extLst>
              <a:ext uri="{FF2B5EF4-FFF2-40B4-BE49-F238E27FC236}">
                <a16:creationId xmlns:a16="http://schemas.microsoft.com/office/drawing/2014/main" id="{68490D3E-6C2D-493B-937B-B58EEC38634C}"/>
              </a:ext>
            </a:extLst>
          </p:cNvPr>
          <p:cNvSpPr>
            <a:spLocks/>
          </p:cNvSpPr>
          <p:nvPr/>
        </p:nvSpPr>
        <p:spPr bwMode="auto">
          <a:xfrm>
            <a:off x="749300" y="3179763"/>
            <a:ext cx="36513"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8" y="0"/>
                </a:moveTo>
                <a:lnTo>
                  <a:pt x="20043" y="1220"/>
                </a:lnTo>
                <a:lnTo>
                  <a:pt x="10358"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7"/>
                </a:lnTo>
                <a:lnTo>
                  <a:pt x="56048" y="20051"/>
                </a:lnTo>
                <a:lnTo>
                  <a:pt x="50809" y="10364"/>
                </a:lnTo>
                <a:lnTo>
                  <a:pt x="41945" y="3186"/>
                </a:lnTo>
                <a:lnTo>
                  <a:pt x="3098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6" name="bk object 220">
            <a:extLst>
              <a:ext uri="{FF2B5EF4-FFF2-40B4-BE49-F238E27FC236}">
                <a16:creationId xmlns:a16="http://schemas.microsoft.com/office/drawing/2014/main" id="{F00E7BB1-773F-4D8D-9A99-C7663C1812BB}"/>
              </a:ext>
            </a:extLst>
          </p:cNvPr>
          <p:cNvSpPr>
            <a:spLocks/>
          </p:cNvSpPr>
          <p:nvPr/>
        </p:nvSpPr>
        <p:spPr bwMode="auto">
          <a:xfrm>
            <a:off x="1008063" y="3287713"/>
            <a:ext cx="33337"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7" name="bk object 221">
            <a:extLst>
              <a:ext uri="{FF2B5EF4-FFF2-40B4-BE49-F238E27FC236}">
                <a16:creationId xmlns:a16="http://schemas.microsoft.com/office/drawing/2014/main" id="{F01DEED9-2C24-44AA-B37A-BF278B3C6F07}"/>
              </a:ext>
            </a:extLst>
          </p:cNvPr>
          <p:cNvSpPr>
            <a:spLocks/>
          </p:cNvSpPr>
          <p:nvPr/>
        </p:nvSpPr>
        <p:spPr bwMode="auto">
          <a:xfrm>
            <a:off x="1290638" y="3411538"/>
            <a:ext cx="36512"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8" name="bk object 222">
            <a:extLst>
              <a:ext uri="{FF2B5EF4-FFF2-40B4-BE49-F238E27FC236}">
                <a16:creationId xmlns:a16="http://schemas.microsoft.com/office/drawing/2014/main" id="{3E406C45-8CDC-4DB8-8742-2FD8DCCD3ABF}"/>
              </a:ext>
            </a:extLst>
          </p:cNvPr>
          <p:cNvSpPr>
            <a:spLocks/>
          </p:cNvSpPr>
          <p:nvPr/>
        </p:nvSpPr>
        <p:spPr bwMode="auto">
          <a:xfrm>
            <a:off x="1604963" y="3549650"/>
            <a:ext cx="33337"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09" name="bk object 223">
            <a:extLst>
              <a:ext uri="{FF2B5EF4-FFF2-40B4-BE49-F238E27FC236}">
                <a16:creationId xmlns:a16="http://schemas.microsoft.com/office/drawing/2014/main" id="{3B63B589-E572-4B15-BD2E-510015749690}"/>
              </a:ext>
            </a:extLst>
          </p:cNvPr>
          <p:cNvSpPr>
            <a:spLocks/>
          </p:cNvSpPr>
          <p:nvPr/>
        </p:nvSpPr>
        <p:spPr bwMode="auto">
          <a:xfrm>
            <a:off x="1943100" y="3695700"/>
            <a:ext cx="36513"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0" name="bk object 224">
            <a:extLst>
              <a:ext uri="{FF2B5EF4-FFF2-40B4-BE49-F238E27FC236}">
                <a16:creationId xmlns:a16="http://schemas.microsoft.com/office/drawing/2014/main" id="{C1E93D80-3B0B-4053-B8C7-17D5D6A5C01B}"/>
              </a:ext>
            </a:extLst>
          </p:cNvPr>
          <p:cNvSpPr>
            <a:spLocks/>
          </p:cNvSpPr>
          <p:nvPr/>
        </p:nvSpPr>
        <p:spPr bwMode="auto">
          <a:xfrm>
            <a:off x="2309813" y="3852863"/>
            <a:ext cx="34925"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1" name="bk object 225">
            <a:extLst>
              <a:ext uri="{FF2B5EF4-FFF2-40B4-BE49-F238E27FC236}">
                <a16:creationId xmlns:a16="http://schemas.microsoft.com/office/drawing/2014/main" id="{A06A1789-B12A-4BF0-AB5A-7902E14162E7}"/>
              </a:ext>
            </a:extLst>
          </p:cNvPr>
          <p:cNvSpPr>
            <a:spLocks/>
          </p:cNvSpPr>
          <p:nvPr/>
        </p:nvSpPr>
        <p:spPr bwMode="auto">
          <a:xfrm>
            <a:off x="2703513" y="4014788"/>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2" name="bk object 226">
            <a:extLst>
              <a:ext uri="{FF2B5EF4-FFF2-40B4-BE49-F238E27FC236}">
                <a16:creationId xmlns:a16="http://schemas.microsoft.com/office/drawing/2014/main" id="{767F9888-7423-4C5E-90B9-417AB23E7C47}"/>
              </a:ext>
            </a:extLst>
          </p:cNvPr>
          <p:cNvSpPr>
            <a:spLocks/>
          </p:cNvSpPr>
          <p:nvPr/>
        </p:nvSpPr>
        <p:spPr bwMode="auto">
          <a:xfrm>
            <a:off x="3124200" y="41798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3" name="bk object 227">
            <a:extLst>
              <a:ext uri="{FF2B5EF4-FFF2-40B4-BE49-F238E27FC236}">
                <a16:creationId xmlns:a16="http://schemas.microsoft.com/office/drawing/2014/main" id="{5AFF8285-3ABE-4232-A010-05FAAD590E80}"/>
              </a:ext>
            </a:extLst>
          </p:cNvPr>
          <p:cNvSpPr>
            <a:spLocks/>
          </p:cNvSpPr>
          <p:nvPr/>
        </p:nvSpPr>
        <p:spPr bwMode="auto">
          <a:xfrm>
            <a:off x="3570288" y="4344988"/>
            <a:ext cx="34925"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4" name="bk object 228">
            <a:extLst>
              <a:ext uri="{FF2B5EF4-FFF2-40B4-BE49-F238E27FC236}">
                <a16:creationId xmlns:a16="http://schemas.microsoft.com/office/drawing/2014/main" id="{908D13E9-1000-4570-93DD-96A7B51EF204}"/>
              </a:ext>
            </a:extLst>
          </p:cNvPr>
          <p:cNvSpPr>
            <a:spLocks/>
          </p:cNvSpPr>
          <p:nvPr/>
        </p:nvSpPr>
        <p:spPr bwMode="auto">
          <a:xfrm>
            <a:off x="4043363" y="450850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5" name="bk object 229">
            <a:extLst>
              <a:ext uri="{FF2B5EF4-FFF2-40B4-BE49-F238E27FC236}">
                <a16:creationId xmlns:a16="http://schemas.microsoft.com/office/drawing/2014/main" id="{62806173-5D47-46CD-A649-47A260D935B6}"/>
              </a:ext>
            </a:extLst>
          </p:cNvPr>
          <p:cNvSpPr>
            <a:spLocks/>
          </p:cNvSpPr>
          <p:nvPr/>
        </p:nvSpPr>
        <p:spPr bwMode="auto">
          <a:xfrm>
            <a:off x="4535488" y="46624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6" name="bk object 230">
            <a:extLst>
              <a:ext uri="{FF2B5EF4-FFF2-40B4-BE49-F238E27FC236}">
                <a16:creationId xmlns:a16="http://schemas.microsoft.com/office/drawing/2014/main" id="{BF9E2B12-CB39-46CD-9FBC-0BD23938AD9B}"/>
              </a:ext>
            </a:extLst>
          </p:cNvPr>
          <p:cNvSpPr>
            <a:spLocks/>
          </p:cNvSpPr>
          <p:nvPr/>
        </p:nvSpPr>
        <p:spPr bwMode="auto">
          <a:xfrm>
            <a:off x="5049838" y="48069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7" name="bk object 231">
            <a:extLst>
              <a:ext uri="{FF2B5EF4-FFF2-40B4-BE49-F238E27FC236}">
                <a16:creationId xmlns:a16="http://schemas.microsoft.com/office/drawing/2014/main" id="{45BC14EB-B350-4DE1-A117-FB56DDED180B}"/>
              </a:ext>
            </a:extLst>
          </p:cNvPr>
          <p:cNvSpPr>
            <a:spLocks/>
          </p:cNvSpPr>
          <p:nvPr/>
        </p:nvSpPr>
        <p:spPr bwMode="auto">
          <a:xfrm>
            <a:off x="5581650" y="493553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8" name="bk object 232">
            <a:extLst>
              <a:ext uri="{FF2B5EF4-FFF2-40B4-BE49-F238E27FC236}">
                <a16:creationId xmlns:a16="http://schemas.microsoft.com/office/drawing/2014/main" id="{4F4035E0-A725-4A58-AB49-97EE2D4E20F0}"/>
              </a:ext>
            </a:extLst>
          </p:cNvPr>
          <p:cNvSpPr>
            <a:spLocks/>
          </p:cNvSpPr>
          <p:nvPr/>
        </p:nvSpPr>
        <p:spPr bwMode="auto">
          <a:xfrm>
            <a:off x="6122988" y="50419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19" name="bk object 233">
            <a:extLst>
              <a:ext uri="{FF2B5EF4-FFF2-40B4-BE49-F238E27FC236}">
                <a16:creationId xmlns:a16="http://schemas.microsoft.com/office/drawing/2014/main" id="{F9CD9DAB-C3DD-4A68-AAD7-FA7002BBECF5}"/>
              </a:ext>
            </a:extLst>
          </p:cNvPr>
          <p:cNvSpPr>
            <a:spLocks/>
          </p:cNvSpPr>
          <p:nvPr/>
        </p:nvSpPr>
        <p:spPr bwMode="auto">
          <a:xfrm>
            <a:off x="6665913" y="51196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0" name="bk object 234">
            <a:extLst>
              <a:ext uri="{FF2B5EF4-FFF2-40B4-BE49-F238E27FC236}">
                <a16:creationId xmlns:a16="http://schemas.microsoft.com/office/drawing/2014/main" id="{9AE9300D-6281-4945-8A94-58D326F122EC}"/>
              </a:ext>
            </a:extLst>
          </p:cNvPr>
          <p:cNvSpPr>
            <a:spLocks/>
          </p:cNvSpPr>
          <p:nvPr/>
        </p:nvSpPr>
        <p:spPr bwMode="auto">
          <a:xfrm>
            <a:off x="7207250" y="5167313"/>
            <a:ext cx="33338"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1" name="bk object 235">
            <a:extLst>
              <a:ext uri="{FF2B5EF4-FFF2-40B4-BE49-F238E27FC236}">
                <a16:creationId xmlns:a16="http://schemas.microsoft.com/office/drawing/2014/main" id="{29831ABA-1136-4F1A-B35B-7772B473C69A}"/>
              </a:ext>
            </a:extLst>
          </p:cNvPr>
          <p:cNvSpPr>
            <a:spLocks/>
          </p:cNvSpPr>
          <p:nvPr/>
        </p:nvSpPr>
        <p:spPr bwMode="auto">
          <a:xfrm>
            <a:off x="7739063" y="51768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2" name="bk object 236">
            <a:extLst>
              <a:ext uri="{FF2B5EF4-FFF2-40B4-BE49-F238E27FC236}">
                <a16:creationId xmlns:a16="http://schemas.microsoft.com/office/drawing/2014/main" id="{61A54138-9B67-4EB0-A80F-0BDAEC86E4E0}"/>
              </a:ext>
            </a:extLst>
          </p:cNvPr>
          <p:cNvSpPr>
            <a:spLocks/>
          </p:cNvSpPr>
          <p:nvPr/>
        </p:nvSpPr>
        <p:spPr bwMode="auto">
          <a:xfrm>
            <a:off x="8259763" y="5151438"/>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79"/>
                </a:lnTo>
                <a:lnTo>
                  <a:pt x="37226" y="56055"/>
                </a:lnTo>
                <a:lnTo>
                  <a:pt x="46914" y="50817"/>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3" name="bk object 237">
            <a:extLst>
              <a:ext uri="{FF2B5EF4-FFF2-40B4-BE49-F238E27FC236}">
                <a16:creationId xmlns:a16="http://schemas.microsoft.com/office/drawing/2014/main" id="{AA18C1C8-0CDF-4A9E-9B47-2D7F4B19AA6E}"/>
              </a:ext>
            </a:extLst>
          </p:cNvPr>
          <p:cNvSpPr>
            <a:spLocks/>
          </p:cNvSpPr>
          <p:nvPr/>
        </p:nvSpPr>
        <p:spPr bwMode="auto">
          <a:xfrm>
            <a:off x="8763000" y="50879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4" name="bk object 238">
            <a:extLst>
              <a:ext uri="{FF2B5EF4-FFF2-40B4-BE49-F238E27FC236}">
                <a16:creationId xmlns:a16="http://schemas.microsoft.com/office/drawing/2014/main" id="{6D0A9953-B91F-4394-83FA-4D8228187138}"/>
              </a:ext>
            </a:extLst>
          </p:cNvPr>
          <p:cNvSpPr>
            <a:spLocks/>
          </p:cNvSpPr>
          <p:nvPr/>
        </p:nvSpPr>
        <p:spPr bwMode="auto">
          <a:xfrm>
            <a:off x="9247188" y="498633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5" name="bk object 239">
            <a:extLst>
              <a:ext uri="{FF2B5EF4-FFF2-40B4-BE49-F238E27FC236}">
                <a16:creationId xmlns:a16="http://schemas.microsoft.com/office/drawing/2014/main" id="{8E959BD2-8DAC-4E0F-90BC-0C4EB45643D6}"/>
              </a:ext>
            </a:extLst>
          </p:cNvPr>
          <p:cNvSpPr>
            <a:spLocks/>
          </p:cNvSpPr>
          <p:nvPr/>
        </p:nvSpPr>
        <p:spPr bwMode="auto">
          <a:xfrm>
            <a:off x="9715500" y="48466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5" y="56047"/>
                </a:lnTo>
                <a:lnTo>
                  <a:pt x="46909" y="50808"/>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6" name="bk object 240">
            <a:extLst>
              <a:ext uri="{FF2B5EF4-FFF2-40B4-BE49-F238E27FC236}">
                <a16:creationId xmlns:a16="http://schemas.microsoft.com/office/drawing/2014/main" id="{47444AE2-A4D3-4187-8470-D3953DD5B7FF}"/>
              </a:ext>
            </a:extLst>
          </p:cNvPr>
          <p:cNvSpPr>
            <a:spLocks/>
          </p:cNvSpPr>
          <p:nvPr/>
        </p:nvSpPr>
        <p:spPr bwMode="auto">
          <a:xfrm>
            <a:off x="10160000" y="46672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7" name="bk object 241">
            <a:extLst>
              <a:ext uri="{FF2B5EF4-FFF2-40B4-BE49-F238E27FC236}">
                <a16:creationId xmlns:a16="http://schemas.microsoft.com/office/drawing/2014/main" id="{FF033663-6642-40A9-BE68-345EA5D00974}"/>
              </a:ext>
            </a:extLst>
          </p:cNvPr>
          <p:cNvSpPr>
            <a:spLocks/>
          </p:cNvSpPr>
          <p:nvPr/>
        </p:nvSpPr>
        <p:spPr bwMode="auto">
          <a:xfrm>
            <a:off x="10585450" y="444500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8" name="bk object 242">
            <a:extLst>
              <a:ext uri="{FF2B5EF4-FFF2-40B4-BE49-F238E27FC236}">
                <a16:creationId xmlns:a16="http://schemas.microsoft.com/office/drawing/2014/main" id="{39DD6749-1BAE-4DFB-BB82-98D02532653A}"/>
              </a:ext>
            </a:extLst>
          </p:cNvPr>
          <p:cNvSpPr>
            <a:spLocks/>
          </p:cNvSpPr>
          <p:nvPr/>
        </p:nvSpPr>
        <p:spPr bwMode="auto">
          <a:xfrm>
            <a:off x="10985500" y="41798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29" name="bk object 243">
            <a:extLst>
              <a:ext uri="{FF2B5EF4-FFF2-40B4-BE49-F238E27FC236}">
                <a16:creationId xmlns:a16="http://schemas.microsoft.com/office/drawing/2014/main" id="{3EBD06A3-4464-400F-B903-51449FDA7440}"/>
              </a:ext>
            </a:extLst>
          </p:cNvPr>
          <p:cNvSpPr>
            <a:spLocks/>
          </p:cNvSpPr>
          <p:nvPr/>
        </p:nvSpPr>
        <p:spPr bwMode="auto">
          <a:xfrm>
            <a:off x="11360150" y="3865563"/>
            <a:ext cx="33338"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0" name="bk object 244">
            <a:extLst>
              <a:ext uri="{FF2B5EF4-FFF2-40B4-BE49-F238E27FC236}">
                <a16:creationId xmlns:a16="http://schemas.microsoft.com/office/drawing/2014/main" id="{F77BBC3F-52E8-41DB-BEE9-5892F13300B1}"/>
              </a:ext>
            </a:extLst>
          </p:cNvPr>
          <p:cNvSpPr>
            <a:spLocks/>
          </p:cNvSpPr>
          <p:nvPr/>
        </p:nvSpPr>
        <p:spPr bwMode="auto">
          <a:xfrm>
            <a:off x="11701463" y="3497263"/>
            <a:ext cx="34925" cy="33337"/>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1" name="bk object 245">
            <a:extLst>
              <a:ext uri="{FF2B5EF4-FFF2-40B4-BE49-F238E27FC236}">
                <a16:creationId xmlns:a16="http://schemas.microsoft.com/office/drawing/2014/main" id="{09950D1A-2E81-40F5-8B26-C4F65345EB0D}"/>
              </a:ext>
            </a:extLst>
          </p:cNvPr>
          <p:cNvSpPr>
            <a:spLocks/>
          </p:cNvSpPr>
          <p:nvPr/>
        </p:nvSpPr>
        <p:spPr bwMode="auto">
          <a:xfrm>
            <a:off x="12009438" y="3073400"/>
            <a:ext cx="36512" cy="33338"/>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2" name="bk object 246">
            <a:extLst>
              <a:ext uri="{FF2B5EF4-FFF2-40B4-BE49-F238E27FC236}">
                <a16:creationId xmlns:a16="http://schemas.microsoft.com/office/drawing/2014/main" id="{C2394053-32C3-4565-9015-77D8229FDA8D}"/>
              </a:ext>
            </a:extLst>
          </p:cNvPr>
          <p:cNvSpPr>
            <a:spLocks/>
          </p:cNvSpPr>
          <p:nvPr/>
        </p:nvSpPr>
        <p:spPr bwMode="auto">
          <a:xfrm>
            <a:off x="933450" y="3332163"/>
            <a:ext cx="36513"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3" name="bk object 247">
            <a:extLst>
              <a:ext uri="{FF2B5EF4-FFF2-40B4-BE49-F238E27FC236}">
                <a16:creationId xmlns:a16="http://schemas.microsoft.com/office/drawing/2014/main" id="{182C11BF-BC06-4CC3-9873-EF468A8C3CEA}"/>
              </a:ext>
            </a:extLst>
          </p:cNvPr>
          <p:cNvSpPr>
            <a:spLocks/>
          </p:cNvSpPr>
          <p:nvPr/>
        </p:nvSpPr>
        <p:spPr bwMode="auto">
          <a:xfrm>
            <a:off x="1160463" y="3429000"/>
            <a:ext cx="33337"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4" name="bk object 248">
            <a:extLst>
              <a:ext uri="{FF2B5EF4-FFF2-40B4-BE49-F238E27FC236}">
                <a16:creationId xmlns:a16="http://schemas.microsoft.com/office/drawing/2014/main" id="{46E584EF-B75D-4246-8013-77EB02AF4732}"/>
              </a:ext>
            </a:extLst>
          </p:cNvPr>
          <p:cNvSpPr>
            <a:spLocks/>
          </p:cNvSpPr>
          <p:nvPr/>
        </p:nvSpPr>
        <p:spPr bwMode="auto">
          <a:xfrm>
            <a:off x="1414463" y="3541713"/>
            <a:ext cx="34925"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2" y="31001"/>
                </a:lnTo>
                <a:lnTo>
                  <a:pt x="56049" y="20054"/>
                </a:lnTo>
                <a:lnTo>
                  <a:pt x="50813"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5" name="bk object 249">
            <a:extLst>
              <a:ext uri="{FF2B5EF4-FFF2-40B4-BE49-F238E27FC236}">
                <a16:creationId xmlns:a16="http://schemas.microsoft.com/office/drawing/2014/main" id="{DFC393B5-8D49-4B20-8F4D-6D781C4892C7}"/>
              </a:ext>
            </a:extLst>
          </p:cNvPr>
          <p:cNvSpPr>
            <a:spLocks/>
          </p:cNvSpPr>
          <p:nvPr/>
        </p:nvSpPr>
        <p:spPr bwMode="auto">
          <a:xfrm>
            <a:off x="1700213" y="3665538"/>
            <a:ext cx="33337"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6" name="bk object 250">
            <a:extLst>
              <a:ext uri="{FF2B5EF4-FFF2-40B4-BE49-F238E27FC236}">
                <a16:creationId xmlns:a16="http://schemas.microsoft.com/office/drawing/2014/main" id="{90834AA9-797C-49C7-BE89-79F3D5156B76}"/>
              </a:ext>
            </a:extLst>
          </p:cNvPr>
          <p:cNvSpPr>
            <a:spLocks/>
          </p:cNvSpPr>
          <p:nvPr/>
        </p:nvSpPr>
        <p:spPr bwMode="auto">
          <a:xfrm>
            <a:off x="2012950" y="3803650"/>
            <a:ext cx="33338" cy="36513"/>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7" name="bk object 251">
            <a:extLst>
              <a:ext uri="{FF2B5EF4-FFF2-40B4-BE49-F238E27FC236}">
                <a16:creationId xmlns:a16="http://schemas.microsoft.com/office/drawing/2014/main" id="{C02A732D-9EBD-4BE4-A1A5-275E4A23A75A}"/>
              </a:ext>
            </a:extLst>
          </p:cNvPr>
          <p:cNvSpPr>
            <a:spLocks/>
          </p:cNvSpPr>
          <p:nvPr/>
        </p:nvSpPr>
        <p:spPr bwMode="auto">
          <a:xfrm>
            <a:off x="2354263" y="3951288"/>
            <a:ext cx="33337"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6"/>
                </a:lnTo>
                <a:lnTo>
                  <a:pt x="37221" y="56054"/>
                </a:lnTo>
                <a:lnTo>
                  <a:pt x="46909" y="50814"/>
                </a:lnTo>
                <a:lnTo>
                  <a:pt x="54091" y="41944"/>
                </a:lnTo>
                <a:lnTo>
                  <a:pt x="57272" y="30992"/>
                </a:lnTo>
                <a:lnTo>
                  <a:pt x="56048" y="20049"/>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8" name="bk object 252">
            <a:extLst>
              <a:ext uri="{FF2B5EF4-FFF2-40B4-BE49-F238E27FC236}">
                <a16:creationId xmlns:a16="http://schemas.microsoft.com/office/drawing/2014/main" id="{CAAEE5F3-30A1-4D0A-AC8F-A7B78BBA9C97}"/>
              </a:ext>
            </a:extLst>
          </p:cNvPr>
          <p:cNvSpPr>
            <a:spLocks/>
          </p:cNvSpPr>
          <p:nvPr/>
        </p:nvSpPr>
        <p:spPr bwMode="auto">
          <a:xfrm>
            <a:off x="2719388" y="4106863"/>
            <a:ext cx="36512"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39" name="bk object 253">
            <a:extLst>
              <a:ext uri="{FF2B5EF4-FFF2-40B4-BE49-F238E27FC236}">
                <a16:creationId xmlns:a16="http://schemas.microsoft.com/office/drawing/2014/main" id="{A1C64F85-295E-43B4-951C-565A184DC249}"/>
              </a:ext>
            </a:extLst>
          </p:cNvPr>
          <p:cNvSpPr>
            <a:spLocks/>
          </p:cNvSpPr>
          <p:nvPr/>
        </p:nvSpPr>
        <p:spPr bwMode="auto">
          <a:xfrm>
            <a:off x="3116263" y="426720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0" name="bk object 254">
            <a:extLst>
              <a:ext uri="{FF2B5EF4-FFF2-40B4-BE49-F238E27FC236}">
                <a16:creationId xmlns:a16="http://schemas.microsoft.com/office/drawing/2014/main" id="{0FCDF70B-A19B-4B6C-8F9A-77507B3EE07E}"/>
              </a:ext>
            </a:extLst>
          </p:cNvPr>
          <p:cNvSpPr>
            <a:spLocks/>
          </p:cNvSpPr>
          <p:nvPr/>
        </p:nvSpPr>
        <p:spPr bwMode="auto">
          <a:xfrm>
            <a:off x="3536950" y="4427538"/>
            <a:ext cx="33338"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1" name="bk object 255">
            <a:extLst>
              <a:ext uri="{FF2B5EF4-FFF2-40B4-BE49-F238E27FC236}">
                <a16:creationId xmlns:a16="http://schemas.microsoft.com/office/drawing/2014/main" id="{816F209F-6BDD-4D53-85E2-D5275B7146C8}"/>
              </a:ext>
            </a:extLst>
          </p:cNvPr>
          <p:cNvSpPr>
            <a:spLocks/>
          </p:cNvSpPr>
          <p:nvPr/>
        </p:nvSpPr>
        <p:spPr bwMode="auto">
          <a:xfrm>
            <a:off x="3983038" y="45847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0997"/>
                </a:lnTo>
                <a:lnTo>
                  <a:pt x="56054" y="20050"/>
                </a:lnTo>
                <a:lnTo>
                  <a:pt x="50818" y="10362"/>
                </a:lnTo>
                <a:lnTo>
                  <a:pt x="41960"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2" name="bk object 256">
            <a:extLst>
              <a:ext uri="{FF2B5EF4-FFF2-40B4-BE49-F238E27FC236}">
                <a16:creationId xmlns:a16="http://schemas.microsoft.com/office/drawing/2014/main" id="{0A5D4125-85A2-49A1-B357-FAAD8AA13A92}"/>
              </a:ext>
            </a:extLst>
          </p:cNvPr>
          <p:cNvSpPr>
            <a:spLocks/>
          </p:cNvSpPr>
          <p:nvPr/>
        </p:nvSpPr>
        <p:spPr bwMode="auto">
          <a:xfrm>
            <a:off x="4451350" y="473710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3" name="bk object 257">
            <a:extLst>
              <a:ext uri="{FF2B5EF4-FFF2-40B4-BE49-F238E27FC236}">
                <a16:creationId xmlns:a16="http://schemas.microsoft.com/office/drawing/2014/main" id="{5CB6DB84-4039-47DA-977E-228890ED1B2F}"/>
              </a:ext>
            </a:extLst>
          </p:cNvPr>
          <p:cNvSpPr>
            <a:spLocks/>
          </p:cNvSpPr>
          <p:nvPr/>
        </p:nvSpPr>
        <p:spPr bwMode="auto">
          <a:xfrm>
            <a:off x="4941888" y="48783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4" name="bk object 258">
            <a:extLst>
              <a:ext uri="{FF2B5EF4-FFF2-40B4-BE49-F238E27FC236}">
                <a16:creationId xmlns:a16="http://schemas.microsoft.com/office/drawing/2014/main" id="{F8959898-9A74-444E-A05D-A78E605F88CB}"/>
              </a:ext>
            </a:extLst>
          </p:cNvPr>
          <p:cNvSpPr>
            <a:spLocks/>
          </p:cNvSpPr>
          <p:nvPr/>
        </p:nvSpPr>
        <p:spPr bwMode="auto">
          <a:xfrm>
            <a:off x="5448300" y="50085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5" name="bk object 259">
            <a:extLst>
              <a:ext uri="{FF2B5EF4-FFF2-40B4-BE49-F238E27FC236}">
                <a16:creationId xmlns:a16="http://schemas.microsoft.com/office/drawing/2014/main" id="{CEA3B6C7-56B5-46EF-8A84-7AD3173F6958}"/>
              </a:ext>
            </a:extLst>
          </p:cNvPr>
          <p:cNvSpPr>
            <a:spLocks/>
          </p:cNvSpPr>
          <p:nvPr/>
        </p:nvSpPr>
        <p:spPr bwMode="auto">
          <a:xfrm>
            <a:off x="5969000" y="51196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0"/>
                </a:lnTo>
                <a:lnTo>
                  <a:pt x="56052" y="20053"/>
                </a:lnTo>
                <a:lnTo>
                  <a:pt x="50816"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6" name="bk object 260">
            <a:extLst>
              <a:ext uri="{FF2B5EF4-FFF2-40B4-BE49-F238E27FC236}">
                <a16:creationId xmlns:a16="http://schemas.microsoft.com/office/drawing/2014/main" id="{83F78A22-FCBD-4A71-8D74-3BDE55834D30}"/>
              </a:ext>
            </a:extLst>
          </p:cNvPr>
          <p:cNvSpPr>
            <a:spLocks/>
          </p:cNvSpPr>
          <p:nvPr/>
        </p:nvSpPr>
        <p:spPr bwMode="auto">
          <a:xfrm>
            <a:off x="6497638" y="52070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7" name="bk object 261">
            <a:extLst>
              <a:ext uri="{FF2B5EF4-FFF2-40B4-BE49-F238E27FC236}">
                <a16:creationId xmlns:a16="http://schemas.microsoft.com/office/drawing/2014/main" id="{13159FBD-AC45-4F6F-AD2C-5093A53B61C6}"/>
              </a:ext>
            </a:extLst>
          </p:cNvPr>
          <p:cNvSpPr>
            <a:spLocks/>
          </p:cNvSpPr>
          <p:nvPr/>
        </p:nvSpPr>
        <p:spPr bwMode="auto">
          <a:xfrm>
            <a:off x="7027863" y="526891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1"/>
                </a:lnTo>
                <a:lnTo>
                  <a:pt x="56048" y="20056"/>
                </a:lnTo>
                <a:lnTo>
                  <a:pt x="50809" y="10366"/>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8" name="bk object 262">
            <a:extLst>
              <a:ext uri="{FF2B5EF4-FFF2-40B4-BE49-F238E27FC236}">
                <a16:creationId xmlns:a16="http://schemas.microsoft.com/office/drawing/2014/main" id="{E7CC8369-1B26-4456-B128-99123700A4D1}"/>
              </a:ext>
            </a:extLst>
          </p:cNvPr>
          <p:cNvSpPr>
            <a:spLocks/>
          </p:cNvSpPr>
          <p:nvPr/>
        </p:nvSpPr>
        <p:spPr bwMode="auto">
          <a:xfrm>
            <a:off x="7551738" y="52959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49" name="bk object 263">
            <a:extLst>
              <a:ext uri="{FF2B5EF4-FFF2-40B4-BE49-F238E27FC236}">
                <a16:creationId xmlns:a16="http://schemas.microsoft.com/office/drawing/2014/main" id="{8BE50469-F0DA-4539-87FD-49E282D411BF}"/>
              </a:ext>
            </a:extLst>
          </p:cNvPr>
          <p:cNvSpPr>
            <a:spLocks/>
          </p:cNvSpPr>
          <p:nvPr/>
        </p:nvSpPr>
        <p:spPr bwMode="auto">
          <a:xfrm>
            <a:off x="8069263" y="52911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0" name="bk object 264">
            <a:extLst>
              <a:ext uri="{FF2B5EF4-FFF2-40B4-BE49-F238E27FC236}">
                <a16:creationId xmlns:a16="http://schemas.microsoft.com/office/drawing/2014/main" id="{B461ED4F-23BA-452B-A6DC-73EBC6E29B3B}"/>
              </a:ext>
            </a:extLst>
          </p:cNvPr>
          <p:cNvSpPr>
            <a:spLocks/>
          </p:cNvSpPr>
          <p:nvPr/>
        </p:nvSpPr>
        <p:spPr bwMode="auto">
          <a:xfrm>
            <a:off x="8574088" y="52514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1" name="bk object 265">
            <a:extLst>
              <a:ext uri="{FF2B5EF4-FFF2-40B4-BE49-F238E27FC236}">
                <a16:creationId xmlns:a16="http://schemas.microsoft.com/office/drawing/2014/main" id="{D4351F60-DD8E-4C45-AAC3-ED19FAD0AF6D}"/>
              </a:ext>
            </a:extLst>
          </p:cNvPr>
          <p:cNvSpPr>
            <a:spLocks/>
          </p:cNvSpPr>
          <p:nvPr/>
        </p:nvSpPr>
        <p:spPr bwMode="auto">
          <a:xfrm>
            <a:off x="9066213" y="517525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2" name="bk object 266">
            <a:extLst>
              <a:ext uri="{FF2B5EF4-FFF2-40B4-BE49-F238E27FC236}">
                <a16:creationId xmlns:a16="http://schemas.microsoft.com/office/drawing/2014/main" id="{5AFB176C-1E06-4298-A9E3-7F3183D9F288}"/>
              </a:ext>
            </a:extLst>
          </p:cNvPr>
          <p:cNvSpPr>
            <a:spLocks/>
          </p:cNvSpPr>
          <p:nvPr/>
        </p:nvSpPr>
        <p:spPr bwMode="auto">
          <a:xfrm>
            <a:off x="9539288" y="506253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3" name="bk object 267">
            <a:extLst>
              <a:ext uri="{FF2B5EF4-FFF2-40B4-BE49-F238E27FC236}">
                <a16:creationId xmlns:a16="http://schemas.microsoft.com/office/drawing/2014/main" id="{1E21D670-A8D4-44BB-ACF1-FD58EB5417F4}"/>
              </a:ext>
            </a:extLst>
          </p:cNvPr>
          <p:cNvSpPr>
            <a:spLocks/>
          </p:cNvSpPr>
          <p:nvPr/>
        </p:nvSpPr>
        <p:spPr bwMode="auto">
          <a:xfrm>
            <a:off x="9999663" y="49133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4" name="bk object 268">
            <a:extLst>
              <a:ext uri="{FF2B5EF4-FFF2-40B4-BE49-F238E27FC236}">
                <a16:creationId xmlns:a16="http://schemas.microsoft.com/office/drawing/2014/main" id="{153C1444-5375-4688-938D-50A384B4105D}"/>
              </a:ext>
            </a:extLst>
          </p:cNvPr>
          <p:cNvSpPr>
            <a:spLocks/>
          </p:cNvSpPr>
          <p:nvPr/>
        </p:nvSpPr>
        <p:spPr bwMode="auto">
          <a:xfrm>
            <a:off x="10439400" y="472440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5" name="bk object 269">
            <a:extLst>
              <a:ext uri="{FF2B5EF4-FFF2-40B4-BE49-F238E27FC236}">
                <a16:creationId xmlns:a16="http://schemas.microsoft.com/office/drawing/2014/main" id="{C2805324-6F0B-4AD6-B75E-84B527302088}"/>
              </a:ext>
            </a:extLst>
          </p:cNvPr>
          <p:cNvSpPr>
            <a:spLocks/>
          </p:cNvSpPr>
          <p:nvPr/>
        </p:nvSpPr>
        <p:spPr bwMode="auto">
          <a:xfrm>
            <a:off x="10863263" y="449580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6" name="bk object 270">
            <a:extLst>
              <a:ext uri="{FF2B5EF4-FFF2-40B4-BE49-F238E27FC236}">
                <a16:creationId xmlns:a16="http://schemas.microsoft.com/office/drawing/2014/main" id="{0965969F-801A-4AE0-958C-CEC11F389CB2}"/>
              </a:ext>
            </a:extLst>
          </p:cNvPr>
          <p:cNvSpPr>
            <a:spLocks/>
          </p:cNvSpPr>
          <p:nvPr/>
        </p:nvSpPr>
        <p:spPr bwMode="auto">
          <a:xfrm>
            <a:off x="11263313" y="42227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7" name="bk object 271">
            <a:extLst>
              <a:ext uri="{FF2B5EF4-FFF2-40B4-BE49-F238E27FC236}">
                <a16:creationId xmlns:a16="http://schemas.microsoft.com/office/drawing/2014/main" id="{2784B172-F0F1-4E99-942B-DEBCEAF2E1D6}"/>
              </a:ext>
            </a:extLst>
          </p:cNvPr>
          <p:cNvSpPr>
            <a:spLocks/>
          </p:cNvSpPr>
          <p:nvPr/>
        </p:nvSpPr>
        <p:spPr bwMode="auto">
          <a:xfrm>
            <a:off x="11637963" y="3898900"/>
            <a:ext cx="34925"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8" name="bk object 272">
            <a:extLst>
              <a:ext uri="{FF2B5EF4-FFF2-40B4-BE49-F238E27FC236}">
                <a16:creationId xmlns:a16="http://schemas.microsoft.com/office/drawing/2014/main" id="{12784300-59BE-41EF-BA1A-20065B061C76}"/>
              </a:ext>
            </a:extLst>
          </p:cNvPr>
          <p:cNvSpPr>
            <a:spLocks/>
          </p:cNvSpPr>
          <p:nvPr/>
        </p:nvSpPr>
        <p:spPr bwMode="auto">
          <a:xfrm>
            <a:off x="11982450" y="3517900"/>
            <a:ext cx="33338" cy="36513"/>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59" name="bk object 273">
            <a:extLst>
              <a:ext uri="{FF2B5EF4-FFF2-40B4-BE49-F238E27FC236}">
                <a16:creationId xmlns:a16="http://schemas.microsoft.com/office/drawing/2014/main" id="{167E7B71-DDAE-4EC3-8F93-D15A85E8631A}"/>
              </a:ext>
            </a:extLst>
          </p:cNvPr>
          <p:cNvSpPr>
            <a:spLocks/>
          </p:cNvSpPr>
          <p:nvPr/>
        </p:nvSpPr>
        <p:spPr bwMode="auto">
          <a:xfrm>
            <a:off x="1341438" y="3582988"/>
            <a:ext cx="36512" cy="34925"/>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2" y="0"/>
                </a:moveTo>
                <a:lnTo>
                  <a:pt x="20046" y="1223"/>
                </a:lnTo>
                <a:lnTo>
                  <a:pt x="10361"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0" name="bk object 274">
            <a:extLst>
              <a:ext uri="{FF2B5EF4-FFF2-40B4-BE49-F238E27FC236}">
                <a16:creationId xmlns:a16="http://schemas.microsoft.com/office/drawing/2014/main" id="{790523B8-8E03-4174-8517-FDACFDA975C0}"/>
              </a:ext>
            </a:extLst>
          </p:cNvPr>
          <p:cNvSpPr>
            <a:spLocks/>
          </p:cNvSpPr>
          <p:nvPr/>
        </p:nvSpPr>
        <p:spPr bwMode="auto">
          <a:xfrm>
            <a:off x="1566863" y="3678238"/>
            <a:ext cx="34925" cy="36512"/>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1" name="bk object 275">
            <a:extLst>
              <a:ext uri="{FF2B5EF4-FFF2-40B4-BE49-F238E27FC236}">
                <a16:creationId xmlns:a16="http://schemas.microsoft.com/office/drawing/2014/main" id="{2BBC5FE0-3344-448C-ABFF-4B519C248B14}"/>
              </a:ext>
            </a:extLst>
          </p:cNvPr>
          <p:cNvSpPr>
            <a:spLocks/>
          </p:cNvSpPr>
          <p:nvPr/>
        </p:nvSpPr>
        <p:spPr bwMode="auto">
          <a:xfrm>
            <a:off x="1822450" y="3790950"/>
            <a:ext cx="33338" cy="33338"/>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2" name="bk object 276">
            <a:extLst>
              <a:ext uri="{FF2B5EF4-FFF2-40B4-BE49-F238E27FC236}">
                <a16:creationId xmlns:a16="http://schemas.microsoft.com/office/drawing/2014/main" id="{4E7983E2-5695-4414-9C42-75004FE84CF3}"/>
              </a:ext>
            </a:extLst>
          </p:cNvPr>
          <p:cNvSpPr>
            <a:spLocks/>
          </p:cNvSpPr>
          <p:nvPr/>
        </p:nvSpPr>
        <p:spPr bwMode="auto">
          <a:xfrm>
            <a:off x="2106613" y="3916363"/>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3" name="bk object 277">
            <a:extLst>
              <a:ext uri="{FF2B5EF4-FFF2-40B4-BE49-F238E27FC236}">
                <a16:creationId xmlns:a16="http://schemas.microsoft.com/office/drawing/2014/main" id="{8C023FE4-5ABD-46EF-91B4-25342EFC86AA}"/>
              </a:ext>
            </a:extLst>
          </p:cNvPr>
          <p:cNvSpPr>
            <a:spLocks/>
          </p:cNvSpPr>
          <p:nvPr/>
        </p:nvSpPr>
        <p:spPr bwMode="auto">
          <a:xfrm>
            <a:off x="2419350" y="4052888"/>
            <a:ext cx="33338"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4" name="bk object 278">
            <a:extLst>
              <a:ext uri="{FF2B5EF4-FFF2-40B4-BE49-F238E27FC236}">
                <a16:creationId xmlns:a16="http://schemas.microsoft.com/office/drawing/2014/main" id="{A61E72D9-DE0E-4148-9F72-1CD117E01586}"/>
              </a:ext>
            </a:extLst>
          </p:cNvPr>
          <p:cNvSpPr>
            <a:spLocks/>
          </p:cNvSpPr>
          <p:nvPr/>
        </p:nvSpPr>
        <p:spPr bwMode="auto">
          <a:xfrm>
            <a:off x="2760663" y="4197350"/>
            <a:ext cx="33337"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5" name="bk object 279">
            <a:extLst>
              <a:ext uri="{FF2B5EF4-FFF2-40B4-BE49-F238E27FC236}">
                <a16:creationId xmlns:a16="http://schemas.microsoft.com/office/drawing/2014/main" id="{DD2BEF17-D196-4A9E-9241-ABF2078B9D8C}"/>
              </a:ext>
            </a:extLst>
          </p:cNvPr>
          <p:cNvSpPr>
            <a:spLocks/>
          </p:cNvSpPr>
          <p:nvPr/>
        </p:nvSpPr>
        <p:spPr bwMode="auto">
          <a:xfrm>
            <a:off x="3128963" y="4348163"/>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6" name="bk object 280">
            <a:extLst>
              <a:ext uri="{FF2B5EF4-FFF2-40B4-BE49-F238E27FC236}">
                <a16:creationId xmlns:a16="http://schemas.microsoft.com/office/drawing/2014/main" id="{FD2B0F94-E0DD-40B7-AAF7-9D07B0C6DC35}"/>
              </a:ext>
            </a:extLst>
          </p:cNvPr>
          <p:cNvSpPr>
            <a:spLocks/>
          </p:cNvSpPr>
          <p:nvPr/>
        </p:nvSpPr>
        <p:spPr bwMode="auto">
          <a:xfrm>
            <a:off x="3522663" y="4500563"/>
            <a:ext cx="34925" cy="33337"/>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7" name="bk object 281">
            <a:extLst>
              <a:ext uri="{FF2B5EF4-FFF2-40B4-BE49-F238E27FC236}">
                <a16:creationId xmlns:a16="http://schemas.microsoft.com/office/drawing/2014/main" id="{3FEE7BF7-14D3-4258-9682-1376AE0DE0B4}"/>
              </a:ext>
            </a:extLst>
          </p:cNvPr>
          <p:cNvSpPr>
            <a:spLocks/>
          </p:cNvSpPr>
          <p:nvPr/>
        </p:nvSpPr>
        <p:spPr bwMode="auto">
          <a:xfrm>
            <a:off x="3941763" y="46497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8" name="bk object 282">
            <a:extLst>
              <a:ext uri="{FF2B5EF4-FFF2-40B4-BE49-F238E27FC236}">
                <a16:creationId xmlns:a16="http://schemas.microsoft.com/office/drawing/2014/main" id="{E42E1256-971D-4514-B0BF-AA76C3558EC2}"/>
              </a:ext>
            </a:extLst>
          </p:cNvPr>
          <p:cNvSpPr>
            <a:spLocks/>
          </p:cNvSpPr>
          <p:nvPr/>
        </p:nvSpPr>
        <p:spPr bwMode="auto">
          <a:xfrm>
            <a:off x="4383088" y="47990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69" name="bk object 283">
            <a:extLst>
              <a:ext uri="{FF2B5EF4-FFF2-40B4-BE49-F238E27FC236}">
                <a16:creationId xmlns:a16="http://schemas.microsoft.com/office/drawing/2014/main" id="{514C9848-5AA0-43FF-B044-F206F4FA7C4F}"/>
              </a:ext>
            </a:extLst>
          </p:cNvPr>
          <p:cNvSpPr>
            <a:spLocks/>
          </p:cNvSpPr>
          <p:nvPr/>
        </p:nvSpPr>
        <p:spPr bwMode="auto">
          <a:xfrm>
            <a:off x="4849813" y="49355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0" name="bk object 284">
            <a:extLst>
              <a:ext uri="{FF2B5EF4-FFF2-40B4-BE49-F238E27FC236}">
                <a16:creationId xmlns:a16="http://schemas.microsoft.com/office/drawing/2014/main" id="{71197127-F50A-4AA8-926E-892357EE9640}"/>
              </a:ext>
            </a:extLst>
          </p:cNvPr>
          <p:cNvSpPr>
            <a:spLocks/>
          </p:cNvSpPr>
          <p:nvPr/>
        </p:nvSpPr>
        <p:spPr bwMode="auto">
          <a:xfrm>
            <a:off x="5329238" y="50657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1" name="bk object 285">
            <a:extLst>
              <a:ext uri="{FF2B5EF4-FFF2-40B4-BE49-F238E27FC236}">
                <a16:creationId xmlns:a16="http://schemas.microsoft.com/office/drawing/2014/main" id="{3E478A92-630A-480D-B889-68FB9317D29E}"/>
              </a:ext>
            </a:extLst>
          </p:cNvPr>
          <p:cNvSpPr>
            <a:spLocks/>
          </p:cNvSpPr>
          <p:nvPr/>
        </p:nvSpPr>
        <p:spPr bwMode="auto">
          <a:xfrm>
            <a:off x="5827713" y="51768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2" name="bk object 286">
            <a:extLst>
              <a:ext uri="{FF2B5EF4-FFF2-40B4-BE49-F238E27FC236}">
                <a16:creationId xmlns:a16="http://schemas.microsoft.com/office/drawing/2014/main" id="{639AB6E0-E275-45ED-A405-1809FAB4AAD8}"/>
              </a:ext>
            </a:extLst>
          </p:cNvPr>
          <p:cNvSpPr>
            <a:spLocks/>
          </p:cNvSpPr>
          <p:nvPr/>
        </p:nvSpPr>
        <p:spPr bwMode="auto">
          <a:xfrm>
            <a:off x="6337300" y="52720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3" name="bk object 287">
            <a:extLst>
              <a:ext uri="{FF2B5EF4-FFF2-40B4-BE49-F238E27FC236}">
                <a16:creationId xmlns:a16="http://schemas.microsoft.com/office/drawing/2014/main" id="{2C702F5A-A48C-4A09-9C1F-4CE895BFA21D}"/>
              </a:ext>
            </a:extLst>
          </p:cNvPr>
          <p:cNvSpPr>
            <a:spLocks/>
          </p:cNvSpPr>
          <p:nvPr/>
        </p:nvSpPr>
        <p:spPr bwMode="auto">
          <a:xfrm>
            <a:off x="6851650" y="53419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4" name="bk object 288">
            <a:extLst>
              <a:ext uri="{FF2B5EF4-FFF2-40B4-BE49-F238E27FC236}">
                <a16:creationId xmlns:a16="http://schemas.microsoft.com/office/drawing/2014/main" id="{D2120650-AF50-4EC2-878F-3DCF233300CC}"/>
              </a:ext>
            </a:extLst>
          </p:cNvPr>
          <p:cNvSpPr>
            <a:spLocks/>
          </p:cNvSpPr>
          <p:nvPr/>
        </p:nvSpPr>
        <p:spPr bwMode="auto">
          <a:xfrm>
            <a:off x="7366000" y="53863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1"/>
                </a:lnTo>
                <a:lnTo>
                  <a:pt x="56052" y="20056"/>
                </a:lnTo>
                <a:lnTo>
                  <a:pt x="50817" y="10366"/>
                </a:lnTo>
                <a:lnTo>
                  <a:pt x="41954"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5" name="bk object 289">
            <a:extLst>
              <a:ext uri="{FF2B5EF4-FFF2-40B4-BE49-F238E27FC236}">
                <a16:creationId xmlns:a16="http://schemas.microsoft.com/office/drawing/2014/main" id="{35EE732E-4770-4323-8348-C8C881EBEBFE}"/>
              </a:ext>
            </a:extLst>
          </p:cNvPr>
          <p:cNvSpPr>
            <a:spLocks/>
          </p:cNvSpPr>
          <p:nvPr/>
        </p:nvSpPr>
        <p:spPr bwMode="auto">
          <a:xfrm>
            <a:off x="7875588" y="539908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5"/>
                </a:lnTo>
                <a:lnTo>
                  <a:pt x="10361" y="6462"/>
                </a:lnTo>
                <a:lnTo>
                  <a:pt x="3180" y="15321"/>
                </a:lnTo>
                <a:lnTo>
                  <a:pt x="0" y="26278"/>
                </a:lnTo>
                <a:lnTo>
                  <a:pt x="1222" y="37224"/>
                </a:lnTo>
                <a:lnTo>
                  <a:pt x="6458" y="46912"/>
                </a:lnTo>
                <a:lnTo>
                  <a:pt x="15316" y="54094"/>
                </a:lnTo>
                <a:lnTo>
                  <a:pt x="26278" y="57279"/>
                </a:lnTo>
                <a:lnTo>
                  <a:pt x="37224" y="56055"/>
                </a:lnTo>
                <a:lnTo>
                  <a:pt x="46909" y="50814"/>
                </a:lnTo>
                <a:lnTo>
                  <a:pt x="54090" y="41948"/>
                </a:lnTo>
                <a:lnTo>
                  <a:pt x="57272" y="30997"/>
                </a:lnTo>
                <a:lnTo>
                  <a:pt x="56052" y="20052"/>
                </a:lnTo>
                <a:lnTo>
                  <a:pt x="50817" y="10362"/>
                </a:lnTo>
                <a:lnTo>
                  <a:pt x="41954" y="3174"/>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6" name="bk object 290">
            <a:extLst>
              <a:ext uri="{FF2B5EF4-FFF2-40B4-BE49-F238E27FC236}">
                <a16:creationId xmlns:a16="http://schemas.microsoft.com/office/drawing/2014/main" id="{86894045-89A3-4561-9470-BECAF35AA4F8}"/>
              </a:ext>
            </a:extLst>
          </p:cNvPr>
          <p:cNvSpPr>
            <a:spLocks/>
          </p:cNvSpPr>
          <p:nvPr/>
        </p:nvSpPr>
        <p:spPr bwMode="auto">
          <a:xfrm>
            <a:off x="8380413" y="53784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7" name="bk object 291">
            <a:extLst>
              <a:ext uri="{FF2B5EF4-FFF2-40B4-BE49-F238E27FC236}">
                <a16:creationId xmlns:a16="http://schemas.microsoft.com/office/drawing/2014/main" id="{14EC8A81-84E5-41DB-B5DC-AE5FA2759701}"/>
              </a:ext>
            </a:extLst>
          </p:cNvPr>
          <p:cNvSpPr>
            <a:spLocks/>
          </p:cNvSpPr>
          <p:nvPr/>
        </p:nvSpPr>
        <p:spPr bwMode="auto">
          <a:xfrm>
            <a:off x="8872538" y="532606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7"/>
                </a:lnTo>
                <a:lnTo>
                  <a:pt x="56053" y="20050"/>
                </a:lnTo>
                <a:lnTo>
                  <a:pt x="50818"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8" name="bk object 292">
            <a:extLst>
              <a:ext uri="{FF2B5EF4-FFF2-40B4-BE49-F238E27FC236}">
                <a16:creationId xmlns:a16="http://schemas.microsoft.com/office/drawing/2014/main" id="{C4EF2697-BCEB-4FCA-858F-2B5F673BAA56}"/>
              </a:ext>
            </a:extLst>
          </p:cNvPr>
          <p:cNvSpPr>
            <a:spLocks/>
          </p:cNvSpPr>
          <p:nvPr/>
        </p:nvSpPr>
        <p:spPr bwMode="auto">
          <a:xfrm>
            <a:off x="9353550" y="52371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79" name="bk object 293">
            <a:extLst>
              <a:ext uri="{FF2B5EF4-FFF2-40B4-BE49-F238E27FC236}">
                <a16:creationId xmlns:a16="http://schemas.microsoft.com/office/drawing/2014/main" id="{F1EEB4C9-75D2-4155-B4FE-A6C16556E2BE}"/>
              </a:ext>
            </a:extLst>
          </p:cNvPr>
          <p:cNvSpPr>
            <a:spLocks/>
          </p:cNvSpPr>
          <p:nvPr/>
        </p:nvSpPr>
        <p:spPr bwMode="auto">
          <a:xfrm>
            <a:off x="9821863" y="51133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0" name="bk object 294">
            <a:extLst>
              <a:ext uri="{FF2B5EF4-FFF2-40B4-BE49-F238E27FC236}">
                <a16:creationId xmlns:a16="http://schemas.microsoft.com/office/drawing/2014/main" id="{50BFC02E-8166-4F7C-8579-3CD8AD818CDD}"/>
              </a:ext>
            </a:extLst>
          </p:cNvPr>
          <p:cNvSpPr>
            <a:spLocks/>
          </p:cNvSpPr>
          <p:nvPr/>
        </p:nvSpPr>
        <p:spPr bwMode="auto">
          <a:xfrm>
            <a:off x="10274300" y="49545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1" name="bk object 295">
            <a:extLst>
              <a:ext uri="{FF2B5EF4-FFF2-40B4-BE49-F238E27FC236}">
                <a16:creationId xmlns:a16="http://schemas.microsoft.com/office/drawing/2014/main" id="{CDB0A7E7-0BB8-4BF6-B4F9-6F84016777BC}"/>
              </a:ext>
            </a:extLst>
          </p:cNvPr>
          <p:cNvSpPr>
            <a:spLocks/>
          </p:cNvSpPr>
          <p:nvPr/>
        </p:nvSpPr>
        <p:spPr bwMode="auto">
          <a:xfrm>
            <a:off x="10710863" y="47609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2" name="bk object 296">
            <a:extLst>
              <a:ext uri="{FF2B5EF4-FFF2-40B4-BE49-F238E27FC236}">
                <a16:creationId xmlns:a16="http://schemas.microsoft.com/office/drawing/2014/main" id="{9569CD4C-890B-4229-93DF-0A322AF600BF}"/>
              </a:ext>
            </a:extLst>
          </p:cNvPr>
          <p:cNvSpPr>
            <a:spLocks/>
          </p:cNvSpPr>
          <p:nvPr/>
        </p:nvSpPr>
        <p:spPr bwMode="auto">
          <a:xfrm>
            <a:off x="11131550" y="45227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3" name="bk object 297">
            <a:extLst>
              <a:ext uri="{FF2B5EF4-FFF2-40B4-BE49-F238E27FC236}">
                <a16:creationId xmlns:a16="http://schemas.microsoft.com/office/drawing/2014/main" id="{D88DABC8-7C75-4AB1-BAA6-074D07266935}"/>
              </a:ext>
            </a:extLst>
          </p:cNvPr>
          <p:cNvSpPr>
            <a:spLocks/>
          </p:cNvSpPr>
          <p:nvPr/>
        </p:nvSpPr>
        <p:spPr bwMode="auto">
          <a:xfrm>
            <a:off x="11531600" y="424021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4" name="bk object 298">
            <a:extLst>
              <a:ext uri="{FF2B5EF4-FFF2-40B4-BE49-F238E27FC236}">
                <a16:creationId xmlns:a16="http://schemas.microsoft.com/office/drawing/2014/main" id="{B96F82E8-5C45-4A0E-BCB0-5523AAB22F64}"/>
              </a:ext>
            </a:extLst>
          </p:cNvPr>
          <p:cNvSpPr>
            <a:spLocks/>
          </p:cNvSpPr>
          <p:nvPr/>
        </p:nvSpPr>
        <p:spPr bwMode="auto">
          <a:xfrm>
            <a:off x="11911013" y="3903663"/>
            <a:ext cx="33337" cy="34925"/>
          </a:xfrm>
          <a:custGeom>
            <a:avLst/>
            <a:gdLst>
              <a:gd name="T0" fmla="*/ 0 w 57784"/>
              <a:gd name="T1" fmla="*/ 0 h 57785"/>
              <a:gd name="T2" fmla="*/ 0 w 57784"/>
              <a:gd name="T3" fmla="*/ 0 h 57785"/>
              <a:gd name="T4" fmla="*/ 0 w 57784"/>
              <a:gd name="T5" fmla="*/ 0 h 57785"/>
              <a:gd name="T6" fmla="*/ 0 w 57784"/>
              <a:gd name="T7" fmla="*/ 0 h 57785"/>
              <a:gd name="T8" fmla="*/ 0 w 57784"/>
              <a:gd name="T9" fmla="*/ 0 h 57785"/>
              <a:gd name="T10" fmla="*/ 0 w 57784"/>
              <a:gd name="T11" fmla="*/ 0 h 57785"/>
              <a:gd name="T12" fmla="*/ 0 w 57784"/>
              <a:gd name="T13" fmla="*/ 0 h 57785"/>
              <a:gd name="T14" fmla="*/ 0 w 57784"/>
              <a:gd name="T15" fmla="*/ 0 h 57785"/>
              <a:gd name="T16" fmla="*/ 0 w 57784"/>
              <a:gd name="T17" fmla="*/ 0 h 57785"/>
              <a:gd name="T18" fmla="*/ 0 w 57784"/>
              <a:gd name="T19" fmla="*/ 0 h 57785"/>
              <a:gd name="T20" fmla="*/ 0 w 57784"/>
              <a:gd name="T21" fmla="*/ 0 h 57785"/>
              <a:gd name="T22" fmla="*/ 0 w 57784"/>
              <a:gd name="T23" fmla="*/ 0 h 57785"/>
              <a:gd name="T24" fmla="*/ 0 w 57784"/>
              <a:gd name="T25" fmla="*/ 0 h 57785"/>
              <a:gd name="T26" fmla="*/ 0 w 57784"/>
              <a:gd name="T27" fmla="*/ 0 h 57785"/>
              <a:gd name="T28" fmla="*/ 0 w 57784"/>
              <a:gd name="T29" fmla="*/ 0 h 57785"/>
              <a:gd name="T30" fmla="*/ 0 w 57784"/>
              <a:gd name="T31" fmla="*/ 0 h 57785"/>
              <a:gd name="T32" fmla="*/ 0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5" name="bk object 299">
            <a:extLst>
              <a:ext uri="{FF2B5EF4-FFF2-40B4-BE49-F238E27FC236}">
                <a16:creationId xmlns:a16="http://schemas.microsoft.com/office/drawing/2014/main" id="{EFF2B9ED-6433-4094-8DA0-ED04A6AD4490}"/>
              </a:ext>
            </a:extLst>
          </p:cNvPr>
          <p:cNvSpPr>
            <a:spLocks/>
          </p:cNvSpPr>
          <p:nvPr/>
        </p:nvSpPr>
        <p:spPr bwMode="auto">
          <a:xfrm>
            <a:off x="1752600" y="3833813"/>
            <a:ext cx="36513" cy="33337"/>
          </a:xfrm>
          <a:custGeom>
            <a:avLst/>
            <a:gdLst>
              <a:gd name="T0" fmla="*/ 0 w 57785"/>
              <a:gd name="T1" fmla="*/ 0 h 57785"/>
              <a:gd name="T2" fmla="*/ 0 w 57785"/>
              <a:gd name="T3" fmla="*/ 0 h 57785"/>
              <a:gd name="T4" fmla="*/ 0 w 57785"/>
              <a:gd name="T5" fmla="*/ 0 h 57785"/>
              <a:gd name="T6" fmla="*/ 0 w 57785"/>
              <a:gd name="T7" fmla="*/ 0 h 57785"/>
              <a:gd name="T8" fmla="*/ 0 w 57785"/>
              <a:gd name="T9" fmla="*/ 0 h 57785"/>
              <a:gd name="T10" fmla="*/ 0 w 57785"/>
              <a:gd name="T11" fmla="*/ 0 h 57785"/>
              <a:gd name="T12" fmla="*/ 0 w 57785"/>
              <a:gd name="T13" fmla="*/ 0 h 57785"/>
              <a:gd name="T14" fmla="*/ 0 w 57785"/>
              <a:gd name="T15" fmla="*/ 0 h 57785"/>
              <a:gd name="T16" fmla="*/ 0 w 57785"/>
              <a:gd name="T17" fmla="*/ 0 h 57785"/>
              <a:gd name="T18" fmla="*/ 0 w 57785"/>
              <a:gd name="T19" fmla="*/ 0 h 57785"/>
              <a:gd name="T20" fmla="*/ 0 w 57785"/>
              <a:gd name="T21" fmla="*/ 0 h 57785"/>
              <a:gd name="T22" fmla="*/ 0 w 57785"/>
              <a:gd name="T23" fmla="*/ 0 h 57785"/>
              <a:gd name="T24" fmla="*/ 0 w 57785"/>
              <a:gd name="T25" fmla="*/ 0 h 57785"/>
              <a:gd name="T26" fmla="*/ 0 w 57785"/>
              <a:gd name="T27" fmla="*/ 0 h 57785"/>
              <a:gd name="T28" fmla="*/ 0 w 57785"/>
              <a:gd name="T29" fmla="*/ 0 h 57785"/>
              <a:gd name="T30" fmla="*/ 0 w 57785"/>
              <a:gd name="T31" fmla="*/ 0 h 57785"/>
              <a:gd name="T32" fmla="*/ 0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6" name="bk object 300">
            <a:extLst>
              <a:ext uri="{FF2B5EF4-FFF2-40B4-BE49-F238E27FC236}">
                <a16:creationId xmlns:a16="http://schemas.microsoft.com/office/drawing/2014/main" id="{97BBC047-E7BC-4468-947E-85A96C3E2F7E}"/>
              </a:ext>
            </a:extLst>
          </p:cNvPr>
          <p:cNvSpPr>
            <a:spLocks/>
          </p:cNvSpPr>
          <p:nvPr/>
        </p:nvSpPr>
        <p:spPr bwMode="auto">
          <a:xfrm>
            <a:off x="1976438" y="3925888"/>
            <a:ext cx="34925"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7" name="bk object 301">
            <a:extLst>
              <a:ext uri="{FF2B5EF4-FFF2-40B4-BE49-F238E27FC236}">
                <a16:creationId xmlns:a16="http://schemas.microsoft.com/office/drawing/2014/main" id="{A80D4FCC-95F3-4E0E-B3AC-0089AF0B1D8D}"/>
              </a:ext>
            </a:extLst>
          </p:cNvPr>
          <p:cNvSpPr>
            <a:spLocks/>
          </p:cNvSpPr>
          <p:nvPr/>
        </p:nvSpPr>
        <p:spPr bwMode="auto">
          <a:xfrm>
            <a:off x="2230438" y="4037013"/>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8" name="bk object 302">
            <a:extLst>
              <a:ext uri="{FF2B5EF4-FFF2-40B4-BE49-F238E27FC236}">
                <a16:creationId xmlns:a16="http://schemas.microsoft.com/office/drawing/2014/main" id="{18D27FFA-CB29-401D-9A9C-AB90BCA5A587}"/>
              </a:ext>
            </a:extLst>
          </p:cNvPr>
          <p:cNvSpPr>
            <a:spLocks/>
          </p:cNvSpPr>
          <p:nvPr/>
        </p:nvSpPr>
        <p:spPr bwMode="auto">
          <a:xfrm>
            <a:off x="2513013" y="4159250"/>
            <a:ext cx="34925"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89" name="bk object 303">
            <a:extLst>
              <a:ext uri="{FF2B5EF4-FFF2-40B4-BE49-F238E27FC236}">
                <a16:creationId xmlns:a16="http://schemas.microsoft.com/office/drawing/2014/main" id="{26EAADD1-CC08-4E74-8AA2-7D7E8BF1EEC0}"/>
              </a:ext>
            </a:extLst>
          </p:cNvPr>
          <p:cNvSpPr>
            <a:spLocks/>
          </p:cNvSpPr>
          <p:nvPr/>
        </p:nvSpPr>
        <p:spPr bwMode="auto">
          <a:xfrm>
            <a:off x="2825750" y="4291013"/>
            <a:ext cx="36513"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0" name="bk object 304">
            <a:extLst>
              <a:ext uri="{FF2B5EF4-FFF2-40B4-BE49-F238E27FC236}">
                <a16:creationId xmlns:a16="http://schemas.microsoft.com/office/drawing/2014/main" id="{D02AFFC6-4CC7-4722-9CF5-B0BE7CB505F0}"/>
              </a:ext>
            </a:extLst>
          </p:cNvPr>
          <p:cNvSpPr>
            <a:spLocks/>
          </p:cNvSpPr>
          <p:nvPr/>
        </p:nvSpPr>
        <p:spPr bwMode="auto">
          <a:xfrm>
            <a:off x="3167063" y="4430713"/>
            <a:ext cx="33337" cy="33337"/>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1" name="bk object 305">
            <a:extLst>
              <a:ext uri="{FF2B5EF4-FFF2-40B4-BE49-F238E27FC236}">
                <a16:creationId xmlns:a16="http://schemas.microsoft.com/office/drawing/2014/main" id="{2C6355EA-21BD-41E2-B583-4EBE3F9EDC1D}"/>
              </a:ext>
            </a:extLst>
          </p:cNvPr>
          <p:cNvSpPr>
            <a:spLocks/>
          </p:cNvSpPr>
          <p:nvPr/>
        </p:nvSpPr>
        <p:spPr bwMode="auto">
          <a:xfrm>
            <a:off x="3532188" y="457200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2" name="bk object 306">
            <a:extLst>
              <a:ext uri="{FF2B5EF4-FFF2-40B4-BE49-F238E27FC236}">
                <a16:creationId xmlns:a16="http://schemas.microsoft.com/office/drawing/2014/main" id="{E339C30C-0780-4C92-B389-18626E1967EA}"/>
              </a:ext>
            </a:extLst>
          </p:cNvPr>
          <p:cNvSpPr>
            <a:spLocks/>
          </p:cNvSpPr>
          <p:nvPr/>
        </p:nvSpPr>
        <p:spPr bwMode="auto">
          <a:xfrm>
            <a:off x="3924300" y="47132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3" name="bk object 307">
            <a:extLst>
              <a:ext uri="{FF2B5EF4-FFF2-40B4-BE49-F238E27FC236}">
                <a16:creationId xmlns:a16="http://schemas.microsoft.com/office/drawing/2014/main" id="{293641D0-6D46-4ABA-8C7A-7F472E87E3BB}"/>
              </a:ext>
            </a:extLst>
          </p:cNvPr>
          <p:cNvSpPr>
            <a:spLocks/>
          </p:cNvSpPr>
          <p:nvPr/>
        </p:nvSpPr>
        <p:spPr bwMode="auto">
          <a:xfrm>
            <a:off x="4341813" y="4852988"/>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4" name="bk object 308">
            <a:extLst>
              <a:ext uri="{FF2B5EF4-FFF2-40B4-BE49-F238E27FC236}">
                <a16:creationId xmlns:a16="http://schemas.microsoft.com/office/drawing/2014/main" id="{37E4E0AD-558D-406C-9927-C4945D9E6071}"/>
              </a:ext>
            </a:extLst>
          </p:cNvPr>
          <p:cNvSpPr>
            <a:spLocks/>
          </p:cNvSpPr>
          <p:nvPr/>
        </p:nvSpPr>
        <p:spPr bwMode="auto">
          <a:xfrm>
            <a:off x="4776788" y="49863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2"/>
                </a:lnTo>
                <a:lnTo>
                  <a:pt x="10362" y="6458"/>
                </a:lnTo>
                <a:lnTo>
                  <a:pt x="3182" y="15316"/>
                </a:lnTo>
                <a:lnTo>
                  <a:pt x="0" y="26273"/>
                </a:lnTo>
                <a:lnTo>
                  <a:pt x="1220" y="37220"/>
                </a:lnTo>
                <a:lnTo>
                  <a:pt x="6455" y="46908"/>
                </a:lnTo>
                <a:lnTo>
                  <a:pt x="15318" y="54090"/>
                </a:lnTo>
                <a:lnTo>
                  <a:pt x="26279" y="57275"/>
                </a:lnTo>
                <a:lnTo>
                  <a:pt x="37225" y="56050"/>
                </a:lnTo>
                <a:lnTo>
                  <a:pt x="46911" y="50809"/>
                </a:lnTo>
                <a:lnTo>
                  <a:pt x="54091" y="41944"/>
                </a:lnTo>
                <a:lnTo>
                  <a:pt x="57274" y="30992"/>
                </a:lnTo>
                <a:lnTo>
                  <a:pt x="56053" y="20049"/>
                </a:lnTo>
                <a:lnTo>
                  <a:pt x="50818"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5" name="bk object 309">
            <a:extLst>
              <a:ext uri="{FF2B5EF4-FFF2-40B4-BE49-F238E27FC236}">
                <a16:creationId xmlns:a16="http://schemas.microsoft.com/office/drawing/2014/main" id="{0814D0BC-9703-48D0-9A5B-737CDBA98AF0}"/>
              </a:ext>
            </a:extLst>
          </p:cNvPr>
          <p:cNvSpPr>
            <a:spLocks/>
          </p:cNvSpPr>
          <p:nvPr/>
        </p:nvSpPr>
        <p:spPr bwMode="auto">
          <a:xfrm>
            <a:off x="5233988" y="51117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6" name="bk object 310">
            <a:extLst>
              <a:ext uri="{FF2B5EF4-FFF2-40B4-BE49-F238E27FC236}">
                <a16:creationId xmlns:a16="http://schemas.microsoft.com/office/drawing/2014/main" id="{FB660449-B4E2-4BBE-A040-AF8D40EB3E36}"/>
              </a:ext>
            </a:extLst>
          </p:cNvPr>
          <p:cNvSpPr>
            <a:spLocks/>
          </p:cNvSpPr>
          <p:nvPr/>
        </p:nvSpPr>
        <p:spPr bwMode="auto">
          <a:xfrm>
            <a:off x="5707063" y="52244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7" name="bk object 311">
            <a:extLst>
              <a:ext uri="{FF2B5EF4-FFF2-40B4-BE49-F238E27FC236}">
                <a16:creationId xmlns:a16="http://schemas.microsoft.com/office/drawing/2014/main" id="{9E35F73E-ECDE-47A0-8A72-264BE2A03A97}"/>
              </a:ext>
            </a:extLst>
          </p:cNvPr>
          <p:cNvSpPr>
            <a:spLocks/>
          </p:cNvSpPr>
          <p:nvPr/>
        </p:nvSpPr>
        <p:spPr bwMode="auto">
          <a:xfrm>
            <a:off x="6192838" y="53213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8" name="bk object 312">
            <a:extLst>
              <a:ext uri="{FF2B5EF4-FFF2-40B4-BE49-F238E27FC236}">
                <a16:creationId xmlns:a16="http://schemas.microsoft.com/office/drawing/2014/main" id="{7CC682BB-2029-4FEB-B419-88FB1D3BD4D4}"/>
              </a:ext>
            </a:extLst>
          </p:cNvPr>
          <p:cNvSpPr>
            <a:spLocks/>
          </p:cNvSpPr>
          <p:nvPr/>
        </p:nvSpPr>
        <p:spPr bwMode="auto">
          <a:xfrm>
            <a:off x="6688138" y="53990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299" name="bk object 313">
            <a:extLst>
              <a:ext uri="{FF2B5EF4-FFF2-40B4-BE49-F238E27FC236}">
                <a16:creationId xmlns:a16="http://schemas.microsoft.com/office/drawing/2014/main" id="{72361748-DA33-4C87-A7E4-08895A3839FD}"/>
              </a:ext>
            </a:extLst>
          </p:cNvPr>
          <p:cNvSpPr>
            <a:spLocks/>
          </p:cNvSpPr>
          <p:nvPr/>
        </p:nvSpPr>
        <p:spPr bwMode="auto">
          <a:xfrm>
            <a:off x="7189788" y="54546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29" y="56057"/>
                </a:lnTo>
                <a:lnTo>
                  <a:pt x="46914"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0" name="bk object 314">
            <a:extLst>
              <a:ext uri="{FF2B5EF4-FFF2-40B4-BE49-F238E27FC236}">
                <a16:creationId xmlns:a16="http://schemas.microsoft.com/office/drawing/2014/main" id="{EC21E056-D3CD-430F-8C40-4EF1299446A7}"/>
              </a:ext>
            </a:extLst>
          </p:cNvPr>
          <p:cNvSpPr>
            <a:spLocks/>
          </p:cNvSpPr>
          <p:nvPr/>
        </p:nvSpPr>
        <p:spPr bwMode="auto">
          <a:xfrm>
            <a:off x="7691438" y="54800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1" name="bk object 315">
            <a:extLst>
              <a:ext uri="{FF2B5EF4-FFF2-40B4-BE49-F238E27FC236}">
                <a16:creationId xmlns:a16="http://schemas.microsoft.com/office/drawing/2014/main" id="{8A77CEFD-DC82-49CD-8B69-588B388B5F93}"/>
              </a:ext>
            </a:extLst>
          </p:cNvPr>
          <p:cNvSpPr>
            <a:spLocks/>
          </p:cNvSpPr>
          <p:nvPr/>
        </p:nvSpPr>
        <p:spPr bwMode="auto">
          <a:xfrm>
            <a:off x="8189913" y="54784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2" name="bk object 316">
            <a:extLst>
              <a:ext uri="{FF2B5EF4-FFF2-40B4-BE49-F238E27FC236}">
                <a16:creationId xmlns:a16="http://schemas.microsoft.com/office/drawing/2014/main" id="{8880BAC8-FC57-46DE-9608-9774625F9F2A}"/>
              </a:ext>
            </a:extLst>
          </p:cNvPr>
          <p:cNvSpPr>
            <a:spLocks/>
          </p:cNvSpPr>
          <p:nvPr/>
        </p:nvSpPr>
        <p:spPr bwMode="auto">
          <a:xfrm>
            <a:off x="8680450" y="544353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3" name="bk object 317">
            <a:extLst>
              <a:ext uri="{FF2B5EF4-FFF2-40B4-BE49-F238E27FC236}">
                <a16:creationId xmlns:a16="http://schemas.microsoft.com/office/drawing/2014/main" id="{D73CAE26-FE80-4C21-A4EB-1EBB5A93356E}"/>
              </a:ext>
            </a:extLst>
          </p:cNvPr>
          <p:cNvSpPr>
            <a:spLocks/>
          </p:cNvSpPr>
          <p:nvPr/>
        </p:nvSpPr>
        <p:spPr bwMode="auto">
          <a:xfrm>
            <a:off x="9164638" y="53768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4" name="bk object 318">
            <a:extLst>
              <a:ext uri="{FF2B5EF4-FFF2-40B4-BE49-F238E27FC236}">
                <a16:creationId xmlns:a16="http://schemas.microsoft.com/office/drawing/2014/main" id="{B6F9BFDD-BD3A-442E-9CF9-C450EF0DEDFD}"/>
              </a:ext>
            </a:extLst>
          </p:cNvPr>
          <p:cNvSpPr>
            <a:spLocks/>
          </p:cNvSpPr>
          <p:nvPr/>
        </p:nvSpPr>
        <p:spPr bwMode="auto">
          <a:xfrm>
            <a:off x="9637713" y="52768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5" name="bk object 319">
            <a:extLst>
              <a:ext uri="{FF2B5EF4-FFF2-40B4-BE49-F238E27FC236}">
                <a16:creationId xmlns:a16="http://schemas.microsoft.com/office/drawing/2014/main" id="{14076C7C-A030-4083-9B39-256031E667EC}"/>
              </a:ext>
            </a:extLst>
          </p:cNvPr>
          <p:cNvSpPr>
            <a:spLocks/>
          </p:cNvSpPr>
          <p:nvPr/>
        </p:nvSpPr>
        <p:spPr bwMode="auto">
          <a:xfrm>
            <a:off x="10096500" y="51450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6" name="bk object 320">
            <a:extLst>
              <a:ext uri="{FF2B5EF4-FFF2-40B4-BE49-F238E27FC236}">
                <a16:creationId xmlns:a16="http://schemas.microsoft.com/office/drawing/2014/main" id="{8845887A-03DD-4028-924A-BCDD323B31AB}"/>
              </a:ext>
            </a:extLst>
          </p:cNvPr>
          <p:cNvSpPr>
            <a:spLocks/>
          </p:cNvSpPr>
          <p:nvPr/>
        </p:nvSpPr>
        <p:spPr bwMode="auto">
          <a:xfrm>
            <a:off x="10545763" y="49784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7" y="1223"/>
                </a:lnTo>
                <a:lnTo>
                  <a:pt x="10362"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7" name="bk object 321">
            <a:extLst>
              <a:ext uri="{FF2B5EF4-FFF2-40B4-BE49-F238E27FC236}">
                <a16:creationId xmlns:a16="http://schemas.microsoft.com/office/drawing/2014/main" id="{C460B934-8F35-405B-B865-DCA2E463B04A}"/>
              </a:ext>
            </a:extLst>
          </p:cNvPr>
          <p:cNvSpPr>
            <a:spLocks/>
          </p:cNvSpPr>
          <p:nvPr/>
        </p:nvSpPr>
        <p:spPr bwMode="auto">
          <a:xfrm>
            <a:off x="10980738" y="47736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8" name="bk object 322">
            <a:extLst>
              <a:ext uri="{FF2B5EF4-FFF2-40B4-BE49-F238E27FC236}">
                <a16:creationId xmlns:a16="http://schemas.microsoft.com/office/drawing/2014/main" id="{F6CDF71D-F93D-403E-AF24-7B97C63A4163}"/>
              </a:ext>
            </a:extLst>
          </p:cNvPr>
          <p:cNvSpPr>
            <a:spLocks/>
          </p:cNvSpPr>
          <p:nvPr/>
        </p:nvSpPr>
        <p:spPr bwMode="auto">
          <a:xfrm>
            <a:off x="11403013" y="45259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09" name="bk object 323">
            <a:extLst>
              <a:ext uri="{FF2B5EF4-FFF2-40B4-BE49-F238E27FC236}">
                <a16:creationId xmlns:a16="http://schemas.microsoft.com/office/drawing/2014/main" id="{0A263C0F-4CD0-4A82-B016-C3FDC4A61044}"/>
              </a:ext>
            </a:extLst>
          </p:cNvPr>
          <p:cNvSpPr>
            <a:spLocks/>
          </p:cNvSpPr>
          <p:nvPr/>
        </p:nvSpPr>
        <p:spPr bwMode="auto">
          <a:xfrm>
            <a:off x="11803063" y="42306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0" name="bk object 324">
            <a:extLst>
              <a:ext uri="{FF2B5EF4-FFF2-40B4-BE49-F238E27FC236}">
                <a16:creationId xmlns:a16="http://schemas.microsoft.com/office/drawing/2014/main" id="{82061352-F788-4B9E-9D80-ACC3BE075743}"/>
              </a:ext>
            </a:extLst>
          </p:cNvPr>
          <p:cNvSpPr>
            <a:spLocks/>
          </p:cNvSpPr>
          <p:nvPr/>
        </p:nvSpPr>
        <p:spPr bwMode="auto">
          <a:xfrm>
            <a:off x="2165350" y="40782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1" name="bk object 325">
            <a:extLst>
              <a:ext uri="{FF2B5EF4-FFF2-40B4-BE49-F238E27FC236}">
                <a16:creationId xmlns:a16="http://schemas.microsoft.com/office/drawing/2014/main" id="{2F67E4E7-3E2B-41AC-A8B3-EDB12A2FE275}"/>
              </a:ext>
            </a:extLst>
          </p:cNvPr>
          <p:cNvSpPr>
            <a:spLocks/>
          </p:cNvSpPr>
          <p:nvPr/>
        </p:nvSpPr>
        <p:spPr bwMode="auto">
          <a:xfrm>
            <a:off x="2387600" y="4171950"/>
            <a:ext cx="36513"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2" name="bk object 326">
            <a:extLst>
              <a:ext uri="{FF2B5EF4-FFF2-40B4-BE49-F238E27FC236}">
                <a16:creationId xmlns:a16="http://schemas.microsoft.com/office/drawing/2014/main" id="{BEABC9D5-71DF-46C4-A00C-88E12260CEEC}"/>
              </a:ext>
            </a:extLst>
          </p:cNvPr>
          <p:cNvSpPr>
            <a:spLocks/>
          </p:cNvSpPr>
          <p:nvPr/>
        </p:nvSpPr>
        <p:spPr bwMode="auto">
          <a:xfrm>
            <a:off x="2641600" y="4275138"/>
            <a:ext cx="33338"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3" name="bk object 327">
            <a:extLst>
              <a:ext uri="{FF2B5EF4-FFF2-40B4-BE49-F238E27FC236}">
                <a16:creationId xmlns:a16="http://schemas.microsoft.com/office/drawing/2014/main" id="{85EEE6EB-69C3-4FF0-A55E-19944708E5B7}"/>
              </a:ext>
            </a:extLst>
          </p:cNvPr>
          <p:cNvSpPr>
            <a:spLocks/>
          </p:cNvSpPr>
          <p:nvPr/>
        </p:nvSpPr>
        <p:spPr bwMode="auto">
          <a:xfrm>
            <a:off x="2922588" y="4394200"/>
            <a:ext cx="36512"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0"/>
                </a:lnTo>
                <a:lnTo>
                  <a:pt x="56049" y="20053"/>
                </a:lnTo>
                <a:lnTo>
                  <a:pt x="50814" y="10362"/>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4" name="bk object 328">
            <a:extLst>
              <a:ext uri="{FF2B5EF4-FFF2-40B4-BE49-F238E27FC236}">
                <a16:creationId xmlns:a16="http://schemas.microsoft.com/office/drawing/2014/main" id="{4FCB9CE5-0C14-4A48-BFD4-AFFB24C6D26D}"/>
              </a:ext>
            </a:extLst>
          </p:cNvPr>
          <p:cNvSpPr>
            <a:spLocks/>
          </p:cNvSpPr>
          <p:nvPr/>
        </p:nvSpPr>
        <p:spPr bwMode="auto">
          <a:xfrm>
            <a:off x="3233738" y="4516438"/>
            <a:ext cx="36512"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5"/>
                </a:lnTo>
                <a:lnTo>
                  <a:pt x="37224" y="56050"/>
                </a:lnTo>
                <a:lnTo>
                  <a:pt x="46909" y="50809"/>
                </a:lnTo>
                <a:lnTo>
                  <a:pt x="54090" y="41944"/>
                </a:lnTo>
                <a:lnTo>
                  <a:pt x="57272" y="30992"/>
                </a:lnTo>
                <a:lnTo>
                  <a:pt x="56052" y="20049"/>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5" name="bk object 329">
            <a:extLst>
              <a:ext uri="{FF2B5EF4-FFF2-40B4-BE49-F238E27FC236}">
                <a16:creationId xmlns:a16="http://schemas.microsoft.com/office/drawing/2014/main" id="{CE7F53EC-9D66-4DC2-8CF6-9F299C10EE55}"/>
              </a:ext>
            </a:extLst>
          </p:cNvPr>
          <p:cNvSpPr>
            <a:spLocks/>
          </p:cNvSpPr>
          <p:nvPr/>
        </p:nvSpPr>
        <p:spPr bwMode="auto">
          <a:xfrm>
            <a:off x="3573463" y="464820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6" name="bk object 330">
            <a:extLst>
              <a:ext uri="{FF2B5EF4-FFF2-40B4-BE49-F238E27FC236}">
                <a16:creationId xmlns:a16="http://schemas.microsoft.com/office/drawing/2014/main" id="{027DBD78-3D34-4FB4-9F81-CAA0522920CD}"/>
              </a:ext>
            </a:extLst>
          </p:cNvPr>
          <p:cNvSpPr>
            <a:spLocks/>
          </p:cNvSpPr>
          <p:nvPr/>
        </p:nvSpPr>
        <p:spPr bwMode="auto">
          <a:xfrm>
            <a:off x="3937000" y="47799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7" name="bk object 331">
            <a:extLst>
              <a:ext uri="{FF2B5EF4-FFF2-40B4-BE49-F238E27FC236}">
                <a16:creationId xmlns:a16="http://schemas.microsoft.com/office/drawing/2014/main" id="{87525773-3141-4DB4-9642-82767A69416C}"/>
              </a:ext>
            </a:extLst>
          </p:cNvPr>
          <p:cNvSpPr>
            <a:spLocks/>
          </p:cNvSpPr>
          <p:nvPr/>
        </p:nvSpPr>
        <p:spPr bwMode="auto">
          <a:xfrm>
            <a:off x="4325938" y="49101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8" name="bk object 332">
            <a:extLst>
              <a:ext uri="{FF2B5EF4-FFF2-40B4-BE49-F238E27FC236}">
                <a16:creationId xmlns:a16="http://schemas.microsoft.com/office/drawing/2014/main" id="{CC126E0D-80AC-42F8-88B9-24B74F2F7149}"/>
              </a:ext>
            </a:extLst>
          </p:cNvPr>
          <p:cNvSpPr>
            <a:spLocks/>
          </p:cNvSpPr>
          <p:nvPr/>
        </p:nvSpPr>
        <p:spPr bwMode="auto">
          <a:xfrm>
            <a:off x="4735513" y="50355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19" name="bk object 333">
            <a:extLst>
              <a:ext uri="{FF2B5EF4-FFF2-40B4-BE49-F238E27FC236}">
                <a16:creationId xmlns:a16="http://schemas.microsoft.com/office/drawing/2014/main" id="{280463DC-7F2C-4153-857A-498BB64DE2E2}"/>
              </a:ext>
            </a:extLst>
          </p:cNvPr>
          <p:cNvSpPr>
            <a:spLocks/>
          </p:cNvSpPr>
          <p:nvPr/>
        </p:nvSpPr>
        <p:spPr bwMode="auto">
          <a:xfrm>
            <a:off x="5164138" y="51562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0" name="bk object 334">
            <a:extLst>
              <a:ext uri="{FF2B5EF4-FFF2-40B4-BE49-F238E27FC236}">
                <a16:creationId xmlns:a16="http://schemas.microsoft.com/office/drawing/2014/main" id="{020D559C-48D1-4132-AAC5-E0A4AAD2A313}"/>
              </a:ext>
            </a:extLst>
          </p:cNvPr>
          <p:cNvSpPr>
            <a:spLocks/>
          </p:cNvSpPr>
          <p:nvPr/>
        </p:nvSpPr>
        <p:spPr bwMode="auto">
          <a:xfrm>
            <a:off x="5613400" y="52657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1" name="bk object 335">
            <a:extLst>
              <a:ext uri="{FF2B5EF4-FFF2-40B4-BE49-F238E27FC236}">
                <a16:creationId xmlns:a16="http://schemas.microsoft.com/office/drawing/2014/main" id="{11F43EDA-80A5-4645-8310-76FC04711A2A}"/>
              </a:ext>
            </a:extLst>
          </p:cNvPr>
          <p:cNvSpPr>
            <a:spLocks/>
          </p:cNvSpPr>
          <p:nvPr/>
        </p:nvSpPr>
        <p:spPr bwMode="auto">
          <a:xfrm>
            <a:off x="6075363" y="53641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2" name="bk object 336">
            <a:extLst>
              <a:ext uri="{FF2B5EF4-FFF2-40B4-BE49-F238E27FC236}">
                <a16:creationId xmlns:a16="http://schemas.microsoft.com/office/drawing/2014/main" id="{7C2B816A-3534-49FF-9F55-D460D4FAF79F}"/>
              </a:ext>
            </a:extLst>
          </p:cNvPr>
          <p:cNvSpPr>
            <a:spLocks/>
          </p:cNvSpPr>
          <p:nvPr/>
        </p:nvSpPr>
        <p:spPr bwMode="auto">
          <a:xfrm>
            <a:off x="6548438" y="54467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3" name="bk object 337">
            <a:extLst>
              <a:ext uri="{FF2B5EF4-FFF2-40B4-BE49-F238E27FC236}">
                <a16:creationId xmlns:a16="http://schemas.microsoft.com/office/drawing/2014/main" id="{94E9254E-91F4-486A-B1E9-270E031F6950}"/>
              </a:ext>
            </a:extLst>
          </p:cNvPr>
          <p:cNvSpPr>
            <a:spLocks/>
          </p:cNvSpPr>
          <p:nvPr/>
        </p:nvSpPr>
        <p:spPr bwMode="auto">
          <a:xfrm>
            <a:off x="7034213" y="55070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4" name="bk object 338">
            <a:extLst>
              <a:ext uri="{FF2B5EF4-FFF2-40B4-BE49-F238E27FC236}">
                <a16:creationId xmlns:a16="http://schemas.microsoft.com/office/drawing/2014/main" id="{7154D562-77E3-4CE3-8065-0F3C7C61F561}"/>
              </a:ext>
            </a:extLst>
          </p:cNvPr>
          <p:cNvSpPr>
            <a:spLocks/>
          </p:cNvSpPr>
          <p:nvPr/>
        </p:nvSpPr>
        <p:spPr bwMode="auto">
          <a:xfrm>
            <a:off x="7523163" y="55451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5" name="bk object 339">
            <a:extLst>
              <a:ext uri="{FF2B5EF4-FFF2-40B4-BE49-F238E27FC236}">
                <a16:creationId xmlns:a16="http://schemas.microsoft.com/office/drawing/2014/main" id="{41E4840B-F2F8-41E1-B100-D9113BBF741D}"/>
              </a:ext>
            </a:extLst>
          </p:cNvPr>
          <p:cNvSpPr>
            <a:spLocks/>
          </p:cNvSpPr>
          <p:nvPr/>
        </p:nvSpPr>
        <p:spPr bwMode="auto">
          <a:xfrm>
            <a:off x="8012113" y="55562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6" name="bk object 340">
            <a:extLst>
              <a:ext uri="{FF2B5EF4-FFF2-40B4-BE49-F238E27FC236}">
                <a16:creationId xmlns:a16="http://schemas.microsoft.com/office/drawing/2014/main" id="{E4AA3C24-C204-4609-894D-7301F10AD310}"/>
              </a:ext>
            </a:extLst>
          </p:cNvPr>
          <p:cNvSpPr>
            <a:spLocks/>
          </p:cNvSpPr>
          <p:nvPr/>
        </p:nvSpPr>
        <p:spPr bwMode="auto">
          <a:xfrm>
            <a:off x="8497888" y="55372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7" name="bk object 341">
            <a:extLst>
              <a:ext uri="{FF2B5EF4-FFF2-40B4-BE49-F238E27FC236}">
                <a16:creationId xmlns:a16="http://schemas.microsoft.com/office/drawing/2014/main" id="{9427CDCD-870F-4B3B-B726-12CD96622AE6}"/>
              </a:ext>
            </a:extLst>
          </p:cNvPr>
          <p:cNvSpPr>
            <a:spLocks/>
          </p:cNvSpPr>
          <p:nvPr/>
        </p:nvSpPr>
        <p:spPr bwMode="auto">
          <a:xfrm>
            <a:off x="8980488" y="54911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2"/>
                </a:lnTo>
                <a:lnTo>
                  <a:pt x="10366" y="6458"/>
                </a:lnTo>
                <a:lnTo>
                  <a:pt x="3186" y="15316"/>
                </a:lnTo>
                <a:lnTo>
                  <a:pt x="0" y="26273"/>
                </a:lnTo>
                <a:lnTo>
                  <a:pt x="1220" y="37220"/>
                </a:lnTo>
                <a:lnTo>
                  <a:pt x="6458" y="46908"/>
                </a:lnTo>
                <a:lnTo>
                  <a:pt x="15322" y="54090"/>
                </a:lnTo>
                <a:lnTo>
                  <a:pt x="26279" y="57270"/>
                </a:lnTo>
                <a:lnTo>
                  <a:pt x="37226" y="56047"/>
                </a:lnTo>
                <a:lnTo>
                  <a:pt x="46914" y="50808"/>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8" name="bk object 342">
            <a:extLst>
              <a:ext uri="{FF2B5EF4-FFF2-40B4-BE49-F238E27FC236}">
                <a16:creationId xmlns:a16="http://schemas.microsoft.com/office/drawing/2014/main" id="{B3AEE8B6-11C6-4BDF-B4D1-F7BE059460D9}"/>
              </a:ext>
            </a:extLst>
          </p:cNvPr>
          <p:cNvSpPr>
            <a:spLocks/>
          </p:cNvSpPr>
          <p:nvPr/>
        </p:nvSpPr>
        <p:spPr bwMode="auto">
          <a:xfrm>
            <a:off x="9455150" y="541020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8" y="20056"/>
                </a:lnTo>
                <a:lnTo>
                  <a:pt x="50809" y="10366"/>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29" name="bk object 343">
            <a:extLst>
              <a:ext uri="{FF2B5EF4-FFF2-40B4-BE49-F238E27FC236}">
                <a16:creationId xmlns:a16="http://schemas.microsoft.com/office/drawing/2014/main" id="{65743439-5EA0-45F8-A945-1589569DA8A0}"/>
              </a:ext>
            </a:extLst>
          </p:cNvPr>
          <p:cNvSpPr>
            <a:spLocks/>
          </p:cNvSpPr>
          <p:nvPr/>
        </p:nvSpPr>
        <p:spPr bwMode="auto">
          <a:xfrm>
            <a:off x="9920288" y="530066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0" name="bk object 344">
            <a:extLst>
              <a:ext uri="{FF2B5EF4-FFF2-40B4-BE49-F238E27FC236}">
                <a16:creationId xmlns:a16="http://schemas.microsoft.com/office/drawing/2014/main" id="{D6D8E211-9A8A-4EA8-BFB1-EB1D8EBA9103}"/>
              </a:ext>
            </a:extLst>
          </p:cNvPr>
          <p:cNvSpPr>
            <a:spLocks/>
          </p:cNvSpPr>
          <p:nvPr/>
        </p:nvSpPr>
        <p:spPr bwMode="auto">
          <a:xfrm>
            <a:off x="10375900" y="51577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1" name="bk object 345">
            <a:extLst>
              <a:ext uri="{FF2B5EF4-FFF2-40B4-BE49-F238E27FC236}">
                <a16:creationId xmlns:a16="http://schemas.microsoft.com/office/drawing/2014/main" id="{55194560-9B82-408C-8CC4-D28CD7E05494}"/>
              </a:ext>
            </a:extLst>
          </p:cNvPr>
          <p:cNvSpPr>
            <a:spLocks/>
          </p:cNvSpPr>
          <p:nvPr/>
        </p:nvSpPr>
        <p:spPr bwMode="auto">
          <a:xfrm>
            <a:off x="10821988" y="49799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2" name="bk object 346">
            <a:extLst>
              <a:ext uri="{FF2B5EF4-FFF2-40B4-BE49-F238E27FC236}">
                <a16:creationId xmlns:a16="http://schemas.microsoft.com/office/drawing/2014/main" id="{16FAF182-9A0B-460E-ABEF-59BEC59230AA}"/>
              </a:ext>
            </a:extLst>
          </p:cNvPr>
          <p:cNvSpPr>
            <a:spLocks/>
          </p:cNvSpPr>
          <p:nvPr/>
        </p:nvSpPr>
        <p:spPr bwMode="auto">
          <a:xfrm>
            <a:off x="11256963" y="4767263"/>
            <a:ext cx="33337"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3" name="bk object 347">
            <a:extLst>
              <a:ext uri="{FF2B5EF4-FFF2-40B4-BE49-F238E27FC236}">
                <a16:creationId xmlns:a16="http://schemas.microsoft.com/office/drawing/2014/main" id="{9544902F-85FA-48A4-8DC3-6E0BAD9C46EA}"/>
              </a:ext>
            </a:extLst>
          </p:cNvPr>
          <p:cNvSpPr>
            <a:spLocks/>
          </p:cNvSpPr>
          <p:nvPr/>
        </p:nvSpPr>
        <p:spPr bwMode="auto">
          <a:xfrm>
            <a:off x="2584450" y="43195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4" name="bk object 348">
            <a:extLst>
              <a:ext uri="{FF2B5EF4-FFF2-40B4-BE49-F238E27FC236}">
                <a16:creationId xmlns:a16="http://schemas.microsoft.com/office/drawing/2014/main" id="{B3682F54-6483-4C29-B057-812C65533332}"/>
              </a:ext>
            </a:extLst>
          </p:cNvPr>
          <p:cNvSpPr>
            <a:spLocks/>
          </p:cNvSpPr>
          <p:nvPr/>
        </p:nvSpPr>
        <p:spPr bwMode="auto">
          <a:xfrm>
            <a:off x="2805113" y="4406900"/>
            <a:ext cx="34925"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5" name="bk object 349">
            <a:extLst>
              <a:ext uri="{FF2B5EF4-FFF2-40B4-BE49-F238E27FC236}">
                <a16:creationId xmlns:a16="http://schemas.microsoft.com/office/drawing/2014/main" id="{745D51E7-EC71-4065-9A96-88E0A0A731B6}"/>
              </a:ext>
            </a:extLst>
          </p:cNvPr>
          <p:cNvSpPr>
            <a:spLocks/>
          </p:cNvSpPr>
          <p:nvPr/>
        </p:nvSpPr>
        <p:spPr bwMode="auto">
          <a:xfrm>
            <a:off x="3055938" y="4506913"/>
            <a:ext cx="36512"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6" name="bk object 350">
            <a:extLst>
              <a:ext uri="{FF2B5EF4-FFF2-40B4-BE49-F238E27FC236}">
                <a16:creationId xmlns:a16="http://schemas.microsoft.com/office/drawing/2014/main" id="{9C2D63EA-A65A-4044-A0D1-4CAD8FBAB66A}"/>
              </a:ext>
            </a:extLst>
          </p:cNvPr>
          <p:cNvSpPr>
            <a:spLocks/>
          </p:cNvSpPr>
          <p:nvPr/>
        </p:nvSpPr>
        <p:spPr bwMode="auto">
          <a:xfrm>
            <a:off x="3338513" y="4616450"/>
            <a:ext cx="34925" cy="33338"/>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7" name="bk object 351">
            <a:extLst>
              <a:ext uri="{FF2B5EF4-FFF2-40B4-BE49-F238E27FC236}">
                <a16:creationId xmlns:a16="http://schemas.microsoft.com/office/drawing/2014/main" id="{1C027DA0-FFB4-4B23-9034-0E10BD838726}"/>
              </a:ext>
            </a:extLst>
          </p:cNvPr>
          <p:cNvSpPr>
            <a:spLocks/>
          </p:cNvSpPr>
          <p:nvPr/>
        </p:nvSpPr>
        <p:spPr bwMode="auto">
          <a:xfrm>
            <a:off x="3646488" y="4732338"/>
            <a:ext cx="36512"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8" name="bk object 352">
            <a:extLst>
              <a:ext uri="{FF2B5EF4-FFF2-40B4-BE49-F238E27FC236}">
                <a16:creationId xmlns:a16="http://schemas.microsoft.com/office/drawing/2014/main" id="{2A8F3547-67BB-4DF3-8D8A-1BCB319AEE9D}"/>
              </a:ext>
            </a:extLst>
          </p:cNvPr>
          <p:cNvSpPr>
            <a:spLocks/>
          </p:cNvSpPr>
          <p:nvPr/>
        </p:nvSpPr>
        <p:spPr bwMode="auto">
          <a:xfrm>
            <a:off x="3983038" y="48514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39" name="bk object 353">
            <a:extLst>
              <a:ext uri="{FF2B5EF4-FFF2-40B4-BE49-F238E27FC236}">
                <a16:creationId xmlns:a16="http://schemas.microsoft.com/office/drawing/2014/main" id="{BC39D9EE-E9B8-4C4D-8CF9-5B31A6A7DF09}"/>
              </a:ext>
            </a:extLst>
          </p:cNvPr>
          <p:cNvSpPr>
            <a:spLocks/>
          </p:cNvSpPr>
          <p:nvPr/>
        </p:nvSpPr>
        <p:spPr bwMode="auto">
          <a:xfrm>
            <a:off x="4343400" y="49720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0" name="bk object 354">
            <a:extLst>
              <a:ext uri="{FF2B5EF4-FFF2-40B4-BE49-F238E27FC236}">
                <a16:creationId xmlns:a16="http://schemas.microsoft.com/office/drawing/2014/main" id="{9D51E10F-3FB5-4A07-8107-07D2F94EDF21}"/>
              </a:ext>
            </a:extLst>
          </p:cNvPr>
          <p:cNvSpPr>
            <a:spLocks/>
          </p:cNvSpPr>
          <p:nvPr/>
        </p:nvSpPr>
        <p:spPr bwMode="auto">
          <a:xfrm>
            <a:off x="4725988" y="50879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1" name="bk object 355">
            <a:extLst>
              <a:ext uri="{FF2B5EF4-FFF2-40B4-BE49-F238E27FC236}">
                <a16:creationId xmlns:a16="http://schemas.microsoft.com/office/drawing/2014/main" id="{92B7CE4A-BA67-4546-A704-7DDE74F5D640}"/>
              </a:ext>
            </a:extLst>
          </p:cNvPr>
          <p:cNvSpPr>
            <a:spLocks/>
          </p:cNvSpPr>
          <p:nvPr/>
        </p:nvSpPr>
        <p:spPr bwMode="auto">
          <a:xfrm>
            <a:off x="5130800" y="52022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2" name="bk object 356">
            <a:extLst>
              <a:ext uri="{FF2B5EF4-FFF2-40B4-BE49-F238E27FC236}">
                <a16:creationId xmlns:a16="http://schemas.microsoft.com/office/drawing/2014/main" id="{CC9D8405-43FC-4957-B3B7-BCD551243F3A}"/>
              </a:ext>
            </a:extLst>
          </p:cNvPr>
          <p:cNvSpPr>
            <a:spLocks/>
          </p:cNvSpPr>
          <p:nvPr/>
        </p:nvSpPr>
        <p:spPr bwMode="auto">
          <a:xfrm>
            <a:off x="5551488" y="53086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3" name="bk object 357">
            <a:extLst>
              <a:ext uri="{FF2B5EF4-FFF2-40B4-BE49-F238E27FC236}">
                <a16:creationId xmlns:a16="http://schemas.microsoft.com/office/drawing/2014/main" id="{25099C01-B032-48DA-84CA-F2B651737A9B}"/>
              </a:ext>
            </a:extLst>
          </p:cNvPr>
          <p:cNvSpPr>
            <a:spLocks/>
          </p:cNvSpPr>
          <p:nvPr/>
        </p:nvSpPr>
        <p:spPr bwMode="auto">
          <a:xfrm>
            <a:off x="5989638" y="54038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4" name="bk object 358">
            <a:extLst>
              <a:ext uri="{FF2B5EF4-FFF2-40B4-BE49-F238E27FC236}">
                <a16:creationId xmlns:a16="http://schemas.microsoft.com/office/drawing/2014/main" id="{81FDF7DE-C898-43D4-BB39-ECDF46337F2C}"/>
              </a:ext>
            </a:extLst>
          </p:cNvPr>
          <p:cNvSpPr>
            <a:spLocks/>
          </p:cNvSpPr>
          <p:nvPr/>
        </p:nvSpPr>
        <p:spPr bwMode="auto">
          <a:xfrm>
            <a:off x="6440488" y="548640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5" name="bk object 359">
            <a:extLst>
              <a:ext uri="{FF2B5EF4-FFF2-40B4-BE49-F238E27FC236}">
                <a16:creationId xmlns:a16="http://schemas.microsoft.com/office/drawing/2014/main" id="{1C22F0F8-1AE7-4D9F-842D-BD669349C9BD}"/>
              </a:ext>
            </a:extLst>
          </p:cNvPr>
          <p:cNvSpPr>
            <a:spLocks/>
          </p:cNvSpPr>
          <p:nvPr/>
        </p:nvSpPr>
        <p:spPr bwMode="auto">
          <a:xfrm>
            <a:off x="6904038" y="555148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6" name="bk object 360">
            <a:extLst>
              <a:ext uri="{FF2B5EF4-FFF2-40B4-BE49-F238E27FC236}">
                <a16:creationId xmlns:a16="http://schemas.microsoft.com/office/drawing/2014/main" id="{2966AB8C-E173-4561-8252-DA9C2F410D1E}"/>
              </a:ext>
            </a:extLst>
          </p:cNvPr>
          <p:cNvSpPr>
            <a:spLocks/>
          </p:cNvSpPr>
          <p:nvPr/>
        </p:nvSpPr>
        <p:spPr bwMode="auto">
          <a:xfrm>
            <a:off x="7378700" y="55959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8" y="0"/>
                </a:moveTo>
                <a:lnTo>
                  <a:pt x="20043" y="1223"/>
                </a:lnTo>
                <a:lnTo>
                  <a:pt x="10358"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7" name="bk object 361">
            <a:extLst>
              <a:ext uri="{FF2B5EF4-FFF2-40B4-BE49-F238E27FC236}">
                <a16:creationId xmlns:a16="http://schemas.microsoft.com/office/drawing/2014/main" id="{48E8159F-B044-49C5-8677-363A7D0950ED}"/>
              </a:ext>
            </a:extLst>
          </p:cNvPr>
          <p:cNvSpPr>
            <a:spLocks/>
          </p:cNvSpPr>
          <p:nvPr/>
        </p:nvSpPr>
        <p:spPr bwMode="auto">
          <a:xfrm>
            <a:off x="7854950" y="56181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1"/>
                </a:lnTo>
                <a:lnTo>
                  <a:pt x="56052" y="20056"/>
                </a:lnTo>
                <a:lnTo>
                  <a:pt x="50813" y="10366"/>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8" name="bk object 362">
            <a:extLst>
              <a:ext uri="{FF2B5EF4-FFF2-40B4-BE49-F238E27FC236}">
                <a16:creationId xmlns:a16="http://schemas.microsoft.com/office/drawing/2014/main" id="{F7CBEBD8-7D7D-4BD4-9B1B-443FD6172AB2}"/>
              </a:ext>
            </a:extLst>
          </p:cNvPr>
          <p:cNvSpPr>
            <a:spLocks/>
          </p:cNvSpPr>
          <p:nvPr/>
        </p:nvSpPr>
        <p:spPr bwMode="auto">
          <a:xfrm>
            <a:off x="8332788" y="56134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1"/>
                </a:lnTo>
                <a:lnTo>
                  <a:pt x="3182" y="15321"/>
                </a:lnTo>
                <a:lnTo>
                  <a:pt x="0" y="26278"/>
                </a:lnTo>
                <a:lnTo>
                  <a:pt x="1221" y="37224"/>
                </a:lnTo>
                <a:lnTo>
                  <a:pt x="6459" y="46912"/>
                </a:lnTo>
                <a:lnTo>
                  <a:pt x="15328" y="54094"/>
                </a:lnTo>
                <a:lnTo>
                  <a:pt x="26284" y="57275"/>
                </a:lnTo>
                <a:lnTo>
                  <a:pt x="37226" y="56051"/>
                </a:lnTo>
                <a:lnTo>
                  <a:pt x="46911" y="50812"/>
                </a:lnTo>
                <a:lnTo>
                  <a:pt x="54091" y="41948"/>
                </a:lnTo>
                <a:lnTo>
                  <a:pt x="57273" y="30997"/>
                </a:lnTo>
                <a:lnTo>
                  <a:pt x="56053" y="20053"/>
                </a:lnTo>
                <a:lnTo>
                  <a:pt x="50818" y="10366"/>
                </a:lnTo>
                <a:lnTo>
                  <a:pt x="41955" y="3185"/>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49" name="bk object 363">
            <a:extLst>
              <a:ext uri="{FF2B5EF4-FFF2-40B4-BE49-F238E27FC236}">
                <a16:creationId xmlns:a16="http://schemas.microsoft.com/office/drawing/2014/main" id="{19E77C09-A444-4508-BD72-E356133E60AB}"/>
              </a:ext>
            </a:extLst>
          </p:cNvPr>
          <p:cNvSpPr>
            <a:spLocks/>
          </p:cNvSpPr>
          <p:nvPr/>
        </p:nvSpPr>
        <p:spPr bwMode="auto">
          <a:xfrm>
            <a:off x="8812213" y="558165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0" name="bk object 364">
            <a:extLst>
              <a:ext uri="{FF2B5EF4-FFF2-40B4-BE49-F238E27FC236}">
                <a16:creationId xmlns:a16="http://schemas.microsoft.com/office/drawing/2014/main" id="{72853A54-5B0E-4BCE-A19A-2613FF8D04CA}"/>
              </a:ext>
            </a:extLst>
          </p:cNvPr>
          <p:cNvSpPr>
            <a:spLocks/>
          </p:cNvSpPr>
          <p:nvPr/>
        </p:nvSpPr>
        <p:spPr bwMode="auto">
          <a:xfrm>
            <a:off x="9283700" y="551973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1"/>
                </a:lnTo>
                <a:lnTo>
                  <a:pt x="56053" y="20056"/>
                </a:lnTo>
                <a:lnTo>
                  <a:pt x="50818" y="10366"/>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1" name="bk object 365">
            <a:extLst>
              <a:ext uri="{FF2B5EF4-FFF2-40B4-BE49-F238E27FC236}">
                <a16:creationId xmlns:a16="http://schemas.microsoft.com/office/drawing/2014/main" id="{13448A3F-D112-455B-8F6D-930F9F00C2EA}"/>
              </a:ext>
            </a:extLst>
          </p:cNvPr>
          <p:cNvSpPr>
            <a:spLocks/>
          </p:cNvSpPr>
          <p:nvPr/>
        </p:nvSpPr>
        <p:spPr bwMode="auto">
          <a:xfrm>
            <a:off x="9752013" y="54292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2" name="bk object 366">
            <a:extLst>
              <a:ext uri="{FF2B5EF4-FFF2-40B4-BE49-F238E27FC236}">
                <a16:creationId xmlns:a16="http://schemas.microsoft.com/office/drawing/2014/main" id="{A7814F22-1494-4163-9166-C12B1A3EFAFE}"/>
              </a:ext>
            </a:extLst>
          </p:cNvPr>
          <p:cNvSpPr>
            <a:spLocks/>
          </p:cNvSpPr>
          <p:nvPr/>
        </p:nvSpPr>
        <p:spPr bwMode="auto">
          <a:xfrm>
            <a:off x="10210800" y="530860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3" name="bk object 367">
            <a:extLst>
              <a:ext uri="{FF2B5EF4-FFF2-40B4-BE49-F238E27FC236}">
                <a16:creationId xmlns:a16="http://schemas.microsoft.com/office/drawing/2014/main" id="{F595D810-FF24-49A8-8207-489066FAA6F6}"/>
              </a:ext>
            </a:extLst>
          </p:cNvPr>
          <p:cNvSpPr>
            <a:spLocks/>
          </p:cNvSpPr>
          <p:nvPr/>
        </p:nvSpPr>
        <p:spPr bwMode="auto">
          <a:xfrm>
            <a:off x="10663238" y="51562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2"/>
                </a:lnTo>
                <a:lnTo>
                  <a:pt x="56050" y="20058"/>
                </a:lnTo>
                <a:lnTo>
                  <a:pt x="50812" y="10368"/>
                </a:lnTo>
                <a:lnTo>
                  <a:pt x="41944"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4" name="bk object 368">
            <a:extLst>
              <a:ext uri="{FF2B5EF4-FFF2-40B4-BE49-F238E27FC236}">
                <a16:creationId xmlns:a16="http://schemas.microsoft.com/office/drawing/2014/main" id="{7DC34007-BB0B-47EE-9E7F-635250B588BB}"/>
              </a:ext>
            </a:extLst>
          </p:cNvPr>
          <p:cNvSpPr>
            <a:spLocks/>
          </p:cNvSpPr>
          <p:nvPr/>
        </p:nvSpPr>
        <p:spPr bwMode="auto">
          <a:xfrm>
            <a:off x="3009900" y="455453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1001"/>
                </a:lnTo>
                <a:lnTo>
                  <a:pt x="56049" y="20054"/>
                </a:lnTo>
                <a:lnTo>
                  <a:pt x="50814" y="10364"/>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5" name="bk object 369">
            <a:extLst>
              <a:ext uri="{FF2B5EF4-FFF2-40B4-BE49-F238E27FC236}">
                <a16:creationId xmlns:a16="http://schemas.microsoft.com/office/drawing/2014/main" id="{0001F08F-D6F8-4D0B-BCAA-1605FDB5916D}"/>
              </a:ext>
            </a:extLst>
          </p:cNvPr>
          <p:cNvSpPr>
            <a:spLocks/>
          </p:cNvSpPr>
          <p:nvPr/>
        </p:nvSpPr>
        <p:spPr bwMode="auto">
          <a:xfrm>
            <a:off x="3230563" y="4635500"/>
            <a:ext cx="33337" cy="36513"/>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6" name="bk object 370">
            <a:extLst>
              <a:ext uri="{FF2B5EF4-FFF2-40B4-BE49-F238E27FC236}">
                <a16:creationId xmlns:a16="http://schemas.microsoft.com/office/drawing/2014/main" id="{32BC8B37-6950-4A72-9BA3-A942C330192F}"/>
              </a:ext>
            </a:extLst>
          </p:cNvPr>
          <p:cNvSpPr>
            <a:spLocks/>
          </p:cNvSpPr>
          <p:nvPr/>
        </p:nvSpPr>
        <p:spPr bwMode="auto">
          <a:xfrm>
            <a:off x="3479800" y="4725988"/>
            <a:ext cx="36513"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7" name="bk object 371">
            <a:extLst>
              <a:ext uri="{FF2B5EF4-FFF2-40B4-BE49-F238E27FC236}">
                <a16:creationId xmlns:a16="http://schemas.microsoft.com/office/drawing/2014/main" id="{71C500BD-C02C-46A5-80B3-B7B9CE366191}"/>
              </a:ext>
            </a:extLst>
          </p:cNvPr>
          <p:cNvSpPr>
            <a:spLocks/>
          </p:cNvSpPr>
          <p:nvPr/>
        </p:nvSpPr>
        <p:spPr bwMode="auto">
          <a:xfrm>
            <a:off x="3759200" y="4827588"/>
            <a:ext cx="36513"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8" name="bk object 372">
            <a:extLst>
              <a:ext uri="{FF2B5EF4-FFF2-40B4-BE49-F238E27FC236}">
                <a16:creationId xmlns:a16="http://schemas.microsoft.com/office/drawing/2014/main" id="{83B6FD53-F662-482E-B7EF-6D34948909CB}"/>
              </a:ext>
            </a:extLst>
          </p:cNvPr>
          <p:cNvSpPr>
            <a:spLocks/>
          </p:cNvSpPr>
          <p:nvPr/>
        </p:nvSpPr>
        <p:spPr bwMode="auto">
          <a:xfrm>
            <a:off x="4065588" y="49339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59" name="bk object 373">
            <a:extLst>
              <a:ext uri="{FF2B5EF4-FFF2-40B4-BE49-F238E27FC236}">
                <a16:creationId xmlns:a16="http://schemas.microsoft.com/office/drawing/2014/main" id="{BAE1E49C-D0DA-467C-A992-A4A0CFCD7B25}"/>
              </a:ext>
            </a:extLst>
          </p:cNvPr>
          <p:cNvSpPr>
            <a:spLocks/>
          </p:cNvSpPr>
          <p:nvPr/>
        </p:nvSpPr>
        <p:spPr bwMode="auto">
          <a:xfrm>
            <a:off x="4398963" y="50419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1"/>
                </a:lnTo>
                <a:lnTo>
                  <a:pt x="56053"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0" name="bk object 374">
            <a:extLst>
              <a:ext uri="{FF2B5EF4-FFF2-40B4-BE49-F238E27FC236}">
                <a16:creationId xmlns:a16="http://schemas.microsoft.com/office/drawing/2014/main" id="{CE30DA20-65AA-43B6-BEAF-87167F58738C}"/>
              </a:ext>
            </a:extLst>
          </p:cNvPr>
          <p:cNvSpPr>
            <a:spLocks/>
          </p:cNvSpPr>
          <p:nvPr/>
        </p:nvSpPr>
        <p:spPr bwMode="auto">
          <a:xfrm>
            <a:off x="4754563" y="51482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0"/>
                </a:lnTo>
                <a:lnTo>
                  <a:pt x="56052" y="20053"/>
                </a:lnTo>
                <a:lnTo>
                  <a:pt x="50817" y="10362"/>
                </a:lnTo>
                <a:lnTo>
                  <a:pt x="41954"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1" name="bk object 375">
            <a:extLst>
              <a:ext uri="{FF2B5EF4-FFF2-40B4-BE49-F238E27FC236}">
                <a16:creationId xmlns:a16="http://schemas.microsoft.com/office/drawing/2014/main" id="{BCE656E4-21D2-47EA-AB02-DA52C2E89415}"/>
              </a:ext>
            </a:extLst>
          </p:cNvPr>
          <p:cNvSpPr>
            <a:spLocks/>
          </p:cNvSpPr>
          <p:nvPr/>
        </p:nvSpPr>
        <p:spPr bwMode="auto">
          <a:xfrm>
            <a:off x="5130800" y="52530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2" name="bk object 376">
            <a:extLst>
              <a:ext uri="{FF2B5EF4-FFF2-40B4-BE49-F238E27FC236}">
                <a16:creationId xmlns:a16="http://schemas.microsoft.com/office/drawing/2014/main" id="{1BFE08BB-80FB-4179-A013-E9E4924F833A}"/>
              </a:ext>
            </a:extLst>
          </p:cNvPr>
          <p:cNvSpPr>
            <a:spLocks/>
          </p:cNvSpPr>
          <p:nvPr/>
        </p:nvSpPr>
        <p:spPr bwMode="auto">
          <a:xfrm>
            <a:off x="5526088" y="535305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7"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3" name="bk object 377">
            <a:extLst>
              <a:ext uri="{FF2B5EF4-FFF2-40B4-BE49-F238E27FC236}">
                <a16:creationId xmlns:a16="http://schemas.microsoft.com/office/drawing/2014/main" id="{4A240B7A-2ECB-4B5A-8E6C-2A710890F99F}"/>
              </a:ext>
            </a:extLst>
          </p:cNvPr>
          <p:cNvSpPr>
            <a:spLocks/>
          </p:cNvSpPr>
          <p:nvPr/>
        </p:nvSpPr>
        <p:spPr bwMode="auto">
          <a:xfrm>
            <a:off x="5938838" y="54467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4" name="bk object 378">
            <a:extLst>
              <a:ext uri="{FF2B5EF4-FFF2-40B4-BE49-F238E27FC236}">
                <a16:creationId xmlns:a16="http://schemas.microsoft.com/office/drawing/2014/main" id="{64FF2999-181B-46F8-B792-9DEB65AB4686}"/>
              </a:ext>
            </a:extLst>
          </p:cNvPr>
          <p:cNvSpPr>
            <a:spLocks/>
          </p:cNvSpPr>
          <p:nvPr/>
        </p:nvSpPr>
        <p:spPr bwMode="auto">
          <a:xfrm>
            <a:off x="6369050" y="55260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7"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5" name="bk object 379">
            <a:extLst>
              <a:ext uri="{FF2B5EF4-FFF2-40B4-BE49-F238E27FC236}">
                <a16:creationId xmlns:a16="http://schemas.microsoft.com/office/drawing/2014/main" id="{90191F3C-B293-4295-A0A7-D3C98F409C30}"/>
              </a:ext>
            </a:extLst>
          </p:cNvPr>
          <p:cNvSpPr>
            <a:spLocks/>
          </p:cNvSpPr>
          <p:nvPr/>
        </p:nvSpPr>
        <p:spPr bwMode="auto">
          <a:xfrm>
            <a:off x="6811963" y="55927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6" name="bk object 380">
            <a:extLst>
              <a:ext uri="{FF2B5EF4-FFF2-40B4-BE49-F238E27FC236}">
                <a16:creationId xmlns:a16="http://schemas.microsoft.com/office/drawing/2014/main" id="{CD79F054-30C0-47AA-8066-5771F8225C71}"/>
              </a:ext>
            </a:extLst>
          </p:cNvPr>
          <p:cNvSpPr>
            <a:spLocks/>
          </p:cNvSpPr>
          <p:nvPr/>
        </p:nvSpPr>
        <p:spPr bwMode="auto">
          <a:xfrm>
            <a:off x="7264400" y="56403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7" name="bk object 381">
            <a:extLst>
              <a:ext uri="{FF2B5EF4-FFF2-40B4-BE49-F238E27FC236}">
                <a16:creationId xmlns:a16="http://schemas.microsoft.com/office/drawing/2014/main" id="{39DD9CFF-86C3-41FE-B8F0-D5FA03606C8C}"/>
              </a:ext>
            </a:extLst>
          </p:cNvPr>
          <p:cNvSpPr>
            <a:spLocks/>
          </p:cNvSpPr>
          <p:nvPr/>
        </p:nvSpPr>
        <p:spPr bwMode="auto">
          <a:xfrm>
            <a:off x="7726363" y="56705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5"/>
                </a:lnTo>
                <a:lnTo>
                  <a:pt x="10364" y="6462"/>
                </a:lnTo>
                <a:lnTo>
                  <a:pt x="3182" y="15321"/>
                </a:lnTo>
                <a:lnTo>
                  <a:pt x="0" y="26278"/>
                </a:lnTo>
                <a:lnTo>
                  <a:pt x="1220" y="37224"/>
                </a:lnTo>
                <a:lnTo>
                  <a:pt x="6455" y="46912"/>
                </a:lnTo>
                <a:lnTo>
                  <a:pt x="15318" y="54094"/>
                </a:lnTo>
                <a:lnTo>
                  <a:pt x="26275" y="57279"/>
                </a:lnTo>
                <a:lnTo>
                  <a:pt x="37221" y="56055"/>
                </a:lnTo>
                <a:lnTo>
                  <a:pt x="46909" y="50814"/>
                </a:lnTo>
                <a:lnTo>
                  <a:pt x="54091" y="41948"/>
                </a:lnTo>
                <a:lnTo>
                  <a:pt x="57273" y="30997"/>
                </a:lnTo>
                <a:lnTo>
                  <a:pt x="56052" y="20052"/>
                </a:lnTo>
                <a:lnTo>
                  <a:pt x="50814" y="10362"/>
                </a:lnTo>
                <a:lnTo>
                  <a:pt x="41945" y="3174"/>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8" name="bk object 382">
            <a:extLst>
              <a:ext uri="{FF2B5EF4-FFF2-40B4-BE49-F238E27FC236}">
                <a16:creationId xmlns:a16="http://schemas.microsoft.com/office/drawing/2014/main" id="{05E0206A-DBEB-4D11-873F-6A9C8F5D50F0}"/>
              </a:ext>
            </a:extLst>
          </p:cNvPr>
          <p:cNvSpPr>
            <a:spLocks/>
          </p:cNvSpPr>
          <p:nvPr/>
        </p:nvSpPr>
        <p:spPr bwMode="auto">
          <a:xfrm>
            <a:off x="8193088" y="567531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69" name="bk object 383">
            <a:extLst>
              <a:ext uri="{FF2B5EF4-FFF2-40B4-BE49-F238E27FC236}">
                <a16:creationId xmlns:a16="http://schemas.microsoft.com/office/drawing/2014/main" id="{E89B8725-8999-42D4-97CF-FC76BC4FBDFF}"/>
              </a:ext>
            </a:extLst>
          </p:cNvPr>
          <p:cNvSpPr>
            <a:spLocks/>
          </p:cNvSpPr>
          <p:nvPr/>
        </p:nvSpPr>
        <p:spPr bwMode="auto">
          <a:xfrm>
            <a:off x="8662988" y="56562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0" name="bk object 384">
            <a:extLst>
              <a:ext uri="{FF2B5EF4-FFF2-40B4-BE49-F238E27FC236}">
                <a16:creationId xmlns:a16="http://schemas.microsoft.com/office/drawing/2014/main" id="{5781506F-0BE1-46DA-97DC-F337FEFD99AC}"/>
              </a:ext>
            </a:extLst>
          </p:cNvPr>
          <p:cNvSpPr>
            <a:spLocks/>
          </p:cNvSpPr>
          <p:nvPr/>
        </p:nvSpPr>
        <p:spPr bwMode="auto">
          <a:xfrm>
            <a:off x="9131300" y="56086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1" name="bk object 385">
            <a:extLst>
              <a:ext uri="{FF2B5EF4-FFF2-40B4-BE49-F238E27FC236}">
                <a16:creationId xmlns:a16="http://schemas.microsoft.com/office/drawing/2014/main" id="{A05D3F8A-27F8-4F17-8FBC-7388A9F92FBE}"/>
              </a:ext>
            </a:extLst>
          </p:cNvPr>
          <p:cNvSpPr>
            <a:spLocks/>
          </p:cNvSpPr>
          <p:nvPr/>
        </p:nvSpPr>
        <p:spPr bwMode="auto">
          <a:xfrm>
            <a:off x="9596438" y="55372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2" name="bk object 386">
            <a:extLst>
              <a:ext uri="{FF2B5EF4-FFF2-40B4-BE49-F238E27FC236}">
                <a16:creationId xmlns:a16="http://schemas.microsoft.com/office/drawing/2014/main" id="{5128E5BD-0A05-4AE5-8BA8-F02C9C07F0F6}"/>
              </a:ext>
            </a:extLst>
          </p:cNvPr>
          <p:cNvSpPr>
            <a:spLocks/>
          </p:cNvSpPr>
          <p:nvPr/>
        </p:nvSpPr>
        <p:spPr bwMode="auto">
          <a:xfrm>
            <a:off x="10056813" y="54340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3" name="bk object 387">
            <a:extLst>
              <a:ext uri="{FF2B5EF4-FFF2-40B4-BE49-F238E27FC236}">
                <a16:creationId xmlns:a16="http://schemas.microsoft.com/office/drawing/2014/main" id="{5CEA2CC8-F41B-48B7-B7E4-EDEC14E97C8B}"/>
              </a:ext>
            </a:extLst>
          </p:cNvPr>
          <p:cNvSpPr>
            <a:spLocks/>
          </p:cNvSpPr>
          <p:nvPr/>
        </p:nvSpPr>
        <p:spPr bwMode="auto">
          <a:xfrm>
            <a:off x="3443288" y="4779963"/>
            <a:ext cx="34925"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4" name="bk object 388">
            <a:extLst>
              <a:ext uri="{FF2B5EF4-FFF2-40B4-BE49-F238E27FC236}">
                <a16:creationId xmlns:a16="http://schemas.microsoft.com/office/drawing/2014/main" id="{F590009C-7D5D-4029-9AAC-052D886A38B3}"/>
              </a:ext>
            </a:extLst>
          </p:cNvPr>
          <p:cNvSpPr>
            <a:spLocks/>
          </p:cNvSpPr>
          <p:nvPr/>
        </p:nvSpPr>
        <p:spPr bwMode="auto">
          <a:xfrm>
            <a:off x="3662363" y="4852988"/>
            <a:ext cx="33337" cy="34925"/>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5" name="bk object 389">
            <a:extLst>
              <a:ext uri="{FF2B5EF4-FFF2-40B4-BE49-F238E27FC236}">
                <a16:creationId xmlns:a16="http://schemas.microsoft.com/office/drawing/2014/main" id="{79306442-0D02-4650-AC76-5F86F2931331}"/>
              </a:ext>
            </a:extLst>
          </p:cNvPr>
          <p:cNvSpPr>
            <a:spLocks/>
          </p:cNvSpPr>
          <p:nvPr/>
        </p:nvSpPr>
        <p:spPr bwMode="auto">
          <a:xfrm>
            <a:off x="3910013" y="49355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2"/>
                </a:lnTo>
                <a:lnTo>
                  <a:pt x="56054" y="20058"/>
                </a:lnTo>
                <a:lnTo>
                  <a:pt x="50818" y="10368"/>
                </a:lnTo>
                <a:lnTo>
                  <a:pt x="41960"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6" name="bk object 390">
            <a:extLst>
              <a:ext uri="{FF2B5EF4-FFF2-40B4-BE49-F238E27FC236}">
                <a16:creationId xmlns:a16="http://schemas.microsoft.com/office/drawing/2014/main" id="{63FA6688-E13C-4300-8A4C-6936512A6C8C}"/>
              </a:ext>
            </a:extLst>
          </p:cNvPr>
          <p:cNvSpPr>
            <a:spLocks/>
          </p:cNvSpPr>
          <p:nvPr/>
        </p:nvSpPr>
        <p:spPr bwMode="auto">
          <a:xfrm>
            <a:off x="4186238" y="502761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7" name="bk object 391">
            <a:extLst>
              <a:ext uri="{FF2B5EF4-FFF2-40B4-BE49-F238E27FC236}">
                <a16:creationId xmlns:a16="http://schemas.microsoft.com/office/drawing/2014/main" id="{1995625E-4FB8-452F-A029-633D1F9B16B1}"/>
              </a:ext>
            </a:extLst>
          </p:cNvPr>
          <p:cNvSpPr>
            <a:spLocks/>
          </p:cNvSpPr>
          <p:nvPr/>
        </p:nvSpPr>
        <p:spPr bwMode="auto">
          <a:xfrm>
            <a:off x="4491038" y="51228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8" name="bk object 392">
            <a:extLst>
              <a:ext uri="{FF2B5EF4-FFF2-40B4-BE49-F238E27FC236}">
                <a16:creationId xmlns:a16="http://schemas.microsoft.com/office/drawing/2014/main" id="{257E07A3-5520-4717-9F24-2D79521315DA}"/>
              </a:ext>
            </a:extLst>
          </p:cNvPr>
          <p:cNvSpPr>
            <a:spLocks/>
          </p:cNvSpPr>
          <p:nvPr/>
        </p:nvSpPr>
        <p:spPr bwMode="auto">
          <a:xfrm>
            <a:off x="4819650" y="521811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2" y="20049"/>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79" name="bk object 393">
            <a:extLst>
              <a:ext uri="{FF2B5EF4-FFF2-40B4-BE49-F238E27FC236}">
                <a16:creationId xmlns:a16="http://schemas.microsoft.com/office/drawing/2014/main" id="{093616ED-B79F-4380-9B6C-604D8F943E15}"/>
              </a:ext>
            </a:extLst>
          </p:cNvPr>
          <p:cNvSpPr>
            <a:spLocks/>
          </p:cNvSpPr>
          <p:nvPr/>
        </p:nvSpPr>
        <p:spPr bwMode="auto">
          <a:xfrm>
            <a:off x="5168900" y="53149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0" name="bk object 394">
            <a:extLst>
              <a:ext uri="{FF2B5EF4-FFF2-40B4-BE49-F238E27FC236}">
                <a16:creationId xmlns:a16="http://schemas.microsoft.com/office/drawing/2014/main" id="{C73B7295-739E-4846-9D69-AC6AC41CE134}"/>
              </a:ext>
            </a:extLst>
          </p:cNvPr>
          <p:cNvSpPr>
            <a:spLocks/>
          </p:cNvSpPr>
          <p:nvPr/>
        </p:nvSpPr>
        <p:spPr bwMode="auto">
          <a:xfrm>
            <a:off x="5538788" y="540543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1" name="bk object 395">
            <a:extLst>
              <a:ext uri="{FF2B5EF4-FFF2-40B4-BE49-F238E27FC236}">
                <a16:creationId xmlns:a16="http://schemas.microsoft.com/office/drawing/2014/main" id="{04E6C22B-39ED-4EAA-BD1B-53CDA1ADDF57}"/>
              </a:ext>
            </a:extLst>
          </p:cNvPr>
          <p:cNvSpPr>
            <a:spLocks/>
          </p:cNvSpPr>
          <p:nvPr/>
        </p:nvSpPr>
        <p:spPr bwMode="auto">
          <a:xfrm>
            <a:off x="5929313" y="549275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7"/>
                </a:lnTo>
                <a:lnTo>
                  <a:pt x="56052" y="20053"/>
                </a:lnTo>
                <a:lnTo>
                  <a:pt x="50816"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2" name="bk object 396">
            <a:extLst>
              <a:ext uri="{FF2B5EF4-FFF2-40B4-BE49-F238E27FC236}">
                <a16:creationId xmlns:a16="http://schemas.microsoft.com/office/drawing/2014/main" id="{0D543ED9-96FD-4335-B786-8DBB3A8CE518}"/>
              </a:ext>
            </a:extLst>
          </p:cNvPr>
          <p:cNvSpPr>
            <a:spLocks/>
          </p:cNvSpPr>
          <p:nvPr/>
        </p:nvSpPr>
        <p:spPr bwMode="auto">
          <a:xfrm>
            <a:off x="6335713" y="55689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3" name="bk object 397">
            <a:extLst>
              <a:ext uri="{FF2B5EF4-FFF2-40B4-BE49-F238E27FC236}">
                <a16:creationId xmlns:a16="http://schemas.microsoft.com/office/drawing/2014/main" id="{85FBB50F-3FE7-4A71-8923-476E2532BB69}"/>
              </a:ext>
            </a:extLst>
          </p:cNvPr>
          <p:cNvSpPr>
            <a:spLocks/>
          </p:cNvSpPr>
          <p:nvPr/>
        </p:nvSpPr>
        <p:spPr bwMode="auto">
          <a:xfrm>
            <a:off x="6754813" y="56340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4" name="bk object 398">
            <a:extLst>
              <a:ext uri="{FF2B5EF4-FFF2-40B4-BE49-F238E27FC236}">
                <a16:creationId xmlns:a16="http://schemas.microsoft.com/office/drawing/2014/main" id="{C43C72F0-278A-468C-869B-4C4FA5445320}"/>
              </a:ext>
            </a:extLst>
          </p:cNvPr>
          <p:cNvSpPr>
            <a:spLocks/>
          </p:cNvSpPr>
          <p:nvPr/>
        </p:nvSpPr>
        <p:spPr bwMode="auto">
          <a:xfrm>
            <a:off x="7188200" y="5683250"/>
            <a:ext cx="33338"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5" name="bk object 399">
            <a:extLst>
              <a:ext uri="{FF2B5EF4-FFF2-40B4-BE49-F238E27FC236}">
                <a16:creationId xmlns:a16="http://schemas.microsoft.com/office/drawing/2014/main" id="{10F7B979-5A90-43FE-81B4-42605B2B9A58}"/>
              </a:ext>
            </a:extLst>
          </p:cNvPr>
          <p:cNvSpPr>
            <a:spLocks/>
          </p:cNvSpPr>
          <p:nvPr/>
        </p:nvSpPr>
        <p:spPr bwMode="auto">
          <a:xfrm>
            <a:off x="7631113" y="57165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6" name="bk object 400">
            <a:extLst>
              <a:ext uri="{FF2B5EF4-FFF2-40B4-BE49-F238E27FC236}">
                <a16:creationId xmlns:a16="http://schemas.microsoft.com/office/drawing/2014/main" id="{F7CA67D3-C817-4F6C-8D9A-7D3F01953F60}"/>
              </a:ext>
            </a:extLst>
          </p:cNvPr>
          <p:cNvSpPr>
            <a:spLocks/>
          </p:cNvSpPr>
          <p:nvPr/>
        </p:nvSpPr>
        <p:spPr bwMode="auto">
          <a:xfrm>
            <a:off x="8083550" y="57292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1"/>
                </a:lnTo>
                <a:lnTo>
                  <a:pt x="56052" y="20056"/>
                </a:lnTo>
                <a:lnTo>
                  <a:pt x="50814" y="10366"/>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7" name="bk object 401">
            <a:extLst>
              <a:ext uri="{FF2B5EF4-FFF2-40B4-BE49-F238E27FC236}">
                <a16:creationId xmlns:a16="http://schemas.microsoft.com/office/drawing/2014/main" id="{DAC64BBD-586C-4FCA-A67A-190B30AC8B8B}"/>
              </a:ext>
            </a:extLst>
          </p:cNvPr>
          <p:cNvSpPr>
            <a:spLocks/>
          </p:cNvSpPr>
          <p:nvPr/>
        </p:nvSpPr>
        <p:spPr bwMode="auto">
          <a:xfrm>
            <a:off x="8540750" y="57197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8" name="bk object 402">
            <a:extLst>
              <a:ext uri="{FF2B5EF4-FFF2-40B4-BE49-F238E27FC236}">
                <a16:creationId xmlns:a16="http://schemas.microsoft.com/office/drawing/2014/main" id="{67D76173-B955-470B-9141-7674124D94A5}"/>
              </a:ext>
            </a:extLst>
          </p:cNvPr>
          <p:cNvSpPr>
            <a:spLocks/>
          </p:cNvSpPr>
          <p:nvPr/>
        </p:nvSpPr>
        <p:spPr bwMode="auto">
          <a:xfrm>
            <a:off x="9002713" y="56848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89" name="bk object 403">
            <a:extLst>
              <a:ext uri="{FF2B5EF4-FFF2-40B4-BE49-F238E27FC236}">
                <a16:creationId xmlns:a16="http://schemas.microsoft.com/office/drawing/2014/main" id="{4F544D42-DAF4-4F41-837F-B03E4739DF5F}"/>
              </a:ext>
            </a:extLst>
          </p:cNvPr>
          <p:cNvSpPr>
            <a:spLocks/>
          </p:cNvSpPr>
          <p:nvPr/>
        </p:nvSpPr>
        <p:spPr bwMode="auto">
          <a:xfrm>
            <a:off x="9461500" y="562610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0" name="bk object 404">
            <a:extLst>
              <a:ext uri="{FF2B5EF4-FFF2-40B4-BE49-F238E27FC236}">
                <a16:creationId xmlns:a16="http://schemas.microsoft.com/office/drawing/2014/main" id="{B78B9257-AC95-4BCB-A9E9-CE348DB29E59}"/>
              </a:ext>
            </a:extLst>
          </p:cNvPr>
          <p:cNvSpPr>
            <a:spLocks/>
          </p:cNvSpPr>
          <p:nvPr/>
        </p:nvSpPr>
        <p:spPr bwMode="auto">
          <a:xfrm>
            <a:off x="3886200" y="4992688"/>
            <a:ext cx="33338" cy="36512"/>
          </a:xfrm>
          <a:custGeom>
            <a:avLst/>
            <a:gdLst>
              <a:gd name="T0" fmla="*/ 0 w 57785"/>
              <a:gd name="T1" fmla="*/ 0 h 57784"/>
              <a:gd name="T2" fmla="*/ 0 w 57785"/>
              <a:gd name="T3" fmla="*/ 0 h 57784"/>
              <a:gd name="T4" fmla="*/ 0 w 57785"/>
              <a:gd name="T5" fmla="*/ 0 h 57784"/>
              <a:gd name="T6" fmla="*/ 0 w 57785"/>
              <a:gd name="T7" fmla="*/ 0 h 57784"/>
              <a:gd name="T8" fmla="*/ 0 w 57785"/>
              <a:gd name="T9" fmla="*/ 0 h 57784"/>
              <a:gd name="T10" fmla="*/ 0 w 57785"/>
              <a:gd name="T11" fmla="*/ 0 h 57784"/>
              <a:gd name="T12" fmla="*/ 0 w 57785"/>
              <a:gd name="T13" fmla="*/ 0 h 57784"/>
              <a:gd name="T14" fmla="*/ 0 w 57785"/>
              <a:gd name="T15" fmla="*/ 0 h 57784"/>
              <a:gd name="T16" fmla="*/ 0 w 57785"/>
              <a:gd name="T17" fmla="*/ 0 h 57784"/>
              <a:gd name="T18" fmla="*/ 0 w 57785"/>
              <a:gd name="T19" fmla="*/ 0 h 57784"/>
              <a:gd name="T20" fmla="*/ 0 w 57785"/>
              <a:gd name="T21" fmla="*/ 0 h 57784"/>
              <a:gd name="T22" fmla="*/ 0 w 57785"/>
              <a:gd name="T23" fmla="*/ 0 h 57784"/>
              <a:gd name="T24" fmla="*/ 0 w 57785"/>
              <a:gd name="T25" fmla="*/ 0 h 57784"/>
              <a:gd name="T26" fmla="*/ 0 w 57785"/>
              <a:gd name="T27" fmla="*/ 0 h 57784"/>
              <a:gd name="T28" fmla="*/ 0 w 57785"/>
              <a:gd name="T29" fmla="*/ 0 h 57784"/>
              <a:gd name="T30" fmla="*/ 0 w 57785"/>
              <a:gd name="T31" fmla="*/ 0 h 57784"/>
              <a:gd name="T32" fmla="*/ 0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1" name="bk object 405">
            <a:extLst>
              <a:ext uri="{FF2B5EF4-FFF2-40B4-BE49-F238E27FC236}">
                <a16:creationId xmlns:a16="http://schemas.microsoft.com/office/drawing/2014/main" id="{200009F5-F0D8-497A-B956-88AB8E814044}"/>
              </a:ext>
            </a:extLst>
          </p:cNvPr>
          <p:cNvSpPr>
            <a:spLocks/>
          </p:cNvSpPr>
          <p:nvPr/>
        </p:nvSpPr>
        <p:spPr bwMode="auto">
          <a:xfrm>
            <a:off x="4102100" y="50593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3" y="20049"/>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2" name="bk object 406">
            <a:extLst>
              <a:ext uri="{FF2B5EF4-FFF2-40B4-BE49-F238E27FC236}">
                <a16:creationId xmlns:a16="http://schemas.microsoft.com/office/drawing/2014/main" id="{3F73F37F-33CB-466E-AAEC-4C03CC4C0AE6}"/>
              </a:ext>
            </a:extLst>
          </p:cNvPr>
          <p:cNvSpPr>
            <a:spLocks/>
          </p:cNvSpPr>
          <p:nvPr/>
        </p:nvSpPr>
        <p:spPr bwMode="auto">
          <a:xfrm>
            <a:off x="4349750" y="51323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3"/>
                </a:lnTo>
                <a:lnTo>
                  <a:pt x="10361"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2" y="20053"/>
                </a:lnTo>
                <a:lnTo>
                  <a:pt x="50817" y="10366"/>
                </a:lnTo>
                <a:lnTo>
                  <a:pt x="41954" y="3185"/>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3" name="bk object 407">
            <a:extLst>
              <a:ext uri="{FF2B5EF4-FFF2-40B4-BE49-F238E27FC236}">
                <a16:creationId xmlns:a16="http://schemas.microsoft.com/office/drawing/2014/main" id="{29B714CC-B899-45DB-890E-5B52A6BC1A7F}"/>
              </a:ext>
            </a:extLst>
          </p:cNvPr>
          <p:cNvSpPr>
            <a:spLocks/>
          </p:cNvSpPr>
          <p:nvPr/>
        </p:nvSpPr>
        <p:spPr bwMode="auto">
          <a:xfrm>
            <a:off x="4622800" y="521335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0"/>
                </a:lnTo>
                <a:lnTo>
                  <a:pt x="56052" y="20053"/>
                </a:lnTo>
                <a:lnTo>
                  <a:pt x="50814"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4" name="bk object 408">
            <a:extLst>
              <a:ext uri="{FF2B5EF4-FFF2-40B4-BE49-F238E27FC236}">
                <a16:creationId xmlns:a16="http://schemas.microsoft.com/office/drawing/2014/main" id="{1A3A1CDA-5690-4C92-A21B-FFDBA46F7561}"/>
              </a:ext>
            </a:extLst>
          </p:cNvPr>
          <p:cNvSpPr>
            <a:spLocks/>
          </p:cNvSpPr>
          <p:nvPr/>
        </p:nvSpPr>
        <p:spPr bwMode="auto">
          <a:xfrm>
            <a:off x="4922838" y="5297488"/>
            <a:ext cx="36512"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5" name="bk object 409">
            <a:extLst>
              <a:ext uri="{FF2B5EF4-FFF2-40B4-BE49-F238E27FC236}">
                <a16:creationId xmlns:a16="http://schemas.microsoft.com/office/drawing/2014/main" id="{DB3606CE-D7AC-432C-8F88-686FFC529FD6}"/>
              </a:ext>
            </a:extLst>
          </p:cNvPr>
          <p:cNvSpPr>
            <a:spLocks/>
          </p:cNvSpPr>
          <p:nvPr/>
        </p:nvSpPr>
        <p:spPr bwMode="auto">
          <a:xfrm>
            <a:off x="5246688" y="538480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79"/>
                </a:lnTo>
                <a:lnTo>
                  <a:pt x="37225" y="56055"/>
                </a:lnTo>
                <a:lnTo>
                  <a:pt x="46911" y="50817"/>
                </a:lnTo>
                <a:lnTo>
                  <a:pt x="54091" y="41952"/>
                </a:lnTo>
                <a:lnTo>
                  <a:pt x="57272" y="31000"/>
                </a:lnTo>
                <a:lnTo>
                  <a:pt x="56049" y="20053"/>
                </a:lnTo>
                <a:lnTo>
                  <a:pt x="50814" y="10362"/>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6" name="bk object 410">
            <a:extLst>
              <a:ext uri="{FF2B5EF4-FFF2-40B4-BE49-F238E27FC236}">
                <a16:creationId xmlns:a16="http://schemas.microsoft.com/office/drawing/2014/main" id="{ED6AD7E0-B216-4923-B61F-B69D71C9EE72}"/>
              </a:ext>
            </a:extLst>
          </p:cNvPr>
          <p:cNvSpPr>
            <a:spLocks/>
          </p:cNvSpPr>
          <p:nvPr/>
        </p:nvSpPr>
        <p:spPr bwMode="auto">
          <a:xfrm>
            <a:off x="5592763" y="54673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2" y="30992"/>
                </a:lnTo>
                <a:lnTo>
                  <a:pt x="56049" y="20049"/>
                </a:lnTo>
                <a:lnTo>
                  <a:pt x="50813"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7" name="bk object 411">
            <a:extLst>
              <a:ext uri="{FF2B5EF4-FFF2-40B4-BE49-F238E27FC236}">
                <a16:creationId xmlns:a16="http://schemas.microsoft.com/office/drawing/2014/main" id="{DBFB0E94-D336-4C1B-B44F-8A96F361E910}"/>
              </a:ext>
            </a:extLst>
          </p:cNvPr>
          <p:cNvSpPr>
            <a:spLocks/>
          </p:cNvSpPr>
          <p:nvPr/>
        </p:nvSpPr>
        <p:spPr bwMode="auto">
          <a:xfrm>
            <a:off x="5956300" y="554513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8" name="bk object 412">
            <a:extLst>
              <a:ext uri="{FF2B5EF4-FFF2-40B4-BE49-F238E27FC236}">
                <a16:creationId xmlns:a16="http://schemas.microsoft.com/office/drawing/2014/main" id="{644745F4-E236-427E-B08E-F5A1EE3DB6DD}"/>
              </a:ext>
            </a:extLst>
          </p:cNvPr>
          <p:cNvSpPr>
            <a:spLocks/>
          </p:cNvSpPr>
          <p:nvPr/>
        </p:nvSpPr>
        <p:spPr bwMode="auto">
          <a:xfrm>
            <a:off x="6338888" y="561816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399" name="bk object 413">
            <a:extLst>
              <a:ext uri="{FF2B5EF4-FFF2-40B4-BE49-F238E27FC236}">
                <a16:creationId xmlns:a16="http://schemas.microsoft.com/office/drawing/2014/main" id="{845C8C2D-C4E7-479D-A1D7-FBA7BB7929D5}"/>
              </a:ext>
            </a:extLst>
          </p:cNvPr>
          <p:cNvSpPr>
            <a:spLocks/>
          </p:cNvSpPr>
          <p:nvPr/>
        </p:nvSpPr>
        <p:spPr bwMode="auto">
          <a:xfrm>
            <a:off x="6737350" y="5681663"/>
            <a:ext cx="36513"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0" name="bk object 414">
            <a:extLst>
              <a:ext uri="{FF2B5EF4-FFF2-40B4-BE49-F238E27FC236}">
                <a16:creationId xmlns:a16="http://schemas.microsoft.com/office/drawing/2014/main" id="{733EE58D-417E-4541-A675-38F82B028835}"/>
              </a:ext>
            </a:extLst>
          </p:cNvPr>
          <p:cNvSpPr>
            <a:spLocks/>
          </p:cNvSpPr>
          <p:nvPr/>
        </p:nvSpPr>
        <p:spPr bwMode="auto">
          <a:xfrm>
            <a:off x="7150100" y="57292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1" name="bk object 415">
            <a:extLst>
              <a:ext uri="{FF2B5EF4-FFF2-40B4-BE49-F238E27FC236}">
                <a16:creationId xmlns:a16="http://schemas.microsoft.com/office/drawing/2014/main" id="{C0FC75C4-8BA6-4ACB-A4B3-3EF158C20109}"/>
              </a:ext>
            </a:extLst>
          </p:cNvPr>
          <p:cNvSpPr>
            <a:spLocks/>
          </p:cNvSpPr>
          <p:nvPr/>
        </p:nvSpPr>
        <p:spPr bwMode="auto">
          <a:xfrm>
            <a:off x="7573963" y="57610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2" name="bk object 416">
            <a:extLst>
              <a:ext uri="{FF2B5EF4-FFF2-40B4-BE49-F238E27FC236}">
                <a16:creationId xmlns:a16="http://schemas.microsoft.com/office/drawing/2014/main" id="{54DE3CEC-191E-4D47-94DE-B89B05EB4512}"/>
              </a:ext>
            </a:extLst>
          </p:cNvPr>
          <p:cNvSpPr>
            <a:spLocks/>
          </p:cNvSpPr>
          <p:nvPr/>
        </p:nvSpPr>
        <p:spPr bwMode="auto">
          <a:xfrm>
            <a:off x="8008938" y="57785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0995"/>
                </a:lnTo>
                <a:lnTo>
                  <a:pt x="56049" y="20049"/>
                </a:lnTo>
                <a:lnTo>
                  <a:pt x="50814" y="10361"/>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3" name="bk object 417">
            <a:extLst>
              <a:ext uri="{FF2B5EF4-FFF2-40B4-BE49-F238E27FC236}">
                <a16:creationId xmlns:a16="http://schemas.microsoft.com/office/drawing/2014/main" id="{284E2610-BFF5-4381-BE2C-FC80574A9EEA}"/>
              </a:ext>
            </a:extLst>
          </p:cNvPr>
          <p:cNvSpPr>
            <a:spLocks/>
          </p:cNvSpPr>
          <p:nvPr/>
        </p:nvSpPr>
        <p:spPr bwMode="auto">
          <a:xfrm>
            <a:off x="8451850" y="577373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4" name="bk object 418">
            <a:extLst>
              <a:ext uri="{FF2B5EF4-FFF2-40B4-BE49-F238E27FC236}">
                <a16:creationId xmlns:a16="http://schemas.microsoft.com/office/drawing/2014/main" id="{89C8DB90-EF3F-4C17-85C7-0D9B548AA0C3}"/>
              </a:ext>
            </a:extLst>
          </p:cNvPr>
          <p:cNvSpPr>
            <a:spLocks/>
          </p:cNvSpPr>
          <p:nvPr/>
        </p:nvSpPr>
        <p:spPr bwMode="auto">
          <a:xfrm>
            <a:off x="8901113" y="57515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9" y="20053"/>
                </a:lnTo>
                <a:lnTo>
                  <a:pt x="50814" y="10362"/>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5" name="bk object 419">
            <a:extLst>
              <a:ext uri="{FF2B5EF4-FFF2-40B4-BE49-F238E27FC236}">
                <a16:creationId xmlns:a16="http://schemas.microsoft.com/office/drawing/2014/main" id="{BE4AD302-89C9-4B19-B9EE-CA057F21FA64}"/>
              </a:ext>
            </a:extLst>
          </p:cNvPr>
          <p:cNvSpPr>
            <a:spLocks/>
          </p:cNvSpPr>
          <p:nvPr/>
        </p:nvSpPr>
        <p:spPr bwMode="auto">
          <a:xfrm>
            <a:off x="4337050" y="519588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6" name="bk object 420">
            <a:extLst>
              <a:ext uri="{FF2B5EF4-FFF2-40B4-BE49-F238E27FC236}">
                <a16:creationId xmlns:a16="http://schemas.microsoft.com/office/drawing/2014/main" id="{FF086901-AA90-4B1A-9C5F-305BBE5DE63C}"/>
              </a:ext>
            </a:extLst>
          </p:cNvPr>
          <p:cNvSpPr>
            <a:spLocks/>
          </p:cNvSpPr>
          <p:nvPr/>
        </p:nvSpPr>
        <p:spPr bwMode="auto">
          <a:xfrm>
            <a:off x="4552950" y="52530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7" name="bk object 421">
            <a:extLst>
              <a:ext uri="{FF2B5EF4-FFF2-40B4-BE49-F238E27FC236}">
                <a16:creationId xmlns:a16="http://schemas.microsoft.com/office/drawing/2014/main" id="{D315FA24-44A7-48FA-B9A3-33C1F7BC4576}"/>
              </a:ext>
            </a:extLst>
          </p:cNvPr>
          <p:cNvSpPr>
            <a:spLocks/>
          </p:cNvSpPr>
          <p:nvPr/>
        </p:nvSpPr>
        <p:spPr bwMode="auto">
          <a:xfrm>
            <a:off x="4795838" y="531971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8" name="bk object 422">
            <a:extLst>
              <a:ext uri="{FF2B5EF4-FFF2-40B4-BE49-F238E27FC236}">
                <a16:creationId xmlns:a16="http://schemas.microsoft.com/office/drawing/2014/main" id="{26BFFBE2-F8C4-4730-87E4-6058365CEED9}"/>
              </a:ext>
            </a:extLst>
          </p:cNvPr>
          <p:cNvSpPr>
            <a:spLocks/>
          </p:cNvSpPr>
          <p:nvPr/>
        </p:nvSpPr>
        <p:spPr bwMode="auto">
          <a:xfrm>
            <a:off x="5068888" y="53911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2"/>
                </a:lnTo>
                <a:lnTo>
                  <a:pt x="56056"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09" name="bk object 423">
            <a:extLst>
              <a:ext uri="{FF2B5EF4-FFF2-40B4-BE49-F238E27FC236}">
                <a16:creationId xmlns:a16="http://schemas.microsoft.com/office/drawing/2014/main" id="{821004C9-9E2C-49F0-966C-094173011490}"/>
              </a:ext>
            </a:extLst>
          </p:cNvPr>
          <p:cNvSpPr>
            <a:spLocks/>
          </p:cNvSpPr>
          <p:nvPr/>
        </p:nvSpPr>
        <p:spPr bwMode="auto">
          <a:xfrm>
            <a:off x="5365750" y="5465763"/>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0" name="bk object 424">
            <a:extLst>
              <a:ext uri="{FF2B5EF4-FFF2-40B4-BE49-F238E27FC236}">
                <a16:creationId xmlns:a16="http://schemas.microsoft.com/office/drawing/2014/main" id="{EAB68B2D-684D-4B1B-94BF-28F73F39C2DC}"/>
              </a:ext>
            </a:extLst>
          </p:cNvPr>
          <p:cNvSpPr>
            <a:spLocks/>
          </p:cNvSpPr>
          <p:nvPr/>
        </p:nvSpPr>
        <p:spPr bwMode="auto">
          <a:xfrm>
            <a:off x="5684838" y="553878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1" name="bk object 425">
            <a:extLst>
              <a:ext uri="{FF2B5EF4-FFF2-40B4-BE49-F238E27FC236}">
                <a16:creationId xmlns:a16="http://schemas.microsoft.com/office/drawing/2014/main" id="{D331E7FB-256E-4787-B884-F0243D17E7BC}"/>
              </a:ext>
            </a:extLst>
          </p:cNvPr>
          <p:cNvSpPr>
            <a:spLocks/>
          </p:cNvSpPr>
          <p:nvPr/>
        </p:nvSpPr>
        <p:spPr bwMode="auto">
          <a:xfrm>
            <a:off x="6024563" y="56086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3"/>
                </a:lnTo>
                <a:lnTo>
                  <a:pt x="10362" y="6461"/>
                </a:lnTo>
                <a:lnTo>
                  <a:pt x="3182" y="15321"/>
                </a:lnTo>
                <a:lnTo>
                  <a:pt x="0" y="26278"/>
                </a:lnTo>
                <a:lnTo>
                  <a:pt x="1220" y="37224"/>
                </a:lnTo>
                <a:lnTo>
                  <a:pt x="6455" y="46912"/>
                </a:lnTo>
                <a:lnTo>
                  <a:pt x="15318" y="54094"/>
                </a:lnTo>
                <a:lnTo>
                  <a:pt x="26279" y="57275"/>
                </a:lnTo>
                <a:lnTo>
                  <a:pt x="37225" y="56051"/>
                </a:lnTo>
                <a:lnTo>
                  <a:pt x="46911" y="50812"/>
                </a:lnTo>
                <a:lnTo>
                  <a:pt x="54091" y="41948"/>
                </a:lnTo>
                <a:lnTo>
                  <a:pt x="57272" y="30997"/>
                </a:lnTo>
                <a:lnTo>
                  <a:pt x="56049" y="20053"/>
                </a:lnTo>
                <a:lnTo>
                  <a:pt x="50814" y="10366"/>
                </a:lnTo>
                <a:lnTo>
                  <a:pt x="41956" y="3185"/>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2" name="bk object 426">
            <a:extLst>
              <a:ext uri="{FF2B5EF4-FFF2-40B4-BE49-F238E27FC236}">
                <a16:creationId xmlns:a16="http://schemas.microsoft.com/office/drawing/2014/main" id="{B366DB25-5D7D-4256-820B-3D2EBEB7D8EB}"/>
              </a:ext>
            </a:extLst>
          </p:cNvPr>
          <p:cNvSpPr>
            <a:spLocks/>
          </p:cNvSpPr>
          <p:nvPr/>
        </p:nvSpPr>
        <p:spPr bwMode="auto">
          <a:xfrm>
            <a:off x="6383338" y="56753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3" name="bk object 427">
            <a:extLst>
              <a:ext uri="{FF2B5EF4-FFF2-40B4-BE49-F238E27FC236}">
                <a16:creationId xmlns:a16="http://schemas.microsoft.com/office/drawing/2014/main" id="{7D900CE5-872C-47BD-8FA8-A1DB60D3D967}"/>
              </a:ext>
            </a:extLst>
          </p:cNvPr>
          <p:cNvSpPr>
            <a:spLocks/>
          </p:cNvSpPr>
          <p:nvPr/>
        </p:nvSpPr>
        <p:spPr bwMode="auto">
          <a:xfrm>
            <a:off x="6761163" y="573246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4" name="bk object 428">
            <a:extLst>
              <a:ext uri="{FF2B5EF4-FFF2-40B4-BE49-F238E27FC236}">
                <a16:creationId xmlns:a16="http://schemas.microsoft.com/office/drawing/2014/main" id="{17B99ED5-892B-47C1-992D-10F4AB16D117}"/>
              </a:ext>
            </a:extLst>
          </p:cNvPr>
          <p:cNvSpPr>
            <a:spLocks/>
          </p:cNvSpPr>
          <p:nvPr/>
        </p:nvSpPr>
        <p:spPr bwMode="auto">
          <a:xfrm>
            <a:off x="7151688" y="57785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5" name="bk object 429">
            <a:extLst>
              <a:ext uri="{FF2B5EF4-FFF2-40B4-BE49-F238E27FC236}">
                <a16:creationId xmlns:a16="http://schemas.microsoft.com/office/drawing/2014/main" id="{E94BCCF3-9E53-4C7A-8944-7AE483E28ABE}"/>
              </a:ext>
            </a:extLst>
          </p:cNvPr>
          <p:cNvSpPr>
            <a:spLocks/>
          </p:cNvSpPr>
          <p:nvPr/>
        </p:nvSpPr>
        <p:spPr bwMode="auto">
          <a:xfrm>
            <a:off x="7556500" y="5810250"/>
            <a:ext cx="36513"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6" name="bk object 430">
            <a:extLst>
              <a:ext uri="{FF2B5EF4-FFF2-40B4-BE49-F238E27FC236}">
                <a16:creationId xmlns:a16="http://schemas.microsoft.com/office/drawing/2014/main" id="{455D2B3E-8D1E-48DB-B1AC-A764F3E76E97}"/>
              </a:ext>
            </a:extLst>
          </p:cNvPr>
          <p:cNvSpPr>
            <a:spLocks/>
          </p:cNvSpPr>
          <p:nvPr/>
        </p:nvSpPr>
        <p:spPr bwMode="auto">
          <a:xfrm>
            <a:off x="7974013" y="5827713"/>
            <a:ext cx="33337"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7" name="bk object 431">
            <a:extLst>
              <a:ext uri="{FF2B5EF4-FFF2-40B4-BE49-F238E27FC236}">
                <a16:creationId xmlns:a16="http://schemas.microsoft.com/office/drawing/2014/main" id="{2CD05E2A-FCD4-41BB-BD67-C730F8B9F489}"/>
              </a:ext>
            </a:extLst>
          </p:cNvPr>
          <p:cNvSpPr>
            <a:spLocks/>
          </p:cNvSpPr>
          <p:nvPr/>
        </p:nvSpPr>
        <p:spPr bwMode="auto">
          <a:xfrm>
            <a:off x="8399463" y="58277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8" name="bk object 432">
            <a:extLst>
              <a:ext uri="{FF2B5EF4-FFF2-40B4-BE49-F238E27FC236}">
                <a16:creationId xmlns:a16="http://schemas.microsoft.com/office/drawing/2014/main" id="{37D7189C-EC4C-4926-81BF-2BF67DBF6750}"/>
              </a:ext>
            </a:extLst>
          </p:cNvPr>
          <p:cNvSpPr>
            <a:spLocks/>
          </p:cNvSpPr>
          <p:nvPr/>
        </p:nvSpPr>
        <p:spPr bwMode="auto">
          <a:xfrm>
            <a:off x="4795838" y="53895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2"/>
                </a:lnTo>
                <a:lnTo>
                  <a:pt x="1221" y="37226"/>
                </a:lnTo>
                <a:lnTo>
                  <a:pt x="6459" y="46914"/>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19" name="bk object 433">
            <a:extLst>
              <a:ext uri="{FF2B5EF4-FFF2-40B4-BE49-F238E27FC236}">
                <a16:creationId xmlns:a16="http://schemas.microsoft.com/office/drawing/2014/main" id="{C128FF56-9F25-4C82-BEDC-FFD6BAD36577}"/>
              </a:ext>
            </a:extLst>
          </p:cNvPr>
          <p:cNvSpPr>
            <a:spLocks/>
          </p:cNvSpPr>
          <p:nvPr/>
        </p:nvSpPr>
        <p:spPr bwMode="auto">
          <a:xfrm>
            <a:off x="5010150" y="5440363"/>
            <a:ext cx="33338"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0" name="bk object 434">
            <a:extLst>
              <a:ext uri="{FF2B5EF4-FFF2-40B4-BE49-F238E27FC236}">
                <a16:creationId xmlns:a16="http://schemas.microsoft.com/office/drawing/2014/main" id="{B398F557-79B6-4C22-9C74-6BD291BCE175}"/>
              </a:ext>
            </a:extLst>
          </p:cNvPr>
          <p:cNvSpPr>
            <a:spLocks/>
          </p:cNvSpPr>
          <p:nvPr/>
        </p:nvSpPr>
        <p:spPr bwMode="auto">
          <a:xfrm>
            <a:off x="5253038" y="549751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1" name="bk object 435">
            <a:extLst>
              <a:ext uri="{FF2B5EF4-FFF2-40B4-BE49-F238E27FC236}">
                <a16:creationId xmlns:a16="http://schemas.microsoft.com/office/drawing/2014/main" id="{4153A1C8-7FCD-448D-925B-F0D06042441D}"/>
              </a:ext>
            </a:extLst>
          </p:cNvPr>
          <p:cNvSpPr>
            <a:spLocks/>
          </p:cNvSpPr>
          <p:nvPr/>
        </p:nvSpPr>
        <p:spPr bwMode="auto">
          <a:xfrm>
            <a:off x="5522913" y="555783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2" name="bk object 436">
            <a:extLst>
              <a:ext uri="{FF2B5EF4-FFF2-40B4-BE49-F238E27FC236}">
                <a16:creationId xmlns:a16="http://schemas.microsoft.com/office/drawing/2014/main" id="{FA4281BC-5E16-4657-B9EE-0E16C6D637E1}"/>
              </a:ext>
            </a:extLst>
          </p:cNvPr>
          <p:cNvSpPr>
            <a:spLocks/>
          </p:cNvSpPr>
          <p:nvPr/>
        </p:nvSpPr>
        <p:spPr bwMode="auto">
          <a:xfrm>
            <a:off x="5816600" y="5621338"/>
            <a:ext cx="33338"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3" name="bk object 437">
            <a:extLst>
              <a:ext uri="{FF2B5EF4-FFF2-40B4-BE49-F238E27FC236}">
                <a16:creationId xmlns:a16="http://schemas.microsoft.com/office/drawing/2014/main" id="{7F5806C9-2163-41D5-BCDB-FD5F1E2CDC1D}"/>
              </a:ext>
            </a:extLst>
          </p:cNvPr>
          <p:cNvSpPr>
            <a:spLocks/>
          </p:cNvSpPr>
          <p:nvPr/>
        </p:nvSpPr>
        <p:spPr bwMode="auto">
          <a:xfrm>
            <a:off x="6132513" y="568325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4" name="bk object 438">
            <a:extLst>
              <a:ext uri="{FF2B5EF4-FFF2-40B4-BE49-F238E27FC236}">
                <a16:creationId xmlns:a16="http://schemas.microsoft.com/office/drawing/2014/main" id="{75194A7A-C668-499D-A8FA-8BB4ABEEA0EA}"/>
              </a:ext>
            </a:extLst>
          </p:cNvPr>
          <p:cNvSpPr>
            <a:spLocks/>
          </p:cNvSpPr>
          <p:nvPr/>
        </p:nvSpPr>
        <p:spPr bwMode="auto">
          <a:xfrm>
            <a:off x="6469063" y="574040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3"/>
                </a:lnTo>
                <a:lnTo>
                  <a:pt x="10363" y="6462"/>
                </a:lnTo>
                <a:lnTo>
                  <a:pt x="3182" y="15326"/>
                </a:lnTo>
                <a:lnTo>
                  <a:pt x="0" y="26282"/>
                </a:lnTo>
                <a:lnTo>
                  <a:pt x="1221" y="37226"/>
                </a:lnTo>
                <a:lnTo>
                  <a:pt x="6459" y="46914"/>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5" name="bk object 439">
            <a:extLst>
              <a:ext uri="{FF2B5EF4-FFF2-40B4-BE49-F238E27FC236}">
                <a16:creationId xmlns:a16="http://schemas.microsoft.com/office/drawing/2014/main" id="{CAD1CBEB-37D5-4E9C-989B-BB9D0BEE1E00}"/>
              </a:ext>
            </a:extLst>
          </p:cNvPr>
          <p:cNvSpPr>
            <a:spLocks/>
          </p:cNvSpPr>
          <p:nvPr/>
        </p:nvSpPr>
        <p:spPr bwMode="auto">
          <a:xfrm>
            <a:off x="6821488" y="579120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29" y="56054"/>
                </a:lnTo>
                <a:lnTo>
                  <a:pt x="46914" y="50814"/>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6" name="bk object 440">
            <a:extLst>
              <a:ext uri="{FF2B5EF4-FFF2-40B4-BE49-F238E27FC236}">
                <a16:creationId xmlns:a16="http://schemas.microsoft.com/office/drawing/2014/main" id="{C4307983-7F77-4381-BA15-737897D13D75}"/>
              </a:ext>
            </a:extLst>
          </p:cNvPr>
          <p:cNvSpPr>
            <a:spLocks/>
          </p:cNvSpPr>
          <p:nvPr/>
        </p:nvSpPr>
        <p:spPr bwMode="auto">
          <a:xfrm>
            <a:off x="7192963" y="58340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7" name="bk object 441">
            <a:extLst>
              <a:ext uri="{FF2B5EF4-FFF2-40B4-BE49-F238E27FC236}">
                <a16:creationId xmlns:a16="http://schemas.microsoft.com/office/drawing/2014/main" id="{FE8D3066-12D5-4C43-8195-ECC821E2ECFD}"/>
              </a:ext>
            </a:extLst>
          </p:cNvPr>
          <p:cNvSpPr>
            <a:spLocks/>
          </p:cNvSpPr>
          <p:nvPr/>
        </p:nvSpPr>
        <p:spPr bwMode="auto">
          <a:xfrm>
            <a:off x="7577138" y="5862638"/>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8" name="bk object 442">
            <a:extLst>
              <a:ext uri="{FF2B5EF4-FFF2-40B4-BE49-F238E27FC236}">
                <a16:creationId xmlns:a16="http://schemas.microsoft.com/office/drawing/2014/main" id="{AEF5F24D-C912-4198-AD78-2D2FA241F6E7}"/>
              </a:ext>
            </a:extLst>
          </p:cNvPr>
          <p:cNvSpPr>
            <a:spLocks/>
          </p:cNvSpPr>
          <p:nvPr/>
        </p:nvSpPr>
        <p:spPr bwMode="auto">
          <a:xfrm>
            <a:off x="7975600" y="587851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29" name="bk object 443">
            <a:extLst>
              <a:ext uri="{FF2B5EF4-FFF2-40B4-BE49-F238E27FC236}">
                <a16:creationId xmlns:a16="http://schemas.microsoft.com/office/drawing/2014/main" id="{DA7B20D1-AA37-44AD-88D5-0BBF47FF3793}"/>
              </a:ext>
            </a:extLst>
          </p:cNvPr>
          <p:cNvSpPr>
            <a:spLocks/>
          </p:cNvSpPr>
          <p:nvPr/>
        </p:nvSpPr>
        <p:spPr bwMode="auto">
          <a:xfrm>
            <a:off x="5262563" y="55705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0" name="bk object 444">
            <a:extLst>
              <a:ext uri="{FF2B5EF4-FFF2-40B4-BE49-F238E27FC236}">
                <a16:creationId xmlns:a16="http://schemas.microsoft.com/office/drawing/2014/main" id="{8881F57C-F0BB-45B4-87D9-8DA6795DE8C7}"/>
              </a:ext>
            </a:extLst>
          </p:cNvPr>
          <p:cNvSpPr>
            <a:spLocks/>
          </p:cNvSpPr>
          <p:nvPr/>
        </p:nvSpPr>
        <p:spPr bwMode="auto">
          <a:xfrm>
            <a:off x="5475288" y="56134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76" y="30992"/>
                </a:lnTo>
                <a:lnTo>
                  <a:pt x="56053" y="20049"/>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1" name="bk object 445">
            <a:extLst>
              <a:ext uri="{FF2B5EF4-FFF2-40B4-BE49-F238E27FC236}">
                <a16:creationId xmlns:a16="http://schemas.microsoft.com/office/drawing/2014/main" id="{DCBA3A35-D34C-4424-A94A-FC2CB53EE926}"/>
              </a:ext>
            </a:extLst>
          </p:cNvPr>
          <p:cNvSpPr>
            <a:spLocks/>
          </p:cNvSpPr>
          <p:nvPr/>
        </p:nvSpPr>
        <p:spPr bwMode="auto">
          <a:xfrm>
            <a:off x="5716588" y="5664200"/>
            <a:ext cx="36512"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2" name="bk object 446">
            <a:extLst>
              <a:ext uri="{FF2B5EF4-FFF2-40B4-BE49-F238E27FC236}">
                <a16:creationId xmlns:a16="http://schemas.microsoft.com/office/drawing/2014/main" id="{2C7EBF14-C0FC-437B-8463-96EBA1F78251}"/>
              </a:ext>
            </a:extLst>
          </p:cNvPr>
          <p:cNvSpPr>
            <a:spLocks/>
          </p:cNvSpPr>
          <p:nvPr/>
        </p:nvSpPr>
        <p:spPr bwMode="auto">
          <a:xfrm>
            <a:off x="5986463" y="5715000"/>
            <a:ext cx="33337"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3" name="bk object 447">
            <a:extLst>
              <a:ext uri="{FF2B5EF4-FFF2-40B4-BE49-F238E27FC236}">
                <a16:creationId xmlns:a16="http://schemas.microsoft.com/office/drawing/2014/main" id="{B79097F2-DE38-4B78-9C99-9303A3AE213F}"/>
              </a:ext>
            </a:extLst>
          </p:cNvPr>
          <p:cNvSpPr>
            <a:spLocks/>
          </p:cNvSpPr>
          <p:nvPr/>
        </p:nvSpPr>
        <p:spPr bwMode="auto">
          <a:xfrm>
            <a:off x="6275388" y="5765800"/>
            <a:ext cx="36512"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4" name="bk object 448">
            <a:extLst>
              <a:ext uri="{FF2B5EF4-FFF2-40B4-BE49-F238E27FC236}">
                <a16:creationId xmlns:a16="http://schemas.microsoft.com/office/drawing/2014/main" id="{5EA986C0-0F8A-436A-912C-B45C8B40C80F}"/>
              </a:ext>
            </a:extLst>
          </p:cNvPr>
          <p:cNvSpPr>
            <a:spLocks/>
          </p:cNvSpPr>
          <p:nvPr/>
        </p:nvSpPr>
        <p:spPr bwMode="auto">
          <a:xfrm>
            <a:off x="6589713" y="5815013"/>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5" name="bk object 449">
            <a:extLst>
              <a:ext uri="{FF2B5EF4-FFF2-40B4-BE49-F238E27FC236}">
                <a16:creationId xmlns:a16="http://schemas.microsoft.com/office/drawing/2014/main" id="{853AC214-FE6A-418F-838F-949A068C159E}"/>
              </a:ext>
            </a:extLst>
          </p:cNvPr>
          <p:cNvSpPr>
            <a:spLocks/>
          </p:cNvSpPr>
          <p:nvPr/>
        </p:nvSpPr>
        <p:spPr bwMode="auto">
          <a:xfrm>
            <a:off x="6921500" y="5859463"/>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6" name="bk object 450">
            <a:extLst>
              <a:ext uri="{FF2B5EF4-FFF2-40B4-BE49-F238E27FC236}">
                <a16:creationId xmlns:a16="http://schemas.microsoft.com/office/drawing/2014/main" id="{EA646C3F-E41E-483E-8DF9-20B4A54E5E37}"/>
              </a:ext>
            </a:extLst>
          </p:cNvPr>
          <p:cNvSpPr>
            <a:spLocks/>
          </p:cNvSpPr>
          <p:nvPr/>
        </p:nvSpPr>
        <p:spPr bwMode="auto">
          <a:xfrm>
            <a:off x="7270750" y="58943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7" name="bk object 451">
            <a:extLst>
              <a:ext uri="{FF2B5EF4-FFF2-40B4-BE49-F238E27FC236}">
                <a16:creationId xmlns:a16="http://schemas.microsoft.com/office/drawing/2014/main" id="{002B340C-7000-4330-B986-1B8F670F18D7}"/>
              </a:ext>
            </a:extLst>
          </p:cNvPr>
          <p:cNvSpPr>
            <a:spLocks/>
          </p:cNvSpPr>
          <p:nvPr/>
        </p:nvSpPr>
        <p:spPr bwMode="auto">
          <a:xfrm>
            <a:off x="7637463" y="59197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8" name="bk object 452">
            <a:extLst>
              <a:ext uri="{FF2B5EF4-FFF2-40B4-BE49-F238E27FC236}">
                <a16:creationId xmlns:a16="http://schemas.microsoft.com/office/drawing/2014/main" id="{2D0EED1A-8189-471F-9AC7-F9356E331DF9}"/>
              </a:ext>
            </a:extLst>
          </p:cNvPr>
          <p:cNvSpPr>
            <a:spLocks/>
          </p:cNvSpPr>
          <p:nvPr/>
        </p:nvSpPr>
        <p:spPr bwMode="auto">
          <a:xfrm>
            <a:off x="5735638" y="57451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39" name="bk object 453">
            <a:extLst>
              <a:ext uri="{FF2B5EF4-FFF2-40B4-BE49-F238E27FC236}">
                <a16:creationId xmlns:a16="http://schemas.microsoft.com/office/drawing/2014/main" id="{8920D2FA-5500-41C4-9B68-2AF540E21873}"/>
              </a:ext>
            </a:extLst>
          </p:cNvPr>
          <p:cNvSpPr>
            <a:spLocks/>
          </p:cNvSpPr>
          <p:nvPr/>
        </p:nvSpPr>
        <p:spPr bwMode="auto">
          <a:xfrm>
            <a:off x="5949950" y="57800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0" name="bk object 454">
            <a:extLst>
              <a:ext uri="{FF2B5EF4-FFF2-40B4-BE49-F238E27FC236}">
                <a16:creationId xmlns:a16="http://schemas.microsoft.com/office/drawing/2014/main" id="{0FAAC236-79A1-4248-A07A-0B89A05794C7}"/>
              </a:ext>
            </a:extLst>
          </p:cNvPr>
          <p:cNvSpPr>
            <a:spLocks/>
          </p:cNvSpPr>
          <p:nvPr/>
        </p:nvSpPr>
        <p:spPr bwMode="auto">
          <a:xfrm>
            <a:off x="6191250" y="5818188"/>
            <a:ext cx="36513"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1" name="bk object 455">
            <a:extLst>
              <a:ext uri="{FF2B5EF4-FFF2-40B4-BE49-F238E27FC236}">
                <a16:creationId xmlns:a16="http://schemas.microsoft.com/office/drawing/2014/main" id="{51FFEC93-5967-4256-B61D-2BB32256199D}"/>
              </a:ext>
            </a:extLst>
          </p:cNvPr>
          <p:cNvSpPr>
            <a:spLocks/>
          </p:cNvSpPr>
          <p:nvPr/>
        </p:nvSpPr>
        <p:spPr bwMode="auto">
          <a:xfrm>
            <a:off x="6457950" y="5861050"/>
            <a:ext cx="36513"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2" name="bk object 456">
            <a:extLst>
              <a:ext uri="{FF2B5EF4-FFF2-40B4-BE49-F238E27FC236}">
                <a16:creationId xmlns:a16="http://schemas.microsoft.com/office/drawing/2014/main" id="{B163B7E0-2322-4B3E-BDED-0A76ED79529D}"/>
              </a:ext>
            </a:extLst>
          </p:cNvPr>
          <p:cNvSpPr>
            <a:spLocks/>
          </p:cNvSpPr>
          <p:nvPr/>
        </p:nvSpPr>
        <p:spPr bwMode="auto">
          <a:xfrm>
            <a:off x="6748463" y="5899150"/>
            <a:ext cx="33337"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3" name="bk object 457">
            <a:extLst>
              <a:ext uri="{FF2B5EF4-FFF2-40B4-BE49-F238E27FC236}">
                <a16:creationId xmlns:a16="http://schemas.microsoft.com/office/drawing/2014/main" id="{DB366428-9990-4DF9-B555-C2D11BE54C61}"/>
              </a:ext>
            </a:extLst>
          </p:cNvPr>
          <p:cNvSpPr>
            <a:spLocks/>
          </p:cNvSpPr>
          <p:nvPr/>
        </p:nvSpPr>
        <p:spPr bwMode="auto">
          <a:xfrm>
            <a:off x="7056438" y="5935663"/>
            <a:ext cx="36512"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4" name="bk object 458">
            <a:extLst>
              <a:ext uri="{FF2B5EF4-FFF2-40B4-BE49-F238E27FC236}">
                <a16:creationId xmlns:a16="http://schemas.microsoft.com/office/drawing/2014/main" id="{39549FBE-52D9-4946-8006-8D1D81610928}"/>
              </a:ext>
            </a:extLst>
          </p:cNvPr>
          <p:cNvSpPr>
            <a:spLocks/>
          </p:cNvSpPr>
          <p:nvPr/>
        </p:nvSpPr>
        <p:spPr bwMode="auto">
          <a:xfrm>
            <a:off x="7386638" y="5964238"/>
            <a:ext cx="34925"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7"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7" y="30997"/>
                </a:lnTo>
                <a:lnTo>
                  <a:pt x="56054" y="20053"/>
                </a:lnTo>
                <a:lnTo>
                  <a:pt x="50818" y="10366"/>
                </a:lnTo>
                <a:lnTo>
                  <a:pt x="41960" y="3185"/>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5" name="bk object 459">
            <a:extLst>
              <a:ext uri="{FF2B5EF4-FFF2-40B4-BE49-F238E27FC236}">
                <a16:creationId xmlns:a16="http://schemas.microsoft.com/office/drawing/2014/main" id="{2857F353-160A-4D76-B5BC-78FB8F93094E}"/>
              </a:ext>
            </a:extLst>
          </p:cNvPr>
          <p:cNvSpPr>
            <a:spLocks/>
          </p:cNvSpPr>
          <p:nvPr/>
        </p:nvSpPr>
        <p:spPr bwMode="auto">
          <a:xfrm>
            <a:off x="6216650" y="590708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6" name="bk object 460">
            <a:extLst>
              <a:ext uri="{FF2B5EF4-FFF2-40B4-BE49-F238E27FC236}">
                <a16:creationId xmlns:a16="http://schemas.microsoft.com/office/drawing/2014/main" id="{47D0FAC0-DE1D-47C1-8124-2D632BA5D12E}"/>
              </a:ext>
            </a:extLst>
          </p:cNvPr>
          <p:cNvSpPr>
            <a:spLocks/>
          </p:cNvSpPr>
          <p:nvPr/>
        </p:nvSpPr>
        <p:spPr bwMode="auto">
          <a:xfrm>
            <a:off x="6430963" y="5935663"/>
            <a:ext cx="34925"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7" name="bk object 461">
            <a:extLst>
              <a:ext uri="{FF2B5EF4-FFF2-40B4-BE49-F238E27FC236}">
                <a16:creationId xmlns:a16="http://schemas.microsoft.com/office/drawing/2014/main" id="{779AC45B-9301-49F7-817B-10485D184BBC}"/>
              </a:ext>
            </a:extLst>
          </p:cNvPr>
          <p:cNvSpPr>
            <a:spLocks/>
          </p:cNvSpPr>
          <p:nvPr/>
        </p:nvSpPr>
        <p:spPr bwMode="auto">
          <a:xfrm>
            <a:off x="6673850" y="5964238"/>
            <a:ext cx="33338"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8" name="bk object 462">
            <a:extLst>
              <a:ext uri="{FF2B5EF4-FFF2-40B4-BE49-F238E27FC236}">
                <a16:creationId xmlns:a16="http://schemas.microsoft.com/office/drawing/2014/main" id="{B17E8C41-1FCA-4C29-AF7D-3BCBCC2C0C12}"/>
              </a:ext>
            </a:extLst>
          </p:cNvPr>
          <p:cNvSpPr>
            <a:spLocks/>
          </p:cNvSpPr>
          <p:nvPr/>
        </p:nvSpPr>
        <p:spPr bwMode="auto">
          <a:xfrm>
            <a:off x="6938963" y="5994400"/>
            <a:ext cx="34925" cy="33338"/>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49" name="bk object 463">
            <a:extLst>
              <a:ext uri="{FF2B5EF4-FFF2-40B4-BE49-F238E27FC236}">
                <a16:creationId xmlns:a16="http://schemas.microsoft.com/office/drawing/2014/main" id="{842DF243-F8AA-4F0B-A14D-C4CFB655E256}"/>
              </a:ext>
            </a:extLst>
          </p:cNvPr>
          <p:cNvSpPr>
            <a:spLocks/>
          </p:cNvSpPr>
          <p:nvPr/>
        </p:nvSpPr>
        <p:spPr bwMode="auto">
          <a:xfrm>
            <a:off x="7226300" y="6021388"/>
            <a:ext cx="36513" cy="34925"/>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0" name="bk object 464">
            <a:extLst>
              <a:ext uri="{FF2B5EF4-FFF2-40B4-BE49-F238E27FC236}">
                <a16:creationId xmlns:a16="http://schemas.microsoft.com/office/drawing/2014/main" id="{D135FACE-65A6-4D88-8E3B-9A2BB15A34FC}"/>
              </a:ext>
            </a:extLst>
          </p:cNvPr>
          <p:cNvSpPr>
            <a:spLocks/>
          </p:cNvSpPr>
          <p:nvPr/>
        </p:nvSpPr>
        <p:spPr bwMode="auto">
          <a:xfrm>
            <a:off x="6700838" y="6062663"/>
            <a:ext cx="36512" cy="33337"/>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1" name="bk object 465">
            <a:extLst>
              <a:ext uri="{FF2B5EF4-FFF2-40B4-BE49-F238E27FC236}">
                <a16:creationId xmlns:a16="http://schemas.microsoft.com/office/drawing/2014/main" id="{F5869FB7-263E-4F9B-9836-F1A7B534C8E7}"/>
              </a:ext>
            </a:extLst>
          </p:cNvPr>
          <p:cNvSpPr>
            <a:spLocks/>
          </p:cNvSpPr>
          <p:nvPr/>
        </p:nvSpPr>
        <p:spPr bwMode="auto">
          <a:xfrm>
            <a:off x="6919913" y="6078538"/>
            <a:ext cx="33337"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2" name="bk object 466">
            <a:extLst>
              <a:ext uri="{FF2B5EF4-FFF2-40B4-BE49-F238E27FC236}">
                <a16:creationId xmlns:a16="http://schemas.microsoft.com/office/drawing/2014/main" id="{4439845B-D7DA-452A-980B-3CF7CE484C32}"/>
              </a:ext>
            </a:extLst>
          </p:cNvPr>
          <p:cNvSpPr>
            <a:spLocks/>
          </p:cNvSpPr>
          <p:nvPr/>
        </p:nvSpPr>
        <p:spPr bwMode="auto">
          <a:xfrm>
            <a:off x="7161213" y="6097588"/>
            <a:ext cx="34925" cy="36512"/>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3" name="bk object 467">
            <a:extLst>
              <a:ext uri="{FF2B5EF4-FFF2-40B4-BE49-F238E27FC236}">
                <a16:creationId xmlns:a16="http://schemas.microsoft.com/office/drawing/2014/main" id="{DB052DB1-487D-484A-AF72-E1144B0808BC}"/>
              </a:ext>
            </a:extLst>
          </p:cNvPr>
          <p:cNvSpPr>
            <a:spLocks/>
          </p:cNvSpPr>
          <p:nvPr/>
        </p:nvSpPr>
        <p:spPr bwMode="auto">
          <a:xfrm>
            <a:off x="7192963" y="6203950"/>
            <a:ext cx="34925" cy="36513"/>
          </a:xfrm>
          <a:custGeom>
            <a:avLst/>
            <a:gdLst>
              <a:gd name="T0" fmla="*/ 0 w 57784"/>
              <a:gd name="T1" fmla="*/ 0 h 57784"/>
              <a:gd name="T2" fmla="*/ 0 w 57784"/>
              <a:gd name="T3" fmla="*/ 0 h 57784"/>
              <a:gd name="T4" fmla="*/ 0 w 57784"/>
              <a:gd name="T5" fmla="*/ 0 h 57784"/>
              <a:gd name="T6" fmla="*/ 0 w 57784"/>
              <a:gd name="T7" fmla="*/ 0 h 57784"/>
              <a:gd name="T8" fmla="*/ 0 w 57784"/>
              <a:gd name="T9" fmla="*/ 0 h 57784"/>
              <a:gd name="T10" fmla="*/ 0 w 57784"/>
              <a:gd name="T11" fmla="*/ 0 h 57784"/>
              <a:gd name="T12" fmla="*/ 0 w 57784"/>
              <a:gd name="T13" fmla="*/ 0 h 57784"/>
              <a:gd name="T14" fmla="*/ 0 w 57784"/>
              <a:gd name="T15" fmla="*/ 0 h 57784"/>
              <a:gd name="T16" fmla="*/ 0 w 57784"/>
              <a:gd name="T17" fmla="*/ 0 h 57784"/>
              <a:gd name="T18" fmla="*/ 0 w 57784"/>
              <a:gd name="T19" fmla="*/ 0 h 57784"/>
              <a:gd name="T20" fmla="*/ 0 w 57784"/>
              <a:gd name="T21" fmla="*/ 0 h 57784"/>
              <a:gd name="T22" fmla="*/ 0 w 57784"/>
              <a:gd name="T23" fmla="*/ 0 h 57784"/>
              <a:gd name="T24" fmla="*/ 0 w 57784"/>
              <a:gd name="T25" fmla="*/ 0 h 57784"/>
              <a:gd name="T26" fmla="*/ 0 w 57784"/>
              <a:gd name="T27" fmla="*/ 0 h 57784"/>
              <a:gd name="T28" fmla="*/ 0 w 57784"/>
              <a:gd name="T29" fmla="*/ 0 h 57784"/>
              <a:gd name="T30" fmla="*/ 0 w 57784"/>
              <a:gd name="T31" fmla="*/ 0 h 57784"/>
              <a:gd name="T32" fmla="*/ 0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L"/>
          </a:p>
        </p:txBody>
      </p:sp>
      <p:sp>
        <p:nvSpPr>
          <p:cNvPr id="454" name="bk object 468">
            <a:extLst>
              <a:ext uri="{FF2B5EF4-FFF2-40B4-BE49-F238E27FC236}">
                <a16:creationId xmlns:a16="http://schemas.microsoft.com/office/drawing/2014/main" id="{2DA9E023-05A8-4F8A-BBEB-725047D8FCEF}"/>
              </a:ext>
            </a:extLst>
          </p:cNvPr>
          <p:cNvSpPr>
            <a:spLocks noChangeArrowheads="1"/>
          </p:cNvSpPr>
          <p:nvPr/>
        </p:nvSpPr>
        <p:spPr bwMode="auto">
          <a:xfrm>
            <a:off x="0" y="0"/>
            <a:ext cx="12192000" cy="6858000"/>
          </a:xfrm>
          <a:prstGeom prst="rect">
            <a:avLst/>
          </a:prstGeom>
          <a:blipFill dpi="0" rotWithShape="1">
            <a:blip r:embed="rId5"/>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55" name="bk object 469">
            <a:extLst>
              <a:ext uri="{FF2B5EF4-FFF2-40B4-BE49-F238E27FC236}">
                <a16:creationId xmlns:a16="http://schemas.microsoft.com/office/drawing/2014/main" id="{171671FB-3834-4E14-8EA3-A2C9EF1D2323}"/>
              </a:ext>
            </a:extLst>
          </p:cNvPr>
          <p:cNvSpPr>
            <a:spLocks noChangeArrowheads="1"/>
          </p:cNvSpPr>
          <p:nvPr/>
        </p:nvSpPr>
        <p:spPr bwMode="auto">
          <a:xfrm>
            <a:off x="901700" y="725488"/>
            <a:ext cx="10375900" cy="5248275"/>
          </a:xfrm>
          <a:prstGeom prst="rect">
            <a:avLst/>
          </a:prstGeom>
          <a:blipFill dpi="0" rotWithShape="1">
            <a:blip r:embed="rId6"/>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p>
        </p:txBody>
      </p:sp>
      <p:sp>
        <p:nvSpPr>
          <p:cNvPr id="456" name="Holder 2">
            <a:extLst>
              <a:ext uri="{FF2B5EF4-FFF2-40B4-BE49-F238E27FC236}">
                <a16:creationId xmlns:a16="http://schemas.microsoft.com/office/drawing/2014/main" id="{A5A64C96-0B2F-4B8B-B87E-21BCCAD0F50F}"/>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457" name="Holder 3">
            <a:extLst>
              <a:ext uri="{FF2B5EF4-FFF2-40B4-BE49-F238E27FC236}">
                <a16:creationId xmlns:a16="http://schemas.microsoft.com/office/drawing/2014/main" id="{BD0177A9-E686-4EAB-9AFD-9E71B5BDC350}"/>
              </a:ext>
            </a:extLst>
          </p:cNvPr>
          <p:cNvSpPr>
            <a:spLocks noGrp="1"/>
          </p:cNvSpPr>
          <p:nvPr>
            <p:ph type="dt" sz="half" idx="11"/>
          </p:nvPr>
        </p:nvSpPr>
        <p:spPr/>
        <p:txBody>
          <a:bodyPr/>
          <a:lstStyle>
            <a:lvl1pPr algn="l">
              <a:defRPr>
                <a:solidFill>
                  <a:schemeClr val="tx1">
                    <a:tint val="75000"/>
                  </a:schemeClr>
                </a:solidFill>
              </a:defRPr>
            </a:lvl1pPr>
          </a:lstStyle>
          <a:p>
            <a:pPr>
              <a:defRPr/>
            </a:pPr>
            <a:fld id="{3588A2FD-FA3A-4CD8-AEBB-4545B0701F2F}" type="datetimeFigureOut">
              <a:rPr lang="en-US"/>
              <a:pPr>
                <a:defRPr/>
              </a:pPr>
              <a:t>1/14/2022</a:t>
            </a:fld>
            <a:endParaRPr lang="en-US" dirty="0"/>
          </a:p>
        </p:txBody>
      </p:sp>
      <p:sp>
        <p:nvSpPr>
          <p:cNvPr id="458" name="Holder 4">
            <a:extLst>
              <a:ext uri="{FF2B5EF4-FFF2-40B4-BE49-F238E27FC236}">
                <a16:creationId xmlns:a16="http://schemas.microsoft.com/office/drawing/2014/main" id="{F9804F38-6F5C-4D86-8AEF-F76FACD976C0}"/>
              </a:ext>
            </a:extLst>
          </p:cNvPr>
          <p:cNvSpPr>
            <a:spLocks noGrp="1"/>
          </p:cNvSpPr>
          <p:nvPr>
            <p:ph type="sldNum" sz="quarter" idx="12"/>
          </p:nvPr>
        </p:nvSpPr>
        <p:spPr/>
        <p:txBody>
          <a:bodyPr/>
          <a:lstStyle>
            <a:lvl1pPr>
              <a:defRPr/>
            </a:lvl1pPr>
          </a:lstStyle>
          <a:p>
            <a:pPr>
              <a:defRPr/>
            </a:pPr>
            <a:fld id="{F8C9CB04-5BDA-47C0-BF8D-76BB5AEE186E}" type="slidenum">
              <a:rPr lang="es-CL" altLang="es-CL"/>
              <a:pPr>
                <a:defRPr/>
              </a:pPr>
              <a:t>‹Nº›</a:t>
            </a:fld>
            <a:endParaRPr lang="es-CL" altLang="es-CL"/>
          </a:p>
        </p:txBody>
      </p:sp>
    </p:spTree>
    <p:extLst>
      <p:ext uri="{BB962C8B-B14F-4D97-AF65-F5344CB8AC3E}">
        <p14:creationId xmlns:p14="http://schemas.microsoft.com/office/powerpoint/2010/main" val="70188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iapositiva de título">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a:lstStyle>
            <a:lvl1pPr>
              <a:defRPr/>
            </a:lvl1pPr>
          </a:lstStyle>
          <a:p>
            <a:r>
              <a:rPr lang="es-ES"/>
              <a:t>Haga clic para modificar el estilo de título del patrón</a:t>
            </a:r>
            <a:endParaRPr/>
          </a:p>
        </p:txBody>
      </p:sp>
      <p:sp>
        <p:nvSpPr>
          <p:cNvPr id="3" name="Holder 3"/>
          <p:cNvSpPr>
            <a:spLocks noGrp="1"/>
          </p:cNvSpPr>
          <p:nvPr>
            <p:ph type="subTitle" idx="4"/>
          </p:nvPr>
        </p:nvSpPr>
        <p:spPr>
          <a:xfrm>
            <a:off x="1828800" y="3840498"/>
            <a:ext cx="8534400" cy="276999"/>
          </a:xfrm>
          <a:prstGeom prst="rect">
            <a:avLst/>
          </a:prstGeom>
        </p:spPr>
        <p:txBody>
          <a:bodyPr/>
          <a:lstStyle>
            <a:lvl1pPr>
              <a:defRPr/>
            </a:lvl1pPr>
          </a:lstStyle>
          <a:p>
            <a:r>
              <a:rPr lang="es-ES"/>
              <a:t>Haga clic para modificar el estilo de subtítulo del patrón</a:t>
            </a:r>
            <a:endParaRPr/>
          </a:p>
        </p:txBody>
      </p:sp>
      <p:sp>
        <p:nvSpPr>
          <p:cNvPr id="4" name="Holder 4">
            <a:extLst>
              <a:ext uri="{FF2B5EF4-FFF2-40B4-BE49-F238E27FC236}">
                <a16:creationId xmlns:a16="http://schemas.microsoft.com/office/drawing/2014/main" id="{D952B5F8-54A4-4B99-A3DF-F36E1C2587EE}"/>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24AE89A8-358C-4D13-9B49-474BA3CDDC57}"/>
              </a:ext>
            </a:extLst>
          </p:cNvPr>
          <p:cNvSpPr>
            <a:spLocks noGrp="1"/>
          </p:cNvSpPr>
          <p:nvPr>
            <p:ph type="dt" sz="half" idx="11"/>
          </p:nvPr>
        </p:nvSpPr>
        <p:spPr/>
        <p:txBody>
          <a:bodyPr/>
          <a:lstStyle>
            <a:lvl1pPr>
              <a:defRPr/>
            </a:lvl1pPr>
          </a:lstStyle>
          <a:p>
            <a:pPr>
              <a:defRPr/>
            </a:pPr>
            <a:fld id="{42D4E0D3-1470-4DAE-AF45-0C7F6B20DC1F}" type="datetimeFigureOut">
              <a:rPr lang="en-US"/>
              <a:pPr>
                <a:defRPr/>
              </a:pPr>
              <a:t>1/14/2022</a:t>
            </a:fld>
            <a:endParaRPr lang="en-US" dirty="0"/>
          </a:p>
        </p:txBody>
      </p:sp>
      <p:sp>
        <p:nvSpPr>
          <p:cNvPr id="6" name="Holder 6">
            <a:extLst>
              <a:ext uri="{FF2B5EF4-FFF2-40B4-BE49-F238E27FC236}">
                <a16:creationId xmlns:a16="http://schemas.microsoft.com/office/drawing/2014/main" id="{DDCF6261-6572-4B3B-8650-A26F51A27A51}"/>
              </a:ext>
            </a:extLst>
          </p:cNvPr>
          <p:cNvSpPr>
            <a:spLocks noGrp="1"/>
          </p:cNvSpPr>
          <p:nvPr>
            <p:ph type="sldNum" sz="quarter" idx="12"/>
          </p:nvPr>
        </p:nvSpPr>
        <p:spPr/>
        <p:txBody>
          <a:bodyPr/>
          <a:lstStyle>
            <a:lvl1pPr>
              <a:defRPr/>
            </a:lvl1pPr>
          </a:lstStyle>
          <a:p>
            <a:pPr>
              <a:defRPr/>
            </a:pPr>
            <a:fld id="{F71AD102-6C30-4CEA-BA02-458AAFAF1CAC}" type="slidenum">
              <a:rPr lang="es-CL" altLang="es-CL"/>
              <a:pPr>
                <a:defRPr/>
              </a:pPr>
              <a:t>‹Nº›</a:t>
            </a:fld>
            <a:endParaRPr lang="es-CL" altLang="es-CL"/>
          </a:p>
        </p:txBody>
      </p:sp>
    </p:spTree>
    <p:extLst>
      <p:ext uri="{BB962C8B-B14F-4D97-AF65-F5344CB8AC3E}">
        <p14:creationId xmlns:p14="http://schemas.microsoft.com/office/powerpoint/2010/main" val="354593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2285665" y="755712"/>
            <a:ext cx="2365617" cy="3877985"/>
          </a:xfrm>
        </p:spPr>
        <p:txBody>
          <a:bodyPr/>
          <a:lstStyle>
            <a:lvl1pPr>
              <a:defRPr sz="36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type="body" idx="1"/>
          </p:nvPr>
        </p:nvSpPr>
        <p:spPr>
          <a:xfrm>
            <a:off x="1680758" y="2444464"/>
            <a:ext cx="8830511" cy="307776"/>
          </a:xfrm>
        </p:spPr>
        <p:txBody>
          <a:bodyPr/>
          <a:lstStyle>
            <a:lvl1pPr>
              <a:defRPr sz="2000" b="0" i="0">
                <a:solidFill>
                  <a:schemeClr val="bg1"/>
                </a:solidFill>
                <a:latin typeface="Century Gothic"/>
                <a:cs typeface="Century Gothic"/>
              </a:defRPr>
            </a:lvl1pPr>
          </a:lstStyle>
          <a:p>
            <a:pPr lvl="0"/>
            <a:r>
              <a:rPr lang="es-ES"/>
              <a:t>Haga clic para modificar el estilo de texto del patrón</a:t>
            </a:r>
          </a:p>
        </p:txBody>
      </p:sp>
      <p:sp>
        <p:nvSpPr>
          <p:cNvPr id="4" name="Holder 4">
            <a:extLst>
              <a:ext uri="{FF2B5EF4-FFF2-40B4-BE49-F238E27FC236}">
                <a16:creationId xmlns:a16="http://schemas.microsoft.com/office/drawing/2014/main" id="{50ED8DB7-2DF9-4AC3-9D6A-85FCC61ACF0E}"/>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FCEF9308-B0D2-4EC9-8DF2-221E4B9A6106}"/>
              </a:ext>
            </a:extLst>
          </p:cNvPr>
          <p:cNvSpPr>
            <a:spLocks noGrp="1"/>
          </p:cNvSpPr>
          <p:nvPr>
            <p:ph type="dt" sz="half" idx="11"/>
          </p:nvPr>
        </p:nvSpPr>
        <p:spPr/>
        <p:txBody>
          <a:bodyPr/>
          <a:lstStyle>
            <a:lvl1pPr>
              <a:defRPr/>
            </a:lvl1pPr>
          </a:lstStyle>
          <a:p>
            <a:pPr>
              <a:defRPr/>
            </a:pPr>
            <a:fld id="{D1DB21C7-0D0B-4D1D-AF41-8ED0BA2DC6E4}" type="datetimeFigureOut">
              <a:rPr lang="en-US"/>
              <a:pPr>
                <a:defRPr/>
              </a:pPr>
              <a:t>1/14/2022</a:t>
            </a:fld>
            <a:endParaRPr lang="en-US" dirty="0"/>
          </a:p>
        </p:txBody>
      </p:sp>
      <p:sp>
        <p:nvSpPr>
          <p:cNvPr id="6" name="Holder 6">
            <a:extLst>
              <a:ext uri="{FF2B5EF4-FFF2-40B4-BE49-F238E27FC236}">
                <a16:creationId xmlns:a16="http://schemas.microsoft.com/office/drawing/2014/main" id="{3BA92341-AEE9-4EF9-A2A4-CE8BCABFE9CC}"/>
              </a:ext>
            </a:extLst>
          </p:cNvPr>
          <p:cNvSpPr>
            <a:spLocks noGrp="1"/>
          </p:cNvSpPr>
          <p:nvPr>
            <p:ph type="sldNum" sz="quarter" idx="12"/>
          </p:nvPr>
        </p:nvSpPr>
        <p:spPr/>
        <p:txBody>
          <a:bodyPr/>
          <a:lstStyle>
            <a:lvl1pPr>
              <a:defRPr/>
            </a:lvl1pPr>
          </a:lstStyle>
          <a:p>
            <a:pPr>
              <a:defRPr/>
            </a:pPr>
            <a:fld id="{53C3BD49-4EA9-4EAA-A8AE-6909CCB171EB}" type="slidenum">
              <a:rPr lang="es-CL" altLang="es-CL"/>
              <a:pPr>
                <a:defRPr/>
              </a:pPr>
              <a:t>‹Nº›</a:t>
            </a:fld>
            <a:endParaRPr lang="es-CL" altLang="es-CL"/>
          </a:p>
        </p:txBody>
      </p:sp>
    </p:spTree>
    <p:extLst>
      <p:ext uri="{BB962C8B-B14F-4D97-AF65-F5344CB8AC3E}">
        <p14:creationId xmlns:p14="http://schemas.microsoft.com/office/powerpoint/2010/main" val="290461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Dos objetos">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A30F7A12-EF70-4B0C-AC99-EE886B494400}"/>
              </a:ext>
            </a:extLst>
          </p:cNvPr>
          <p:cNvSpPr>
            <a:spLocks noChangeArrowheads="1"/>
          </p:cNvSpPr>
          <p:nvPr/>
        </p:nvSpPr>
        <p:spPr bwMode="auto">
          <a:xfrm>
            <a:off x="0" y="0"/>
            <a:ext cx="12192000" cy="6858000"/>
          </a:xfrm>
          <a:prstGeom prst="rect">
            <a:avLst/>
          </a:prstGeom>
          <a:blipFill dpi="0" rotWithShape="1">
            <a:blip r:embed="rId2"/>
            <a:srcRect/>
            <a:stretch>
              <a:fillRect/>
            </a:stretch>
          </a:blipFill>
          <a:ln>
            <a:noFill/>
          </a:ln>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endParaRPr lang="es-CL" altLang="es-CL" sz="1067">
              <a:solidFill>
                <a:prstClr val="black"/>
              </a:solidFill>
            </a:endParaRPr>
          </a:p>
        </p:txBody>
      </p:sp>
      <p:sp>
        <p:nvSpPr>
          <p:cNvPr id="2" name="Holder 2"/>
          <p:cNvSpPr>
            <a:spLocks noGrp="1"/>
          </p:cNvSpPr>
          <p:nvPr>
            <p:ph type="title"/>
          </p:nvPr>
        </p:nvSpPr>
        <p:spPr>
          <a:xfrm>
            <a:off x="2285665" y="755712"/>
            <a:ext cx="2365617" cy="3877985"/>
          </a:xfrm>
        </p:spPr>
        <p:txBody>
          <a:bodyPr/>
          <a:lstStyle>
            <a:lvl1pPr>
              <a:defRPr sz="36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sz="half" idx="2"/>
          </p:nvPr>
        </p:nvSpPr>
        <p:spPr>
          <a:xfrm>
            <a:off x="1347269" y="2216811"/>
            <a:ext cx="4250641" cy="656462"/>
          </a:xfrm>
          <a:prstGeom prst="rect">
            <a:avLst/>
          </a:prstGeom>
        </p:spPr>
        <p:txBody>
          <a:bodyPr/>
          <a:lstStyle>
            <a:lvl1pPr>
              <a:defRPr sz="2133" b="1" i="0">
                <a:solidFill>
                  <a:srgbClr val="E45266"/>
                </a:solidFill>
                <a:latin typeface="Arial"/>
                <a:cs typeface="Arial"/>
              </a:defRPr>
            </a:lvl1pPr>
          </a:lstStyle>
          <a:p>
            <a:pPr lvl="0"/>
            <a:r>
              <a:rPr lang="es-ES"/>
              <a:t>Haga clic para modificar el estilo de texto del patrón</a:t>
            </a:r>
          </a:p>
        </p:txBody>
      </p:sp>
      <p:sp>
        <p:nvSpPr>
          <p:cNvPr id="4" name="Holder 4"/>
          <p:cNvSpPr>
            <a:spLocks noGrp="1"/>
          </p:cNvSpPr>
          <p:nvPr>
            <p:ph sz="half" idx="3"/>
          </p:nvPr>
        </p:nvSpPr>
        <p:spPr>
          <a:xfrm>
            <a:off x="6513371" y="1780055"/>
            <a:ext cx="4753956" cy="533351"/>
          </a:xfrm>
          <a:prstGeom prst="rect">
            <a:avLst/>
          </a:prstGeom>
        </p:spPr>
        <p:txBody>
          <a:bodyPr/>
          <a:lstStyle>
            <a:lvl1pPr>
              <a:defRPr sz="1733" b="0" i="0">
                <a:solidFill>
                  <a:schemeClr val="bg1"/>
                </a:solidFill>
                <a:latin typeface="Century Gothic"/>
                <a:cs typeface="Century Gothic"/>
              </a:defRPr>
            </a:lvl1pPr>
          </a:lstStyle>
          <a:p>
            <a:pPr lvl="0"/>
            <a:r>
              <a:rPr lang="es-ES"/>
              <a:t>Haga clic para modificar el estilo de texto del patrón</a:t>
            </a:r>
          </a:p>
        </p:txBody>
      </p:sp>
      <p:sp>
        <p:nvSpPr>
          <p:cNvPr id="6" name="Holder 5">
            <a:extLst>
              <a:ext uri="{FF2B5EF4-FFF2-40B4-BE49-F238E27FC236}">
                <a16:creationId xmlns:a16="http://schemas.microsoft.com/office/drawing/2014/main" id="{29301C0C-6799-4964-9E9D-E53A7FBF2E4C}"/>
              </a:ext>
            </a:extLst>
          </p:cNvPr>
          <p:cNvSpPr>
            <a:spLocks noGrp="1"/>
          </p:cNvSpPr>
          <p:nvPr>
            <p:ph type="ftr" sz="quarter" idx="10"/>
          </p:nvPr>
        </p:nvSpPr>
        <p:spPr/>
        <p:txBody>
          <a:bodyPr/>
          <a:lstStyle>
            <a:lvl1pPr algn="ctr">
              <a:defRPr>
                <a:solidFill>
                  <a:prstClr val="black">
                    <a:tint val="75000"/>
                  </a:prstClr>
                </a:solidFill>
              </a:defRPr>
            </a:lvl1pPr>
          </a:lstStyle>
          <a:p>
            <a:pPr>
              <a:defRPr/>
            </a:pPr>
            <a:endParaRPr/>
          </a:p>
        </p:txBody>
      </p:sp>
      <p:sp>
        <p:nvSpPr>
          <p:cNvPr id="7" name="Holder 6">
            <a:extLst>
              <a:ext uri="{FF2B5EF4-FFF2-40B4-BE49-F238E27FC236}">
                <a16:creationId xmlns:a16="http://schemas.microsoft.com/office/drawing/2014/main" id="{B59E9ED6-4AC0-4115-96D1-B8C6A647E8B2}"/>
              </a:ext>
            </a:extLst>
          </p:cNvPr>
          <p:cNvSpPr>
            <a:spLocks noGrp="1"/>
          </p:cNvSpPr>
          <p:nvPr>
            <p:ph type="dt" sz="half" idx="11"/>
          </p:nvPr>
        </p:nvSpPr>
        <p:spPr/>
        <p:txBody>
          <a:bodyPr/>
          <a:lstStyle>
            <a:lvl1pPr algn="l">
              <a:defRPr>
                <a:solidFill>
                  <a:prstClr val="black">
                    <a:tint val="75000"/>
                  </a:prstClr>
                </a:solidFill>
              </a:defRPr>
            </a:lvl1pPr>
          </a:lstStyle>
          <a:p>
            <a:pPr>
              <a:defRPr/>
            </a:pPr>
            <a:fld id="{DF2BC54D-14BB-448C-AEAB-039DB95A638C}" type="datetimeFigureOut">
              <a:rPr lang="en-US"/>
              <a:pPr>
                <a:defRPr/>
              </a:pPr>
              <a:t>1/14/2022</a:t>
            </a:fld>
            <a:endParaRPr lang="en-US" dirty="0"/>
          </a:p>
        </p:txBody>
      </p:sp>
      <p:sp>
        <p:nvSpPr>
          <p:cNvPr id="8" name="Holder 7">
            <a:extLst>
              <a:ext uri="{FF2B5EF4-FFF2-40B4-BE49-F238E27FC236}">
                <a16:creationId xmlns:a16="http://schemas.microsoft.com/office/drawing/2014/main" id="{FAC79C61-8A5F-4A1C-AB49-DDECEB9B7CD2}"/>
              </a:ext>
            </a:extLst>
          </p:cNvPr>
          <p:cNvSpPr>
            <a:spLocks noGrp="1"/>
          </p:cNvSpPr>
          <p:nvPr>
            <p:ph type="sldNum" sz="quarter" idx="12"/>
          </p:nvPr>
        </p:nvSpPr>
        <p:spPr/>
        <p:txBody>
          <a:bodyPr/>
          <a:lstStyle>
            <a:lvl1pPr>
              <a:defRPr/>
            </a:lvl1pPr>
          </a:lstStyle>
          <a:p>
            <a:pPr>
              <a:defRPr/>
            </a:pPr>
            <a:fld id="{D86EC09A-4FA3-4D86-A7BF-C2E1612D29BF}" type="slidenum">
              <a:rPr lang="es-CL" altLang="es-CL"/>
              <a:pPr>
                <a:defRPr/>
              </a:pPr>
              <a:t>‹Nº›</a:t>
            </a:fld>
            <a:endParaRPr lang="es-CL" altLang="es-CL"/>
          </a:p>
        </p:txBody>
      </p:sp>
    </p:spTree>
    <p:extLst>
      <p:ext uri="{BB962C8B-B14F-4D97-AF65-F5344CB8AC3E}">
        <p14:creationId xmlns:p14="http://schemas.microsoft.com/office/powerpoint/2010/main" val="42948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0198548-58B6-4C57-9A28-BBB36E807F8B}"/>
              </a:ext>
            </a:extLst>
          </p:cNvPr>
          <p:cNvSpPr>
            <a:spLocks noGrp="1"/>
          </p:cNvSpPr>
          <p:nvPr>
            <p:ph type="dt" sz="half" idx="10"/>
          </p:nvPr>
        </p:nvSpPr>
        <p:spPr/>
        <p:txBody>
          <a:bodyPr/>
          <a:lstStyle>
            <a:lvl1pPr>
              <a:defRPr>
                <a:solidFill>
                  <a:prstClr val="black">
                    <a:tint val="75000"/>
                  </a:prstClr>
                </a:solidFill>
              </a:defRPr>
            </a:lvl1pPr>
          </a:lstStyle>
          <a:p>
            <a:pPr>
              <a:defRPr/>
            </a:pPr>
            <a:fld id="{055F0CC1-39D7-462A-AA22-786CFD606F42}" type="datetimeFigureOut">
              <a:rPr lang="es-CL"/>
              <a:pPr>
                <a:defRPr/>
              </a:pPr>
              <a:t>14-01-2022</a:t>
            </a:fld>
            <a:endParaRPr lang="es-CL"/>
          </a:p>
        </p:txBody>
      </p:sp>
      <p:sp>
        <p:nvSpPr>
          <p:cNvPr id="3" name="Marcador de pie de página 2">
            <a:extLst>
              <a:ext uri="{FF2B5EF4-FFF2-40B4-BE49-F238E27FC236}">
                <a16:creationId xmlns:a16="http://schemas.microsoft.com/office/drawing/2014/main" id="{7CB9578D-8597-4C6D-9D92-170CE31DC532}"/>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s-CL"/>
          </a:p>
        </p:txBody>
      </p:sp>
      <p:sp>
        <p:nvSpPr>
          <p:cNvPr id="4" name="Marcador de número de diapositiva 3">
            <a:extLst>
              <a:ext uri="{FF2B5EF4-FFF2-40B4-BE49-F238E27FC236}">
                <a16:creationId xmlns:a16="http://schemas.microsoft.com/office/drawing/2014/main" id="{4081737E-CD0C-4C0A-B860-F5A705802A36}"/>
              </a:ext>
            </a:extLst>
          </p:cNvPr>
          <p:cNvSpPr>
            <a:spLocks noGrp="1"/>
          </p:cNvSpPr>
          <p:nvPr>
            <p:ph type="sldNum" sz="quarter" idx="12"/>
          </p:nvPr>
        </p:nvSpPr>
        <p:spPr/>
        <p:txBody>
          <a:bodyPr/>
          <a:lstStyle>
            <a:lvl1pPr>
              <a:defRPr/>
            </a:lvl1pPr>
          </a:lstStyle>
          <a:p>
            <a:pPr>
              <a:defRPr/>
            </a:pPr>
            <a:fld id="{97BD472F-76BD-40F4-AD03-DEC9C1354198}" type="slidenum">
              <a:rPr lang="es-CL" altLang="es-CL"/>
              <a:pPr>
                <a:defRPr/>
              </a:pPr>
              <a:t>‹Nº›</a:t>
            </a:fld>
            <a:endParaRPr lang="es-CL" altLang="es-CL"/>
          </a:p>
        </p:txBody>
      </p:sp>
    </p:spTree>
    <p:extLst>
      <p:ext uri="{BB962C8B-B14F-4D97-AF65-F5344CB8AC3E}">
        <p14:creationId xmlns:p14="http://schemas.microsoft.com/office/powerpoint/2010/main" val="4230457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a:extLst>
              <a:ext uri="{FF2B5EF4-FFF2-40B4-BE49-F238E27FC236}">
                <a16:creationId xmlns:a16="http://schemas.microsoft.com/office/drawing/2014/main" id="{F66C342F-1AD8-45A8-92B2-87CBB90863C7}"/>
              </a:ext>
            </a:extLst>
          </p:cNvPr>
          <p:cNvSpPr>
            <a:spLocks noGrp="1" noChangeArrowheads="1"/>
          </p:cNvSpPr>
          <p:nvPr>
            <p:ph type="title"/>
          </p:nvPr>
        </p:nvSpPr>
        <p:spPr bwMode="auto">
          <a:xfrm>
            <a:off x="2286000" y="755650"/>
            <a:ext cx="2363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CL" altLang="es-CL"/>
          </a:p>
        </p:txBody>
      </p:sp>
      <p:sp>
        <p:nvSpPr>
          <p:cNvPr id="1027" name="Holder 3">
            <a:extLst>
              <a:ext uri="{FF2B5EF4-FFF2-40B4-BE49-F238E27FC236}">
                <a16:creationId xmlns:a16="http://schemas.microsoft.com/office/drawing/2014/main" id="{906CEF94-C255-4546-B13C-F85F5724803E}"/>
              </a:ext>
            </a:extLst>
          </p:cNvPr>
          <p:cNvSpPr>
            <a:spLocks noGrp="1" noChangeArrowheads="1"/>
          </p:cNvSpPr>
          <p:nvPr>
            <p:ph type="body" idx="1"/>
          </p:nvPr>
        </p:nvSpPr>
        <p:spPr bwMode="auto">
          <a:xfrm>
            <a:off x="1681163" y="2444750"/>
            <a:ext cx="882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CL" altLang="es-CL"/>
          </a:p>
        </p:txBody>
      </p:sp>
      <p:sp>
        <p:nvSpPr>
          <p:cNvPr id="4" name="Holder 4">
            <a:extLst>
              <a:ext uri="{FF2B5EF4-FFF2-40B4-BE49-F238E27FC236}">
                <a16:creationId xmlns:a16="http://schemas.microsoft.com/office/drawing/2014/main" id="{10E05C17-32D2-44AA-98C5-42D576610D5E}"/>
              </a:ext>
            </a:extLst>
          </p:cNvPr>
          <p:cNvSpPr>
            <a:spLocks noGrp="1"/>
          </p:cNvSpPr>
          <p:nvPr>
            <p:ph type="ftr" sz="quarter" idx="5"/>
          </p:nvPr>
        </p:nvSpPr>
        <p:spPr>
          <a:xfrm>
            <a:off x="4144963" y="6376988"/>
            <a:ext cx="3902075" cy="277812"/>
          </a:xfrm>
          <a:prstGeom prst="rect">
            <a:avLst/>
          </a:prstGeom>
        </p:spPr>
        <p:txBody>
          <a:bodyPr wrap="square" lIns="0" tIns="0" rIns="0" bIns="0">
            <a:spAutoFit/>
          </a:bodyPr>
          <a:lstStyle>
            <a:lvl1pPr algn="ctr" defTabSz="554323" eaLnBrk="1" fontAlgn="auto" hangingPunct="1">
              <a:spcBef>
                <a:spcPts val="0"/>
              </a:spcBef>
              <a:spcAft>
                <a:spcPts val="0"/>
              </a:spcAft>
              <a:defRPr>
                <a:solidFill>
                  <a:schemeClr val="tx1">
                    <a:tint val="75000"/>
                  </a:schemeClr>
                </a:solidFill>
                <a:latin typeface="+mn-lt"/>
              </a:defRPr>
            </a:lvl1pPr>
          </a:lstStyle>
          <a:p>
            <a:pPr>
              <a:defRPr/>
            </a:pPr>
            <a:endParaRPr/>
          </a:p>
        </p:txBody>
      </p:sp>
      <p:sp>
        <p:nvSpPr>
          <p:cNvPr id="5" name="Holder 5">
            <a:extLst>
              <a:ext uri="{FF2B5EF4-FFF2-40B4-BE49-F238E27FC236}">
                <a16:creationId xmlns:a16="http://schemas.microsoft.com/office/drawing/2014/main" id="{FEC77273-0D6F-4858-BEDC-6FA409EBCA5B}"/>
              </a:ext>
            </a:extLst>
          </p:cNvPr>
          <p:cNvSpPr>
            <a:spLocks noGrp="1"/>
          </p:cNvSpPr>
          <p:nvPr>
            <p:ph type="dt" sz="half" idx="6"/>
          </p:nvPr>
        </p:nvSpPr>
        <p:spPr>
          <a:xfrm>
            <a:off x="609600" y="6376988"/>
            <a:ext cx="2805113" cy="277812"/>
          </a:xfrm>
          <a:prstGeom prst="rect">
            <a:avLst/>
          </a:prstGeom>
        </p:spPr>
        <p:txBody>
          <a:bodyPr wrap="square" lIns="0" tIns="0" rIns="0" bIns="0">
            <a:spAutoFit/>
          </a:bodyPr>
          <a:lstStyle>
            <a:lvl1pPr algn="l" defTabSz="554323" eaLnBrk="1" fontAlgn="auto" hangingPunct="1">
              <a:spcBef>
                <a:spcPts val="0"/>
              </a:spcBef>
              <a:spcAft>
                <a:spcPts val="0"/>
              </a:spcAft>
              <a:defRPr>
                <a:solidFill>
                  <a:schemeClr val="tx1">
                    <a:tint val="75000"/>
                  </a:schemeClr>
                </a:solidFill>
                <a:latin typeface="+mn-lt"/>
              </a:defRPr>
            </a:lvl1pPr>
          </a:lstStyle>
          <a:p>
            <a:pPr>
              <a:defRPr/>
            </a:pPr>
            <a:fld id="{00720C50-8258-4ED8-8BFA-853461251303}" type="datetimeFigureOut">
              <a:rPr lang="en-US"/>
              <a:pPr>
                <a:defRPr/>
              </a:pPr>
              <a:t>1/14/2022</a:t>
            </a:fld>
            <a:endParaRPr lang="en-US" dirty="0"/>
          </a:p>
        </p:txBody>
      </p:sp>
      <p:sp>
        <p:nvSpPr>
          <p:cNvPr id="6" name="Holder 6">
            <a:extLst>
              <a:ext uri="{FF2B5EF4-FFF2-40B4-BE49-F238E27FC236}">
                <a16:creationId xmlns:a16="http://schemas.microsoft.com/office/drawing/2014/main" id="{A296BFD1-3897-4F2D-93FC-312286785700}"/>
              </a:ext>
            </a:extLst>
          </p:cNvPr>
          <p:cNvSpPr>
            <a:spLocks noGrp="1"/>
          </p:cNvSpPr>
          <p:nvPr>
            <p:ph type="sldNum" sz="quarter" idx="7"/>
          </p:nvPr>
        </p:nvSpPr>
        <p:spPr>
          <a:xfrm>
            <a:off x="8777288" y="6376988"/>
            <a:ext cx="2805112" cy="277812"/>
          </a:xfrm>
          <a:prstGeom prst="rect">
            <a:avLst/>
          </a:prstGeom>
        </p:spPr>
        <p:txBody>
          <a:bodyPr vert="horz" wrap="square" lIns="0" tIns="0" rIns="0" bIns="0" numCol="1" anchor="t" anchorCtr="0" compatLnSpc="1">
            <a:prstTxWarp prst="textNoShape">
              <a:avLst/>
            </a:prstTxWarp>
            <a:spAutoFit/>
          </a:bodyPr>
          <a:lstStyle>
            <a:lvl1pPr algn="r" eaLnBrk="1" fontAlgn="auto" hangingPunct="1">
              <a:spcBef>
                <a:spcPts val="0"/>
              </a:spcBef>
              <a:spcAft>
                <a:spcPts val="0"/>
              </a:spcAft>
              <a:defRPr>
                <a:solidFill>
                  <a:srgbClr val="898989"/>
                </a:solidFill>
                <a:latin typeface="+mn-lt"/>
              </a:defRPr>
            </a:lvl1pPr>
          </a:lstStyle>
          <a:p>
            <a:pPr>
              <a:defRPr/>
            </a:pPr>
            <a:fld id="{D24A7AFF-C77D-41F2-9398-2BE212032B3E}"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sldLayoutIdLst>
    <p:sldLayoutId id="2147484526" r:id="rId1"/>
    <p:sldLayoutId id="2147484527" r:id="rId2"/>
    <p:sldLayoutId id="2147484536" r:id="rId3"/>
    <p:sldLayoutId id="2147484537" r:id="rId4"/>
    <p:sldLayoutId id="2147484538"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609585" algn="ctr" rtl="0" fontAlgn="base">
        <a:spcBef>
          <a:spcPct val="0"/>
        </a:spcBef>
        <a:spcAft>
          <a:spcPct val="0"/>
        </a:spcAft>
        <a:defRPr>
          <a:solidFill>
            <a:schemeClr val="tx2"/>
          </a:solidFill>
          <a:latin typeface="Calibri" panose="020F0502020204030204" pitchFamily="34" charset="0"/>
        </a:defRPr>
      </a:lvl6pPr>
      <a:lvl7pPr marL="1219170" algn="ctr" rtl="0" fontAlgn="base">
        <a:spcBef>
          <a:spcPct val="0"/>
        </a:spcBef>
        <a:spcAft>
          <a:spcPct val="0"/>
        </a:spcAft>
        <a:defRPr>
          <a:solidFill>
            <a:schemeClr val="tx2"/>
          </a:solidFill>
          <a:latin typeface="Calibri" panose="020F0502020204030204" pitchFamily="34" charset="0"/>
        </a:defRPr>
      </a:lvl7pPr>
      <a:lvl8pPr marL="1828754" algn="ctr" rtl="0" fontAlgn="base">
        <a:spcBef>
          <a:spcPct val="0"/>
        </a:spcBef>
        <a:spcAft>
          <a:spcPct val="0"/>
        </a:spcAft>
        <a:defRPr>
          <a:solidFill>
            <a:schemeClr val="tx2"/>
          </a:solidFill>
          <a:latin typeface="Calibri" panose="020F0502020204030204" pitchFamily="34" charset="0"/>
        </a:defRPr>
      </a:lvl8pPr>
      <a:lvl9pPr marL="2438339" algn="ctr" rtl="0" fontAlgn="base">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74638" algn="l" rtl="0" eaLnBrk="0" fontAlgn="base" hangingPunct="0">
        <a:spcBef>
          <a:spcPct val="20000"/>
        </a:spcBef>
        <a:spcAft>
          <a:spcPct val="0"/>
        </a:spcAft>
        <a:defRPr>
          <a:solidFill>
            <a:schemeClr val="tx1"/>
          </a:solidFill>
          <a:latin typeface="+mn-lt"/>
          <a:ea typeface="+mn-ea"/>
          <a:cs typeface="+mn-cs"/>
        </a:defRPr>
      </a:lvl2pPr>
      <a:lvl3pPr marL="550863" algn="l" rtl="0" eaLnBrk="0" fontAlgn="base" hangingPunct="0">
        <a:spcBef>
          <a:spcPct val="20000"/>
        </a:spcBef>
        <a:spcAft>
          <a:spcPct val="0"/>
        </a:spcAft>
        <a:defRPr>
          <a:solidFill>
            <a:schemeClr val="tx1"/>
          </a:solidFill>
          <a:latin typeface="+mn-lt"/>
          <a:ea typeface="+mn-ea"/>
          <a:cs typeface="+mn-cs"/>
        </a:defRPr>
      </a:lvl3pPr>
      <a:lvl4pPr marL="828675" algn="l" rtl="0" eaLnBrk="0" fontAlgn="base" hangingPunct="0">
        <a:spcBef>
          <a:spcPct val="20000"/>
        </a:spcBef>
        <a:spcAft>
          <a:spcPct val="0"/>
        </a:spcAft>
        <a:defRPr>
          <a:solidFill>
            <a:schemeClr val="tx1"/>
          </a:solidFill>
          <a:latin typeface="+mn-lt"/>
          <a:ea typeface="+mn-ea"/>
          <a:cs typeface="+mn-cs"/>
        </a:defRPr>
      </a:lvl4pPr>
      <a:lvl5pPr marL="1106488" algn="l" rtl="0" eaLnBrk="0" fontAlgn="base" hangingPunct="0">
        <a:spcBef>
          <a:spcPct val="20000"/>
        </a:spcBef>
        <a:spcAft>
          <a:spcPct val="0"/>
        </a:spcAft>
        <a:defRPr>
          <a:solidFill>
            <a:schemeClr val="tx1"/>
          </a:solidFill>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bodyStyle>
    <p:otherStyle>
      <a:lvl1pPr marL="0" eaLnBrk="1" hangingPunct="1">
        <a:defRPr>
          <a:latin typeface="+mn-lt"/>
          <a:ea typeface="+mn-ea"/>
          <a:cs typeface="+mn-cs"/>
        </a:defRPr>
      </a:lvl1pPr>
      <a:lvl2pPr marL="277157" eaLnBrk="1" hangingPunct="1">
        <a:defRPr>
          <a:latin typeface="+mn-lt"/>
          <a:ea typeface="+mn-ea"/>
          <a:cs typeface="+mn-cs"/>
        </a:defRPr>
      </a:lvl2pPr>
      <a:lvl3pPr marL="554311" eaLnBrk="1" hangingPunct="1">
        <a:defRPr>
          <a:latin typeface="+mn-lt"/>
          <a:ea typeface="+mn-ea"/>
          <a:cs typeface="+mn-cs"/>
        </a:defRPr>
      </a:lvl3pPr>
      <a:lvl4pPr marL="831473" eaLnBrk="1" hangingPunct="1">
        <a:defRPr>
          <a:latin typeface="+mn-lt"/>
          <a:ea typeface="+mn-ea"/>
          <a:cs typeface="+mn-cs"/>
        </a:defRPr>
      </a:lvl4pPr>
      <a:lvl5pPr marL="1108620" eaLnBrk="1" hangingPunct="1">
        <a:defRPr>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Holder 2">
            <a:extLst>
              <a:ext uri="{FF2B5EF4-FFF2-40B4-BE49-F238E27FC236}">
                <a16:creationId xmlns:a16="http://schemas.microsoft.com/office/drawing/2014/main" id="{505657AB-AF6D-4937-89CC-ABCA32450EE0}"/>
              </a:ext>
            </a:extLst>
          </p:cNvPr>
          <p:cNvSpPr>
            <a:spLocks noGrp="1"/>
          </p:cNvSpPr>
          <p:nvPr>
            <p:ph type="title"/>
          </p:nvPr>
        </p:nvSpPr>
        <p:spPr bwMode="auto">
          <a:xfrm>
            <a:off x="2286000" y="755650"/>
            <a:ext cx="2363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CL" altLang="es-CL"/>
          </a:p>
        </p:txBody>
      </p:sp>
      <p:sp>
        <p:nvSpPr>
          <p:cNvPr id="2051" name="Holder 3">
            <a:extLst>
              <a:ext uri="{FF2B5EF4-FFF2-40B4-BE49-F238E27FC236}">
                <a16:creationId xmlns:a16="http://schemas.microsoft.com/office/drawing/2014/main" id="{FCBF4F65-71C7-43DC-BA38-EAE80548DBCB}"/>
              </a:ext>
            </a:extLst>
          </p:cNvPr>
          <p:cNvSpPr>
            <a:spLocks noGrp="1"/>
          </p:cNvSpPr>
          <p:nvPr>
            <p:ph type="body" idx="1"/>
          </p:nvPr>
        </p:nvSpPr>
        <p:spPr bwMode="auto">
          <a:xfrm>
            <a:off x="1681163" y="2444750"/>
            <a:ext cx="882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CL" altLang="es-CL"/>
          </a:p>
        </p:txBody>
      </p:sp>
      <p:sp>
        <p:nvSpPr>
          <p:cNvPr id="4" name="Holder 4">
            <a:extLst>
              <a:ext uri="{FF2B5EF4-FFF2-40B4-BE49-F238E27FC236}">
                <a16:creationId xmlns:a16="http://schemas.microsoft.com/office/drawing/2014/main" id="{3C8A93DA-4AC3-4279-80E4-A4AE789C82B9}"/>
              </a:ext>
            </a:extLst>
          </p:cNvPr>
          <p:cNvSpPr>
            <a:spLocks noGrp="1"/>
          </p:cNvSpPr>
          <p:nvPr>
            <p:ph type="ftr" sz="quarter" idx="5"/>
          </p:nvPr>
        </p:nvSpPr>
        <p:spPr>
          <a:xfrm>
            <a:off x="4144963" y="6376988"/>
            <a:ext cx="3902075" cy="277812"/>
          </a:xfrm>
          <a:prstGeom prst="rect">
            <a:avLst/>
          </a:prstGeom>
        </p:spPr>
        <p:txBody>
          <a:bodyPr wrap="square" lIns="0" tIns="0" rIns="0" bIns="0">
            <a:spAutoFit/>
          </a:bodyPr>
          <a:lstStyle>
            <a:lvl1pPr algn="ctr" defTabSz="554323" eaLnBrk="1" fontAlgn="auto" hangingPunct="1">
              <a:spcBef>
                <a:spcPts val="0"/>
              </a:spcBef>
              <a:spcAft>
                <a:spcPts val="0"/>
              </a:spcAft>
              <a:defRPr>
                <a:solidFill>
                  <a:prstClr val="black">
                    <a:tint val="75000"/>
                  </a:prstClr>
                </a:solidFill>
                <a:latin typeface="+mn-lt"/>
              </a:defRPr>
            </a:lvl1pPr>
          </a:lstStyle>
          <a:p>
            <a:pPr>
              <a:defRPr/>
            </a:pPr>
            <a:endParaRPr/>
          </a:p>
        </p:txBody>
      </p:sp>
      <p:sp>
        <p:nvSpPr>
          <p:cNvPr id="5" name="Holder 5">
            <a:extLst>
              <a:ext uri="{FF2B5EF4-FFF2-40B4-BE49-F238E27FC236}">
                <a16:creationId xmlns:a16="http://schemas.microsoft.com/office/drawing/2014/main" id="{CA684E51-4D17-4CE3-94D0-8455AFA48EE5}"/>
              </a:ext>
            </a:extLst>
          </p:cNvPr>
          <p:cNvSpPr>
            <a:spLocks noGrp="1"/>
          </p:cNvSpPr>
          <p:nvPr>
            <p:ph type="dt" sz="half" idx="6"/>
          </p:nvPr>
        </p:nvSpPr>
        <p:spPr>
          <a:xfrm>
            <a:off x="609600" y="6376988"/>
            <a:ext cx="2805113" cy="277812"/>
          </a:xfrm>
          <a:prstGeom prst="rect">
            <a:avLst/>
          </a:prstGeom>
        </p:spPr>
        <p:txBody>
          <a:bodyPr wrap="square" lIns="0" tIns="0" rIns="0" bIns="0">
            <a:spAutoFit/>
          </a:bodyPr>
          <a:lstStyle>
            <a:lvl1pPr algn="l" defTabSz="554323" eaLnBrk="1" fontAlgn="auto" hangingPunct="1">
              <a:spcBef>
                <a:spcPts val="0"/>
              </a:spcBef>
              <a:spcAft>
                <a:spcPts val="0"/>
              </a:spcAft>
              <a:defRPr>
                <a:solidFill>
                  <a:prstClr val="black">
                    <a:tint val="75000"/>
                  </a:prstClr>
                </a:solidFill>
                <a:latin typeface="+mn-lt"/>
              </a:defRPr>
            </a:lvl1pPr>
          </a:lstStyle>
          <a:p>
            <a:pPr>
              <a:defRPr/>
            </a:pPr>
            <a:fld id="{DBC5D180-0E24-40C5-A22D-EDB4B9115E52}" type="datetimeFigureOut">
              <a:rPr lang="en-US"/>
              <a:pPr>
                <a:defRPr/>
              </a:pPr>
              <a:t>1/14/2022</a:t>
            </a:fld>
            <a:endParaRPr lang="en-US" dirty="0"/>
          </a:p>
        </p:txBody>
      </p:sp>
      <p:sp>
        <p:nvSpPr>
          <p:cNvPr id="6" name="Holder 6">
            <a:extLst>
              <a:ext uri="{FF2B5EF4-FFF2-40B4-BE49-F238E27FC236}">
                <a16:creationId xmlns:a16="http://schemas.microsoft.com/office/drawing/2014/main" id="{0E14E7E7-5031-47D8-A772-72DA35E35023}"/>
              </a:ext>
            </a:extLst>
          </p:cNvPr>
          <p:cNvSpPr>
            <a:spLocks noGrp="1"/>
          </p:cNvSpPr>
          <p:nvPr>
            <p:ph type="sldNum" sz="quarter" idx="7"/>
          </p:nvPr>
        </p:nvSpPr>
        <p:spPr>
          <a:xfrm>
            <a:off x="8777288" y="6376988"/>
            <a:ext cx="2805112" cy="277812"/>
          </a:xfrm>
          <a:prstGeom prst="rect">
            <a:avLst/>
          </a:prstGeom>
        </p:spPr>
        <p:txBody>
          <a:bodyPr vert="horz" wrap="square" lIns="0" tIns="0" rIns="0" bIns="0" numCol="1" anchor="t" anchorCtr="0" compatLnSpc="1">
            <a:prstTxWarp prst="textNoShape">
              <a:avLst/>
            </a:prstTxWarp>
            <a:spAutoFit/>
          </a:bodyPr>
          <a:lstStyle>
            <a:lvl1pPr algn="r" eaLnBrk="1" fontAlgn="auto" hangingPunct="1">
              <a:spcBef>
                <a:spcPts val="0"/>
              </a:spcBef>
              <a:spcAft>
                <a:spcPts val="0"/>
              </a:spcAft>
              <a:defRPr>
                <a:solidFill>
                  <a:srgbClr val="898989"/>
                </a:solidFill>
                <a:latin typeface="+mn-lt"/>
              </a:defRPr>
            </a:lvl1pPr>
          </a:lstStyle>
          <a:p>
            <a:pPr>
              <a:defRPr/>
            </a:pPr>
            <a:fld id="{F8F1689F-D653-4C5B-9A85-F4C265D7A2B3}"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sldLayoutIdLst>
    <p:sldLayoutId id="2147484528" r:id="rId1"/>
    <p:sldLayoutId id="2147484529" r:id="rId2"/>
    <p:sldLayoutId id="2147484539" r:id="rId3"/>
    <p:sldLayoutId id="2147484540" r:id="rId4"/>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609585" algn="ctr" rtl="0" fontAlgn="base">
        <a:spcBef>
          <a:spcPct val="0"/>
        </a:spcBef>
        <a:spcAft>
          <a:spcPct val="0"/>
        </a:spcAft>
        <a:defRPr>
          <a:solidFill>
            <a:schemeClr val="tx2"/>
          </a:solidFill>
          <a:latin typeface="Calibri" panose="020F0502020204030204" pitchFamily="34" charset="0"/>
        </a:defRPr>
      </a:lvl6pPr>
      <a:lvl7pPr marL="1219170" algn="ctr" rtl="0" fontAlgn="base">
        <a:spcBef>
          <a:spcPct val="0"/>
        </a:spcBef>
        <a:spcAft>
          <a:spcPct val="0"/>
        </a:spcAft>
        <a:defRPr>
          <a:solidFill>
            <a:schemeClr val="tx2"/>
          </a:solidFill>
          <a:latin typeface="Calibri" panose="020F0502020204030204" pitchFamily="34" charset="0"/>
        </a:defRPr>
      </a:lvl7pPr>
      <a:lvl8pPr marL="1828754" algn="ctr" rtl="0" fontAlgn="base">
        <a:spcBef>
          <a:spcPct val="0"/>
        </a:spcBef>
        <a:spcAft>
          <a:spcPct val="0"/>
        </a:spcAft>
        <a:defRPr>
          <a:solidFill>
            <a:schemeClr val="tx2"/>
          </a:solidFill>
          <a:latin typeface="Calibri" panose="020F0502020204030204" pitchFamily="34" charset="0"/>
        </a:defRPr>
      </a:lvl8pPr>
      <a:lvl9pPr marL="2438339" algn="ctr" rtl="0" fontAlgn="base">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74638" algn="l" rtl="0" eaLnBrk="0" fontAlgn="base" hangingPunct="0">
        <a:spcBef>
          <a:spcPct val="20000"/>
        </a:spcBef>
        <a:spcAft>
          <a:spcPct val="0"/>
        </a:spcAft>
        <a:defRPr>
          <a:solidFill>
            <a:schemeClr val="tx1"/>
          </a:solidFill>
          <a:latin typeface="+mn-lt"/>
          <a:ea typeface="+mn-ea"/>
          <a:cs typeface="+mn-cs"/>
        </a:defRPr>
      </a:lvl2pPr>
      <a:lvl3pPr marL="550863" algn="l" rtl="0" eaLnBrk="0" fontAlgn="base" hangingPunct="0">
        <a:spcBef>
          <a:spcPct val="20000"/>
        </a:spcBef>
        <a:spcAft>
          <a:spcPct val="0"/>
        </a:spcAft>
        <a:defRPr>
          <a:solidFill>
            <a:schemeClr val="tx1"/>
          </a:solidFill>
          <a:latin typeface="+mn-lt"/>
          <a:ea typeface="+mn-ea"/>
          <a:cs typeface="+mn-cs"/>
        </a:defRPr>
      </a:lvl3pPr>
      <a:lvl4pPr marL="828675" algn="l" rtl="0" eaLnBrk="0" fontAlgn="base" hangingPunct="0">
        <a:spcBef>
          <a:spcPct val="20000"/>
        </a:spcBef>
        <a:spcAft>
          <a:spcPct val="0"/>
        </a:spcAft>
        <a:defRPr>
          <a:solidFill>
            <a:schemeClr val="tx1"/>
          </a:solidFill>
          <a:latin typeface="+mn-lt"/>
          <a:ea typeface="+mn-ea"/>
          <a:cs typeface="+mn-cs"/>
        </a:defRPr>
      </a:lvl4pPr>
      <a:lvl5pPr marL="1106488" algn="l" rtl="0" eaLnBrk="0" fontAlgn="base" hangingPunct="0">
        <a:spcBef>
          <a:spcPct val="20000"/>
        </a:spcBef>
        <a:spcAft>
          <a:spcPct val="0"/>
        </a:spcAft>
        <a:defRPr>
          <a:solidFill>
            <a:schemeClr val="tx1"/>
          </a:solidFill>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bodyStyle>
    <p:otherStyle>
      <a:lvl1pPr marL="0" eaLnBrk="1" hangingPunct="1">
        <a:defRPr>
          <a:latin typeface="+mn-lt"/>
          <a:ea typeface="+mn-ea"/>
          <a:cs typeface="+mn-cs"/>
        </a:defRPr>
      </a:lvl1pPr>
      <a:lvl2pPr marL="277157" eaLnBrk="1" hangingPunct="1">
        <a:defRPr>
          <a:latin typeface="+mn-lt"/>
          <a:ea typeface="+mn-ea"/>
          <a:cs typeface="+mn-cs"/>
        </a:defRPr>
      </a:lvl2pPr>
      <a:lvl3pPr marL="554311" eaLnBrk="1" hangingPunct="1">
        <a:defRPr>
          <a:latin typeface="+mn-lt"/>
          <a:ea typeface="+mn-ea"/>
          <a:cs typeface="+mn-cs"/>
        </a:defRPr>
      </a:lvl3pPr>
      <a:lvl4pPr marL="831473" eaLnBrk="1" hangingPunct="1">
        <a:defRPr>
          <a:latin typeface="+mn-lt"/>
          <a:ea typeface="+mn-ea"/>
          <a:cs typeface="+mn-cs"/>
        </a:defRPr>
      </a:lvl4pPr>
      <a:lvl5pPr marL="1108620" eaLnBrk="1" hangingPunct="1">
        <a:defRPr>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a:extLst>
              <a:ext uri="{FF2B5EF4-FFF2-40B4-BE49-F238E27FC236}">
                <a16:creationId xmlns:a16="http://schemas.microsoft.com/office/drawing/2014/main" id="{5C128BDE-2BC6-42EC-A3B5-1422C33378F6}"/>
              </a:ext>
            </a:extLst>
          </p:cNvPr>
          <p:cNvSpPr>
            <a:spLocks noGrp="1"/>
          </p:cNvSpPr>
          <p:nvPr>
            <p:ph type="title"/>
          </p:nvPr>
        </p:nvSpPr>
        <p:spPr bwMode="auto">
          <a:xfrm>
            <a:off x="2286000" y="755650"/>
            <a:ext cx="2363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CL" altLang="es-CL"/>
          </a:p>
        </p:txBody>
      </p:sp>
      <p:sp>
        <p:nvSpPr>
          <p:cNvPr id="3075" name="Holder 3">
            <a:extLst>
              <a:ext uri="{FF2B5EF4-FFF2-40B4-BE49-F238E27FC236}">
                <a16:creationId xmlns:a16="http://schemas.microsoft.com/office/drawing/2014/main" id="{E3EB41A7-ADFA-4B40-896D-EC6147C151DD}"/>
              </a:ext>
            </a:extLst>
          </p:cNvPr>
          <p:cNvSpPr>
            <a:spLocks noGrp="1"/>
          </p:cNvSpPr>
          <p:nvPr>
            <p:ph type="body" idx="1"/>
          </p:nvPr>
        </p:nvSpPr>
        <p:spPr bwMode="auto">
          <a:xfrm>
            <a:off x="1681163" y="2444750"/>
            <a:ext cx="882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CL" altLang="es-CL"/>
          </a:p>
        </p:txBody>
      </p:sp>
      <p:sp>
        <p:nvSpPr>
          <p:cNvPr id="4" name="Holder 4">
            <a:extLst>
              <a:ext uri="{FF2B5EF4-FFF2-40B4-BE49-F238E27FC236}">
                <a16:creationId xmlns:a16="http://schemas.microsoft.com/office/drawing/2014/main" id="{482B7D43-DCE1-4EB2-8981-63C895756CFB}"/>
              </a:ext>
            </a:extLst>
          </p:cNvPr>
          <p:cNvSpPr>
            <a:spLocks noGrp="1"/>
          </p:cNvSpPr>
          <p:nvPr>
            <p:ph type="ftr" sz="quarter" idx="5"/>
          </p:nvPr>
        </p:nvSpPr>
        <p:spPr>
          <a:xfrm>
            <a:off x="4144963" y="6376988"/>
            <a:ext cx="3902075" cy="277812"/>
          </a:xfrm>
          <a:prstGeom prst="rect">
            <a:avLst/>
          </a:prstGeom>
        </p:spPr>
        <p:txBody>
          <a:bodyPr wrap="square" lIns="0" tIns="0" rIns="0" bIns="0">
            <a:spAutoFit/>
          </a:bodyPr>
          <a:lstStyle>
            <a:lvl1pPr algn="ctr" defTabSz="554323" eaLnBrk="1" fontAlgn="auto" hangingPunct="1">
              <a:spcBef>
                <a:spcPts val="0"/>
              </a:spcBef>
              <a:spcAft>
                <a:spcPts val="0"/>
              </a:spcAft>
              <a:defRPr>
                <a:solidFill>
                  <a:prstClr val="black">
                    <a:tint val="75000"/>
                  </a:prstClr>
                </a:solidFill>
                <a:latin typeface="+mn-lt"/>
              </a:defRPr>
            </a:lvl1pPr>
          </a:lstStyle>
          <a:p>
            <a:pPr>
              <a:defRPr/>
            </a:pPr>
            <a:endParaRPr/>
          </a:p>
        </p:txBody>
      </p:sp>
      <p:sp>
        <p:nvSpPr>
          <p:cNvPr id="5" name="Holder 5">
            <a:extLst>
              <a:ext uri="{FF2B5EF4-FFF2-40B4-BE49-F238E27FC236}">
                <a16:creationId xmlns:a16="http://schemas.microsoft.com/office/drawing/2014/main" id="{C03CE3BD-631E-4B28-B1CF-AA4B8EEC5EC8}"/>
              </a:ext>
            </a:extLst>
          </p:cNvPr>
          <p:cNvSpPr>
            <a:spLocks noGrp="1"/>
          </p:cNvSpPr>
          <p:nvPr>
            <p:ph type="dt" sz="half" idx="6"/>
          </p:nvPr>
        </p:nvSpPr>
        <p:spPr>
          <a:xfrm>
            <a:off x="609600" y="6376988"/>
            <a:ext cx="2805113" cy="277812"/>
          </a:xfrm>
          <a:prstGeom prst="rect">
            <a:avLst/>
          </a:prstGeom>
        </p:spPr>
        <p:txBody>
          <a:bodyPr wrap="square" lIns="0" tIns="0" rIns="0" bIns="0">
            <a:spAutoFit/>
          </a:bodyPr>
          <a:lstStyle>
            <a:lvl1pPr algn="l" defTabSz="554323" eaLnBrk="1" fontAlgn="auto" hangingPunct="1">
              <a:spcBef>
                <a:spcPts val="0"/>
              </a:spcBef>
              <a:spcAft>
                <a:spcPts val="0"/>
              </a:spcAft>
              <a:defRPr>
                <a:solidFill>
                  <a:prstClr val="black">
                    <a:tint val="75000"/>
                  </a:prstClr>
                </a:solidFill>
                <a:latin typeface="+mn-lt"/>
              </a:defRPr>
            </a:lvl1pPr>
          </a:lstStyle>
          <a:p>
            <a:pPr>
              <a:defRPr/>
            </a:pPr>
            <a:fld id="{9FF33F24-0502-461F-92EF-8BBBB0FB46BB}" type="datetimeFigureOut">
              <a:rPr lang="en-US"/>
              <a:pPr>
                <a:defRPr/>
              </a:pPr>
              <a:t>1/14/2022</a:t>
            </a:fld>
            <a:endParaRPr lang="en-US" dirty="0"/>
          </a:p>
        </p:txBody>
      </p:sp>
      <p:sp>
        <p:nvSpPr>
          <p:cNvPr id="6" name="Holder 6">
            <a:extLst>
              <a:ext uri="{FF2B5EF4-FFF2-40B4-BE49-F238E27FC236}">
                <a16:creationId xmlns:a16="http://schemas.microsoft.com/office/drawing/2014/main" id="{686CCE4A-507D-44D2-BA3E-5C66D4EF5AD1}"/>
              </a:ext>
            </a:extLst>
          </p:cNvPr>
          <p:cNvSpPr>
            <a:spLocks noGrp="1"/>
          </p:cNvSpPr>
          <p:nvPr>
            <p:ph type="sldNum" sz="quarter" idx="7"/>
          </p:nvPr>
        </p:nvSpPr>
        <p:spPr>
          <a:xfrm>
            <a:off x="8777288" y="6376988"/>
            <a:ext cx="2805112" cy="277812"/>
          </a:xfrm>
          <a:prstGeom prst="rect">
            <a:avLst/>
          </a:prstGeom>
        </p:spPr>
        <p:txBody>
          <a:bodyPr vert="horz" wrap="square" lIns="0" tIns="0" rIns="0" bIns="0" numCol="1" anchor="t" anchorCtr="0" compatLnSpc="1">
            <a:prstTxWarp prst="textNoShape">
              <a:avLst/>
            </a:prstTxWarp>
            <a:spAutoFit/>
          </a:bodyPr>
          <a:lstStyle>
            <a:lvl1pPr algn="r" eaLnBrk="1" fontAlgn="auto" hangingPunct="1">
              <a:spcBef>
                <a:spcPts val="0"/>
              </a:spcBef>
              <a:spcAft>
                <a:spcPts val="0"/>
              </a:spcAft>
              <a:defRPr>
                <a:solidFill>
                  <a:srgbClr val="898989"/>
                </a:solidFill>
                <a:latin typeface="+mn-lt"/>
              </a:defRPr>
            </a:lvl1pPr>
          </a:lstStyle>
          <a:p>
            <a:pPr>
              <a:defRPr/>
            </a:pPr>
            <a:fld id="{44D14933-5BBA-4DB1-B36C-7ACF0008B270}"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sldLayoutIdLst>
    <p:sldLayoutId id="2147484530" r:id="rId1"/>
    <p:sldLayoutId id="2147484531" r:id="rId2"/>
    <p:sldLayoutId id="2147484541" r:id="rId3"/>
    <p:sldLayoutId id="2147484542" r:id="rId4"/>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609585" algn="ctr" rtl="0" fontAlgn="base">
        <a:spcBef>
          <a:spcPct val="0"/>
        </a:spcBef>
        <a:spcAft>
          <a:spcPct val="0"/>
        </a:spcAft>
        <a:defRPr>
          <a:solidFill>
            <a:schemeClr val="tx2"/>
          </a:solidFill>
          <a:latin typeface="Calibri" panose="020F0502020204030204" pitchFamily="34" charset="0"/>
        </a:defRPr>
      </a:lvl6pPr>
      <a:lvl7pPr marL="1219170" algn="ctr" rtl="0" fontAlgn="base">
        <a:spcBef>
          <a:spcPct val="0"/>
        </a:spcBef>
        <a:spcAft>
          <a:spcPct val="0"/>
        </a:spcAft>
        <a:defRPr>
          <a:solidFill>
            <a:schemeClr val="tx2"/>
          </a:solidFill>
          <a:latin typeface="Calibri" panose="020F0502020204030204" pitchFamily="34" charset="0"/>
        </a:defRPr>
      </a:lvl7pPr>
      <a:lvl8pPr marL="1828754" algn="ctr" rtl="0" fontAlgn="base">
        <a:spcBef>
          <a:spcPct val="0"/>
        </a:spcBef>
        <a:spcAft>
          <a:spcPct val="0"/>
        </a:spcAft>
        <a:defRPr>
          <a:solidFill>
            <a:schemeClr val="tx2"/>
          </a:solidFill>
          <a:latin typeface="Calibri" panose="020F0502020204030204" pitchFamily="34" charset="0"/>
        </a:defRPr>
      </a:lvl8pPr>
      <a:lvl9pPr marL="2438339" algn="ctr" rtl="0" fontAlgn="base">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74638" algn="l" rtl="0" eaLnBrk="0" fontAlgn="base" hangingPunct="0">
        <a:spcBef>
          <a:spcPct val="20000"/>
        </a:spcBef>
        <a:spcAft>
          <a:spcPct val="0"/>
        </a:spcAft>
        <a:defRPr>
          <a:solidFill>
            <a:schemeClr val="tx1"/>
          </a:solidFill>
          <a:latin typeface="+mn-lt"/>
          <a:ea typeface="+mn-ea"/>
          <a:cs typeface="+mn-cs"/>
        </a:defRPr>
      </a:lvl2pPr>
      <a:lvl3pPr marL="550863" algn="l" rtl="0" eaLnBrk="0" fontAlgn="base" hangingPunct="0">
        <a:spcBef>
          <a:spcPct val="20000"/>
        </a:spcBef>
        <a:spcAft>
          <a:spcPct val="0"/>
        </a:spcAft>
        <a:defRPr>
          <a:solidFill>
            <a:schemeClr val="tx1"/>
          </a:solidFill>
          <a:latin typeface="+mn-lt"/>
          <a:ea typeface="+mn-ea"/>
          <a:cs typeface="+mn-cs"/>
        </a:defRPr>
      </a:lvl3pPr>
      <a:lvl4pPr marL="828675" algn="l" rtl="0" eaLnBrk="0" fontAlgn="base" hangingPunct="0">
        <a:spcBef>
          <a:spcPct val="20000"/>
        </a:spcBef>
        <a:spcAft>
          <a:spcPct val="0"/>
        </a:spcAft>
        <a:defRPr>
          <a:solidFill>
            <a:schemeClr val="tx1"/>
          </a:solidFill>
          <a:latin typeface="+mn-lt"/>
          <a:ea typeface="+mn-ea"/>
          <a:cs typeface="+mn-cs"/>
        </a:defRPr>
      </a:lvl4pPr>
      <a:lvl5pPr marL="1106488" algn="l" rtl="0" eaLnBrk="0" fontAlgn="base" hangingPunct="0">
        <a:spcBef>
          <a:spcPct val="20000"/>
        </a:spcBef>
        <a:spcAft>
          <a:spcPct val="0"/>
        </a:spcAft>
        <a:defRPr>
          <a:solidFill>
            <a:schemeClr val="tx1"/>
          </a:solidFill>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bodyStyle>
    <p:otherStyle>
      <a:lvl1pPr marL="0" eaLnBrk="1" hangingPunct="1">
        <a:defRPr>
          <a:latin typeface="+mn-lt"/>
          <a:ea typeface="+mn-ea"/>
          <a:cs typeface="+mn-cs"/>
        </a:defRPr>
      </a:lvl1pPr>
      <a:lvl2pPr marL="277157" eaLnBrk="1" hangingPunct="1">
        <a:defRPr>
          <a:latin typeface="+mn-lt"/>
          <a:ea typeface="+mn-ea"/>
          <a:cs typeface="+mn-cs"/>
        </a:defRPr>
      </a:lvl2pPr>
      <a:lvl3pPr marL="554311" eaLnBrk="1" hangingPunct="1">
        <a:defRPr>
          <a:latin typeface="+mn-lt"/>
          <a:ea typeface="+mn-ea"/>
          <a:cs typeface="+mn-cs"/>
        </a:defRPr>
      </a:lvl3pPr>
      <a:lvl4pPr marL="831473" eaLnBrk="1" hangingPunct="1">
        <a:defRPr>
          <a:latin typeface="+mn-lt"/>
          <a:ea typeface="+mn-ea"/>
          <a:cs typeface="+mn-cs"/>
        </a:defRPr>
      </a:lvl4pPr>
      <a:lvl5pPr marL="1108620" eaLnBrk="1" hangingPunct="1">
        <a:defRPr>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older 2">
            <a:extLst>
              <a:ext uri="{FF2B5EF4-FFF2-40B4-BE49-F238E27FC236}">
                <a16:creationId xmlns:a16="http://schemas.microsoft.com/office/drawing/2014/main" id="{8713A630-E594-4B9E-AD39-F94FC08182A5}"/>
              </a:ext>
            </a:extLst>
          </p:cNvPr>
          <p:cNvSpPr>
            <a:spLocks noGrp="1"/>
          </p:cNvSpPr>
          <p:nvPr>
            <p:ph type="title"/>
          </p:nvPr>
        </p:nvSpPr>
        <p:spPr bwMode="auto">
          <a:xfrm>
            <a:off x="2286000" y="755650"/>
            <a:ext cx="2363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CL" altLang="es-CL"/>
          </a:p>
        </p:txBody>
      </p:sp>
      <p:sp>
        <p:nvSpPr>
          <p:cNvPr id="4099" name="Holder 3">
            <a:extLst>
              <a:ext uri="{FF2B5EF4-FFF2-40B4-BE49-F238E27FC236}">
                <a16:creationId xmlns:a16="http://schemas.microsoft.com/office/drawing/2014/main" id="{26A80E88-CC24-476A-9E9A-39EE61C5AAEA}"/>
              </a:ext>
            </a:extLst>
          </p:cNvPr>
          <p:cNvSpPr>
            <a:spLocks noGrp="1"/>
          </p:cNvSpPr>
          <p:nvPr>
            <p:ph type="body" idx="1"/>
          </p:nvPr>
        </p:nvSpPr>
        <p:spPr bwMode="auto">
          <a:xfrm>
            <a:off x="1681163" y="2444750"/>
            <a:ext cx="882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CL" altLang="es-CL"/>
          </a:p>
        </p:txBody>
      </p:sp>
      <p:sp>
        <p:nvSpPr>
          <p:cNvPr id="4" name="Holder 4">
            <a:extLst>
              <a:ext uri="{FF2B5EF4-FFF2-40B4-BE49-F238E27FC236}">
                <a16:creationId xmlns:a16="http://schemas.microsoft.com/office/drawing/2014/main" id="{2D09422F-002E-451A-B914-BB21F1D2BFCA}"/>
              </a:ext>
            </a:extLst>
          </p:cNvPr>
          <p:cNvSpPr>
            <a:spLocks noGrp="1"/>
          </p:cNvSpPr>
          <p:nvPr>
            <p:ph type="ftr" sz="quarter" idx="5"/>
          </p:nvPr>
        </p:nvSpPr>
        <p:spPr>
          <a:xfrm>
            <a:off x="4144963" y="6376988"/>
            <a:ext cx="3902075" cy="277812"/>
          </a:xfrm>
          <a:prstGeom prst="rect">
            <a:avLst/>
          </a:prstGeom>
        </p:spPr>
        <p:txBody>
          <a:bodyPr wrap="square" lIns="0" tIns="0" rIns="0" bIns="0">
            <a:spAutoFit/>
          </a:bodyPr>
          <a:lstStyle>
            <a:lvl1pPr algn="ctr" defTabSz="554323" eaLnBrk="1" fontAlgn="auto" hangingPunct="1">
              <a:spcBef>
                <a:spcPts val="0"/>
              </a:spcBef>
              <a:spcAft>
                <a:spcPts val="0"/>
              </a:spcAft>
              <a:defRPr>
                <a:solidFill>
                  <a:prstClr val="black">
                    <a:tint val="75000"/>
                  </a:prstClr>
                </a:solidFill>
                <a:latin typeface="+mn-lt"/>
              </a:defRPr>
            </a:lvl1pPr>
          </a:lstStyle>
          <a:p>
            <a:pPr>
              <a:defRPr/>
            </a:pPr>
            <a:endParaRPr/>
          </a:p>
        </p:txBody>
      </p:sp>
      <p:sp>
        <p:nvSpPr>
          <p:cNvPr id="5" name="Holder 5">
            <a:extLst>
              <a:ext uri="{FF2B5EF4-FFF2-40B4-BE49-F238E27FC236}">
                <a16:creationId xmlns:a16="http://schemas.microsoft.com/office/drawing/2014/main" id="{2E1E38D5-E4A7-4A09-A2A2-880DF2E1CA90}"/>
              </a:ext>
            </a:extLst>
          </p:cNvPr>
          <p:cNvSpPr>
            <a:spLocks noGrp="1"/>
          </p:cNvSpPr>
          <p:nvPr>
            <p:ph type="dt" sz="half" idx="6"/>
          </p:nvPr>
        </p:nvSpPr>
        <p:spPr>
          <a:xfrm>
            <a:off x="609600" y="6376988"/>
            <a:ext cx="2805113" cy="277812"/>
          </a:xfrm>
          <a:prstGeom prst="rect">
            <a:avLst/>
          </a:prstGeom>
        </p:spPr>
        <p:txBody>
          <a:bodyPr wrap="square" lIns="0" tIns="0" rIns="0" bIns="0">
            <a:spAutoFit/>
          </a:bodyPr>
          <a:lstStyle>
            <a:lvl1pPr algn="l" defTabSz="554323" eaLnBrk="1" fontAlgn="auto" hangingPunct="1">
              <a:spcBef>
                <a:spcPts val="0"/>
              </a:spcBef>
              <a:spcAft>
                <a:spcPts val="0"/>
              </a:spcAft>
              <a:defRPr>
                <a:solidFill>
                  <a:prstClr val="black">
                    <a:tint val="75000"/>
                  </a:prstClr>
                </a:solidFill>
                <a:latin typeface="+mn-lt"/>
              </a:defRPr>
            </a:lvl1pPr>
          </a:lstStyle>
          <a:p>
            <a:pPr>
              <a:defRPr/>
            </a:pPr>
            <a:fld id="{6C2BBBAE-5704-45CC-B3A6-3F56CF07F279}" type="datetimeFigureOut">
              <a:rPr lang="en-US"/>
              <a:pPr>
                <a:defRPr/>
              </a:pPr>
              <a:t>1/14/2022</a:t>
            </a:fld>
            <a:endParaRPr lang="en-US" dirty="0"/>
          </a:p>
        </p:txBody>
      </p:sp>
      <p:sp>
        <p:nvSpPr>
          <p:cNvPr id="6" name="Holder 6">
            <a:extLst>
              <a:ext uri="{FF2B5EF4-FFF2-40B4-BE49-F238E27FC236}">
                <a16:creationId xmlns:a16="http://schemas.microsoft.com/office/drawing/2014/main" id="{4A2D1C8D-278F-47B6-AE5D-0596F7FCC574}"/>
              </a:ext>
            </a:extLst>
          </p:cNvPr>
          <p:cNvSpPr>
            <a:spLocks noGrp="1"/>
          </p:cNvSpPr>
          <p:nvPr>
            <p:ph type="sldNum" sz="quarter" idx="7"/>
          </p:nvPr>
        </p:nvSpPr>
        <p:spPr>
          <a:xfrm>
            <a:off x="8777288" y="6376988"/>
            <a:ext cx="2805112" cy="277812"/>
          </a:xfrm>
          <a:prstGeom prst="rect">
            <a:avLst/>
          </a:prstGeom>
        </p:spPr>
        <p:txBody>
          <a:bodyPr vert="horz" wrap="square" lIns="0" tIns="0" rIns="0" bIns="0" numCol="1" anchor="t" anchorCtr="0" compatLnSpc="1">
            <a:prstTxWarp prst="textNoShape">
              <a:avLst/>
            </a:prstTxWarp>
            <a:spAutoFit/>
          </a:bodyPr>
          <a:lstStyle>
            <a:lvl1pPr algn="r" eaLnBrk="1" fontAlgn="auto" hangingPunct="1">
              <a:spcBef>
                <a:spcPts val="0"/>
              </a:spcBef>
              <a:spcAft>
                <a:spcPts val="0"/>
              </a:spcAft>
              <a:defRPr>
                <a:solidFill>
                  <a:srgbClr val="898989"/>
                </a:solidFill>
                <a:latin typeface="+mn-lt"/>
              </a:defRPr>
            </a:lvl1pPr>
          </a:lstStyle>
          <a:p>
            <a:pPr>
              <a:defRPr/>
            </a:pPr>
            <a:fld id="{A8862792-1AB3-4DDE-86CD-5025CD6F079B}"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43" r:id="rId3"/>
    <p:sldLayoutId id="2147484544" r:id="rId4"/>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609585" algn="ctr" rtl="0" fontAlgn="base">
        <a:spcBef>
          <a:spcPct val="0"/>
        </a:spcBef>
        <a:spcAft>
          <a:spcPct val="0"/>
        </a:spcAft>
        <a:defRPr>
          <a:solidFill>
            <a:schemeClr val="tx2"/>
          </a:solidFill>
          <a:latin typeface="Calibri" panose="020F0502020204030204" pitchFamily="34" charset="0"/>
        </a:defRPr>
      </a:lvl6pPr>
      <a:lvl7pPr marL="1219170" algn="ctr" rtl="0" fontAlgn="base">
        <a:spcBef>
          <a:spcPct val="0"/>
        </a:spcBef>
        <a:spcAft>
          <a:spcPct val="0"/>
        </a:spcAft>
        <a:defRPr>
          <a:solidFill>
            <a:schemeClr val="tx2"/>
          </a:solidFill>
          <a:latin typeface="Calibri" panose="020F0502020204030204" pitchFamily="34" charset="0"/>
        </a:defRPr>
      </a:lvl7pPr>
      <a:lvl8pPr marL="1828754" algn="ctr" rtl="0" fontAlgn="base">
        <a:spcBef>
          <a:spcPct val="0"/>
        </a:spcBef>
        <a:spcAft>
          <a:spcPct val="0"/>
        </a:spcAft>
        <a:defRPr>
          <a:solidFill>
            <a:schemeClr val="tx2"/>
          </a:solidFill>
          <a:latin typeface="Calibri" panose="020F0502020204030204" pitchFamily="34" charset="0"/>
        </a:defRPr>
      </a:lvl8pPr>
      <a:lvl9pPr marL="2438339" algn="ctr" rtl="0" fontAlgn="base">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74638" algn="l" rtl="0" eaLnBrk="0" fontAlgn="base" hangingPunct="0">
        <a:spcBef>
          <a:spcPct val="20000"/>
        </a:spcBef>
        <a:spcAft>
          <a:spcPct val="0"/>
        </a:spcAft>
        <a:defRPr>
          <a:solidFill>
            <a:schemeClr val="tx1"/>
          </a:solidFill>
          <a:latin typeface="+mn-lt"/>
          <a:ea typeface="+mn-ea"/>
          <a:cs typeface="+mn-cs"/>
        </a:defRPr>
      </a:lvl2pPr>
      <a:lvl3pPr marL="550863" algn="l" rtl="0" eaLnBrk="0" fontAlgn="base" hangingPunct="0">
        <a:spcBef>
          <a:spcPct val="20000"/>
        </a:spcBef>
        <a:spcAft>
          <a:spcPct val="0"/>
        </a:spcAft>
        <a:defRPr>
          <a:solidFill>
            <a:schemeClr val="tx1"/>
          </a:solidFill>
          <a:latin typeface="+mn-lt"/>
          <a:ea typeface="+mn-ea"/>
          <a:cs typeface="+mn-cs"/>
        </a:defRPr>
      </a:lvl3pPr>
      <a:lvl4pPr marL="828675" algn="l" rtl="0" eaLnBrk="0" fontAlgn="base" hangingPunct="0">
        <a:spcBef>
          <a:spcPct val="20000"/>
        </a:spcBef>
        <a:spcAft>
          <a:spcPct val="0"/>
        </a:spcAft>
        <a:defRPr>
          <a:solidFill>
            <a:schemeClr val="tx1"/>
          </a:solidFill>
          <a:latin typeface="+mn-lt"/>
          <a:ea typeface="+mn-ea"/>
          <a:cs typeface="+mn-cs"/>
        </a:defRPr>
      </a:lvl4pPr>
      <a:lvl5pPr marL="1106488" algn="l" rtl="0" eaLnBrk="0" fontAlgn="base" hangingPunct="0">
        <a:spcBef>
          <a:spcPct val="20000"/>
        </a:spcBef>
        <a:spcAft>
          <a:spcPct val="0"/>
        </a:spcAft>
        <a:defRPr>
          <a:solidFill>
            <a:schemeClr val="tx1"/>
          </a:solidFill>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bodyStyle>
    <p:otherStyle>
      <a:lvl1pPr marL="0" eaLnBrk="1" hangingPunct="1">
        <a:defRPr>
          <a:latin typeface="+mn-lt"/>
          <a:ea typeface="+mn-ea"/>
          <a:cs typeface="+mn-cs"/>
        </a:defRPr>
      </a:lvl1pPr>
      <a:lvl2pPr marL="277157" eaLnBrk="1" hangingPunct="1">
        <a:defRPr>
          <a:latin typeface="+mn-lt"/>
          <a:ea typeface="+mn-ea"/>
          <a:cs typeface="+mn-cs"/>
        </a:defRPr>
      </a:lvl2pPr>
      <a:lvl3pPr marL="554311" eaLnBrk="1" hangingPunct="1">
        <a:defRPr>
          <a:latin typeface="+mn-lt"/>
          <a:ea typeface="+mn-ea"/>
          <a:cs typeface="+mn-cs"/>
        </a:defRPr>
      </a:lvl3pPr>
      <a:lvl4pPr marL="831473" eaLnBrk="1" hangingPunct="1">
        <a:defRPr>
          <a:latin typeface="+mn-lt"/>
          <a:ea typeface="+mn-ea"/>
          <a:cs typeface="+mn-cs"/>
        </a:defRPr>
      </a:lvl4pPr>
      <a:lvl5pPr marL="1108620" eaLnBrk="1" hangingPunct="1">
        <a:defRPr>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Holder 2">
            <a:extLst>
              <a:ext uri="{FF2B5EF4-FFF2-40B4-BE49-F238E27FC236}">
                <a16:creationId xmlns:a16="http://schemas.microsoft.com/office/drawing/2014/main" id="{DF9C5FD1-141D-47A8-B041-68A95F121886}"/>
              </a:ext>
            </a:extLst>
          </p:cNvPr>
          <p:cNvSpPr>
            <a:spLocks noGrp="1" noChangeArrowheads="1"/>
          </p:cNvSpPr>
          <p:nvPr>
            <p:ph type="title"/>
          </p:nvPr>
        </p:nvSpPr>
        <p:spPr bwMode="auto">
          <a:xfrm>
            <a:off x="2286000" y="755650"/>
            <a:ext cx="2363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CL" altLang="es-CL"/>
          </a:p>
        </p:txBody>
      </p:sp>
      <p:sp>
        <p:nvSpPr>
          <p:cNvPr id="5123" name="Holder 3">
            <a:extLst>
              <a:ext uri="{FF2B5EF4-FFF2-40B4-BE49-F238E27FC236}">
                <a16:creationId xmlns:a16="http://schemas.microsoft.com/office/drawing/2014/main" id="{B622C0EA-DED9-49AF-A5DA-A907EB513B72}"/>
              </a:ext>
            </a:extLst>
          </p:cNvPr>
          <p:cNvSpPr>
            <a:spLocks noGrp="1" noChangeArrowheads="1"/>
          </p:cNvSpPr>
          <p:nvPr>
            <p:ph type="body" idx="1"/>
          </p:nvPr>
        </p:nvSpPr>
        <p:spPr bwMode="auto">
          <a:xfrm>
            <a:off x="1681163" y="2444750"/>
            <a:ext cx="882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CL" altLang="es-CL"/>
          </a:p>
        </p:txBody>
      </p:sp>
      <p:sp>
        <p:nvSpPr>
          <p:cNvPr id="4" name="Holder 4">
            <a:extLst>
              <a:ext uri="{FF2B5EF4-FFF2-40B4-BE49-F238E27FC236}">
                <a16:creationId xmlns:a16="http://schemas.microsoft.com/office/drawing/2014/main" id="{32A59904-6CC5-4CA7-8AB4-DE196AA439F7}"/>
              </a:ext>
            </a:extLst>
          </p:cNvPr>
          <p:cNvSpPr>
            <a:spLocks noGrp="1"/>
          </p:cNvSpPr>
          <p:nvPr>
            <p:ph type="ftr" sz="quarter" idx="5"/>
          </p:nvPr>
        </p:nvSpPr>
        <p:spPr>
          <a:xfrm>
            <a:off x="4144963" y="6376988"/>
            <a:ext cx="3902075" cy="277812"/>
          </a:xfrm>
          <a:prstGeom prst="rect">
            <a:avLst/>
          </a:prstGeom>
        </p:spPr>
        <p:txBody>
          <a:bodyPr wrap="square" lIns="0" tIns="0" rIns="0" bIns="0">
            <a:spAutoFit/>
          </a:bodyPr>
          <a:lstStyle>
            <a:lvl1pPr algn="ctr" defTabSz="554323" eaLnBrk="1" fontAlgn="auto" hangingPunct="1">
              <a:spcBef>
                <a:spcPts val="0"/>
              </a:spcBef>
              <a:spcAft>
                <a:spcPts val="0"/>
              </a:spcAft>
              <a:defRPr>
                <a:solidFill>
                  <a:schemeClr val="tx1">
                    <a:tint val="75000"/>
                  </a:schemeClr>
                </a:solidFill>
                <a:latin typeface="+mn-lt"/>
              </a:defRPr>
            </a:lvl1pPr>
          </a:lstStyle>
          <a:p>
            <a:pPr>
              <a:defRPr/>
            </a:pPr>
            <a:endParaRPr/>
          </a:p>
        </p:txBody>
      </p:sp>
      <p:sp>
        <p:nvSpPr>
          <p:cNvPr id="5" name="Holder 5">
            <a:extLst>
              <a:ext uri="{FF2B5EF4-FFF2-40B4-BE49-F238E27FC236}">
                <a16:creationId xmlns:a16="http://schemas.microsoft.com/office/drawing/2014/main" id="{0E1C9950-C9BC-4E05-8B5E-5253EA8F33C3}"/>
              </a:ext>
            </a:extLst>
          </p:cNvPr>
          <p:cNvSpPr>
            <a:spLocks noGrp="1"/>
          </p:cNvSpPr>
          <p:nvPr>
            <p:ph type="dt" sz="half" idx="6"/>
          </p:nvPr>
        </p:nvSpPr>
        <p:spPr>
          <a:xfrm>
            <a:off x="609600" y="6376988"/>
            <a:ext cx="2805113" cy="277812"/>
          </a:xfrm>
          <a:prstGeom prst="rect">
            <a:avLst/>
          </a:prstGeom>
        </p:spPr>
        <p:txBody>
          <a:bodyPr wrap="square" lIns="0" tIns="0" rIns="0" bIns="0">
            <a:spAutoFit/>
          </a:bodyPr>
          <a:lstStyle>
            <a:lvl1pPr algn="l" defTabSz="554323" eaLnBrk="1" fontAlgn="auto" hangingPunct="1">
              <a:spcBef>
                <a:spcPts val="0"/>
              </a:spcBef>
              <a:spcAft>
                <a:spcPts val="0"/>
              </a:spcAft>
              <a:defRPr>
                <a:solidFill>
                  <a:schemeClr val="tx1">
                    <a:tint val="75000"/>
                  </a:schemeClr>
                </a:solidFill>
                <a:latin typeface="+mn-lt"/>
              </a:defRPr>
            </a:lvl1pPr>
          </a:lstStyle>
          <a:p>
            <a:pPr>
              <a:defRPr/>
            </a:pPr>
            <a:fld id="{98F05182-C23E-4D5A-92FE-D8026CC10C30}" type="datetimeFigureOut">
              <a:rPr lang="en-US"/>
              <a:pPr>
                <a:defRPr/>
              </a:pPr>
              <a:t>1/14/2022</a:t>
            </a:fld>
            <a:endParaRPr lang="en-US" dirty="0"/>
          </a:p>
        </p:txBody>
      </p:sp>
      <p:sp>
        <p:nvSpPr>
          <p:cNvPr id="6" name="Holder 6">
            <a:extLst>
              <a:ext uri="{FF2B5EF4-FFF2-40B4-BE49-F238E27FC236}">
                <a16:creationId xmlns:a16="http://schemas.microsoft.com/office/drawing/2014/main" id="{250E5B6B-E00F-40DC-B9C4-E21306F2330E}"/>
              </a:ext>
            </a:extLst>
          </p:cNvPr>
          <p:cNvSpPr>
            <a:spLocks noGrp="1"/>
          </p:cNvSpPr>
          <p:nvPr>
            <p:ph type="sldNum" sz="quarter" idx="7"/>
          </p:nvPr>
        </p:nvSpPr>
        <p:spPr>
          <a:xfrm>
            <a:off x="8777288" y="6376988"/>
            <a:ext cx="2805112" cy="277812"/>
          </a:xfrm>
          <a:prstGeom prst="rect">
            <a:avLst/>
          </a:prstGeom>
        </p:spPr>
        <p:txBody>
          <a:bodyPr vert="horz" wrap="square" lIns="0" tIns="0" rIns="0" bIns="0" numCol="1" anchor="t" anchorCtr="0" compatLnSpc="1">
            <a:prstTxWarp prst="textNoShape">
              <a:avLst/>
            </a:prstTxWarp>
            <a:spAutoFit/>
          </a:bodyPr>
          <a:lstStyle>
            <a:lvl1pPr algn="r" eaLnBrk="1" fontAlgn="auto" hangingPunct="1">
              <a:spcBef>
                <a:spcPts val="0"/>
              </a:spcBef>
              <a:spcAft>
                <a:spcPts val="0"/>
              </a:spcAft>
              <a:defRPr>
                <a:solidFill>
                  <a:srgbClr val="898989"/>
                </a:solidFill>
                <a:latin typeface="+mn-lt"/>
              </a:defRPr>
            </a:lvl1pPr>
          </a:lstStyle>
          <a:p>
            <a:pPr>
              <a:defRPr/>
            </a:pPr>
            <a:fld id="{FEECE136-78E8-4095-9613-656986A0841B}"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sldLayoutIdLst>
    <p:sldLayoutId id="2147484534" r:id="rId1"/>
    <p:sldLayoutId id="2147484535" r:id="rId2"/>
    <p:sldLayoutId id="2147484545" r:id="rId3"/>
    <p:sldLayoutId id="2147484546" r:id="rId4"/>
    <p:sldLayoutId id="2147484547"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609585" algn="ctr" rtl="0" fontAlgn="base">
        <a:spcBef>
          <a:spcPct val="0"/>
        </a:spcBef>
        <a:spcAft>
          <a:spcPct val="0"/>
        </a:spcAft>
        <a:defRPr>
          <a:solidFill>
            <a:schemeClr val="tx2"/>
          </a:solidFill>
          <a:latin typeface="Calibri" panose="020F0502020204030204" pitchFamily="34" charset="0"/>
        </a:defRPr>
      </a:lvl6pPr>
      <a:lvl7pPr marL="1219170" algn="ctr" rtl="0" fontAlgn="base">
        <a:spcBef>
          <a:spcPct val="0"/>
        </a:spcBef>
        <a:spcAft>
          <a:spcPct val="0"/>
        </a:spcAft>
        <a:defRPr>
          <a:solidFill>
            <a:schemeClr val="tx2"/>
          </a:solidFill>
          <a:latin typeface="Calibri" panose="020F0502020204030204" pitchFamily="34" charset="0"/>
        </a:defRPr>
      </a:lvl7pPr>
      <a:lvl8pPr marL="1828754" algn="ctr" rtl="0" fontAlgn="base">
        <a:spcBef>
          <a:spcPct val="0"/>
        </a:spcBef>
        <a:spcAft>
          <a:spcPct val="0"/>
        </a:spcAft>
        <a:defRPr>
          <a:solidFill>
            <a:schemeClr val="tx2"/>
          </a:solidFill>
          <a:latin typeface="Calibri" panose="020F0502020204030204" pitchFamily="34" charset="0"/>
        </a:defRPr>
      </a:lvl8pPr>
      <a:lvl9pPr marL="2438339" algn="ctr" rtl="0" fontAlgn="base">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74638" algn="l" rtl="0" eaLnBrk="0" fontAlgn="base" hangingPunct="0">
        <a:spcBef>
          <a:spcPct val="20000"/>
        </a:spcBef>
        <a:spcAft>
          <a:spcPct val="0"/>
        </a:spcAft>
        <a:defRPr>
          <a:solidFill>
            <a:schemeClr val="tx1"/>
          </a:solidFill>
          <a:latin typeface="+mn-lt"/>
          <a:ea typeface="+mn-ea"/>
          <a:cs typeface="+mn-cs"/>
        </a:defRPr>
      </a:lvl2pPr>
      <a:lvl3pPr marL="550863" algn="l" rtl="0" eaLnBrk="0" fontAlgn="base" hangingPunct="0">
        <a:spcBef>
          <a:spcPct val="20000"/>
        </a:spcBef>
        <a:spcAft>
          <a:spcPct val="0"/>
        </a:spcAft>
        <a:defRPr>
          <a:solidFill>
            <a:schemeClr val="tx1"/>
          </a:solidFill>
          <a:latin typeface="+mn-lt"/>
          <a:ea typeface="+mn-ea"/>
          <a:cs typeface="+mn-cs"/>
        </a:defRPr>
      </a:lvl3pPr>
      <a:lvl4pPr marL="828675" algn="l" rtl="0" eaLnBrk="0" fontAlgn="base" hangingPunct="0">
        <a:spcBef>
          <a:spcPct val="20000"/>
        </a:spcBef>
        <a:spcAft>
          <a:spcPct val="0"/>
        </a:spcAft>
        <a:defRPr>
          <a:solidFill>
            <a:schemeClr val="tx1"/>
          </a:solidFill>
          <a:latin typeface="+mn-lt"/>
          <a:ea typeface="+mn-ea"/>
          <a:cs typeface="+mn-cs"/>
        </a:defRPr>
      </a:lvl4pPr>
      <a:lvl5pPr marL="1106488" algn="l" rtl="0" eaLnBrk="0" fontAlgn="base" hangingPunct="0">
        <a:spcBef>
          <a:spcPct val="20000"/>
        </a:spcBef>
        <a:spcAft>
          <a:spcPct val="0"/>
        </a:spcAft>
        <a:defRPr>
          <a:solidFill>
            <a:schemeClr val="tx1"/>
          </a:solidFill>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bodyStyle>
    <p:otherStyle>
      <a:lvl1pPr marL="0" eaLnBrk="1" hangingPunct="1">
        <a:defRPr>
          <a:latin typeface="+mn-lt"/>
          <a:ea typeface="+mn-ea"/>
          <a:cs typeface="+mn-cs"/>
        </a:defRPr>
      </a:lvl1pPr>
      <a:lvl2pPr marL="277157" eaLnBrk="1" hangingPunct="1">
        <a:defRPr>
          <a:latin typeface="+mn-lt"/>
          <a:ea typeface="+mn-ea"/>
          <a:cs typeface="+mn-cs"/>
        </a:defRPr>
      </a:lvl2pPr>
      <a:lvl3pPr marL="554311" eaLnBrk="1" hangingPunct="1">
        <a:defRPr>
          <a:latin typeface="+mn-lt"/>
          <a:ea typeface="+mn-ea"/>
          <a:cs typeface="+mn-cs"/>
        </a:defRPr>
      </a:lvl3pPr>
      <a:lvl4pPr marL="831473" eaLnBrk="1" hangingPunct="1">
        <a:defRPr>
          <a:latin typeface="+mn-lt"/>
          <a:ea typeface="+mn-ea"/>
          <a:cs typeface="+mn-cs"/>
        </a:defRPr>
      </a:lvl4pPr>
      <a:lvl5pPr marL="1108620" eaLnBrk="1" hangingPunct="1">
        <a:defRPr>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1.xml"/><Relationship Id="rId1" Type="http://schemas.openxmlformats.org/officeDocument/2006/relationships/themeOverride" Target="../theme/themeOverride1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4.png"/><Relationship Id="rId1" Type="http://schemas.openxmlformats.org/officeDocument/2006/relationships/slideLayout" Target="../slideLayouts/slideLayout15.xml"/><Relationship Id="rId5" Type="http://schemas.openxmlformats.org/officeDocument/2006/relationships/chart" Target="../charts/chart1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chart" Target="../charts/chart22.xml"/><Relationship Id="rId5" Type="http://schemas.openxmlformats.org/officeDocument/2006/relationships/image" Target="../media/image26.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27.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chart" Target="../charts/chart26.xml"/><Relationship Id="rId5" Type="http://schemas.openxmlformats.org/officeDocument/2006/relationships/image" Target="../media/image28.png"/><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28.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30.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4.vml"/><Relationship Id="rId5" Type="http://schemas.openxmlformats.org/officeDocument/2006/relationships/image" Target="../media/image29.png"/><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33.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1.xml"/><Relationship Id="rId1" Type="http://schemas.openxmlformats.org/officeDocument/2006/relationships/themeOverride" Target="../theme/themeOverride2.xml"/><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24.png"/><Relationship Id="rId1" Type="http://schemas.openxmlformats.org/officeDocument/2006/relationships/slideLayout" Target="../slideLayouts/slideLayout15.xml"/><Relationship Id="rId5" Type="http://schemas.openxmlformats.org/officeDocument/2006/relationships/chart" Target="../charts/chart38.xml"/><Relationship Id="rId4" Type="http://schemas.openxmlformats.org/officeDocument/2006/relationships/chart" Target="../charts/chart37.xml"/></Relationships>
</file>

<file path=ppt/slides/_rels/slide4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24.png"/><Relationship Id="rId1" Type="http://schemas.openxmlformats.org/officeDocument/2006/relationships/slideLayout" Target="../slideLayouts/slideLayout15.xml"/><Relationship Id="rId5" Type="http://schemas.openxmlformats.org/officeDocument/2006/relationships/chart" Target="../charts/chart41.xml"/><Relationship Id="rId4" Type="http://schemas.openxmlformats.org/officeDocument/2006/relationships/chart" Target="../charts/chart40.xml"/></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45.xml"/></Relationships>
</file>

<file path=ppt/slides/_rels/slide4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4.png"/><Relationship Id="rId1" Type="http://schemas.openxmlformats.org/officeDocument/2006/relationships/slideLayout" Target="../slideLayouts/slideLayout15.xml"/><Relationship Id="rId5" Type="http://schemas.openxmlformats.org/officeDocument/2006/relationships/chart" Target="../charts/chart48.xml"/><Relationship Id="rId4" Type="http://schemas.openxmlformats.org/officeDocument/2006/relationships/chart" Target="../charts/chart47.xml"/></Relationships>
</file>

<file path=ppt/slides/_rels/slide4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51.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53.xml"/></Relationships>
</file>

<file path=ppt/slides/_rels/slide51.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57.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61.xml"/></Relationships>
</file>

<file path=ppt/slides/_rels/slide57.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24.png"/><Relationship Id="rId1" Type="http://schemas.openxmlformats.org/officeDocument/2006/relationships/slideLayout" Target="../slideLayouts/slideLayout15.xml"/><Relationship Id="rId5" Type="http://schemas.openxmlformats.org/officeDocument/2006/relationships/chart" Target="../charts/chart64.xml"/><Relationship Id="rId4" Type="http://schemas.openxmlformats.org/officeDocument/2006/relationships/chart" Target="../charts/chart63.xml"/></Relationships>
</file>

<file path=ppt/slides/_rels/slide5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67.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1.xml"/><Relationship Id="rId1" Type="http://schemas.openxmlformats.org/officeDocument/2006/relationships/themeOverride" Target="../theme/themeOverride3.xml"/><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69.xml"/></Relationships>
</file>

<file path=ppt/slides/_rels/slide61.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72.xml"/></Relationships>
</file>

<file path=ppt/slides/_rels/slide6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75.xml"/></Relationships>
</file>

<file path=ppt/slides/_rels/slide6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1.xml"/><Relationship Id="rId1" Type="http://schemas.openxmlformats.org/officeDocument/2006/relationships/themeOverride" Target="../theme/themeOverride4.xml"/><Relationship Id="rId4" Type="http://schemas.openxmlformats.org/officeDocument/2006/relationships/image" Target="../media/image24.png"/></Relationships>
</file>

<file path=ppt/slides/_rels/slide7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79.xml"/></Relationships>
</file>

<file path=ppt/slides/_rels/slide72.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30.png"/><Relationship Id="rId4" Type="http://schemas.openxmlformats.org/officeDocument/2006/relationships/oleObject" Target="../embeddings/oleObject5.bin"/></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6.vml"/><Relationship Id="rId5" Type="http://schemas.openxmlformats.org/officeDocument/2006/relationships/image" Target="../media/image32.png"/><Relationship Id="rId4" Type="http://schemas.openxmlformats.org/officeDocument/2006/relationships/oleObject" Target="../embeddings/oleObject7.bin"/></Relationships>
</file>

<file path=ppt/slides/_rels/slide7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chart" Target="../charts/chart82.xml"/><Relationship Id="rId5" Type="http://schemas.openxmlformats.org/officeDocument/2006/relationships/image" Target="../media/image33.png"/><Relationship Id="rId4" Type="http://schemas.openxmlformats.org/officeDocument/2006/relationships/oleObject" Target="../embeddings/oleObject8.bin"/></Relationships>
</file>

<file path=ppt/slides/_rels/slide7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image" Target="../media/image34.png"/><Relationship Id="rId4" Type="http://schemas.openxmlformats.org/officeDocument/2006/relationships/oleObject" Target="../embeddings/oleObject9.bin"/></Relationships>
</file>

<file path=ppt/slides/_rels/slide79.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1.xml"/><Relationship Id="rId1" Type="http://schemas.openxmlformats.org/officeDocument/2006/relationships/themeOverride" Target="../theme/themeOverride5.xml"/><Relationship Id="rId4" Type="http://schemas.openxmlformats.org/officeDocument/2006/relationships/image" Target="../media/image24.png"/></Relationships>
</file>

<file path=ppt/slides/_rels/slide80.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image" Target="../media/image35.png"/><Relationship Id="rId5" Type="http://schemas.openxmlformats.org/officeDocument/2006/relationships/oleObject" Target="../embeddings/oleObject10.bin"/><Relationship Id="rId4" Type="http://schemas.openxmlformats.org/officeDocument/2006/relationships/chart" Target="../charts/chart87.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chart" Target="../charts/chart88.xml"/><Relationship Id="rId5" Type="http://schemas.openxmlformats.org/officeDocument/2006/relationships/image" Target="../media/image36.png"/><Relationship Id="rId4" Type="http://schemas.openxmlformats.org/officeDocument/2006/relationships/oleObject" Target="../embeddings/oleObject11.bin"/></Relationships>
</file>

<file path=ppt/slides/_rels/slide84.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90.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11.vml"/><Relationship Id="rId5" Type="http://schemas.openxmlformats.org/officeDocument/2006/relationships/image" Target="../media/image37.png"/><Relationship Id="rId4" Type="http://schemas.openxmlformats.org/officeDocument/2006/relationships/oleObject" Target="../embeddings/oleObject12.bin"/></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image" Target="../media/image38.png"/><Relationship Id="rId5" Type="http://schemas.openxmlformats.org/officeDocument/2006/relationships/oleObject" Target="../embeddings/oleObject13.bin"/><Relationship Id="rId4" Type="http://schemas.openxmlformats.org/officeDocument/2006/relationships/chart" Target="../charts/chart91.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13.vml"/><Relationship Id="rId6" Type="http://schemas.openxmlformats.org/officeDocument/2006/relationships/image" Target="../media/image39.png"/><Relationship Id="rId5" Type="http://schemas.openxmlformats.org/officeDocument/2006/relationships/oleObject" Target="../embeddings/oleObject14.bin"/><Relationship Id="rId4" Type="http://schemas.openxmlformats.org/officeDocument/2006/relationships/chart" Target="../charts/chart92.xml"/></Relationships>
</file>

<file path=ppt/slides/_rels/slide89.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9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1.xml"/><Relationship Id="rId1" Type="http://schemas.openxmlformats.org/officeDocument/2006/relationships/themeOverride" Target="../theme/themeOverride6.xml"/><Relationship Id="rId4" Type="http://schemas.openxmlformats.org/officeDocument/2006/relationships/image" Target="../media/image24.png"/></Relationships>
</file>

<file path=ppt/slides/_rels/slide90.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96.xml"/></Relationships>
</file>

<file path=ppt/slides/_rels/slide91.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98.xml"/></Relationships>
</file>

<file path=ppt/slides/_rels/slide92.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103.xml"/></Relationships>
</file>

<file path=ppt/slides/_rels/slide96.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105.xml"/></Relationships>
</file>

<file path=ppt/slides/_rels/slide97.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107.xml"/></Relationships>
</file>

<file path=ppt/slides/_rels/slide98.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chart" Target="../charts/chart109.xml"/></Relationships>
</file>

<file path=ppt/slides/_rels/slide9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image" Target="../media/image2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Imagen 6">
            <a:extLst>
              <a:ext uri="{FF2B5EF4-FFF2-40B4-BE49-F238E27FC236}">
                <a16:creationId xmlns:a16="http://schemas.microsoft.com/office/drawing/2014/main" id="{B1CC9C8F-279A-40A8-825D-96263AD14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5461000"/>
            <a:ext cx="2900362"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ángulo 3">
            <a:extLst>
              <a:ext uri="{FF2B5EF4-FFF2-40B4-BE49-F238E27FC236}">
                <a16:creationId xmlns:a16="http://schemas.microsoft.com/office/drawing/2014/main" id="{5AE91D50-B97E-4590-8DB1-0A40DFE07E43}"/>
              </a:ext>
            </a:extLst>
          </p:cNvPr>
          <p:cNvSpPr>
            <a:spLocks noChangeArrowheads="1"/>
          </p:cNvSpPr>
          <p:nvPr/>
        </p:nvSpPr>
        <p:spPr bwMode="auto">
          <a:xfrm>
            <a:off x="1090613" y="2084388"/>
            <a:ext cx="10010775" cy="2298700"/>
          </a:xfrm>
          <a:prstGeom prst="rect">
            <a:avLst/>
          </a:prstGeom>
          <a:noFill/>
          <a:ln>
            <a:noFill/>
          </a:ln>
        </p:spPr>
        <p:txBody>
          <a:bodyPr lIns="121899" tIns="60949" rIns="121899" bIns="60949">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algn="ctr" defTabSz="552437" eaLnBrk="1" hangingPunct="1">
              <a:defRPr/>
            </a:pPr>
            <a:r>
              <a:rPr lang="es-ES" altLang="es-CL" sz="3733" dirty="0">
                <a:solidFill>
                  <a:srgbClr val="66CDFF"/>
                </a:solidFill>
              </a:rPr>
              <a:t>Estudio de Satisfacción de </a:t>
            </a:r>
          </a:p>
          <a:p>
            <a:pPr algn="ctr" defTabSz="552437" eaLnBrk="1" hangingPunct="1">
              <a:defRPr/>
            </a:pPr>
            <a:r>
              <a:rPr lang="es-ES" altLang="es-CL" sz="3733" dirty="0">
                <a:solidFill>
                  <a:srgbClr val="66CDFF"/>
                </a:solidFill>
              </a:rPr>
              <a:t>Usuarios/as Externos/as CPLT</a:t>
            </a:r>
          </a:p>
          <a:p>
            <a:pPr algn="ctr" defTabSz="552437" eaLnBrk="1" hangingPunct="1">
              <a:defRPr/>
            </a:pPr>
            <a:r>
              <a:rPr lang="es-ES" altLang="es-CL" sz="3733" dirty="0">
                <a:solidFill>
                  <a:srgbClr val="66CDFF"/>
                </a:solidFill>
              </a:rPr>
              <a:t>2021</a:t>
            </a:r>
          </a:p>
          <a:p>
            <a:pPr algn="ctr" defTabSz="552437" eaLnBrk="1" hangingPunct="1">
              <a:defRPr/>
            </a:pPr>
            <a:endParaRPr lang="es-ES" altLang="es-CL" sz="2933" dirty="0">
              <a:solidFill>
                <a:srgbClr val="66CD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n 72">
            <a:extLst>
              <a:ext uri="{FF2B5EF4-FFF2-40B4-BE49-F238E27FC236}">
                <a16:creationId xmlns:a16="http://schemas.microsoft.com/office/drawing/2014/main" id="{7F2EFF60-3F9A-4FE2-941D-F5CBA8EB5D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id="{AE90DA93-F909-4125-9A38-478493EC32E0}"/>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11" name="3 CuadroTexto">
            <a:extLst>
              <a:ext uri="{FF2B5EF4-FFF2-40B4-BE49-F238E27FC236}">
                <a16:creationId xmlns:a16="http://schemas.microsoft.com/office/drawing/2014/main" id="{AD58C522-CBB4-464C-A917-68866BE8FE01}"/>
              </a:ext>
            </a:extLst>
          </p:cNvPr>
          <p:cNvSpPr txBox="1">
            <a:spLocks noChangeArrowheads="1"/>
          </p:cNvSpPr>
          <p:nvPr/>
        </p:nvSpPr>
        <p:spPr bwMode="auto">
          <a:xfrm>
            <a:off x="0" y="127000"/>
            <a:ext cx="4314825"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Principales Resultados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sp>
        <p:nvSpPr>
          <p:cNvPr id="27653" name="CuadroTexto 9">
            <a:extLst>
              <a:ext uri="{FF2B5EF4-FFF2-40B4-BE49-F238E27FC236}">
                <a16:creationId xmlns:a16="http://schemas.microsoft.com/office/drawing/2014/main" id="{97B71375-5406-4459-BBC8-3CD867F99F3D}"/>
              </a:ext>
            </a:extLst>
          </p:cNvPr>
          <p:cNvSpPr txBox="1">
            <a:spLocks noChangeArrowheads="1"/>
          </p:cNvSpPr>
          <p:nvPr/>
        </p:nvSpPr>
        <p:spPr bwMode="auto">
          <a:xfrm>
            <a:off x="5183188" y="1076325"/>
            <a:ext cx="248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SATISFACCIÓN GENERAL</a:t>
            </a:r>
          </a:p>
        </p:txBody>
      </p:sp>
      <p:graphicFrame>
        <p:nvGraphicFramePr>
          <p:cNvPr id="20" name="Gráfico 19">
            <a:extLst>
              <a:ext uri="{FF2B5EF4-FFF2-40B4-BE49-F238E27FC236}">
                <a16:creationId xmlns:a16="http://schemas.microsoft.com/office/drawing/2014/main" id="{F8287B41-4C37-4039-A7FB-4625245093EE}"/>
              </a:ext>
            </a:extLst>
          </p:cNvPr>
          <p:cNvGraphicFramePr>
            <a:graphicFrameLocks/>
          </p:cNvGraphicFramePr>
          <p:nvPr/>
        </p:nvGraphicFramePr>
        <p:xfrm>
          <a:off x="1803163" y="1645443"/>
          <a:ext cx="8716710" cy="3875140"/>
        </p:xfrm>
        <a:graphic>
          <a:graphicData uri="http://schemas.openxmlformats.org/drawingml/2006/chart">
            <c:chart xmlns:c="http://schemas.openxmlformats.org/drawingml/2006/chart" xmlns:r="http://schemas.openxmlformats.org/officeDocument/2006/relationships" r:id="rId3"/>
          </a:graphicData>
        </a:graphic>
      </p:graphicFrame>
      <p:sp>
        <p:nvSpPr>
          <p:cNvPr id="21" name="Bocadillo: rectángulo con esquinas redondeadas 20">
            <a:extLst>
              <a:ext uri="{FF2B5EF4-FFF2-40B4-BE49-F238E27FC236}">
                <a16:creationId xmlns:a16="http://schemas.microsoft.com/office/drawing/2014/main" id="{11F26287-730F-4441-AC01-A36C6316A486}"/>
              </a:ext>
            </a:extLst>
          </p:cNvPr>
          <p:cNvSpPr/>
          <p:nvPr/>
        </p:nvSpPr>
        <p:spPr>
          <a:xfrm>
            <a:off x="1803400" y="5781675"/>
            <a:ext cx="8716963" cy="841375"/>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Mejora el promedio de notas que la mayoría de los/as usuarios/as pone como satisfacción general con cada servicio, salvo en el caso de consultantes (- 5 puntos) y algunos grupos de capacitados (Funcionarios -1punto y Sensibilización -3 puntos). </a:t>
            </a:r>
          </a:p>
          <a:p>
            <a:pPr algn="ctr" defTabSz="457200" eaLnBrk="1" fontAlgn="auto" hangingPunct="1">
              <a:spcBef>
                <a:spcPts val="0"/>
              </a:spcBef>
              <a:spcAft>
                <a:spcPts val="0"/>
              </a:spcAft>
              <a:defRPr/>
            </a:pPr>
            <a:r>
              <a:rPr lang="es-CL" sz="1200" dirty="0">
                <a:solidFill>
                  <a:prstClr val="black"/>
                </a:solidFill>
              </a:rPr>
              <a:t>El 2020 no se realizaron capacitaciones a docentes, por lo que no hay comparación (sólo hubo en diciembre 2020, pero es parte de la medición 2021).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83513683-939D-4EEE-B1CB-FE63759DB710}"/>
              </a:ext>
            </a:extLst>
          </p:cNvPr>
          <p:cNvSpPr/>
          <p:nvPr/>
        </p:nvSpPr>
        <p:spPr>
          <a:xfrm>
            <a:off x="0" y="-4763"/>
            <a:ext cx="3803650"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19811" name="3 CuadroTexto">
            <a:extLst>
              <a:ext uri="{FF2B5EF4-FFF2-40B4-BE49-F238E27FC236}">
                <a16:creationId xmlns:a16="http://schemas.microsoft.com/office/drawing/2014/main" id="{1358C34E-6518-4083-A744-63AAD9CE1DC4}"/>
              </a:ext>
            </a:extLst>
          </p:cNvPr>
          <p:cNvSpPr txBox="1">
            <a:spLocks noChangeArrowheads="1"/>
          </p:cNvSpPr>
          <p:nvPr/>
        </p:nvSpPr>
        <p:spPr bwMode="auto">
          <a:xfrm>
            <a:off x="93663" y="68263"/>
            <a:ext cx="34639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Ciclos Formativos</a:t>
            </a:r>
          </a:p>
        </p:txBody>
      </p:sp>
      <p:pic>
        <p:nvPicPr>
          <p:cNvPr id="119812" name="Imagen 72">
            <a:extLst>
              <a:ext uri="{FF2B5EF4-FFF2-40B4-BE49-F238E27FC236}">
                <a16:creationId xmlns:a16="http://schemas.microsoft.com/office/drawing/2014/main" id="{6851F7EC-E3FB-4A86-AA9A-A38D41684C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CuadroTexto 6">
            <a:extLst>
              <a:ext uri="{FF2B5EF4-FFF2-40B4-BE49-F238E27FC236}">
                <a16:creationId xmlns:a16="http://schemas.microsoft.com/office/drawing/2014/main" id="{09B367E2-B905-4EDE-966E-4B3A702852B8}"/>
              </a:ext>
            </a:extLst>
          </p:cNvPr>
          <p:cNvSpPr txBox="1">
            <a:spLocks noChangeArrowheads="1"/>
          </p:cNvSpPr>
          <p:nvPr/>
        </p:nvSpPr>
        <p:spPr bwMode="auto">
          <a:xfrm>
            <a:off x="5330825" y="1068496"/>
            <a:ext cx="153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dirty="0">
                <a:solidFill>
                  <a:srgbClr val="0070C0"/>
                </a:solidFill>
              </a:rPr>
              <a:t>SUGERENCIAS</a:t>
            </a:r>
          </a:p>
        </p:txBody>
      </p:sp>
      <p:graphicFrame>
        <p:nvGraphicFramePr>
          <p:cNvPr id="6" name="Gráfico 5">
            <a:extLst>
              <a:ext uri="{FF2B5EF4-FFF2-40B4-BE49-F238E27FC236}">
                <a16:creationId xmlns:a16="http://schemas.microsoft.com/office/drawing/2014/main" id="{95F73584-0F70-4E65-8B0E-2F17283808ED}"/>
              </a:ext>
            </a:extLst>
          </p:cNvPr>
          <p:cNvGraphicFramePr>
            <a:graphicFrameLocks/>
          </p:cNvGraphicFramePr>
          <p:nvPr>
            <p:extLst>
              <p:ext uri="{D42A27DB-BD31-4B8C-83A1-F6EECF244321}">
                <p14:modId xmlns:p14="http://schemas.microsoft.com/office/powerpoint/2010/main" val="3902748246"/>
              </p:ext>
            </p:extLst>
          </p:nvPr>
        </p:nvGraphicFramePr>
        <p:xfrm>
          <a:off x="2991606" y="1655639"/>
          <a:ext cx="6208787" cy="457424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16B963C9-C30A-4160-984D-639B90EA00ED}"/>
              </a:ext>
            </a:extLst>
          </p:cNvPr>
          <p:cNvSpPr/>
          <p:nvPr/>
        </p:nvSpPr>
        <p:spPr>
          <a:xfrm>
            <a:off x="0" y="-4763"/>
            <a:ext cx="3803650"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20835" name="3 CuadroTexto">
            <a:extLst>
              <a:ext uri="{FF2B5EF4-FFF2-40B4-BE49-F238E27FC236}">
                <a16:creationId xmlns:a16="http://schemas.microsoft.com/office/drawing/2014/main" id="{C8C6EE1B-B82C-46D1-88F4-1514F6DB951C}"/>
              </a:ext>
            </a:extLst>
          </p:cNvPr>
          <p:cNvSpPr txBox="1">
            <a:spLocks noChangeArrowheads="1"/>
          </p:cNvSpPr>
          <p:nvPr/>
        </p:nvSpPr>
        <p:spPr bwMode="auto">
          <a:xfrm>
            <a:off x="93663" y="68263"/>
            <a:ext cx="34639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Ciclos Formativos</a:t>
            </a:r>
          </a:p>
        </p:txBody>
      </p:sp>
      <p:pic>
        <p:nvPicPr>
          <p:cNvPr id="120836" name="Imagen 72">
            <a:extLst>
              <a:ext uri="{FF2B5EF4-FFF2-40B4-BE49-F238E27FC236}">
                <a16:creationId xmlns:a16="http://schemas.microsoft.com/office/drawing/2014/main" id="{2D77A348-9772-4053-AB31-8A535F257E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CuadroTexto 6">
            <a:extLst>
              <a:ext uri="{FF2B5EF4-FFF2-40B4-BE49-F238E27FC236}">
                <a16:creationId xmlns:a16="http://schemas.microsoft.com/office/drawing/2014/main" id="{CD4A4533-1310-4DDB-BB9A-331A1DD6CCAA}"/>
              </a:ext>
            </a:extLst>
          </p:cNvPr>
          <p:cNvSpPr txBox="1">
            <a:spLocks noChangeArrowheads="1"/>
          </p:cNvSpPr>
          <p:nvPr/>
        </p:nvSpPr>
        <p:spPr bwMode="auto">
          <a:xfrm>
            <a:off x="5249863" y="1141413"/>
            <a:ext cx="1674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CONCLUSIONES</a:t>
            </a:r>
          </a:p>
        </p:txBody>
      </p:sp>
      <p:sp>
        <p:nvSpPr>
          <p:cNvPr id="6" name="CuadroTexto 5">
            <a:extLst>
              <a:ext uri="{FF2B5EF4-FFF2-40B4-BE49-F238E27FC236}">
                <a16:creationId xmlns:a16="http://schemas.microsoft.com/office/drawing/2014/main" id="{F80117B1-7F08-487D-A251-C854989190FE}"/>
              </a:ext>
            </a:extLst>
          </p:cNvPr>
          <p:cNvSpPr txBox="1"/>
          <p:nvPr/>
        </p:nvSpPr>
        <p:spPr>
          <a:xfrm>
            <a:off x="672098" y="1509713"/>
            <a:ext cx="10847804" cy="4693593"/>
          </a:xfrm>
          <a:prstGeom prst="rect">
            <a:avLst/>
          </a:prstGeom>
          <a:noFill/>
        </p:spPr>
        <p:txBody>
          <a:bodyPr wrap="square">
            <a:spAutoFit/>
          </a:bodyPr>
          <a:lstStyle/>
          <a:p>
            <a:pPr algn="just" eaLnBrk="1" fontAlgn="auto" hangingPunct="1">
              <a:spcBef>
                <a:spcPts val="0"/>
              </a:spcBef>
              <a:spcAft>
                <a:spcPts val="0"/>
              </a:spcAft>
              <a:defRPr/>
            </a:pPr>
            <a:r>
              <a:rPr lang="es-CL" sz="1300" dirty="0">
                <a:solidFill>
                  <a:prstClr val="black"/>
                </a:solidFill>
                <a:latin typeface="Calibri"/>
              </a:rPr>
              <a:t>Los participantes a capacitaciones y talleres del CPLT tienen un </a:t>
            </a:r>
            <a:r>
              <a:rPr lang="es-CL" sz="1300" b="1" dirty="0">
                <a:solidFill>
                  <a:prstClr val="black"/>
                </a:solidFill>
                <a:latin typeface="Calibri"/>
              </a:rPr>
              <a:t>alto nivel de satisfacción</a:t>
            </a:r>
            <a:r>
              <a:rPr lang="es-CL" sz="1300" dirty="0">
                <a:solidFill>
                  <a:prstClr val="black"/>
                </a:solidFill>
                <a:latin typeface="Calibri"/>
              </a:rPr>
              <a:t>, al igual que los años anteriores, aunque en dos casos presentan una leve baja. Sus notas promedio:</a:t>
            </a:r>
          </a:p>
          <a:p>
            <a:pPr marL="171450" indent="-171450" algn="just" eaLnBrk="1" fontAlgn="auto" hangingPunct="1">
              <a:spcBef>
                <a:spcPts val="0"/>
              </a:spcBef>
              <a:spcAft>
                <a:spcPts val="0"/>
              </a:spcAft>
              <a:buFontTx/>
              <a:buChar char="-"/>
              <a:defRPr/>
            </a:pPr>
            <a:r>
              <a:rPr lang="es-CL" sz="1300" dirty="0">
                <a:solidFill>
                  <a:prstClr val="black"/>
                </a:solidFill>
                <a:latin typeface="Calibri"/>
              </a:rPr>
              <a:t>Ciclos Formativos: 6,8 (+0,1)</a:t>
            </a:r>
          </a:p>
          <a:p>
            <a:pPr marL="171450" indent="-171450" algn="just" eaLnBrk="1" fontAlgn="auto" hangingPunct="1">
              <a:spcBef>
                <a:spcPts val="0"/>
              </a:spcBef>
              <a:spcAft>
                <a:spcPts val="0"/>
              </a:spcAft>
              <a:buFontTx/>
              <a:buChar char="-"/>
              <a:defRPr/>
            </a:pPr>
            <a:r>
              <a:rPr lang="es-CL" sz="1300" dirty="0">
                <a:solidFill>
                  <a:prstClr val="black"/>
                </a:solidFill>
                <a:latin typeface="Calibri"/>
              </a:rPr>
              <a:t>Sensibilización: 6,4 (-0,3)</a:t>
            </a:r>
          </a:p>
          <a:p>
            <a:pPr marL="171450" indent="-171450" algn="just" eaLnBrk="1" fontAlgn="auto" hangingPunct="1">
              <a:spcBef>
                <a:spcPts val="0"/>
              </a:spcBef>
              <a:spcAft>
                <a:spcPts val="0"/>
              </a:spcAft>
              <a:buFontTx/>
              <a:buChar char="-"/>
              <a:defRPr/>
            </a:pPr>
            <a:r>
              <a:rPr lang="es-CL" sz="1300" dirty="0">
                <a:solidFill>
                  <a:prstClr val="black"/>
                </a:solidFill>
                <a:latin typeface="Calibri"/>
              </a:rPr>
              <a:t>Funcionarios: 6,2 (-0,1)</a:t>
            </a:r>
          </a:p>
          <a:p>
            <a:pPr marL="171450" indent="-171450" algn="just" eaLnBrk="1" fontAlgn="auto" hangingPunct="1">
              <a:spcBef>
                <a:spcPts val="0"/>
              </a:spcBef>
              <a:spcAft>
                <a:spcPts val="0"/>
              </a:spcAft>
              <a:buFontTx/>
              <a:buChar char="-"/>
              <a:defRPr/>
            </a:pPr>
            <a:r>
              <a:rPr lang="es-CL" sz="1300" dirty="0">
                <a:solidFill>
                  <a:prstClr val="black"/>
                </a:solidFill>
                <a:latin typeface="Calibri"/>
              </a:rPr>
              <a:t>Docentes: 5,7 (no hubo el 2020)</a:t>
            </a:r>
          </a:p>
          <a:p>
            <a:pPr algn="just" eaLnBrk="1" fontAlgn="auto" hangingPunct="1">
              <a:spcBef>
                <a:spcPts val="0"/>
              </a:spcBef>
              <a:spcAft>
                <a:spcPts val="0"/>
              </a:spcAft>
              <a:defRPr/>
            </a:pPr>
            <a:endParaRPr lang="es-CL" sz="1300" dirty="0">
              <a:solidFill>
                <a:prstClr val="black"/>
              </a:solidFill>
              <a:latin typeface="Calibri"/>
            </a:endParaRPr>
          </a:p>
          <a:p>
            <a:pPr algn="just" eaLnBrk="1" fontAlgn="auto" hangingPunct="1">
              <a:spcBef>
                <a:spcPts val="0"/>
              </a:spcBef>
              <a:spcAft>
                <a:spcPts val="0"/>
              </a:spcAft>
              <a:defRPr/>
            </a:pPr>
            <a:r>
              <a:rPr lang="es-CL" sz="1300" dirty="0">
                <a:solidFill>
                  <a:prstClr val="black"/>
                </a:solidFill>
                <a:latin typeface="Calibri"/>
              </a:rPr>
              <a:t>La </a:t>
            </a:r>
            <a:r>
              <a:rPr lang="es-CL" sz="1300" b="1" dirty="0">
                <a:solidFill>
                  <a:prstClr val="black"/>
                </a:solidFill>
                <a:latin typeface="Calibri"/>
              </a:rPr>
              <a:t>modalidad virtual </a:t>
            </a:r>
            <a:r>
              <a:rPr lang="es-CL" sz="1300" dirty="0">
                <a:solidFill>
                  <a:prstClr val="black"/>
                </a:solidFill>
                <a:latin typeface="Calibri"/>
              </a:rPr>
              <a:t>también es muy bien evaluada, con notas promedio entre 5,8 y 6,6. Los aspectos negativos a destacar de esta modalidad son principalmente: </a:t>
            </a:r>
          </a:p>
          <a:p>
            <a:pPr marL="285750" indent="-285750" algn="just" eaLnBrk="1" fontAlgn="auto" hangingPunct="1">
              <a:spcBef>
                <a:spcPts val="0"/>
              </a:spcBef>
              <a:spcAft>
                <a:spcPts val="0"/>
              </a:spcAft>
              <a:buFontTx/>
              <a:buChar char="-"/>
              <a:defRPr/>
            </a:pPr>
            <a:r>
              <a:rPr lang="es-CL" sz="1300" dirty="0">
                <a:solidFill>
                  <a:prstClr val="black"/>
                </a:solidFill>
                <a:latin typeface="Calibri"/>
              </a:rPr>
              <a:t>Problemas técnicos: conexión interrumpida, sin micrófono.</a:t>
            </a:r>
          </a:p>
          <a:p>
            <a:pPr marL="285750" indent="-285750" algn="just" eaLnBrk="1" fontAlgn="auto" hangingPunct="1">
              <a:spcBef>
                <a:spcPts val="0"/>
              </a:spcBef>
              <a:spcAft>
                <a:spcPts val="0"/>
              </a:spcAft>
              <a:buFontTx/>
              <a:buChar char="-"/>
              <a:defRPr/>
            </a:pPr>
            <a:r>
              <a:rPr lang="es-CL" sz="1300" dirty="0">
                <a:solidFill>
                  <a:prstClr val="black"/>
                </a:solidFill>
                <a:latin typeface="Calibri"/>
              </a:rPr>
              <a:t>Otros: poca eficiencia con esta modalidad, muchos participantes.</a:t>
            </a:r>
          </a:p>
          <a:p>
            <a:pPr algn="just" eaLnBrk="1" fontAlgn="auto" hangingPunct="1">
              <a:spcBef>
                <a:spcPts val="0"/>
              </a:spcBef>
              <a:spcAft>
                <a:spcPts val="0"/>
              </a:spcAft>
              <a:defRPr/>
            </a:pPr>
            <a:endParaRPr lang="es-CL" sz="1300" dirty="0">
              <a:solidFill>
                <a:prstClr val="black"/>
              </a:solidFill>
              <a:latin typeface="Calibri"/>
            </a:endParaRPr>
          </a:p>
          <a:p>
            <a:pPr algn="just" eaLnBrk="1" fontAlgn="auto" hangingPunct="1">
              <a:spcBef>
                <a:spcPts val="0"/>
              </a:spcBef>
              <a:spcAft>
                <a:spcPts val="0"/>
              </a:spcAft>
              <a:defRPr/>
            </a:pPr>
            <a:r>
              <a:rPr lang="es-CL" sz="1300" b="1" dirty="0">
                <a:solidFill>
                  <a:prstClr val="black"/>
                </a:solidFill>
                <a:latin typeface="Calibri"/>
              </a:rPr>
              <a:t>Aspectos más críticos son</a:t>
            </a:r>
            <a:r>
              <a:rPr lang="es-CL" sz="1300" dirty="0">
                <a:solidFill>
                  <a:prstClr val="black"/>
                </a:solidFill>
                <a:latin typeface="Calibri"/>
              </a:rPr>
              <a:t> (en general, los 4 grupos comparten esta mirada, similar a lo ocurrido el 2020):</a:t>
            </a:r>
          </a:p>
          <a:p>
            <a:pPr marL="285750" indent="-285750" algn="just" eaLnBrk="1" fontAlgn="auto" hangingPunct="1">
              <a:spcBef>
                <a:spcPts val="0"/>
              </a:spcBef>
              <a:spcAft>
                <a:spcPts val="0"/>
              </a:spcAft>
              <a:buFontTx/>
              <a:buChar char="-"/>
              <a:defRPr/>
            </a:pPr>
            <a:r>
              <a:rPr lang="es-CL" sz="1300" u="sng" dirty="0">
                <a:solidFill>
                  <a:prstClr val="black"/>
                </a:solidFill>
                <a:latin typeface="Calibri"/>
              </a:rPr>
              <a:t>Duración de las actividades y profundidad de los temas</a:t>
            </a:r>
            <a:r>
              <a:rPr lang="es-CL" sz="1300" dirty="0">
                <a:solidFill>
                  <a:prstClr val="black"/>
                </a:solidFill>
                <a:latin typeface="Calibri"/>
              </a:rPr>
              <a:t>: Por lo general, les gustaría recibir más talleres o más largos para alcanzar a ver más temas y en mayor profundidad.</a:t>
            </a:r>
          </a:p>
          <a:p>
            <a:pPr marL="285750" indent="-285750" algn="just" eaLnBrk="1" fontAlgn="auto" hangingPunct="1">
              <a:spcBef>
                <a:spcPts val="0"/>
              </a:spcBef>
              <a:spcAft>
                <a:spcPts val="0"/>
              </a:spcAft>
              <a:buFontTx/>
              <a:buChar char="-"/>
              <a:defRPr/>
            </a:pPr>
            <a:r>
              <a:rPr lang="es-CL" sz="1300" u="sng" dirty="0">
                <a:solidFill>
                  <a:prstClr val="black"/>
                </a:solidFill>
                <a:latin typeface="Calibri"/>
              </a:rPr>
              <a:t>Preguntas y ejemplos prácticos</a:t>
            </a:r>
            <a:r>
              <a:rPr lang="es-CL" sz="1300" dirty="0">
                <a:solidFill>
                  <a:prstClr val="black"/>
                </a:solidFill>
                <a:latin typeface="Calibri"/>
              </a:rPr>
              <a:t>: Todos extrañaron un mayor tiempo para hacer preguntas y a la vez, algunos consideran que faltó mayor claridad en los ejemplos que entregaron o mayor capacidad del relator para resolver dudas. </a:t>
            </a:r>
          </a:p>
          <a:p>
            <a:pPr marL="285750" indent="-285750" algn="just" eaLnBrk="1" fontAlgn="auto" hangingPunct="1">
              <a:spcBef>
                <a:spcPts val="0"/>
              </a:spcBef>
              <a:spcAft>
                <a:spcPts val="0"/>
              </a:spcAft>
              <a:buFontTx/>
              <a:buChar char="-"/>
              <a:defRPr/>
            </a:pPr>
            <a:r>
              <a:rPr lang="es-CL" sz="1300" u="sng" dirty="0">
                <a:solidFill>
                  <a:prstClr val="black"/>
                </a:solidFill>
                <a:latin typeface="Calibri"/>
              </a:rPr>
              <a:t>Material de apoyo entregado</a:t>
            </a:r>
            <a:r>
              <a:rPr lang="es-CL" sz="1300" dirty="0">
                <a:solidFill>
                  <a:prstClr val="black"/>
                </a:solidFill>
                <a:latin typeface="Calibri"/>
              </a:rPr>
              <a:t>: Tanto funcionarios como en los talleres de sensibilización, la entrega de material de apoyo está entre los aspectos con evaluación más baja.</a:t>
            </a:r>
          </a:p>
          <a:p>
            <a:pPr marL="285750" indent="-285750" algn="just" eaLnBrk="1" fontAlgn="auto" hangingPunct="1">
              <a:spcBef>
                <a:spcPts val="0"/>
              </a:spcBef>
              <a:spcAft>
                <a:spcPts val="0"/>
              </a:spcAft>
              <a:buFontTx/>
              <a:buChar char="-"/>
              <a:defRPr/>
            </a:pPr>
            <a:r>
              <a:rPr lang="es-CL" sz="1300" u="sng" dirty="0">
                <a:solidFill>
                  <a:prstClr val="black"/>
                </a:solidFill>
                <a:latin typeface="Calibri"/>
              </a:rPr>
              <a:t>Tamaño del grupo</a:t>
            </a:r>
            <a:r>
              <a:rPr lang="es-CL" sz="1300" dirty="0">
                <a:solidFill>
                  <a:prstClr val="black"/>
                </a:solidFill>
                <a:latin typeface="Calibri"/>
              </a:rPr>
              <a:t>: Tanto funcionaros como docentes, dieron menor evaluación al tamaño de los grupos. </a:t>
            </a:r>
          </a:p>
          <a:p>
            <a:pPr marL="285750" indent="-285750" algn="just" eaLnBrk="1" fontAlgn="auto" hangingPunct="1">
              <a:spcBef>
                <a:spcPts val="0"/>
              </a:spcBef>
              <a:spcAft>
                <a:spcPts val="0"/>
              </a:spcAft>
              <a:buFontTx/>
              <a:buChar char="-"/>
              <a:defRPr/>
            </a:pPr>
            <a:r>
              <a:rPr lang="es-CL" sz="1300" u="sng" dirty="0">
                <a:solidFill>
                  <a:prstClr val="black"/>
                </a:solidFill>
                <a:latin typeface="Calibri"/>
              </a:rPr>
              <a:t>Talleres más participativos</a:t>
            </a:r>
            <a:r>
              <a:rPr lang="es-CL" sz="1300" dirty="0">
                <a:solidFill>
                  <a:prstClr val="black"/>
                </a:solidFill>
                <a:latin typeface="Calibri"/>
              </a:rPr>
              <a:t>: Proponen talleres más dinámicos y con más interacción entre participantes.</a:t>
            </a:r>
          </a:p>
          <a:p>
            <a:pPr marL="285750" lvl="0" indent="-285750" algn="just">
              <a:buFontTx/>
              <a:buChar char="-"/>
              <a:defRPr/>
            </a:pPr>
            <a:r>
              <a:rPr lang="es-CL" sz="1300" u="sng" dirty="0">
                <a:solidFill>
                  <a:prstClr val="black"/>
                </a:solidFill>
              </a:rPr>
              <a:t>Talleres específicos</a:t>
            </a:r>
            <a:r>
              <a:rPr lang="es-CL" sz="1300" dirty="0">
                <a:solidFill>
                  <a:prstClr val="black"/>
                </a:solidFill>
              </a:rPr>
              <a:t>: Tanto funcionarios como en los talleres de sensibilización, se sugiere que se ajusten las actividades más acordes al tipo de usuario. Según tipo de institución, de cargo o nivel de conocimiento.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1858" name="Imagen 2" descr="iconos color.png">
            <a:extLst>
              <a:ext uri="{FF2B5EF4-FFF2-40B4-BE49-F238E27FC236}">
                <a16:creationId xmlns:a16="http://schemas.microsoft.com/office/drawing/2014/main" id="{9B184B1E-FC3B-4DE6-9831-5FC5797A8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338" y="4319588"/>
            <a:ext cx="283686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Imagen 3">
            <a:extLst>
              <a:ext uri="{FF2B5EF4-FFF2-40B4-BE49-F238E27FC236}">
                <a16:creationId xmlns:a16="http://schemas.microsoft.com/office/drawing/2014/main" id="{AFC94199-1F5B-4743-81F7-B85AC585F5D1}"/>
              </a:ext>
            </a:extLst>
          </p:cNvPr>
          <p:cNvPicPr>
            <a:picLocks noChangeAspect="1"/>
          </p:cNvPicPr>
          <p:nvPr/>
        </p:nvPicPr>
        <p:blipFill>
          <a:blip r:embed="rId4">
            <a:extLst>
              <a:ext uri="{28A0092B-C50C-407E-A947-70E740481C1C}">
                <a14:useLocalDpi xmlns:a14="http://schemas.microsoft.com/office/drawing/2010/main" val="0"/>
              </a:ext>
            </a:extLst>
          </a:blip>
          <a:srcRect r="51338"/>
          <a:stretch>
            <a:fillRect/>
          </a:stretch>
        </p:blipFill>
        <p:spPr bwMode="auto">
          <a:xfrm>
            <a:off x="4746625" y="2803525"/>
            <a:ext cx="26987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n 72">
            <a:extLst>
              <a:ext uri="{FF2B5EF4-FFF2-40B4-BE49-F238E27FC236}">
                <a16:creationId xmlns:a16="http://schemas.microsoft.com/office/drawing/2014/main" id="{3F5B10FD-551F-404D-A125-B3F6FBD192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id="{3850D0EC-FD94-489C-B974-B6B3A07E23B4}"/>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11" name="3 CuadroTexto">
            <a:extLst>
              <a:ext uri="{FF2B5EF4-FFF2-40B4-BE49-F238E27FC236}">
                <a16:creationId xmlns:a16="http://schemas.microsoft.com/office/drawing/2014/main" id="{9451287F-5B14-4B3F-B072-B9316C1C681A}"/>
              </a:ext>
            </a:extLst>
          </p:cNvPr>
          <p:cNvSpPr txBox="1">
            <a:spLocks noChangeArrowheads="1"/>
          </p:cNvSpPr>
          <p:nvPr/>
        </p:nvSpPr>
        <p:spPr bwMode="auto">
          <a:xfrm>
            <a:off x="0" y="127000"/>
            <a:ext cx="4314825"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Principales Resultados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sp>
        <p:nvSpPr>
          <p:cNvPr id="28677" name="CuadroTexto 4">
            <a:extLst>
              <a:ext uri="{FF2B5EF4-FFF2-40B4-BE49-F238E27FC236}">
                <a16:creationId xmlns:a16="http://schemas.microsoft.com/office/drawing/2014/main" id="{E690D99C-C47F-4BDE-965E-CBFE9D5CBF4B}"/>
              </a:ext>
            </a:extLst>
          </p:cNvPr>
          <p:cNvSpPr txBox="1">
            <a:spLocks noChangeArrowheads="1"/>
          </p:cNvSpPr>
          <p:nvPr/>
        </p:nvSpPr>
        <p:spPr bwMode="auto">
          <a:xfrm>
            <a:off x="5324475" y="904875"/>
            <a:ext cx="154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EXPECTATIVAS</a:t>
            </a:r>
          </a:p>
        </p:txBody>
      </p:sp>
      <p:sp>
        <p:nvSpPr>
          <p:cNvPr id="16" name="Bocadillo: rectángulo con esquinas redondeadas 15">
            <a:extLst>
              <a:ext uri="{FF2B5EF4-FFF2-40B4-BE49-F238E27FC236}">
                <a16:creationId xmlns:a16="http://schemas.microsoft.com/office/drawing/2014/main" id="{0107AB14-A16C-4BD3-808F-0F4EF8290E7D}"/>
              </a:ext>
            </a:extLst>
          </p:cNvPr>
          <p:cNvSpPr/>
          <p:nvPr/>
        </p:nvSpPr>
        <p:spPr>
          <a:xfrm>
            <a:off x="1409700" y="5562600"/>
            <a:ext cx="9383713" cy="1060450"/>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Estos resultados muestran que hay grupos que tienen expectativas mucho más altas de lo que reciben en el servicio entregado, al verse que entre quienes no se cumplen las expectativas, el nivel de satisfacción es menor). Esto pasa principalmente en el caso de Reclamantes en todas sus etapas: Defensoría, Reclamantes  y Seguimiento de Decisiones. Se sugiere intentar moderar las expectativas de este grupo.</a:t>
            </a:r>
          </a:p>
          <a:p>
            <a:pPr algn="ctr" defTabSz="457200" eaLnBrk="1" fontAlgn="auto" hangingPunct="1">
              <a:spcBef>
                <a:spcPts val="0"/>
              </a:spcBef>
              <a:spcAft>
                <a:spcPts val="0"/>
              </a:spcAft>
              <a:defRPr/>
            </a:pPr>
            <a:r>
              <a:rPr lang="es-CL" sz="1200" dirty="0">
                <a:solidFill>
                  <a:prstClr val="black"/>
                </a:solidFill>
              </a:rPr>
              <a:t>Se destaca el caso de los Solicitantes del CPLT. Este año hay una mejora muy significativa en el cumplimiento de sus expectativas.</a:t>
            </a:r>
          </a:p>
        </p:txBody>
      </p:sp>
      <p:graphicFrame>
        <p:nvGraphicFramePr>
          <p:cNvPr id="8" name="Gráfico 7">
            <a:extLst>
              <a:ext uri="{FF2B5EF4-FFF2-40B4-BE49-F238E27FC236}">
                <a16:creationId xmlns:a16="http://schemas.microsoft.com/office/drawing/2014/main" id="{08C2C5ED-7FC8-4222-87A2-71FBF00C318C}"/>
              </a:ext>
            </a:extLst>
          </p:cNvPr>
          <p:cNvGraphicFramePr>
            <a:graphicFrameLocks/>
          </p:cNvGraphicFramePr>
          <p:nvPr/>
        </p:nvGraphicFramePr>
        <p:xfrm>
          <a:off x="1591624" y="1423987"/>
          <a:ext cx="9039344" cy="396840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72">
            <a:extLst>
              <a:ext uri="{FF2B5EF4-FFF2-40B4-BE49-F238E27FC236}">
                <a16:creationId xmlns:a16="http://schemas.microsoft.com/office/drawing/2014/main" id="{F8E5D831-AE72-43BA-A889-4063B679A0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id="{270B3019-354B-4CAC-A07E-444F42F46782}"/>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11" name="3 CuadroTexto">
            <a:extLst>
              <a:ext uri="{FF2B5EF4-FFF2-40B4-BE49-F238E27FC236}">
                <a16:creationId xmlns:a16="http://schemas.microsoft.com/office/drawing/2014/main" id="{38AA6FA1-DFC3-4469-9E62-92B8FD5DB758}"/>
              </a:ext>
            </a:extLst>
          </p:cNvPr>
          <p:cNvSpPr txBox="1">
            <a:spLocks noChangeArrowheads="1"/>
          </p:cNvSpPr>
          <p:nvPr/>
        </p:nvSpPr>
        <p:spPr bwMode="auto">
          <a:xfrm>
            <a:off x="0" y="127000"/>
            <a:ext cx="4314825"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Principales Resultados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sp>
        <p:nvSpPr>
          <p:cNvPr id="29701" name="CuadroTexto 6">
            <a:extLst>
              <a:ext uri="{FF2B5EF4-FFF2-40B4-BE49-F238E27FC236}">
                <a16:creationId xmlns:a16="http://schemas.microsoft.com/office/drawing/2014/main" id="{B6BF4230-0AE6-4634-B65E-82C931A7F041}"/>
              </a:ext>
            </a:extLst>
          </p:cNvPr>
          <p:cNvSpPr txBox="1">
            <a:spLocks noChangeArrowheads="1"/>
          </p:cNvSpPr>
          <p:nvPr/>
        </p:nvSpPr>
        <p:spPr bwMode="auto">
          <a:xfrm>
            <a:off x="4257675" y="983332"/>
            <a:ext cx="351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RECURRENCIA Y RECOMENDACIÓN</a:t>
            </a:r>
          </a:p>
        </p:txBody>
      </p:sp>
      <p:graphicFrame>
        <p:nvGraphicFramePr>
          <p:cNvPr id="13" name="Gráfico 12">
            <a:extLst>
              <a:ext uri="{FF2B5EF4-FFF2-40B4-BE49-F238E27FC236}">
                <a16:creationId xmlns:a16="http://schemas.microsoft.com/office/drawing/2014/main" id="{2971DF97-F490-46C5-8B19-033FDB94355F}"/>
              </a:ext>
            </a:extLst>
          </p:cNvPr>
          <p:cNvGraphicFramePr>
            <a:graphicFrameLocks/>
          </p:cNvGraphicFramePr>
          <p:nvPr>
            <p:extLst>
              <p:ext uri="{D42A27DB-BD31-4B8C-83A1-F6EECF244321}">
                <p14:modId xmlns:p14="http://schemas.microsoft.com/office/powerpoint/2010/main" val="1620100415"/>
              </p:ext>
            </p:extLst>
          </p:nvPr>
        </p:nvGraphicFramePr>
        <p:xfrm>
          <a:off x="170871" y="1486064"/>
          <a:ext cx="5700090" cy="4125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id="{F4930FD7-2673-4F11-877F-F769078D7AF4}"/>
              </a:ext>
            </a:extLst>
          </p:cNvPr>
          <p:cNvGraphicFramePr>
            <a:graphicFrameLocks/>
          </p:cNvGraphicFramePr>
          <p:nvPr>
            <p:extLst>
              <p:ext uri="{D42A27DB-BD31-4B8C-83A1-F6EECF244321}">
                <p14:modId xmlns:p14="http://schemas.microsoft.com/office/powerpoint/2010/main" val="2932518369"/>
              </p:ext>
            </p:extLst>
          </p:nvPr>
        </p:nvGraphicFramePr>
        <p:xfrm>
          <a:off x="5982279" y="1486064"/>
          <a:ext cx="6038850" cy="4125348"/>
        </p:xfrm>
        <a:graphic>
          <a:graphicData uri="http://schemas.openxmlformats.org/drawingml/2006/chart">
            <c:chart xmlns:c="http://schemas.openxmlformats.org/drawingml/2006/chart" xmlns:r="http://schemas.openxmlformats.org/officeDocument/2006/relationships" r:id="rId4"/>
          </a:graphicData>
        </a:graphic>
      </p:graphicFrame>
      <p:sp>
        <p:nvSpPr>
          <p:cNvPr id="8" name="Bocadillo: rectángulo con esquinas redondeadas 7">
            <a:extLst>
              <a:ext uri="{FF2B5EF4-FFF2-40B4-BE49-F238E27FC236}">
                <a16:creationId xmlns:a16="http://schemas.microsoft.com/office/drawing/2014/main" id="{2FAEE3A5-FE51-4E40-825D-CD2C7C39B7EF}"/>
              </a:ext>
            </a:extLst>
          </p:cNvPr>
          <p:cNvSpPr/>
          <p:nvPr/>
        </p:nvSpPr>
        <p:spPr>
          <a:xfrm>
            <a:off x="1812925" y="5796544"/>
            <a:ext cx="8716963" cy="841375"/>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Mejora el promedio de notas que la mayoría de los/as usuarios/as pone como satisfacción general con cada servicio, salvo en el caso de consultantes (- 5 puntos) y algunos grupos de capacitados (Funcionarios -1punto y Sensibilización -3 puntos). </a:t>
            </a:r>
          </a:p>
          <a:p>
            <a:pPr algn="ctr" defTabSz="457200" eaLnBrk="1" fontAlgn="auto" hangingPunct="1">
              <a:spcBef>
                <a:spcPts val="0"/>
              </a:spcBef>
              <a:spcAft>
                <a:spcPts val="0"/>
              </a:spcAft>
              <a:defRPr/>
            </a:pPr>
            <a:r>
              <a:rPr lang="es-CL" sz="1200" dirty="0">
                <a:solidFill>
                  <a:prstClr val="black"/>
                </a:solidFill>
              </a:rPr>
              <a:t>El 2020 no se realizaron capacitaciones a docentes, por lo que no hay comparación (sólo hubo en diciembre 2020, pero es parte de la medición 2021).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77B0AE1D-CF9A-485F-B438-61A593836CD3}"/>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B6DE5961-F626-454D-946C-C114459D2665}"/>
              </a:ext>
            </a:extLst>
          </p:cNvPr>
          <p:cNvSpPr txBox="1">
            <a:spLocks noChangeArrowheads="1"/>
          </p:cNvSpPr>
          <p:nvPr/>
        </p:nvSpPr>
        <p:spPr bwMode="auto">
          <a:xfrm>
            <a:off x="0" y="127000"/>
            <a:ext cx="4314825"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Principales Resultados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30724" name="Imagen 72">
            <a:extLst>
              <a:ext uri="{FF2B5EF4-FFF2-40B4-BE49-F238E27FC236}">
                <a16:creationId xmlns:a16="http://schemas.microsoft.com/office/drawing/2014/main" id="{FEB15B37-B1A6-479E-8894-C106673D49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307D43FA-9196-474B-8A52-E16B616DBE6C}"/>
              </a:ext>
            </a:extLst>
          </p:cNvPr>
          <p:cNvSpPr/>
          <p:nvPr/>
        </p:nvSpPr>
        <p:spPr>
          <a:xfrm>
            <a:off x="1905708" y="1504061"/>
            <a:ext cx="7782805" cy="4366900"/>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400" b="1" dirty="0">
                <a:solidFill>
                  <a:schemeClr val="tx1"/>
                </a:solidFill>
              </a:rPr>
              <a:t>Principales sugerencias de los y las usuarios/as:</a:t>
            </a:r>
          </a:p>
          <a:p>
            <a:pPr>
              <a:defRPr/>
            </a:pPr>
            <a:endParaRPr lang="es-CL" sz="1400" dirty="0">
              <a:solidFill>
                <a:schemeClr val="tx1"/>
              </a:solidFill>
            </a:endParaRPr>
          </a:p>
          <a:p>
            <a:pPr>
              <a:defRPr/>
            </a:pPr>
            <a:r>
              <a:rPr lang="es-CL" sz="1400" b="1" u="sng" dirty="0">
                <a:solidFill>
                  <a:schemeClr val="tx1"/>
                </a:solidFill>
              </a:rPr>
              <a:t>Reclamantes, Consultantes, Seguimiento de decisiones, Solicitantes (CPLT y derivados), Defensoría:</a:t>
            </a:r>
          </a:p>
          <a:p>
            <a:pPr marL="285750" indent="-285750">
              <a:buFont typeface="Arial" panose="020B0604020202020204" pitchFamily="34" charset="0"/>
              <a:buChar char="•"/>
              <a:defRPr/>
            </a:pPr>
            <a:r>
              <a:rPr lang="es-CL" sz="1400" dirty="0">
                <a:solidFill>
                  <a:schemeClr val="tx1"/>
                </a:solidFill>
              </a:rPr>
              <a:t>Acotar tiempos de decisiones, respuestas a consultas y solicitudes.</a:t>
            </a:r>
          </a:p>
          <a:p>
            <a:pPr marL="285750" indent="-285750">
              <a:buFont typeface="Arial" panose="020B0604020202020204" pitchFamily="34" charset="0"/>
              <a:buChar char="•"/>
              <a:defRPr/>
            </a:pPr>
            <a:r>
              <a:rPr lang="es-CL" sz="1400" dirty="0">
                <a:solidFill>
                  <a:schemeClr val="tx1"/>
                </a:solidFill>
              </a:rPr>
              <a:t>Analizar mejor los casos. </a:t>
            </a:r>
          </a:p>
          <a:p>
            <a:pPr marL="285750" indent="-285750">
              <a:buFont typeface="Arial" panose="020B0604020202020204" pitchFamily="34" charset="0"/>
              <a:buChar char="•"/>
              <a:defRPr/>
            </a:pPr>
            <a:r>
              <a:rPr lang="es-CL" sz="1400" dirty="0">
                <a:solidFill>
                  <a:schemeClr val="tx1"/>
                </a:solidFill>
              </a:rPr>
              <a:t>Verificar el cumplimiento o entrega de respuesta.</a:t>
            </a:r>
          </a:p>
          <a:p>
            <a:pPr marL="285750" indent="-285750">
              <a:buFont typeface="Arial" panose="020B0604020202020204" pitchFamily="34" charset="0"/>
              <a:buChar char="•"/>
              <a:defRPr/>
            </a:pPr>
            <a:r>
              <a:rPr lang="es-CL" sz="1400" dirty="0">
                <a:solidFill>
                  <a:schemeClr val="tx1"/>
                </a:solidFill>
              </a:rPr>
              <a:t>Más fuerza para exigir cumplimiento / sancionar / más atribuciones.</a:t>
            </a:r>
          </a:p>
          <a:p>
            <a:pPr marL="285750" indent="-285750">
              <a:buFont typeface="Arial" panose="020B0604020202020204" pitchFamily="34" charset="0"/>
              <a:buChar char="•"/>
              <a:defRPr/>
            </a:pPr>
            <a:r>
              <a:rPr lang="es-CL" sz="1400" dirty="0">
                <a:solidFill>
                  <a:schemeClr val="tx1"/>
                </a:solidFill>
              </a:rPr>
              <a:t>Lenguaje claro.</a:t>
            </a:r>
          </a:p>
          <a:p>
            <a:pPr marL="285750" indent="-285750">
              <a:buFont typeface="Arial" panose="020B0604020202020204" pitchFamily="34" charset="0"/>
              <a:buChar char="•"/>
              <a:defRPr/>
            </a:pPr>
            <a:r>
              <a:rPr lang="es-CL" sz="1400" dirty="0">
                <a:solidFill>
                  <a:schemeClr val="tx1"/>
                </a:solidFill>
              </a:rPr>
              <a:t>Más y mejor acompañamiento al usuario / mejorar canales de comunicación y atención.</a:t>
            </a:r>
          </a:p>
          <a:p>
            <a:pPr marL="285750" indent="-285750">
              <a:buFont typeface="Arial" panose="020B0604020202020204" pitchFamily="34" charset="0"/>
              <a:buChar char="•"/>
              <a:defRPr/>
            </a:pPr>
            <a:r>
              <a:rPr lang="es-CL" sz="1400" dirty="0">
                <a:solidFill>
                  <a:schemeClr val="tx1"/>
                </a:solidFill>
              </a:rPr>
              <a:t>Más información sobre estado de los casos / seguimiento.</a:t>
            </a:r>
          </a:p>
          <a:p>
            <a:pPr marL="285750" indent="-285750">
              <a:buFont typeface="Arial" panose="020B0604020202020204" pitchFamily="34" charset="0"/>
              <a:buChar char="•"/>
              <a:defRPr/>
            </a:pPr>
            <a:r>
              <a:rPr lang="es-CL" sz="1400" dirty="0">
                <a:solidFill>
                  <a:schemeClr val="tx1"/>
                </a:solidFill>
              </a:rPr>
              <a:t>Portal más amigable / Formularios más claros.</a:t>
            </a:r>
          </a:p>
          <a:p>
            <a:pPr marL="285750" indent="-285750">
              <a:buFont typeface="Arial" panose="020B0604020202020204" pitchFamily="34" charset="0"/>
              <a:buChar char="•"/>
              <a:defRPr/>
            </a:pPr>
            <a:endParaRPr lang="es-CL" sz="1400" dirty="0">
              <a:solidFill>
                <a:schemeClr val="tx1"/>
              </a:solidFill>
              <a:highlight>
                <a:srgbClr val="FFFF00"/>
              </a:highlight>
            </a:endParaRPr>
          </a:p>
          <a:p>
            <a:pPr marL="285750" indent="-285750">
              <a:buFont typeface="Arial" panose="020B0604020202020204" pitchFamily="34" charset="0"/>
              <a:buChar char="•"/>
              <a:defRPr/>
            </a:pPr>
            <a:endParaRPr lang="es-CL" sz="1400" dirty="0">
              <a:solidFill>
                <a:schemeClr val="tx1"/>
              </a:solidFill>
              <a:highlight>
                <a:srgbClr val="FFFF00"/>
              </a:highlight>
            </a:endParaRPr>
          </a:p>
          <a:p>
            <a:pPr>
              <a:defRPr/>
            </a:pPr>
            <a:r>
              <a:rPr lang="es-CL" sz="1400" b="1" u="sng" dirty="0">
                <a:solidFill>
                  <a:schemeClr val="tx1"/>
                </a:solidFill>
              </a:rPr>
              <a:t>Capacitados:</a:t>
            </a:r>
          </a:p>
          <a:p>
            <a:pPr marL="285750" indent="-285750">
              <a:buFont typeface="Arial" panose="020B0604020202020204" pitchFamily="34" charset="0"/>
              <a:buChar char="•"/>
              <a:defRPr/>
            </a:pPr>
            <a:r>
              <a:rPr lang="es-CL" sz="1400" dirty="0">
                <a:solidFill>
                  <a:schemeClr val="tx1"/>
                </a:solidFill>
              </a:rPr>
              <a:t>Más capacitaciones, más seguidas.</a:t>
            </a:r>
          </a:p>
          <a:p>
            <a:pPr marL="285750" indent="-285750">
              <a:buFont typeface="Arial" panose="020B0604020202020204" pitchFamily="34" charset="0"/>
              <a:buChar char="•"/>
              <a:defRPr/>
            </a:pPr>
            <a:r>
              <a:rPr lang="es-CL" sz="1400" dirty="0">
                <a:solidFill>
                  <a:schemeClr val="tx1"/>
                </a:solidFill>
              </a:rPr>
              <a:t>Más tiempo para mayor profundización del contenido y ver ejemplos prácticos.</a:t>
            </a:r>
          </a:p>
          <a:p>
            <a:pPr marL="285750" indent="-285750">
              <a:buFont typeface="Arial" panose="020B0604020202020204" pitchFamily="34" charset="0"/>
              <a:buChar char="•"/>
              <a:defRPr/>
            </a:pPr>
            <a:r>
              <a:rPr lang="es-CL" sz="1400" dirty="0">
                <a:solidFill>
                  <a:schemeClr val="tx1"/>
                </a:solidFill>
              </a:rPr>
              <a:t>Actividades más dinámicas, mayor participación.</a:t>
            </a:r>
          </a:p>
          <a:p>
            <a:pPr marL="285750" indent="-285750">
              <a:buFont typeface="Arial" panose="020B0604020202020204" pitchFamily="34" charset="0"/>
              <a:buChar char="•"/>
              <a:defRPr/>
            </a:pPr>
            <a:r>
              <a:rPr lang="es-CL" sz="1400" dirty="0">
                <a:solidFill>
                  <a:schemeClr val="tx1"/>
                </a:solidFill>
              </a:rPr>
              <a:t>Adecuar las capacitaciones al tipo de usuario/a (cargo, tipo institución, nivel de conocimiento).</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ángulo 3">
            <a:extLst>
              <a:ext uri="{FF2B5EF4-FFF2-40B4-BE49-F238E27FC236}">
                <a16:creationId xmlns:a16="http://schemas.microsoft.com/office/drawing/2014/main" id="{FF0C9220-98BF-4D1F-B73B-60F35D05A9AA}"/>
              </a:ext>
            </a:extLst>
          </p:cNvPr>
          <p:cNvSpPr>
            <a:spLocks noChangeArrowheads="1"/>
          </p:cNvSpPr>
          <p:nvPr/>
        </p:nvSpPr>
        <p:spPr bwMode="auto">
          <a:xfrm>
            <a:off x="1090613" y="3449638"/>
            <a:ext cx="10010775" cy="1149350"/>
          </a:xfrm>
          <a:prstGeom prst="rect">
            <a:avLst/>
          </a:prstGeom>
          <a:noFill/>
          <a:ln>
            <a:noFill/>
          </a:ln>
        </p:spPr>
        <p:txBody>
          <a:bodyPr lIns="121899" tIns="60949" rIns="121899" bIns="60949">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algn="ctr" defTabSz="552437" eaLnBrk="1" hangingPunct="1">
              <a:defRPr/>
            </a:pPr>
            <a:r>
              <a:rPr lang="es-ES" altLang="es-CL" sz="3733" dirty="0">
                <a:solidFill>
                  <a:srgbClr val="66CDFF"/>
                </a:solidFill>
              </a:rPr>
              <a:t>1. Reclamantes</a:t>
            </a:r>
          </a:p>
          <a:p>
            <a:pPr algn="ctr" defTabSz="552437" eaLnBrk="1" hangingPunct="1">
              <a:defRPr/>
            </a:pPr>
            <a:endParaRPr lang="es-ES" altLang="es-CL" sz="2933" dirty="0">
              <a:solidFill>
                <a:srgbClr val="66CD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C9302BCE-D8D8-42F9-A271-CFD5D86723F5}"/>
              </a:ext>
            </a:extLst>
          </p:cNvPr>
          <p:cNvSpPr/>
          <p:nvPr/>
        </p:nvSpPr>
        <p:spPr>
          <a:xfrm>
            <a:off x="0" y="-4763"/>
            <a:ext cx="309403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99E797AD-37D0-4CC5-8C5D-11BCBD18822C}"/>
              </a:ext>
            </a:extLst>
          </p:cNvPr>
          <p:cNvSpPr txBox="1">
            <a:spLocks noChangeArrowheads="1"/>
          </p:cNvSpPr>
          <p:nvPr/>
        </p:nvSpPr>
        <p:spPr bwMode="auto">
          <a:xfrm>
            <a:off x="93663" y="68263"/>
            <a:ext cx="25717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Reclamantes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32772" name="Imagen 72">
            <a:extLst>
              <a:ext uri="{FF2B5EF4-FFF2-40B4-BE49-F238E27FC236}">
                <a16:creationId xmlns:a16="http://schemas.microsoft.com/office/drawing/2014/main" id="{5329C1DB-CE4C-4D37-A3B6-1C8C673F41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CuadroTexto 4">
            <a:extLst>
              <a:ext uri="{FF2B5EF4-FFF2-40B4-BE49-F238E27FC236}">
                <a16:creationId xmlns:a16="http://schemas.microsoft.com/office/drawing/2014/main" id="{0F9B40C7-05D7-423C-B8BE-7EF52D6F5E20}"/>
              </a:ext>
            </a:extLst>
          </p:cNvPr>
          <p:cNvSpPr txBox="1">
            <a:spLocks noChangeArrowheads="1"/>
          </p:cNvSpPr>
          <p:nvPr/>
        </p:nvSpPr>
        <p:spPr bwMode="auto">
          <a:xfrm>
            <a:off x="1069975" y="952500"/>
            <a:ext cx="248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SATISFACCIÓN GENERAL</a:t>
            </a:r>
          </a:p>
        </p:txBody>
      </p:sp>
      <p:sp>
        <p:nvSpPr>
          <p:cNvPr id="32774" name="CuadroTexto 5">
            <a:extLst>
              <a:ext uri="{FF2B5EF4-FFF2-40B4-BE49-F238E27FC236}">
                <a16:creationId xmlns:a16="http://schemas.microsoft.com/office/drawing/2014/main" id="{9EF3C1DC-0124-4860-BDA9-C85E5766B73B}"/>
              </a:ext>
            </a:extLst>
          </p:cNvPr>
          <p:cNvSpPr txBox="1">
            <a:spLocks noChangeArrowheads="1"/>
          </p:cNvSpPr>
          <p:nvPr/>
        </p:nvSpPr>
        <p:spPr bwMode="auto">
          <a:xfrm>
            <a:off x="1069975" y="5318125"/>
            <a:ext cx="295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CANTIDAD RESPUESTAS 2021</a:t>
            </a:r>
          </a:p>
        </p:txBody>
      </p:sp>
      <p:graphicFrame>
        <p:nvGraphicFramePr>
          <p:cNvPr id="7" name="Tabla 2">
            <a:extLst>
              <a:ext uri="{FF2B5EF4-FFF2-40B4-BE49-F238E27FC236}">
                <a16:creationId xmlns:a16="http://schemas.microsoft.com/office/drawing/2014/main" id="{1D076DA8-D5CF-45AE-B086-7DEA0090EC11}"/>
              </a:ext>
            </a:extLst>
          </p:cNvPr>
          <p:cNvGraphicFramePr>
            <a:graphicFrameLocks noGrp="1"/>
          </p:cNvGraphicFramePr>
          <p:nvPr/>
        </p:nvGraphicFramePr>
        <p:xfrm>
          <a:off x="949325" y="5878513"/>
          <a:ext cx="8639171" cy="741362"/>
        </p:xfrm>
        <a:graphic>
          <a:graphicData uri="http://schemas.openxmlformats.org/drawingml/2006/table">
            <a:tbl>
              <a:tblPr firstRow="1" bandRow="1">
                <a:tableStyleId>{5C22544A-7EE6-4342-B048-85BDC9FD1C3A}</a:tableStyleId>
              </a:tblPr>
              <a:tblGrid>
                <a:gridCol w="764089">
                  <a:extLst>
                    <a:ext uri="{9D8B030D-6E8A-4147-A177-3AD203B41FA5}">
                      <a16:colId xmlns:a16="http://schemas.microsoft.com/office/drawing/2014/main" val="20000"/>
                    </a:ext>
                  </a:extLst>
                </a:gridCol>
                <a:gridCol w="649598">
                  <a:extLst>
                    <a:ext uri="{9D8B030D-6E8A-4147-A177-3AD203B41FA5}">
                      <a16:colId xmlns:a16="http://schemas.microsoft.com/office/drawing/2014/main" val="20001"/>
                    </a:ext>
                  </a:extLst>
                </a:gridCol>
                <a:gridCol w="649598">
                  <a:extLst>
                    <a:ext uri="{9D8B030D-6E8A-4147-A177-3AD203B41FA5}">
                      <a16:colId xmlns:a16="http://schemas.microsoft.com/office/drawing/2014/main" val="20002"/>
                    </a:ext>
                  </a:extLst>
                </a:gridCol>
                <a:gridCol w="649598">
                  <a:extLst>
                    <a:ext uri="{9D8B030D-6E8A-4147-A177-3AD203B41FA5}">
                      <a16:colId xmlns:a16="http://schemas.microsoft.com/office/drawing/2014/main" val="20003"/>
                    </a:ext>
                  </a:extLst>
                </a:gridCol>
                <a:gridCol w="649598">
                  <a:extLst>
                    <a:ext uri="{9D8B030D-6E8A-4147-A177-3AD203B41FA5}">
                      <a16:colId xmlns:a16="http://schemas.microsoft.com/office/drawing/2014/main" val="20004"/>
                    </a:ext>
                  </a:extLst>
                </a:gridCol>
                <a:gridCol w="649598">
                  <a:extLst>
                    <a:ext uri="{9D8B030D-6E8A-4147-A177-3AD203B41FA5}">
                      <a16:colId xmlns:a16="http://schemas.microsoft.com/office/drawing/2014/main" val="20005"/>
                    </a:ext>
                  </a:extLst>
                </a:gridCol>
                <a:gridCol w="649598">
                  <a:extLst>
                    <a:ext uri="{9D8B030D-6E8A-4147-A177-3AD203B41FA5}">
                      <a16:colId xmlns:a16="http://schemas.microsoft.com/office/drawing/2014/main" val="20006"/>
                    </a:ext>
                  </a:extLst>
                </a:gridCol>
                <a:gridCol w="649598">
                  <a:extLst>
                    <a:ext uri="{9D8B030D-6E8A-4147-A177-3AD203B41FA5}">
                      <a16:colId xmlns:a16="http://schemas.microsoft.com/office/drawing/2014/main" val="20007"/>
                    </a:ext>
                  </a:extLst>
                </a:gridCol>
                <a:gridCol w="649598">
                  <a:extLst>
                    <a:ext uri="{9D8B030D-6E8A-4147-A177-3AD203B41FA5}">
                      <a16:colId xmlns:a16="http://schemas.microsoft.com/office/drawing/2014/main" val="20008"/>
                    </a:ext>
                  </a:extLst>
                </a:gridCol>
                <a:gridCol w="649598">
                  <a:extLst>
                    <a:ext uri="{9D8B030D-6E8A-4147-A177-3AD203B41FA5}">
                      <a16:colId xmlns:a16="http://schemas.microsoft.com/office/drawing/2014/main" val="20009"/>
                    </a:ext>
                  </a:extLst>
                </a:gridCol>
                <a:gridCol w="649598">
                  <a:extLst>
                    <a:ext uri="{9D8B030D-6E8A-4147-A177-3AD203B41FA5}">
                      <a16:colId xmlns:a16="http://schemas.microsoft.com/office/drawing/2014/main" val="20010"/>
                    </a:ext>
                  </a:extLst>
                </a:gridCol>
                <a:gridCol w="598502">
                  <a:extLst>
                    <a:ext uri="{9D8B030D-6E8A-4147-A177-3AD203B41FA5}">
                      <a16:colId xmlns:a16="http://schemas.microsoft.com/office/drawing/2014/main" val="20011"/>
                    </a:ext>
                  </a:extLst>
                </a:gridCol>
                <a:gridCol w="780600">
                  <a:extLst>
                    <a:ext uri="{9D8B030D-6E8A-4147-A177-3AD203B41FA5}">
                      <a16:colId xmlns:a16="http://schemas.microsoft.com/office/drawing/2014/main" val="20012"/>
                    </a:ext>
                  </a:extLst>
                </a:gridCol>
              </a:tblGrid>
              <a:tr h="370681">
                <a:tc>
                  <a:txBody>
                    <a:bodyPr/>
                    <a:lstStyle/>
                    <a:p>
                      <a:pPr algn="ctr"/>
                      <a:r>
                        <a:rPr lang="es-CL" sz="1600" dirty="0"/>
                        <a:t>Dic’20</a:t>
                      </a:r>
                    </a:p>
                  </a:txBody>
                  <a:tcPr marL="91453" marR="91453" marT="45700" marB="45700"/>
                </a:tc>
                <a:tc>
                  <a:txBody>
                    <a:bodyPr/>
                    <a:lstStyle/>
                    <a:p>
                      <a:pPr algn="ctr"/>
                      <a:r>
                        <a:rPr lang="es-CL" sz="1600" dirty="0"/>
                        <a:t>Ene</a:t>
                      </a:r>
                    </a:p>
                  </a:txBody>
                  <a:tcPr marL="91453" marR="91453" marT="45700" marB="45700"/>
                </a:tc>
                <a:tc>
                  <a:txBody>
                    <a:bodyPr/>
                    <a:lstStyle/>
                    <a:p>
                      <a:pPr algn="ctr"/>
                      <a:r>
                        <a:rPr lang="es-CL" sz="1600" dirty="0"/>
                        <a:t>Feb</a:t>
                      </a:r>
                    </a:p>
                  </a:txBody>
                  <a:tcPr marL="91453" marR="91453" marT="45700" marB="45700"/>
                </a:tc>
                <a:tc>
                  <a:txBody>
                    <a:bodyPr/>
                    <a:lstStyle/>
                    <a:p>
                      <a:pPr algn="ctr"/>
                      <a:r>
                        <a:rPr lang="es-CL" sz="1600" dirty="0"/>
                        <a:t>Mar</a:t>
                      </a:r>
                    </a:p>
                  </a:txBody>
                  <a:tcPr marL="91453" marR="91453" marT="45700" marB="45700"/>
                </a:tc>
                <a:tc>
                  <a:txBody>
                    <a:bodyPr/>
                    <a:lstStyle/>
                    <a:p>
                      <a:pPr algn="ctr"/>
                      <a:r>
                        <a:rPr lang="es-CL" sz="1600" dirty="0"/>
                        <a:t>Abr</a:t>
                      </a:r>
                    </a:p>
                  </a:txBody>
                  <a:tcPr marL="91453" marR="91453" marT="45700" marB="45700"/>
                </a:tc>
                <a:tc>
                  <a:txBody>
                    <a:bodyPr/>
                    <a:lstStyle/>
                    <a:p>
                      <a:pPr algn="ctr"/>
                      <a:r>
                        <a:rPr lang="es-CL" sz="1600" dirty="0"/>
                        <a:t>May</a:t>
                      </a:r>
                    </a:p>
                  </a:txBody>
                  <a:tcPr marL="91453" marR="91453" marT="45700" marB="45700"/>
                </a:tc>
                <a:tc>
                  <a:txBody>
                    <a:bodyPr/>
                    <a:lstStyle/>
                    <a:p>
                      <a:pPr algn="ctr"/>
                      <a:r>
                        <a:rPr lang="es-CL" sz="1600" dirty="0"/>
                        <a:t>Jun</a:t>
                      </a:r>
                    </a:p>
                  </a:txBody>
                  <a:tcPr marL="91453" marR="91453" marT="45700" marB="45700"/>
                </a:tc>
                <a:tc>
                  <a:txBody>
                    <a:bodyPr/>
                    <a:lstStyle/>
                    <a:p>
                      <a:pPr algn="ctr"/>
                      <a:r>
                        <a:rPr lang="es-CL" sz="1600" dirty="0"/>
                        <a:t>Jul</a:t>
                      </a:r>
                    </a:p>
                  </a:txBody>
                  <a:tcPr marL="91453" marR="91453" marT="45700" marB="45700"/>
                </a:tc>
                <a:tc>
                  <a:txBody>
                    <a:bodyPr/>
                    <a:lstStyle/>
                    <a:p>
                      <a:pPr algn="ctr"/>
                      <a:r>
                        <a:rPr lang="es-CL" sz="1600" dirty="0" err="1"/>
                        <a:t>Ago</a:t>
                      </a:r>
                      <a:endParaRPr lang="es-CL" sz="1600" dirty="0"/>
                    </a:p>
                  </a:txBody>
                  <a:tcPr marL="91453" marR="91453" marT="45700" marB="45700"/>
                </a:tc>
                <a:tc>
                  <a:txBody>
                    <a:bodyPr/>
                    <a:lstStyle/>
                    <a:p>
                      <a:pPr algn="ctr"/>
                      <a:r>
                        <a:rPr lang="es-CL" sz="1600" dirty="0" err="1"/>
                        <a:t>Sep</a:t>
                      </a:r>
                      <a:endParaRPr lang="es-CL" sz="1600" dirty="0"/>
                    </a:p>
                  </a:txBody>
                  <a:tcPr marL="91453" marR="91453" marT="45700" marB="45700"/>
                </a:tc>
                <a:tc>
                  <a:txBody>
                    <a:bodyPr/>
                    <a:lstStyle/>
                    <a:p>
                      <a:pPr algn="ctr"/>
                      <a:r>
                        <a:rPr lang="es-CL" sz="1600" dirty="0"/>
                        <a:t>Oct</a:t>
                      </a:r>
                    </a:p>
                  </a:txBody>
                  <a:tcPr marL="91453" marR="91453" marT="45700" marB="45700"/>
                </a:tc>
                <a:tc>
                  <a:txBody>
                    <a:bodyPr/>
                    <a:lstStyle/>
                    <a:p>
                      <a:pPr algn="ctr"/>
                      <a:r>
                        <a:rPr lang="es-CL" sz="1600" dirty="0"/>
                        <a:t>Nov</a:t>
                      </a:r>
                    </a:p>
                  </a:txBody>
                  <a:tcPr marL="91453" marR="91453" marT="45700" marB="45700"/>
                </a:tc>
                <a:tc>
                  <a:txBody>
                    <a:bodyPr/>
                    <a:lstStyle/>
                    <a:p>
                      <a:pPr algn="ctr"/>
                      <a:r>
                        <a:rPr lang="es-CL" sz="1600" dirty="0"/>
                        <a:t>TOTAL</a:t>
                      </a:r>
                    </a:p>
                  </a:txBody>
                  <a:tcPr marL="91453" marR="91453" marT="45700" marB="45700"/>
                </a:tc>
                <a:extLst>
                  <a:ext uri="{0D108BD9-81ED-4DB2-BD59-A6C34878D82A}">
                    <a16:rowId xmlns:a16="http://schemas.microsoft.com/office/drawing/2014/main" val="10000"/>
                  </a:ext>
                </a:extLst>
              </a:tr>
              <a:tr h="370681">
                <a:tc>
                  <a:txBody>
                    <a:bodyPr/>
                    <a:lstStyle/>
                    <a:p>
                      <a:pPr algn="ctr" fontAlgn="t"/>
                      <a:r>
                        <a:rPr lang="es-CL" sz="1400" b="0" i="0" u="none" strike="noStrike">
                          <a:solidFill>
                            <a:srgbClr val="000000"/>
                          </a:solidFill>
                          <a:effectLst/>
                          <a:latin typeface="Calibri" panose="020F0502020204030204" pitchFamily="34" charset="0"/>
                          <a:ea typeface="+mn-ea"/>
                          <a:cs typeface="+mn-cs"/>
                        </a:rPr>
                        <a:t>5</a:t>
                      </a:r>
                    </a:p>
                  </a:txBody>
                  <a:tcPr marL="9526" marR="9526" marT="9521" marB="0" anchor="ctr"/>
                </a:tc>
                <a:tc>
                  <a:txBody>
                    <a:bodyPr/>
                    <a:lstStyle/>
                    <a:p>
                      <a:pPr algn="ctr" fontAlgn="t"/>
                      <a:r>
                        <a:rPr lang="es-CL" sz="1400" b="0" i="0" u="none" strike="noStrike">
                          <a:solidFill>
                            <a:srgbClr val="000000"/>
                          </a:solidFill>
                          <a:effectLst/>
                          <a:latin typeface="Calibri" panose="020F0502020204030204" pitchFamily="34" charset="0"/>
                          <a:ea typeface="+mn-ea"/>
                          <a:cs typeface="+mn-cs"/>
                        </a:rPr>
                        <a:t>19</a:t>
                      </a:r>
                    </a:p>
                  </a:txBody>
                  <a:tcPr marL="9526" marR="9526" marT="9521" marB="0" anchor="ctr"/>
                </a:tc>
                <a:tc>
                  <a:txBody>
                    <a:bodyPr/>
                    <a:lstStyle/>
                    <a:p>
                      <a:pPr algn="ctr" fontAlgn="t"/>
                      <a:r>
                        <a:rPr lang="es-CL" sz="1400" b="0" i="0" u="none" strike="noStrike">
                          <a:solidFill>
                            <a:srgbClr val="000000"/>
                          </a:solidFill>
                          <a:effectLst/>
                          <a:latin typeface="Calibri" panose="020F0502020204030204" pitchFamily="34" charset="0"/>
                          <a:ea typeface="+mn-ea"/>
                          <a:cs typeface="+mn-cs"/>
                        </a:rPr>
                        <a:t>218</a:t>
                      </a:r>
                    </a:p>
                  </a:txBody>
                  <a:tcPr marL="9526" marR="9526" marT="9521" marB="0" anchor="ctr"/>
                </a:tc>
                <a:tc>
                  <a:txBody>
                    <a:bodyPr/>
                    <a:lstStyle/>
                    <a:p>
                      <a:pPr algn="ctr" fontAlgn="t"/>
                      <a:r>
                        <a:rPr lang="es-CL" sz="1400" b="0" i="0" u="none" strike="noStrike" dirty="0">
                          <a:solidFill>
                            <a:srgbClr val="000000"/>
                          </a:solidFill>
                          <a:effectLst/>
                          <a:latin typeface="Calibri" panose="020F0502020204030204" pitchFamily="34" charset="0"/>
                          <a:ea typeface="+mn-ea"/>
                          <a:cs typeface="+mn-cs"/>
                        </a:rPr>
                        <a:t>153</a:t>
                      </a:r>
                    </a:p>
                  </a:txBody>
                  <a:tcPr marL="9526" marR="9526" marT="9521" marB="0" anchor="ctr"/>
                </a:tc>
                <a:tc>
                  <a:txBody>
                    <a:bodyPr/>
                    <a:lstStyle/>
                    <a:p>
                      <a:pPr algn="ctr" fontAlgn="t"/>
                      <a:r>
                        <a:rPr lang="es-CL" sz="1400" b="0" i="0" u="none" strike="noStrike">
                          <a:solidFill>
                            <a:srgbClr val="000000"/>
                          </a:solidFill>
                          <a:effectLst/>
                          <a:latin typeface="Calibri" panose="020F0502020204030204" pitchFamily="34" charset="0"/>
                          <a:ea typeface="+mn-ea"/>
                          <a:cs typeface="+mn-cs"/>
                        </a:rPr>
                        <a:t>129</a:t>
                      </a:r>
                    </a:p>
                  </a:txBody>
                  <a:tcPr marL="9526" marR="9526" marT="9521" marB="0" anchor="ctr"/>
                </a:tc>
                <a:tc>
                  <a:txBody>
                    <a:bodyPr/>
                    <a:lstStyle/>
                    <a:p>
                      <a:pPr algn="ctr" fontAlgn="t"/>
                      <a:r>
                        <a:rPr lang="es-CL" sz="1400" b="0" i="0" u="none" strike="noStrike">
                          <a:solidFill>
                            <a:srgbClr val="000000"/>
                          </a:solidFill>
                          <a:effectLst/>
                          <a:latin typeface="Calibri" panose="020F0502020204030204" pitchFamily="34" charset="0"/>
                          <a:ea typeface="+mn-ea"/>
                          <a:cs typeface="+mn-cs"/>
                        </a:rPr>
                        <a:t>102</a:t>
                      </a:r>
                    </a:p>
                  </a:txBody>
                  <a:tcPr marL="9526" marR="9526" marT="9521" marB="0" anchor="ctr"/>
                </a:tc>
                <a:tc>
                  <a:txBody>
                    <a:bodyPr/>
                    <a:lstStyle/>
                    <a:p>
                      <a:pPr algn="ctr" fontAlgn="t"/>
                      <a:r>
                        <a:rPr lang="es-CL" sz="1400" b="0" i="0" u="none" strike="noStrike">
                          <a:solidFill>
                            <a:srgbClr val="000000"/>
                          </a:solidFill>
                          <a:effectLst/>
                          <a:latin typeface="Calibri" panose="020F0502020204030204" pitchFamily="34" charset="0"/>
                          <a:ea typeface="+mn-ea"/>
                          <a:cs typeface="+mn-cs"/>
                        </a:rPr>
                        <a:t>80</a:t>
                      </a:r>
                    </a:p>
                  </a:txBody>
                  <a:tcPr marL="9526" marR="9526" marT="9521" marB="0" anchor="ctr"/>
                </a:tc>
                <a:tc>
                  <a:txBody>
                    <a:bodyPr/>
                    <a:lstStyle/>
                    <a:p>
                      <a:pPr algn="ctr" fontAlgn="t"/>
                      <a:r>
                        <a:rPr lang="es-CL" sz="1400" b="0" i="0" u="none" strike="noStrike">
                          <a:solidFill>
                            <a:srgbClr val="000000"/>
                          </a:solidFill>
                          <a:effectLst/>
                          <a:latin typeface="Calibri" panose="020F0502020204030204" pitchFamily="34" charset="0"/>
                          <a:ea typeface="+mn-ea"/>
                          <a:cs typeface="+mn-cs"/>
                        </a:rPr>
                        <a:t>158</a:t>
                      </a:r>
                    </a:p>
                  </a:txBody>
                  <a:tcPr marL="9526" marR="9526" marT="9521" marB="0" anchor="ctr"/>
                </a:tc>
                <a:tc>
                  <a:txBody>
                    <a:bodyPr/>
                    <a:lstStyle/>
                    <a:p>
                      <a:pPr algn="ctr" fontAlgn="t"/>
                      <a:r>
                        <a:rPr lang="es-CL" sz="1400" b="0" i="0" u="none" strike="noStrike">
                          <a:solidFill>
                            <a:srgbClr val="000000"/>
                          </a:solidFill>
                          <a:effectLst/>
                          <a:latin typeface="Calibri" panose="020F0502020204030204" pitchFamily="34" charset="0"/>
                          <a:ea typeface="+mn-ea"/>
                          <a:cs typeface="+mn-cs"/>
                        </a:rPr>
                        <a:t>103</a:t>
                      </a:r>
                    </a:p>
                  </a:txBody>
                  <a:tcPr marL="9526" marR="9526" marT="9521" marB="0" anchor="ctr"/>
                </a:tc>
                <a:tc>
                  <a:txBody>
                    <a:bodyPr/>
                    <a:lstStyle/>
                    <a:p>
                      <a:pPr algn="ctr" fontAlgn="t"/>
                      <a:r>
                        <a:rPr lang="es-CL" sz="1400" b="0" i="0" u="none" strike="noStrike">
                          <a:solidFill>
                            <a:srgbClr val="000000"/>
                          </a:solidFill>
                          <a:effectLst/>
                          <a:latin typeface="Calibri" panose="020F0502020204030204" pitchFamily="34" charset="0"/>
                          <a:ea typeface="+mn-ea"/>
                          <a:cs typeface="+mn-cs"/>
                        </a:rPr>
                        <a:t>63</a:t>
                      </a:r>
                    </a:p>
                  </a:txBody>
                  <a:tcPr marL="9526" marR="9526" marT="9521" marB="0" anchor="ctr"/>
                </a:tc>
                <a:tc>
                  <a:txBody>
                    <a:bodyPr/>
                    <a:lstStyle/>
                    <a:p>
                      <a:pPr algn="ctr" fontAlgn="t"/>
                      <a:r>
                        <a:rPr lang="es-CL" sz="1400" b="0" i="0" u="none" strike="noStrike">
                          <a:solidFill>
                            <a:srgbClr val="000000"/>
                          </a:solidFill>
                          <a:effectLst/>
                          <a:latin typeface="Calibri" panose="020F0502020204030204" pitchFamily="34" charset="0"/>
                          <a:ea typeface="+mn-ea"/>
                          <a:cs typeface="+mn-cs"/>
                        </a:rPr>
                        <a:t>51</a:t>
                      </a:r>
                    </a:p>
                  </a:txBody>
                  <a:tcPr marL="9526" marR="9526" marT="9521" marB="0" anchor="ctr"/>
                </a:tc>
                <a:tc>
                  <a:txBody>
                    <a:bodyPr/>
                    <a:lstStyle/>
                    <a:p>
                      <a:pPr algn="ctr" fontAlgn="t"/>
                      <a:r>
                        <a:rPr lang="es-CL" sz="1400" b="0" i="0" u="none" strike="noStrike" dirty="0">
                          <a:solidFill>
                            <a:srgbClr val="000000"/>
                          </a:solidFill>
                          <a:effectLst/>
                          <a:latin typeface="Calibri" panose="020F0502020204030204" pitchFamily="34" charset="0"/>
                          <a:ea typeface="+mn-ea"/>
                          <a:cs typeface="+mn-cs"/>
                        </a:rPr>
                        <a:t>81</a:t>
                      </a:r>
                    </a:p>
                  </a:txBody>
                  <a:tcPr marL="9526" marR="9526" marT="9521" marB="0" anchor="ctr"/>
                </a:tc>
                <a:tc>
                  <a:txBody>
                    <a:bodyPr/>
                    <a:lstStyle/>
                    <a:p>
                      <a:pPr algn="ctr" rtl="0" fontAlgn="ctr"/>
                      <a:r>
                        <a:rPr lang="es-CL" sz="1400" b="0" i="0" u="none" strike="noStrike" dirty="0">
                          <a:solidFill>
                            <a:srgbClr val="000000"/>
                          </a:solidFill>
                          <a:effectLst/>
                          <a:latin typeface="Calibri" panose="020F0502020204030204" pitchFamily="34" charset="0"/>
                        </a:rPr>
                        <a:t>1.162</a:t>
                      </a:r>
                    </a:p>
                  </a:txBody>
                  <a:tcPr marL="9526" marR="9526" marT="9521" marB="0" anchor="ctr"/>
                </a:tc>
                <a:extLst>
                  <a:ext uri="{0D108BD9-81ED-4DB2-BD59-A6C34878D82A}">
                    <a16:rowId xmlns:a16="http://schemas.microsoft.com/office/drawing/2014/main" val="10001"/>
                  </a:ext>
                </a:extLst>
              </a:tr>
            </a:tbl>
          </a:graphicData>
        </a:graphic>
      </p:graphicFrame>
      <p:graphicFrame>
        <p:nvGraphicFramePr>
          <p:cNvPr id="8" name="Gráfico 7">
            <a:extLst>
              <a:ext uri="{FF2B5EF4-FFF2-40B4-BE49-F238E27FC236}">
                <a16:creationId xmlns:a16="http://schemas.microsoft.com/office/drawing/2014/main" id="{E644BA46-9904-4101-9B07-ABA28C34BD5F}"/>
              </a:ext>
            </a:extLst>
          </p:cNvPr>
          <p:cNvGraphicFramePr>
            <a:graphicFrameLocks/>
          </p:cNvGraphicFramePr>
          <p:nvPr/>
        </p:nvGraphicFramePr>
        <p:xfrm>
          <a:off x="7847860" y="1524739"/>
          <a:ext cx="3717078" cy="34023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907A4A13-E072-4856-B0BA-5C73F4828BB5}"/>
              </a:ext>
            </a:extLst>
          </p:cNvPr>
          <p:cNvGraphicFramePr>
            <a:graphicFrameLocks/>
          </p:cNvGraphicFramePr>
          <p:nvPr/>
        </p:nvGraphicFramePr>
        <p:xfrm>
          <a:off x="949909" y="1524738"/>
          <a:ext cx="6391923" cy="3402367"/>
        </p:xfrm>
        <a:graphic>
          <a:graphicData uri="http://schemas.openxmlformats.org/drawingml/2006/chart">
            <c:chart xmlns:c="http://schemas.openxmlformats.org/drawingml/2006/chart" xmlns:r="http://schemas.openxmlformats.org/officeDocument/2006/relationships" r:id="rId4"/>
          </a:graphicData>
        </a:graphic>
      </p:graphicFrame>
      <p:sp>
        <p:nvSpPr>
          <p:cNvPr id="10" name="Bocadillo: rectángulo con esquinas redondeadas 9">
            <a:extLst>
              <a:ext uri="{FF2B5EF4-FFF2-40B4-BE49-F238E27FC236}">
                <a16:creationId xmlns:a16="http://schemas.microsoft.com/office/drawing/2014/main" id="{7CCB0595-0BD7-44AD-BD9F-B019AA5EC7F3}"/>
              </a:ext>
            </a:extLst>
          </p:cNvPr>
          <p:cNvSpPr/>
          <p:nvPr/>
        </p:nvSpPr>
        <p:spPr>
          <a:xfrm>
            <a:off x="4913984" y="298819"/>
            <a:ext cx="4345904" cy="841375"/>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Se ve como si hubiera una disminución en las notas este año, pero en diciembre hubo un pick muy alto. El 2020 los valores eran menores.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1A4CE34C-0D0A-4A62-ADE7-E97198BC0338}"/>
              </a:ext>
            </a:extLst>
          </p:cNvPr>
          <p:cNvSpPr/>
          <p:nvPr/>
        </p:nvSpPr>
        <p:spPr>
          <a:xfrm>
            <a:off x="0" y="-4763"/>
            <a:ext cx="309403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1EC8D604-2634-434A-A289-12426253C667}"/>
              </a:ext>
            </a:extLst>
          </p:cNvPr>
          <p:cNvSpPr txBox="1">
            <a:spLocks noChangeArrowheads="1"/>
          </p:cNvSpPr>
          <p:nvPr/>
        </p:nvSpPr>
        <p:spPr bwMode="auto">
          <a:xfrm>
            <a:off x="93663" y="68263"/>
            <a:ext cx="25717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Reclamantes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33796" name="Imagen 72">
            <a:extLst>
              <a:ext uri="{FF2B5EF4-FFF2-40B4-BE49-F238E27FC236}">
                <a16:creationId xmlns:a16="http://schemas.microsoft.com/office/drawing/2014/main" id="{849D236F-9705-4A2F-A45F-3FF74C97AD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CuadroTexto 4">
            <a:extLst>
              <a:ext uri="{FF2B5EF4-FFF2-40B4-BE49-F238E27FC236}">
                <a16:creationId xmlns:a16="http://schemas.microsoft.com/office/drawing/2014/main" id="{1DD53D76-1937-4E7F-B5D8-E9C0EB311527}"/>
              </a:ext>
            </a:extLst>
          </p:cNvPr>
          <p:cNvSpPr txBox="1">
            <a:spLocks noChangeArrowheads="1"/>
          </p:cNvSpPr>
          <p:nvPr/>
        </p:nvSpPr>
        <p:spPr bwMode="auto">
          <a:xfrm>
            <a:off x="3276600" y="996950"/>
            <a:ext cx="4246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SATISFACCIÓN SEGÚN TIPO DE RESULTADO</a:t>
            </a:r>
          </a:p>
        </p:txBody>
      </p:sp>
      <p:graphicFrame>
        <p:nvGraphicFramePr>
          <p:cNvPr id="6" name="Gráfico 5">
            <a:extLst>
              <a:ext uri="{FF2B5EF4-FFF2-40B4-BE49-F238E27FC236}">
                <a16:creationId xmlns:a16="http://schemas.microsoft.com/office/drawing/2014/main" id="{D5EC945A-2970-48C4-9D67-076801909313}"/>
              </a:ext>
            </a:extLst>
          </p:cNvPr>
          <p:cNvGraphicFramePr>
            <a:graphicFrameLocks/>
          </p:cNvGraphicFramePr>
          <p:nvPr/>
        </p:nvGraphicFramePr>
        <p:xfrm>
          <a:off x="5379868" y="1657905"/>
          <a:ext cx="6081203" cy="3402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10E2071F-796B-433E-BBB9-C01CB25A8B31}"/>
              </a:ext>
            </a:extLst>
          </p:cNvPr>
          <p:cNvGraphicFramePr>
            <a:graphicFrameLocks/>
          </p:cNvGraphicFramePr>
          <p:nvPr/>
        </p:nvGraphicFramePr>
        <p:xfrm>
          <a:off x="538166" y="1657905"/>
          <a:ext cx="4424452" cy="3402367"/>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esquinas redondeadas 7">
            <a:extLst>
              <a:ext uri="{FF2B5EF4-FFF2-40B4-BE49-F238E27FC236}">
                <a16:creationId xmlns:a16="http://schemas.microsoft.com/office/drawing/2014/main" id="{3860DEB2-4FE0-4B99-880B-968DE3DAB1BF}"/>
              </a:ext>
            </a:extLst>
          </p:cNvPr>
          <p:cNvSpPr/>
          <p:nvPr/>
        </p:nvSpPr>
        <p:spPr>
          <a:xfrm>
            <a:off x="760412" y="5353050"/>
            <a:ext cx="10804525" cy="993775"/>
          </a:xfrm>
          <a:prstGeom prst="roundRect">
            <a:avLst>
              <a:gd name="adj" fmla="val 8448"/>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CL" sz="1200" dirty="0">
                <a:solidFill>
                  <a:prstClr val="black"/>
                </a:solidFill>
              </a:rPr>
              <a:t>La distribución de los tipos de resultados por año (según los resultados que recuerdan los usuarios/as), podría explicar la mejora en la satisfacción general en 2021. Esto, ya que reclamantes con casos acogidos, desistidos y “dar por entregada” tienen una mayor satisfacción y el 2021 hubo una mayor proporción de esas decisiones que el 2020.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AAE945FC-64D5-4A56-91B0-D401AAE72315}"/>
              </a:ext>
            </a:extLst>
          </p:cNvPr>
          <p:cNvSpPr/>
          <p:nvPr/>
        </p:nvSpPr>
        <p:spPr>
          <a:xfrm>
            <a:off x="0" y="-4763"/>
            <a:ext cx="309403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D03E27AD-92AE-44DB-BF76-543EA4A083A5}"/>
              </a:ext>
            </a:extLst>
          </p:cNvPr>
          <p:cNvSpPr txBox="1">
            <a:spLocks noChangeArrowheads="1"/>
          </p:cNvSpPr>
          <p:nvPr/>
        </p:nvSpPr>
        <p:spPr bwMode="auto">
          <a:xfrm>
            <a:off x="93663" y="68263"/>
            <a:ext cx="25717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Reclamantes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34820" name="Imagen 72">
            <a:extLst>
              <a:ext uri="{FF2B5EF4-FFF2-40B4-BE49-F238E27FC236}">
                <a16:creationId xmlns:a16="http://schemas.microsoft.com/office/drawing/2014/main" id="{10954D5C-660D-417B-830B-18BB2F3DD3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CuadroTexto 4">
            <a:extLst>
              <a:ext uri="{FF2B5EF4-FFF2-40B4-BE49-F238E27FC236}">
                <a16:creationId xmlns:a16="http://schemas.microsoft.com/office/drawing/2014/main" id="{8C474AA7-2DD1-4E0A-976E-AF9B58135F8F}"/>
              </a:ext>
            </a:extLst>
          </p:cNvPr>
          <p:cNvSpPr txBox="1">
            <a:spLocks noChangeArrowheads="1"/>
          </p:cNvSpPr>
          <p:nvPr/>
        </p:nvSpPr>
        <p:spPr bwMode="auto">
          <a:xfrm>
            <a:off x="1230313" y="968375"/>
            <a:ext cx="2065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CANAL DE INGRESO</a:t>
            </a:r>
          </a:p>
        </p:txBody>
      </p:sp>
      <p:graphicFrame>
        <p:nvGraphicFramePr>
          <p:cNvPr id="6" name="Gráfico 5">
            <a:extLst>
              <a:ext uri="{FF2B5EF4-FFF2-40B4-BE49-F238E27FC236}">
                <a16:creationId xmlns:a16="http://schemas.microsoft.com/office/drawing/2014/main" id="{DB09B2BE-B5F3-4774-828A-126BBA2E961F}"/>
              </a:ext>
            </a:extLst>
          </p:cNvPr>
          <p:cNvGraphicFramePr>
            <a:graphicFrameLocks/>
          </p:cNvGraphicFramePr>
          <p:nvPr/>
        </p:nvGraphicFramePr>
        <p:xfrm>
          <a:off x="648056" y="1549399"/>
          <a:ext cx="4572000" cy="4817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178DC09D-9F94-4D81-A61B-BD22C894C234}"/>
              </a:ext>
            </a:extLst>
          </p:cNvPr>
          <p:cNvGraphicFramePr>
            <a:graphicFrameLocks/>
          </p:cNvGraphicFramePr>
          <p:nvPr/>
        </p:nvGraphicFramePr>
        <p:xfrm>
          <a:off x="5734228" y="1549399"/>
          <a:ext cx="5999147" cy="22304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81E06E32-AD68-42F5-A520-E9CCEA428C45}"/>
              </a:ext>
            </a:extLst>
          </p:cNvPr>
          <p:cNvGraphicFramePr>
            <a:graphicFrameLocks/>
          </p:cNvGraphicFramePr>
          <p:nvPr/>
        </p:nvGraphicFramePr>
        <p:xfrm>
          <a:off x="5734228" y="4136164"/>
          <a:ext cx="5999147" cy="2230452"/>
        </p:xfrm>
        <a:graphic>
          <a:graphicData uri="http://schemas.openxmlformats.org/drawingml/2006/chart">
            <c:chart xmlns:c="http://schemas.openxmlformats.org/drawingml/2006/chart" xmlns:r="http://schemas.openxmlformats.org/officeDocument/2006/relationships" r:id="rId5"/>
          </a:graphicData>
        </a:graphic>
      </p:graphicFrame>
      <p:sp>
        <p:nvSpPr>
          <p:cNvPr id="9" name="Bocadillo: rectángulo con esquinas redondeadas 8">
            <a:extLst>
              <a:ext uri="{FF2B5EF4-FFF2-40B4-BE49-F238E27FC236}">
                <a16:creationId xmlns:a16="http://schemas.microsoft.com/office/drawing/2014/main" id="{D835EC4B-1E91-43BE-859A-08A0FFB3B90F}"/>
              </a:ext>
            </a:extLst>
          </p:cNvPr>
          <p:cNvSpPr/>
          <p:nvPr/>
        </p:nvSpPr>
        <p:spPr>
          <a:xfrm>
            <a:off x="3751868" y="346222"/>
            <a:ext cx="5750351" cy="841375"/>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Crece el porcentaje que usa el sistema Reclamo en Línea para ingresar el reclamo/amparo, al tiempo que mejora la satisfacción general con su caso y en particular, con la facilidad de ingreso, cuando estos son ingresados por la web o el Portal. Baja la satisfacción al ingresar presencialmente, pero son muy pocos casos.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A6A22D88-780C-45DD-8F5F-9A90749129F7}"/>
              </a:ext>
            </a:extLst>
          </p:cNvPr>
          <p:cNvSpPr/>
          <p:nvPr/>
        </p:nvSpPr>
        <p:spPr>
          <a:xfrm>
            <a:off x="0" y="-4763"/>
            <a:ext cx="309403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772AC1E0-7449-4794-9EEA-5807F4EBD38A}"/>
              </a:ext>
            </a:extLst>
          </p:cNvPr>
          <p:cNvSpPr txBox="1">
            <a:spLocks noChangeArrowheads="1"/>
          </p:cNvSpPr>
          <p:nvPr/>
        </p:nvSpPr>
        <p:spPr bwMode="auto">
          <a:xfrm>
            <a:off x="93663" y="68263"/>
            <a:ext cx="25717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Reclamantes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35844" name="Imagen 72">
            <a:extLst>
              <a:ext uri="{FF2B5EF4-FFF2-40B4-BE49-F238E27FC236}">
                <a16:creationId xmlns:a16="http://schemas.microsoft.com/office/drawing/2014/main" id="{D4C6BEF3-A577-445C-8A5E-9ABD7070CF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CuadroTexto 5">
            <a:extLst>
              <a:ext uri="{FF2B5EF4-FFF2-40B4-BE49-F238E27FC236}">
                <a16:creationId xmlns:a16="http://schemas.microsoft.com/office/drawing/2014/main" id="{33EF51A2-F9A4-4CC6-8135-7505064A38BE}"/>
              </a:ext>
            </a:extLst>
          </p:cNvPr>
          <p:cNvSpPr txBox="1">
            <a:spLocks noChangeArrowheads="1"/>
          </p:cNvSpPr>
          <p:nvPr/>
        </p:nvSpPr>
        <p:spPr bwMode="auto">
          <a:xfrm>
            <a:off x="1818997" y="959162"/>
            <a:ext cx="4678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CALIDAD PERCIBIDA: INGRESO Y TRAMITACIÓN</a:t>
            </a:r>
          </a:p>
        </p:txBody>
      </p:sp>
      <p:graphicFrame>
        <p:nvGraphicFramePr>
          <p:cNvPr id="7" name="Gráfico 6">
            <a:extLst>
              <a:ext uri="{FF2B5EF4-FFF2-40B4-BE49-F238E27FC236}">
                <a16:creationId xmlns:a16="http://schemas.microsoft.com/office/drawing/2014/main" id="{B3838C35-DE33-41E3-9D30-2CE79F21F818}"/>
              </a:ext>
            </a:extLst>
          </p:cNvPr>
          <p:cNvGraphicFramePr>
            <a:graphicFrameLocks/>
          </p:cNvGraphicFramePr>
          <p:nvPr>
            <p:extLst>
              <p:ext uri="{D42A27DB-BD31-4B8C-83A1-F6EECF244321}">
                <p14:modId xmlns:p14="http://schemas.microsoft.com/office/powerpoint/2010/main" val="931697751"/>
              </p:ext>
            </p:extLst>
          </p:nvPr>
        </p:nvGraphicFramePr>
        <p:xfrm>
          <a:off x="1187513" y="1458429"/>
          <a:ext cx="7033189" cy="509055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esquinas redondeadas 7">
            <a:extLst>
              <a:ext uri="{FF2B5EF4-FFF2-40B4-BE49-F238E27FC236}">
                <a16:creationId xmlns:a16="http://schemas.microsoft.com/office/drawing/2014/main" id="{E98AA369-7B41-43C0-986E-FCCE17A81126}"/>
              </a:ext>
            </a:extLst>
          </p:cNvPr>
          <p:cNvSpPr/>
          <p:nvPr/>
        </p:nvSpPr>
        <p:spPr>
          <a:xfrm>
            <a:off x="9268839" y="2154760"/>
            <a:ext cx="2455863" cy="3452796"/>
          </a:xfrm>
          <a:prstGeom prst="roundRect">
            <a:avLst>
              <a:gd name="adj" fmla="val 8448"/>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CL" sz="1200" dirty="0">
                <a:solidFill>
                  <a:prstClr val="black"/>
                </a:solidFill>
              </a:rPr>
              <a:t>Todos los aspectos evaluados sobre el ingreso y tramitación mejoran su nota.</a:t>
            </a:r>
          </a:p>
          <a:p>
            <a:pPr algn="ctr" defTabSz="457200" eaLnBrk="1" fontAlgn="auto" hangingPunct="1">
              <a:spcBef>
                <a:spcPts val="0"/>
              </a:spcBef>
              <a:spcAft>
                <a:spcPts val="0"/>
              </a:spcAft>
            </a:pPr>
            <a:endParaRPr lang="es-CL" sz="1200" dirty="0">
              <a:solidFill>
                <a:prstClr val="black"/>
              </a:solidFill>
            </a:endParaRPr>
          </a:p>
          <a:p>
            <a:pPr algn="ctr" defTabSz="457200" eaLnBrk="1" fontAlgn="auto" hangingPunct="1">
              <a:spcBef>
                <a:spcPts val="0"/>
              </a:spcBef>
              <a:spcAft>
                <a:spcPts val="0"/>
              </a:spcAft>
            </a:pPr>
            <a:r>
              <a:rPr lang="es-CL" sz="1200" dirty="0">
                <a:solidFill>
                  <a:prstClr val="black"/>
                </a:solidFill>
              </a:rPr>
              <a:t>Los aspectos que continúan siendo los más bajos son la </a:t>
            </a:r>
            <a:r>
              <a:rPr lang="es-CL" sz="1200" b="1" dirty="0">
                <a:solidFill>
                  <a:prstClr val="black"/>
                </a:solidFill>
              </a:rPr>
              <a:t>información recibida durante el proceso</a:t>
            </a:r>
            <a:r>
              <a:rPr lang="es-CL" sz="1200" dirty="0">
                <a:solidFill>
                  <a:prstClr val="black"/>
                </a:solidFill>
              </a:rPr>
              <a:t> de tramitación, la </a:t>
            </a:r>
            <a:r>
              <a:rPr lang="es-CL" sz="1200" b="1" dirty="0">
                <a:solidFill>
                  <a:prstClr val="black"/>
                </a:solidFill>
              </a:rPr>
              <a:t>comprensión del caso </a:t>
            </a:r>
            <a:r>
              <a:rPr lang="es-CL" sz="1200" dirty="0">
                <a:solidFill>
                  <a:prstClr val="black"/>
                </a:solidFill>
              </a:rPr>
              <a:t>y el </a:t>
            </a:r>
            <a:r>
              <a:rPr lang="es-CL" sz="1200" b="1" dirty="0">
                <a:solidFill>
                  <a:prstClr val="black"/>
                </a:solidFill>
              </a:rPr>
              <a:t>lenguaje</a:t>
            </a:r>
            <a:r>
              <a:rPr lang="es-CL" sz="1200" dirty="0">
                <a:solidFill>
                  <a:prstClr val="black"/>
                </a:solidFill>
              </a:rPr>
              <a:t> utilizado.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16E1E9D1-072B-468C-A2D7-D70864B59BB3}"/>
              </a:ext>
            </a:extLst>
          </p:cNvPr>
          <p:cNvSpPr/>
          <p:nvPr/>
        </p:nvSpPr>
        <p:spPr>
          <a:xfrm>
            <a:off x="0" y="-4763"/>
            <a:ext cx="309403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291FB58C-1D63-4FC4-913C-ACBFC8E36761}"/>
              </a:ext>
            </a:extLst>
          </p:cNvPr>
          <p:cNvSpPr txBox="1">
            <a:spLocks noChangeArrowheads="1"/>
          </p:cNvSpPr>
          <p:nvPr/>
        </p:nvSpPr>
        <p:spPr bwMode="auto">
          <a:xfrm>
            <a:off x="93663" y="68263"/>
            <a:ext cx="25717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Reclamantes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36868" name="Imagen 72">
            <a:extLst>
              <a:ext uri="{FF2B5EF4-FFF2-40B4-BE49-F238E27FC236}">
                <a16:creationId xmlns:a16="http://schemas.microsoft.com/office/drawing/2014/main" id="{B5CC7C84-176B-4885-A28C-CD163BDF10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CuadroTexto 4">
            <a:extLst>
              <a:ext uri="{FF2B5EF4-FFF2-40B4-BE49-F238E27FC236}">
                <a16:creationId xmlns:a16="http://schemas.microsoft.com/office/drawing/2014/main" id="{537C08EA-3709-45D9-B0A8-70BC4551C10A}"/>
              </a:ext>
            </a:extLst>
          </p:cNvPr>
          <p:cNvSpPr txBox="1">
            <a:spLocks noChangeArrowheads="1"/>
          </p:cNvSpPr>
          <p:nvPr/>
        </p:nvSpPr>
        <p:spPr bwMode="auto">
          <a:xfrm>
            <a:off x="4010587" y="892969"/>
            <a:ext cx="3132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dirty="0">
                <a:solidFill>
                  <a:srgbClr val="0070C0"/>
                </a:solidFill>
              </a:rPr>
              <a:t>CALIDAD PERCIBIDA: DECISIÓN</a:t>
            </a:r>
          </a:p>
        </p:txBody>
      </p:sp>
      <p:graphicFrame>
        <p:nvGraphicFramePr>
          <p:cNvPr id="6" name="Gráfico 5">
            <a:extLst>
              <a:ext uri="{FF2B5EF4-FFF2-40B4-BE49-F238E27FC236}">
                <a16:creationId xmlns:a16="http://schemas.microsoft.com/office/drawing/2014/main" id="{58BB2C9D-8EB8-4777-AABE-67DEC5455FCE}"/>
              </a:ext>
            </a:extLst>
          </p:cNvPr>
          <p:cNvGraphicFramePr>
            <a:graphicFrameLocks/>
          </p:cNvGraphicFramePr>
          <p:nvPr/>
        </p:nvGraphicFramePr>
        <p:xfrm>
          <a:off x="808038" y="1607379"/>
          <a:ext cx="4305500" cy="3372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04C41528-58B8-489E-A9C0-2E86B2F2AD02}"/>
              </a:ext>
            </a:extLst>
          </p:cNvPr>
          <p:cNvGraphicFramePr>
            <a:graphicFrameLocks/>
          </p:cNvGraphicFramePr>
          <p:nvPr/>
        </p:nvGraphicFramePr>
        <p:xfrm>
          <a:off x="5576656" y="1607379"/>
          <a:ext cx="5671351" cy="3372992"/>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ángulo: esquinas redondeadas 8">
            <a:extLst>
              <a:ext uri="{FF2B5EF4-FFF2-40B4-BE49-F238E27FC236}">
                <a16:creationId xmlns:a16="http://schemas.microsoft.com/office/drawing/2014/main" id="{7A988220-9B56-4000-B72A-B0380A3BECA8}"/>
              </a:ext>
            </a:extLst>
          </p:cNvPr>
          <p:cNvSpPr/>
          <p:nvPr/>
        </p:nvSpPr>
        <p:spPr>
          <a:xfrm>
            <a:off x="1547019" y="5330449"/>
            <a:ext cx="8928100" cy="993775"/>
          </a:xfrm>
          <a:prstGeom prst="roundRect">
            <a:avLst>
              <a:gd name="adj" fmla="val 8448"/>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CL" sz="1200" dirty="0">
                <a:solidFill>
                  <a:prstClr val="black"/>
                </a:solidFill>
              </a:rPr>
              <a:t>También mejoran los aspectos evaluados sobre la decisión (lenguaje y tiempo), siendo el tiempo el que continua teniendo la evaluación más baja.</a:t>
            </a:r>
          </a:p>
          <a:p>
            <a:pPr algn="ctr" defTabSz="457200" eaLnBrk="1" fontAlgn="auto" hangingPunct="1">
              <a:spcBef>
                <a:spcPts val="0"/>
              </a:spcBef>
              <a:spcAft>
                <a:spcPts val="0"/>
              </a:spcAft>
            </a:pPr>
            <a:r>
              <a:rPr lang="es-CL" sz="1200" dirty="0">
                <a:solidFill>
                  <a:prstClr val="black"/>
                </a:solidFill>
              </a:rPr>
              <a:t>La evaluación que se hace de estos aspectos también varía de acuerdo a la decisión obtenida, siendo en los casos favorables al ciudadano donde se obtienen mejores notas.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FD980551-2683-464F-A5C0-403DD0DB5A0B}"/>
              </a:ext>
            </a:extLst>
          </p:cNvPr>
          <p:cNvSpPr/>
          <p:nvPr/>
        </p:nvSpPr>
        <p:spPr>
          <a:xfrm>
            <a:off x="0" y="-4763"/>
            <a:ext cx="27352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2400">
              <a:solidFill>
                <a:prstClr val="white"/>
              </a:solidFill>
            </a:endParaRPr>
          </a:p>
        </p:txBody>
      </p:sp>
      <p:sp>
        <p:nvSpPr>
          <p:cNvPr id="22531" name="3 CuadroTexto">
            <a:extLst>
              <a:ext uri="{FF2B5EF4-FFF2-40B4-BE49-F238E27FC236}">
                <a16:creationId xmlns:a16="http://schemas.microsoft.com/office/drawing/2014/main" id="{4169CE25-3A14-4A0B-99EA-82134BBFED20}"/>
              </a:ext>
            </a:extLst>
          </p:cNvPr>
          <p:cNvSpPr txBox="1">
            <a:spLocks noChangeArrowheads="1"/>
          </p:cNvSpPr>
          <p:nvPr/>
        </p:nvSpPr>
        <p:spPr bwMode="auto">
          <a:xfrm>
            <a:off x="0" y="127000"/>
            <a:ext cx="2476500"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eaLnBrk="1" fontAlgn="auto" hangingPunct="1">
              <a:spcBef>
                <a:spcPts val="0"/>
              </a:spcBef>
              <a:spcAft>
                <a:spcPts val="0"/>
              </a:spcAft>
              <a:defRPr/>
            </a:pPr>
            <a:r>
              <a:rPr lang="es-ES" altLang="es-CL" sz="3200">
                <a:solidFill>
                  <a:srgbClr val="1F497D"/>
                </a:solidFill>
                <a:latin typeface="Trebuchet MS" panose="020B0703020202090204" pitchFamily="34" charset="0"/>
                <a:ea typeface="Trebuchet MS" panose="020B0703020202090204" pitchFamily="34" charset="0"/>
                <a:cs typeface="Trebuchet MS" panose="020B0703020202090204" pitchFamily="34" charset="0"/>
              </a:rPr>
              <a:t>Metodología</a:t>
            </a:r>
            <a:endParaRPr lang="es-ES" altLang="es-CL" sz="2133">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19460" name="Imagen 72">
            <a:extLst>
              <a:ext uri="{FF2B5EF4-FFF2-40B4-BE49-F238E27FC236}">
                <a16:creationId xmlns:a16="http://schemas.microsoft.com/office/drawing/2014/main" id="{9B49E1A0-DF9F-4591-A060-BAD98A3A3A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44769D1B-1F07-4442-939C-36247167184B}"/>
              </a:ext>
            </a:extLst>
          </p:cNvPr>
          <p:cNvSpPr txBox="1"/>
          <p:nvPr/>
        </p:nvSpPr>
        <p:spPr>
          <a:xfrm>
            <a:off x="225700" y="1012466"/>
            <a:ext cx="11729866" cy="4824654"/>
          </a:xfrm>
          <a:prstGeom prst="rect">
            <a:avLst/>
          </a:prstGeom>
          <a:noFill/>
        </p:spPr>
        <p:txBody>
          <a:bodyPr>
            <a:spAutoFit/>
          </a:bodyPr>
          <a:lstStyle/>
          <a:p>
            <a:pPr algn="just" defTabSz="457200" eaLnBrk="1" fontAlgn="auto" hangingPunct="1">
              <a:lnSpc>
                <a:spcPct val="80000"/>
              </a:lnSpc>
              <a:spcBef>
                <a:spcPts val="0"/>
              </a:spcBef>
              <a:spcAft>
                <a:spcPts val="0"/>
              </a:spcAft>
              <a:defRPr/>
            </a:pPr>
            <a:r>
              <a:rPr lang="es-CL" altLang="es-CL" sz="1600" dirty="0">
                <a:latin typeface="Calibri"/>
                <a:ea typeface="ＭＳ Ｐゴシック" pitchFamily="34" charset="-128"/>
              </a:rPr>
              <a:t>Encuesta </a:t>
            </a:r>
            <a:r>
              <a:rPr lang="es-CL" altLang="es-CL" sz="1600" b="1" i="1" dirty="0" err="1">
                <a:latin typeface="Calibri"/>
                <a:ea typeface="ＭＳ Ｐゴシック" pitchFamily="34" charset="-128"/>
              </a:rPr>
              <a:t>on</a:t>
            </a:r>
            <a:r>
              <a:rPr lang="es-CL" altLang="es-CL" sz="1600" b="1" i="1" dirty="0">
                <a:latin typeface="Calibri"/>
                <a:ea typeface="ＭＳ Ｐゴシック" pitchFamily="34" charset="-128"/>
              </a:rPr>
              <a:t> line</a:t>
            </a:r>
            <a:r>
              <a:rPr lang="es-CL" altLang="es-CL" sz="1600" dirty="0">
                <a:latin typeface="Calibri"/>
                <a:ea typeface="ＭＳ Ｐゴシック" pitchFamily="34" charset="-128"/>
              </a:rPr>
              <a:t> enviada a los correos electrónicos de nuestros </a:t>
            </a:r>
            <a:r>
              <a:rPr lang="es-CL" altLang="es-CL" sz="1600" b="1" u="sng" dirty="0">
                <a:latin typeface="Calibri"/>
                <a:ea typeface="ＭＳ Ｐゴシック" pitchFamily="34" charset="-128"/>
              </a:rPr>
              <a:t>usuarios y usuarias privados/as: </a:t>
            </a:r>
          </a:p>
          <a:p>
            <a:pPr algn="just" defTabSz="457200" eaLnBrk="1" fontAlgn="auto" hangingPunct="1">
              <a:lnSpc>
                <a:spcPct val="80000"/>
              </a:lnSpc>
              <a:spcBef>
                <a:spcPts val="0"/>
              </a:spcBef>
              <a:spcAft>
                <a:spcPts val="0"/>
              </a:spcAft>
              <a:defRPr/>
            </a:pPr>
            <a:endParaRPr lang="es-CL" altLang="es-CL" sz="1600" b="1" u="sng" dirty="0">
              <a:latin typeface="Calibri"/>
              <a:ea typeface="ＭＳ Ｐゴシック" pitchFamily="34" charset="-128"/>
            </a:endParaRPr>
          </a:p>
          <a:p>
            <a:pPr marL="342900" indent="-342900" algn="just" defTabSz="457200" eaLnBrk="1" fontAlgn="auto" hangingPunct="1">
              <a:lnSpc>
                <a:spcPct val="80000"/>
              </a:lnSpc>
              <a:spcBef>
                <a:spcPts val="0"/>
              </a:spcBef>
              <a:spcAft>
                <a:spcPts val="0"/>
              </a:spcAft>
              <a:buFont typeface="+mj-lt"/>
              <a:buAutoNum type="arabicPeriod"/>
              <a:defRPr/>
            </a:pPr>
            <a:r>
              <a:rPr lang="es-CL" altLang="es-CL" sz="1600" dirty="0">
                <a:latin typeface="Calibri"/>
                <a:ea typeface="ＭＳ Ｐゴシック" pitchFamily="34" charset="-128"/>
              </a:rPr>
              <a:t>Reclamantes</a:t>
            </a:r>
          </a:p>
          <a:p>
            <a:pPr marL="342900" indent="-342900" algn="just" defTabSz="457200" eaLnBrk="1" fontAlgn="auto" hangingPunct="1">
              <a:lnSpc>
                <a:spcPct val="80000"/>
              </a:lnSpc>
              <a:spcBef>
                <a:spcPts val="0"/>
              </a:spcBef>
              <a:spcAft>
                <a:spcPts val="0"/>
              </a:spcAft>
              <a:buFont typeface="+mj-lt"/>
              <a:buAutoNum type="arabicPeriod"/>
              <a:defRPr/>
            </a:pPr>
            <a:r>
              <a:rPr lang="es-CL" altLang="es-CL" sz="1600" dirty="0">
                <a:latin typeface="Calibri"/>
                <a:ea typeface="ＭＳ Ｐゴシック" pitchFamily="34" charset="-128"/>
              </a:rPr>
              <a:t>Reclamantes con seguimiento de decisiones</a:t>
            </a:r>
          </a:p>
          <a:p>
            <a:pPr marL="342900" indent="-342900" algn="just" defTabSz="457200" eaLnBrk="1" fontAlgn="auto" hangingPunct="1">
              <a:lnSpc>
                <a:spcPct val="80000"/>
              </a:lnSpc>
              <a:spcBef>
                <a:spcPts val="0"/>
              </a:spcBef>
              <a:spcAft>
                <a:spcPts val="0"/>
              </a:spcAft>
              <a:buFont typeface="+mj-lt"/>
              <a:buAutoNum type="arabicPeriod"/>
              <a:defRPr/>
            </a:pPr>
            <a:r>
              <a:rPr lang="es-CL" altLang="es-CL" sz="1600" dirty="0">
                <a:latin typeface="Calibri"/>
                <a:ea typeface="ＭＳ Ｐゴシック" pitchFamily="34" charset="-128"/>
              </a:rPr>
              <a:t>Consultantes</a:t>
            </a:r>
          </a:p>
          <a:p>
            <a:pPr marL="342900" indent="-342900" algn="just" defTabSz="457200" eaLnBrk="1" fontAlgn="auto" hangingPunct="1">
              <a:lnSpc>
                <a:spcPct val="80000"/>
              </a:lnSpc>
              <a:spcBef>
                <a:spcPts val="0"/>
              </a:spcBef>
              <a:spcAft>
                <a:spcPts val="0"/>
              </a:spcAft>
              <a:buFont typeface="+mj-lt"/>
              <a:buAutoNum type="arabicPeriod"/>
              <a:defRPr/>
            </a:pPr>
            <a:r>
              <a:rPr lang="es-CL" altLang="es-CL" sz="1600" dirty="0">
                <a:latin typeface="Calibri"/>
                <a:ea typeface="ＭＳ Ｐゴシック" pitchFamily="34" charset="-128"/>
              </a:rPr>
              <a:t>Solicitantes CPLT</a:t>
            </a:r>
          </a:p>
          <a:p>
            <a:pPr marL="342900" indent="-342900" algn="just" defTabSz="457200" eaLnBrk="1" fontAlgn="auto" hangingPunct="1">
              <a:lnSpc>
                <a:spcPct val="80000"/>
              </a:lnSpc>
              <a:spcBef>
                <a:spcPts val="0"/>
              </a:spcBef>
              <a:spcAft>
                <a:spcPts val="0"/>
              </a:spcAft>
              <a:buFont typeface="+mj-lt"/>
              <a:buAutoNum type="arabicPeriod"/>
              <a:defRPr/>
            </a:pPr>
            <a:r>
              <a:rPr lang="es-CL" altLang="es-CL" sz="1600" dirty="0">
                <a:latin typeface="Calibri"/>
                <a:ea typeface="ＭＳ Ｐゴシック" pitchFamily="34" charset="-128"/>
              </a:rPr>
              <a:t>Solicitantes derivados</a:t>
            </a:r>
          </a:p>
          <a:p>
            <a:pPr marL="342900" indent="-342900" algn="just" defTabSz="457200" eaLnBrk="1" fontAlgn="auto" hangingPunct="1">
              <a:lnSpc>
                <a:spcPct val="80000"/>
              </a:lnSpc>
              <a:spcBef>
                <a:spcPts val="0"/>
              </a:spcBef>
              <a:spcAft>
                <a:spcPts val="0"/>
              </a:spcAft>
              <a:buFont typeface="+mj-lt"/>
              <a:buAutoNum type="arabicPeriod"/>
              <a:defRPr/>
            </a:pPr>
            <a:r>
              <a:rPr lang="es-CL" altLang="es-CL" sz="1600" dirty="0">
                <a:latin typeface="Calibri"/>
                <a:ea typeface="ＭＳ Ｐゴシック" pitchFamily="34" charset="-128"/>
              </a:rPr>
              <a:t>Defensoría y Orientación Proactiva</a:t>
            </a:r>
          </a:p>
          <a:p>
            <a:pPr marL="342900" indent="-342900" algn="just" defTabSz="457200" eaLnBrk="1" fontAlgn="auto" hangingPunct="1">
              <a:lnSpc>
                <a:spcPct val="80000"/>
              </a:lnSpc>
              <a:spcBef>
                <a:spcPts val="0"/>
              </a:spcBef>
              <a:spcAft>
                <a:spcPts val="0"/>
              </a:spcAft>
              <a:buFont typeface="+mj-lt"/>
              <a:buAutoNum type="arabicPeriod"/>
              <a:defRPr/>
            </a:pPr>
            <a:r>
              <a:rPr lang="es-CL" altLang="es-CL" sz="1600" dirty="0">
                <a:latin typeface="Calibri"/>
                <a:ea typeface="ＭＳ Ｐゴシック" pitchFamily="34" charset="-128"/>
              </a:rPr>
              <a:t>Capacitados Funcionarios</a:t>
            </a:r>
          </a:p>
          <a:p>
            <a:pPr marL="342900" indent="-342900" algn="just" defTabSz="457200" eaLnBrk="1" fontAlgn="auto" hangingPunct="1">
              <a:lnSpc>
                <a:spcPct val="80000"/>
              </a:lnSpc>
              <a:spcBef>
                <a:spcPts val="0"/>
              </a:spcBef>
              <a:spcAft>
                <a:spcPts val="0"/>
              </a:spcAft>
              <a:buFont typeface="+mj-lt"/>
              <a:buAutoNum type="arabicPeriod"/>
              <a:defRPr/>
            </a:pPr>
            <a:r>
              <a:rPr lang="es-CL" altLang="es-CL" sz="1600" dirty="0">
                <a:latin typeface="Calibri"/>
                <a:ea typeface="ＭＳ Ｐゴシック" pitchFamily="34" charset="-128"/>
              </a:rPr>
              <a:t>Capacitados Talleres de Sensibilización</a:t>
            </a:r>
          </a:p>
          <a:p>
            <a:pPr marL="342900" indent="-342900" algn="just" defTabSz="457200" eaLnBrk="1" fontAlgn="auto" hangingPunct="1">
              <a:lnSpc>
                <a:spcPct val="80000"/>
              </a:lnSpc>
              <a:spcBef>
                <a:spcPts val="0"/>
              </a:spcBef>
              <a:spcAft>
                <a:spcPts val="0"/>
              </a:spcAft>
              <a:buFont typeface="+mj-lt"/>
              <a:buAutoNum type="arabicPeriod"/>
              <a:defRPr/>
            </a:pPr>
            <a:r>
              <a:rPr lang="es-CL" altLang="es-CL" sz="1600" dirty="0">
                <a:latin typeface="Calibri"/>
                <a:ea typeface="ＭＳ Ｐゴシック" pitchFamily="34" charset="-128"/>
              </a:rPr>
              <a:t>Capacitados Ciclos Formativos </a:t>
            </a:r>
          </a:p>
          <a:p>
            <a:pPr marL="342900" indent="-342900" algn="just" defTabSz="457200" eaLnBrk="1" fontAlgn="auto" hangingPunct="1">
              <a:lnSpc>
                <a:spcPct val="80000"/>
              </a:lnSpc>
              <a:spcBef>
                <a:spcPts val="0"/>
              </a:spcBef>
              <a:spcAft>
                <a:spcPts val="0"/>
              </a:spcAft>
              <a:buFont typeface="+mj-lt"/>
              <a:buAutoNum type="arabicPeriod"/>
              <a:defRPr/>
            </a:pPr>
            <a:r>
              <a:rPr lang="es-CL" altLang="es-CL" sz="1600" dirty="0">
                <a:latin typeface="Calibri"/>
                <a:ea typeface="ＭＳ Ｐゴシック" pitchFamily="34" charset="-128"/>
              </a:rPr>
              <a:t>Capacitados Docentes</a:t>
            </a:r>
          </a:p>
          <a:p>
            <a:pPr algn="just" defTabSz="457200" eaLnBrk="1" fontAlgn="auto" hangingPunct="1">
              <a:lnSpc>
                <a:spcPct val="80000"/>
              </a:lnSpc>
              <a:spcBef>
                <a:spcPts val="0"/>
              </a:spcBef>
              <a:spcAft>
                <a:spcPts val="0"/>
              </a:spcAft>
              <a:defRPr/>
            </a:pPr>
            <a:endParaRPr lang="es-CL" altLang="es-CL" sz="1600" dirty="0">
              <a:latin typeface="Calibri"/>
              <a:ea typeface="ＭＳ Ｐゴシック" pitchFamily="34" charset="-128"/>
            </a:endParaRPr>
          </a:p>
          <a:p>
            <a:pPr algn="just" defTabSz="457200" eaLnBrk="1" fontAlgn="auto" hangingPunct="1">
              <a:lnSpc>
                <a:spcPct val="80000"/>
              </a:lnSpc>
              <a:spcBef>
                <a:spcPts val="0"/>
              </a:spcBef>
              <a:spcAft>
                <a:spcPts val="0"/>
              </a:spcAft>
              <a:defRPr/>
            </a:pPr>
            <a:r>
              <a:rPr lang="es-CL" altLang="es-CL" sz="1600" b="1" dirty="0">
                <a:latin typeface="Calibri"/>
                <a:ea typeface="ＭＳ Ｐゴシック" pitchFamily="34" charset="-128"/>
              </a:rPr>
              <a:t>Frecuencia: </a:t>
            </a:r>
            <a:r>
              <a:rPr lang="es-CL" altLang="es-CL" sz="1600" dirty="0">
                <a:latin typeface="Calibri"/>
                <a:ea typeface="ＭＳ Ｐゴシック" pitchFamily="34" charset="-128"/>
              </a:rPr>
              <a:t>Se realizan mediciones mensuales, cuyos resultados se reportan en visualizaciones (</a:t>
            </a:r>
            <a:r>
              <a:rPr lang="es-CL" altLang="es-CL" sz="1600" dirty="0" err="1">
                <a:latin typeface="Calibri"/>
                <a:ea typeface="ＭＳ Ｐゴシック" pitchFamily="34" charset="-128"/>
              </a:rPr>
              <a:t>Tableau</a:t>
            </a:r>
            <a:r>
              <a:rPr lang="es-CL" altLang="es-CL" sz="1600" dirty="0">
                <a:latin typeface="Calibri"/>
                <a:ea typeface="ＭＳ Ｐゴシック" pitchFamily="34" charset="-128"/>
              </a:rPr>
              <a:t>) a los Jefes de Procesos y en una </a:t>
            </a:r>
            <a:r>
              <a:rPr lang="es-CL" altLang="es-CL" sz="1600" dirty="0" err="1">
                <a:latin typeface="Calibri"/>
                <a:ea typeface="ＭＳ Ｐゴシック" pitchFamily="34" charset="-128"/>
              </a:rPr>
              <a:t>ppt</a:t>
            </a:r>
            <a:r>
              <a:rPr lang="es-CL" altLang="es-CL" sz="1600" dirty="0">
                <a:latin typeface="Calibri"/>
                <a:ea typeface="ＭＳ Ｐゴシック" pitchFamily="34" charset="-128"/>
              </a:rPr>
              <a:t> consolidada anualmente.  </a:t>
            </a:r>
          </a:p>
          <a:p>
            <a:pPr algn="just" defTabSz="457200" eaLnBrk="1" fontAlgn="auto" hangingPunct="1">
              <a:lnSpc>
                <a:spcPct val="80000"/>
              </a:lnSpc>
              <a:spcBef>
                <a:spcPts val="0"/>
              </a:spcBef>
              <a:spcAft>
                <a:spcPts val="0"/>
              </a:spcAft>
              <a:defRPr/>
            </a:pPr>
            <a:endParaRPr lang="es-CL" altLang="es-CL" sz="1600" dirty="0">
              <a:highlight>
                <a:srgbClr val="FFFF00"/>
              </a:highlight>
              <a:latin typeface="Calibri"/>
              <a:ea typeface="ＭＳ Ｐゴシック" pitchFamily="34" charset="-128"/>
            </a:endParaRPr>
          </a:p>
          <a:p>
            <a:pPr algn="just" defTabSz="457200" eaLnBrk="1" fontAlgn="auto" hangingPunct="1">
              <a:lnSpc>
                <a:spcPct val="80000"/>
              </a:lnSpc>
              <a:spcBef>
                <a:spcPts val="0"/>
              </a:spcBef>
              <a:spcAft>
                <a:spcPts val="0"/>
              </a:spcAft>
              <a:defRPr/>
            </a:pPr>
            <a:r>
              <a:rPr lang="es-CL" altLang="es-CL" sz="1600" b="1" dirty="0">
                <a:latin typeface="Calibri"/>
                <a:ea typeface="ＭＳ Ｐゴシック" pitchFamily="34" charset="-128"/>
              </a:rPr>
              <a:t>Envíos</a:t>
            </a:r>
            <a:r>
              <a:rPr lang="es-CL" altLang="es-CL" sz="1600" dirty="0">
                <a:latin typeface="Calibri"/>
                <a:ea typeface="ＭＳ Ｐゴシック" pitchFamily="34" charset="-128"/>
              </a:rPr>
              <a:t>: El día 10 de cada mes (o siguiente día hábil) se envía la encuesta a los usuarios que tengan su caso cerrado y despachado al término del mes anterior (reclamantes, consultantes y seguimiento de decisiones). En el caso de Defensoría y Orientación Proactiva, se envía el día 2 de cada mes siguiente. En el caso de los solicitantes (CPLT y derivados) y capacitados (funcionarios, docentes y sensibilización), se envía quincenalmente los días 3 y 18 de cada mes. En el caso de ciclos formativos, la encuesta se responde al finalizar el último taller. </a:t>
            </a:r>
          </a:p>
          <a:p>
            <a:pPr algn="just" defTabSz="457200" eaLnBrk="1" fontAlgn="auto" hangingPunct="1">
              <a:lnSpc>
                <a:spcPct val="80000"/>
              </a:lnSpc>
              <a:spcBef>
                <a:spcPts val="0"/>
              </a:spcBef>
              <a:spcAft>
                <a:spcPts val="0"/>
              </a:spcAft>
              <a:defRPr/>
            </a:pPr>
            <a:endParaRPr lang="es-CL" altLang="es-CL" sz="1600" dirty="0">
              <a:latin typeface="Calibri"/>
              <a:ea typeface="ＭＳ Ｐゴシック" pitchFamily="34" charset="-128"/>
            </a:endParaRPr>
          </a:p>
          <a:p>
            <a:pPr algn="just" defTabSz="457200" eaLnBrk="1" fontAlgn="auto" hangingPunct="1">
              <a:lnSpc>
                <a:spcPct val="80000"/>
              </a:lnSpc>
              <a:spcBef>
                <a:spcPts val="0"/>
              </a:spcBef>
              <a:spcAft>
                <a:spcPts val="0"/>
              </a:spcAft>
              <a:defRPr/>
            </a:pPr>
            <a:r>
              <a:rPr lang="es-CL" altLang="es-CL" sz="1600" dirty="0">
                <a:latin typeface="Calibri"/>
                <a:ea typeface="ＭＳ Ｐゴシック" pitchFamily="34" charset="-128"/>
              </a:rPr>
              <a:t>En el caso de reclamantes, consultantes y solicitantes, se envía cada 3 meses en casos de ser usuarios frecuentes.</a:t>
            </a:r>
          </a:p>
          <a:p>
            <a:pPr algn="just" defTabSz="457200" eaLnBrk="1" fontAlgn="auto" hangingPunct="1">
              <a:lnSpc>
                <a:spcPct val="80000"/>
              </a:lnSpc>
              <a:spcBef>
                <a:spcPts val="0"/>
              </a:spcBef>
              <a:spcAft>
                <a:spcPts val="0"/>
              </a:spcAft>
              <a:defRPr/>
            </a:pPr>
            <a:endParaRPr lang="es-CL" altLang="es-CL" sz="1600" dirty="0">
              <a:latin typeface="Calibri"/>
              <a:ea typeface="ＭＳ Ｐゴシック" pitchFamily="34" charset="-128"/>
            </a:endParaRPr>
          </a:p>
          <a:p>
            <a:pPr algn="just" defTabSz="457200" eaLnBrk="1" fontAlgn="auto" hangingPunct="1">
              <a:lnSpc>
                <a:spcPct val="80000"/>
              </a:lnSpc>
              <a:spcBef>
                <a:spcPts val="0"/>
              </a:spcBef>
              <a:spcAft>
                <a:spcPts val="0"/>
              </a:spcAft>
              <a:defRPr/>
            </a:pPr>
            <a:r>
              <a:rPr lang="es-CL" altLang="es-CL" sz="1600" dirty="0">
                <a:latin typeface="Calibri"/>
                <a:ea typeface="ＭＳ Ｐゴシック" pitchFamily="34" charset="-128"/>
              </a:rPr>
              <a:t>La medición comprende los meses de </a:t>
            </a:r>
            <a:r>
              <a:rPr lang="es-CL" altLang="es-CL" sz="1600" b="1" dirty="0">
                <a:latin typeface="Calibri"/>
                <a:ea typeface="ＭＳ Ｐゴシック" pitchFamily="34" charset="-128"/>
              </a:rPr>
              <a:t>diciembre 2020 a noviembre 2021</a:t>
            </a:r>
            <a:r>
              <a:rPr lang="es-CL" altLang="es-CL" sz="1600" dirty="0">
                <a:latin typeface="Calibri"/>
                <a:ea typeface="ＭＳ Ｐゴシック" pitchFamily="34" charset="-128"/>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0DB4B65E-958E-4E04-830C-F49E5E8013A6}"/>
              </a:ext>
            </a:extLst>
          </p:cNvPr>
          <p:cNvSpPr/>
          <p:nvPr/>
        </p:nvSpPr>
        <p:spPr>
          <a:xfrm>
            <a:off x="0" y="-4763"/>
            <a:ext cx="309403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86FC65DF-0734-4062-9AF6-B03583BE7230}"/>
              </a:ext>
            </a:extLst>
          </p:cNvPr>
          <p:cNvSpPr txBox="1">
            <a:spLocks noChangeArrowheads="1"/>
          </p:cNvSpPr>
          <p:nvPr/>
        </p:nvSpPr>
        <p:spPr bwMode="auto">
          <a:xfrm>
            <a:off x="93663" y="68263"/>
            <a:ext cx="25717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Reclamantes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37892" name="Imagen 72">
            <a:extLst>
              <a:ext uri="{FF2B5EF4-FFF2-40B4-BE49-F238E27FC236}">
                <a16:creationId xmlns:a16="http://schemas.microsoft.com/office/drawing/2014/main" id="{D7FD5115-5CBD-4485-94D3-739007D8B5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CuadroTexto 8">
            <a:extLst>
              <a:ext uri="{FF2B5EF4-FFF2-40B4-BE49-F238E27FC236}">
                <a16:creationId xmlns:a16="http://schemas.microsoft.com/office/drawing/2014/main" id="{2F8157B8-BD0B-4A1B-83F0-DB6E1EB47DF4}"/>
              </a:ext>
            </a:extLst>
          </p:cNvPr>
          <p:cNvSpPr txBox="1">
            <a:spLocks noChangeArrowheads="1"/>
          </p:cNvSpPr>
          <p:nvPr/>
        </p:nvSpPr>
        <p:spPr bwMode="auto">
          <a:xfrm>
            <a:off x="5303838" y="681038"/>
            <a:ext cx="927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QUEJAS</a:t>
            </a:r>
          </a:p>
        </p:txBody>
      </p:sp>
      <p:graphicFrame>
        <p:nvGraphicFramePr>
          <p:cNvPr id="10" name="Gráfico 9">
            <a:extLst>
              <a:ext uri="{FF2B5EF4-FFF2-40B4-BE49-F238E27FC236}">
                <a16:creationId xmlns:a16="http://schemas.microsoft.com/office/drawing/2014/main" id="{3F94DEF1-3317-4A57-944B-1FD4248C3335}"/>
              </a:ext>
            </a:extLst>
          </p:cNvPr>
          <p:cNvGraphicFramePr>
            <a:graphicFrameLocks/>
          </p:cNvGraphicFramePr>
          <p:nvPr>
            <p:extLst>
              <p:ext uri="{D42A27DB-BD31-4B8C-83A1-F6EECF244321}">
                <p14:modId xmlns:p14="http://schemas.microsoft.com/office/powerpoint/2010/main" val="294793711"/>
              </p:ext>
            </p:extLst>
          </p:nvPr>
        </p:nvGraphicFramePr>
        <p:xfrm>
          <a:off x="1022412" y="1205144"/>
          <a:ext cx="4529976" cy="27500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95E6CCA7-28AD-460D-9E13-FFB3A5847F49}"/>
              </a:ext>
            </a:extLst>
          </p:cNvPr>
          <p:cNvGraphicFramePr>
            <a:graphicFrameLocks/>
          </p:cNvGraphicFramePr>
          <p:nvPr>
            <p:extLst>
              <p:ext uri="{D42A27DB-BD31-4B8C-83A1-F6EECF244321}">
                <p14:modId xmlns:p14="http://schemas.microsoft.com/office/powerpoint/2010/main" val="839692745"/>
              </p:ext>
            </p:extLst>
          </p:nvPr>
        </p:nvGraphicFramePr>
        <p:xfrm>
          <a:off x="6096749" y="1205144"/>
          <a:ext cx="4529976" cy="2750099"/>
        </p:xfrm>
        <a:graphic>
          <a:graphicData uri="http://schemas.openxmlformats.org/drawingml/2006/chart">
            <c:chart xmlns:c="http://schemas.openxmlformats.org/drawingml/2006/chart" xmlns:r="http://schemas.openxmlformats.org/officeDocument/2006/relationships" r:id="rId4"/>
          </a:graphicData>
        </a:graphic>
      </p:graphicFrame>
      <p:sp>
        <p:nvSpPr>
          <p:cNvPr id="13" name="Flecha: a la derecha 12">
            <a:extLst>
              <a:ext uri="{FF2B5EF4-FFF2-40B4-BE49-F238E27FC236}">
                <a16:creationId xmlns:a16="http://schemas.microsoft.com/office/drawing/2014/main" id="{E15B6FA3-041D-43EF-AE38-C9B22A136558}"/>
              </a:ext>
            </a:extLst>
          </p:cNvPr>
          <p:cNvSpPr/>
          <p:nvPr/>
        </p:nvSpPr>
        <p:spPr>
          <a:xfrm>
            <a:off x="5668124" y="2162132"/>
            <a:ext cx="428625" cy="457200"/>
          </a:xfrm>
          <a:prstGeom prst="rightArrow">
            <a:avLst/>
          </a:prstGeom>
          <a:solidFill>
            <a:schemeClr val="accent6"/>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s-CL">
              <a:solidFill>
                <a:prstClr val="white"/>
              </a:solidFill>
            </a:endParaRPr>
          </a:p>
        </p:txBody>
      </p:sp>
      <p:sp>
        <p:nvSpPr>
          <p:cNvPr id="16" name="Rectángulo: esquinas redondeadas 15">
            <a:extLst>
              <a:ext uri="{FF2B5EF4-FFF2-40B4-BE49-F238E27FC236}">
                <a16:creationId xmlns:a16="http://schemas.microsoft.com/office/drawing/2014/main" id="{EF9155BA-2AA3-4FA7-8758-3DCF76F409A6}"/>
              </a:ext>
            </a:extLst>
          </p:cNvPr>
          <p:cNvSpPr/>
          <p:nvPr/>
        </p:nvSpPr>
        <p:spPr>
          <a:xfrm>
            <a:off x="1923788" y="4404736"/>
            <a:ext cx="2143125" cy="86995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defTabSz="457200" eaLnBrk="1" fontAlgn="auto" hangingPunct="1">
              <a:spcBef>
                <a:spcPts val="0"/>
              </a:spcBef>
              <a:spcAft>
                <a:spcPts val="0"/>
              </a:spcAft>
              <a:defRPr/>
            </a:pPr>
            <a:r>
              <a:rPr lang="es-CL" sz="1400" dirty="0">
                <a:solidFill>
                  <a:prstClr val="black">
                    <a:lumMod val="85000"/>
                    <a:lumOff val="15000"/>
                  </a:prstClr>
                </a:solidFill>
              </a:rPr>
              <a:t>Satisfacción con la queja</a:t>
            </a:r>
          </a:p>
          <a:p>
            <a:pPr algn="ctr" defTabSz="457200" eaLnBrk="1" fontAlgn="auto" hangingPunct="1">
              <a:spcBef>
                <a:spcPts val="0"/>
              </a:spcBef>
              <a:spcAft>
                <a:spcPts val="0"/>
              </a:spcAft>
              <a:defRPr/>
            </a:pPr>
            <a:r>
              <a:rPr lang="es-CL" sz="1400" b="1" dirty="0">
                <a:solidFill>
                  <a:prstClr val="black">
                    <a:lumMod val="85000"/>
                    <a:lumOff val="15000"/>
                  </a:prstClr>
                </a:solidFill>
              </a:rPr>
              <a:t>2020: 2,8</a:t>
            </a:r>
          </a:p>
          <a:p>
            <a:pPr algn="ctr" defTabSz="457200" eaLnBrk="1" fontAlgn="auto" hangingPunct="1">
              <a:spcBef>
                <a:spcPts val="0"/>
              </a:spcBef>
              <a:spcAft>
                <a:spcPts val="0"/>
              </a:spcAft>
              <a:defRPr/>
            </a:pPr>
            <a:r>
              <a:rPr lang="es-CL" sz="1400" b="1" dirty="0">
                <a:solidFill>
                  <a:prstClr val="black">
                    <a:lumMod val="85000"/>
                    <a:lumOff val="15000"/>
                  </a:prstClr>
                </a:solidFill>
              </a:rPr>
              <a:t>2021: 2,9</a:t>
            </a:r>
            <a:endParaRPr lang="es-CL" sz="1400" b="1" dirty="0">
              <a:solidFill>
                <a:srgbClr val="FF0000"/>
              </a:solidFill>
            </a:endParaRPr>
          </a:p>
        </p:txBody>
      </p:sp>
      <p:sp>
        <p:nvSpPr>
          <p:cNvPr id="17" name="Rectángulo: esquinas redondeadas 16">
            <a:extLst>
              <a:ext uri="{FF2B5EF4-FFF2-40B4-BE49-F238E27FC236}">
                <a16:creationId xmlns:a16="http://schemas.microsoft.com/office/drawing/2014/main" id="{12DC26C8-BC2C-46A8-AFBD-C0237D1E8B3D}"/>
              </a:ext>
            </a:extLst>
          </p:cNvPr>
          <p:cNvSpPr/>
          <p:nvPr/>
        </p:nvSpPr>
        <p:spPr>
          <a:xfrm>
            <a:off x="5552388" y="4524866"/>
            <a:ext cx="5497766" cy="1492529"/>
          </a:xfrm>
          <a:prstGeom prst="roundRect">
            <a:avLst>
              <a:gd name="adj" fmla="val 8448"/>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CL" sz="1200" dirty="0">
                <a:solidFill>
                  <a:prstClr val="black"/>
                </a:solidFill>
              </a:rPr>
              <a:t>Baja el porcentaje de reclamantes que indica haber realizado una queja ante el CPLT.</a:t>
            </a:r>
          </a:p>
          <a:p>
            <a:pPr algn="ctr" defTabSz="457200" eaLnBrk="1" fontAlgn="auto" hangingPunct="1">
              <a:spcBef>
                <a:spcPts val="0"/>
              </a:spcBef>
              <a:spcAft>
                <a:spcPts val="0"/>
              </a:spcAft>
            </a:pPr>
            <a:r>
              <a:rPr lang="es-CL" sz="1200" dirty="0">
                <a:solidFill>
                  <a:prstClr val="black"/>
                </a:solidFill>
              </a:rPr>
              <a:t>Quienes lo hacen, la ingresan principalmente por un canal formal (89%), sin embargo, aumenta en 2 puntos quienes indican haberla hecho por un canal informal o de manera verbal.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0DB4B65E-958E-4E04-830C-F49E5E8013A6}"/>
              </a:ext>
            </a:extLst>
          </p:cNvPr>
          <p:cNvSpPr/>
          <p:nvPr/>
        </p:nvSpPr>
        <p:spPr>
          <a:xfrm>
            <a:off x="0" y="-4763"/>
            <a:ext cx="309403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86FC65DF-0734-4062-9AF6-B03583BE7230}"/>
              </a:ext>
            </a:extLst>
          </p:cNvPr>
          <p:cNvSpPr txBox="1">
            <a:spLocks noChangeArrowheads="1"/>
          </p:cNvSpPr>
          <p:nvPr/>
        </p:nvSpPr>
        <p:spPr bwMode="auto">
          <a:xfrm>
            <a:off x="93663" y="68263"/>
            <a:ext cx="25717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Reclamantes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37892" name="Imagen 72">
            <a:extLst>
              <a:ext uri="{FF2B5EF4-FFF2-40B4-BE49-F238E27FC236}">
                <a16:creationId xmlns:a16="http://schemas.microsoft.com/office/drawing/2014/main" id="{D7FD5115-5CBD-4485-94D3-739007D8B5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CuadroTexto 8">
            <a:extLst>
              <a:ext uri="{FF2B5EF4-FFF2-40B4-BE49-F238E27FC236}">
                <a16:creationId xmlns:a16="http://schemas.microsoft.com/office/drawing/2014/main" id="{2F8157B8-BD0B-4A1B-83F0-DB6E1EB47DF4}"/>
              </a:ext>
            </a:extLst>
          </p:cNvPr>
          <p:cNvSpPr txBox="1">
            <a:spLocks noChangeArrowheads="1"/>
          </p:cNvSpPr>
          <p:nvPr/>
        </p:nvSpPr>
        <p:spPr bwMode="auto">
          <a:xfrm>
            <a:off x="5303838" y="681038"/>
            <a:ext cx="927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QUEJAS</a:t>
            </a:r>
          </a:p>
        </p:txBody>
      </p:sp>
      <p:graphicFrame>
        <p:nvGraphicFramePr>
          <p:cNvPr id="15" name="Gráfico 14">
            <a:extLst>
              <a:ext uri="{FF2B5EF4-FFF2-40B4-BE49-F238E27FC236}">
                <a16:creationId xmlns:a16="http://schemas.microsoft.com/office/drawing/2014/main" id="{5C00ACD3-238F-4D8D-869F-6A5ADD26968C}"/>
              </a:ext>
            </a:extLst>
          </p:cNvPr>
          <p:cNvGraphicFramePr>
            <a:graphicFrameLocks/>
          </p:cNvGraphicFramePr>
          <p:nvPr>
            <p:extLst>
              <p:ext uri="{D42A27DB-BD31-4B8C-83A1-F6EECF244321}">
                <p14:modId xmlns:p14="http://schemas.microsoft.com/office/powerpoint/2010/main" val="4120240065"/>
              </p:ext>
            </p:extLst>
          </p:nvPr>
        </p:nvGraphicFramePr>
        <p:xfrm>
          <a:off x="1363500" y="1336881"/>
          <a:ext cx="6112844" cy="3653863"/>
        </p:xfrm>
        <a:graphic>
          <a:graphicData uri="http://schemas.openxmlformats.org/drawingml/2006/chart">
            <c:chart xmlns:c="http://schemas.openxmlformats.org/drawingml/2006/chart" xmlns:r="http://schemas.openxmlformats.org/officeDocument/2006/relationships" r:id="rId3"/>
          </a:graphicData>
        </a:graphic>
      </p:graphicFrame>
      <p:sp>
        <p:nvSpPr>
          <p:cNvPr id="14" name="Bocadillo: rectángulo con esquinas redondeadas 13">
            <a:extLst>
              <a:ext uri="{FF2B5EF4-FFF2-40B4-BE49-F238E27FC236}">
                <a16:creationId xmlns:a16="http://schemas.microsoft.com/office/drawing/2014/main" id="{06E2FCDB-DFDD-47D8-8E9B-38DADAA614DC}"/>
              </a:ext>
            </a:extLst>
          </p:cNvPr>
          <p:cNvSpPr/>
          <p:nvPr/>
        </p:nvSpPr>
        <p:spPr>
          <a:xfrm>
            <a:off x="3937868" y="5422515"/>
            <a:ext cx="3090863" cy="1050925"/>
          </a:xfrm>
          <a:prstGeom prst="wedgeRoundRectCallout">
            <a:avLst>
              <a:gd name="adj1" fmla="val -30438"/>
              <a:gd name="adj2" fmla="val -105589"/>
              <a:gd name="adj3" fmla="val 16667"/>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b="1" dirty="0">
                <a:solidFill>
                  <a:prstClr val="black">
                    <a:lumMod val="85000"/>
                    <a:lumOff val="15000"/>
                  </a:prstClr>
                </a:solidFill>
              </a:rPr>
              <a:t>Otra ¿cuál? (pregunta abierta):</a:t>
            </a:r>
          </a:p>
          <a:p>
            <a:pPr marL="285750" indent="-285750" defTabSz="457200" eaLnBrk="1" fontAlgn="auto" hangingPunct="1">
              <a:spcBef>
                <a:spcPts val="0"/>
              </a:spcBef>
              <a:spcAft>
                <a:spcPts val="0"/>
              </a:spcAft>
              <a:buFont typeface="Arial" panose="020B0604020202020204" pitchFamily="34" charset="0"/>
              <a:buChar char="•"/>
              <a:defRPr/>
            </a:pPr>
            <a:r>
              <a:rPr lang="es-CL" sz="1200" dirty="0">
                <a:solidFill>
                  <a:prstClr val="black">
                    <a:lumMod val="85000"/>
                    <a:lumOff val="15000"/>
                  </a:prstClr>
                </a:solidFill>
              </a:rPr>
              <a:t>Mala respuesta/sin respuesta del S.O.</a:t>
            </a:r>
          </a:p>
          <a:p>
            <a:pPr marL="285750" indent="-285750" defTabSz="457200" eaLnBrk="1" fontAlgn="auto" hangingPunct="1">
              <a:spcBef>
                <a:spcPts val="0"/>
              </a:spcBef>
              <a:spcAft>
                <a:spcPts val="0"/>
              </a:spcAft>
              <a:buFont typeface="Arial" panose="020B0604020202020204" pitchFamily="34" charset="0"/>
              <a:buChar char="•"/>
              <a:defRPr/>
            </a:pPr>
            <a:r>
              <a:rPr lang="es-CL" sz="1200" dirty="0">
                <a:solidFill>
                  <a:prstClr val="black">
                    <a:lumMod val="85000"/>
                    <a:lumOff val="15000"/>
                  </a:prstClr>
                </a:solidFill>
              </a:rPr>
              <a:t>Falta de empatía por parte del CPLT</a:t>
            </a:r>
          </a:p>
          <a:p>
            <a:pPr marL="285750" indent="-285750" defTabSz="457200" eaLnBrk="1" fontAlgn="auto" hangingPunct="1">
              <a:spcBef>
                <a:spcPts val="0"/>
              </a:spcBef>
              <a:spcAft>
                <a:spcPts val="0"/>
              </a:spcAft>
              <a:buFont typeface="Arial" panose="020B0604020202020204" pitchFamily="34" charset="0"/>
              <a:buChar char="•"/>
              <a:defRPr/>
            </a:pPr>
            <a:r>
              <a:rPr lang="es-CL" sz="1200" dirty="0">
                <a:solidFill>
                  <a:prstClr val="black">
                    <a:lumMod val="85000"/>
                    <a:lumOff val="15000"/>
                  </a:prstClr>
                </a:solidFill>
              </a:rPr>
              <a:t>Mala gestión del CPLT </a:t>
            </a:r>
          </a:p>
        </p:txBody>
      </p:sp>
      <p:sp>
        <p:nvSpPr>
          <p:cNvPr id="17" name="Rectángulo: esquinas redondeadas 16">
            <a:extLst>
              <a:ext uri="{FF2B5EF4-FFF2-40B4-BE49-F238E27FC236}">
                <a16:creationId xmlns:a16="http://schemas.microsoft.com/office/drawing/2014/main" id="{6039A3D7-8CD5-4295-B5F5-5741D8644723}"/>
              </a:ext>
            </a:extLst>
          </p:cNvPr>
          <p:cNvSpPr/>
          <p:nvPr/>
        </p:nvSpPr>
        <p:spPr>
          <a:xfrm>
            <a:off x="8477427" y="1642660"/>
            <a:ext cx="2805499" cy="3042303"/>
          </a:xfrm>
          <a:prstGeom prst="roundRect">
            <a:avLst>
              <a:gd name="adj" fmla="val 8448"/>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CL" sz="1200" dirty="0">
                <a:solidFill>
                  <a:prstClr val="black"/>
                </a:solidFill>
              </a:rPr>
              <a:t>Las quejas son en su mayoría por </a:t>
            </a:r>
            <a:r>
              <a:rPr lang="es-CL" sz="1200" b="1" dirty="0">
                <a:solidFill>
                  <a:prstClr val="black"/>
                </a:solidFill>
              </a:rPr>
              <a:t>falta de información entregada durante el proceso </a:t>
            </a:r>
            <a:r>
              <a:rPr lang="es-CL" sz="1200" dirty="0">
                <a:solidFill>
                  <a:prstClr val="black"/>
                </a:solidFill>
              </a:rPr>
              <a:t>de tramitación del caso.</a:t>
            </a:r>
          </a:p>
          <a:p>
            <a:pPr algn="ctr" defTabSz="457200" eaLnBrk="1" fontAlgn="auto" hangingPunct="1">
              <a:spcBef>
                <a:spcPts val="0"/>
              </a:spcBef>
              <a:spcAft>
                <a:spcPts val="0"/>
              </a:spcAft>
            </a:pPr>
            <a:endParaRPr lang="es-CL" sz="1200" dirty="0">
              <a:solidFill>
                <a:prstClr val="black"/>
              </a:solidFill>
            </a:endParaRPr>
          </a:p>
          <a:p>
            <a:pPr algn="ctr" defTabSz="457200" eaLnBrk="1" fontAlgn="auto" hangingPunct="1">
              <a:spcBef>
                <a:spcPts val="0"/>
              </a:spcBef>
              <a:spcAft>
                <a:spcPts val="0"/>
              </a:spcAft>
            </a:pPr>
            <a:r>
              <a:rPr lang="es-CL" sz="1200" dirty="0">
                <a:solidFill>
                  <a:prstClr val="black"/>
                </a:solidFill>
              </a:rPr>
              <a:t>Como vimos, luego del tiempo de entrega (4,6), la entrega de información durante el proceso es el aspecto específico con la evaluación más baja (4,8). Este año incluso supera a la molestia por falta de sanción a la institución, que era la primera razón de queja el 2020.</a:t>
            </a:r>
          </a:p>
        </p:txBody>
      </p:sp>
    </p:spTree>
    <p:extLst>
      <p:ext uri="{BB962C8B-B14F-4D97-AF65-F5344CB8AC3E}">
        <p14:creationId xmlns:p14="http://schemas.microsoft.com/office/powerpoint/2010/main" val="1429167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C7A47950-EB73-4E63-901C-DB84202E597F}"/>
              </a:ext>
            </a:extLst>
          </p:cNvPr>
          <p:cNvSpPr/>
          <p:nvPr/>
        </p:nvSpPr>
        <p:spPr>
          <a:xfrm>
            <a:off x="0" y="-4763"/>
            <a:ext cx="309403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0CC4E9D0-04BD-49F6-A408-AEFD631E27F0}"/>
              </a:ext>
            </a:extLst>
          </p:cNvPr>
          <p:cNvSpPr txBox="1">
            <a:spLocks noChangeArrowheads="1"/>
          </p:cNvSpPr>
          <p:nvPr/>
        </p:nvSpPr>
        <p:spPr bwMode="auto">
          <a:xfrm>
            <a:off x="93663" y="68263"/>
            <a:ext cx="25717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Reclamantes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38916" name="Imagen 72">
            <a:extLst>
              <a:ext uri="{FF2B5EF4-FFF2-40B4-BE49-F238E27FC236}">
                <a16:creationId xmlns:a16="http://schemas.microsoft.com/office/drawing/2014/main" id="{33654740-8187-448A-88DF-0D1DB213E0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CuadroTexto 4">
            <a:extLst>
              <a:ext uri="{FF2B5EF4-FFF2-40B4-BE49-F238E27FC236}">
                <a16:creationId xmlns:a16="http://schemas.microsoft.com/office/drawing/2014/main" id="{3A563DA5-2EED-4996-BDC9-E0363EBCE152}"/>
              </a:ext>
            </a:extLst>
          </p:cNvPr>
          <p:cNvSpPr txBox="1">
            <a:spLocks noChangeArrowheads="1"/>
          </p:cNvSpPr>
          <p:nvPr/>
        </p:nvSpPr>
        <p:spPr bwMode="auto">
          <a:xfrm>
            <a:off x="4478338" y="957263"/>
            <a:ext cx="3235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EXPERIENCIA V/S EXPECTATIVAS</a:t>
            </a:r>
          </a:p>
        </p:txBody>
      </p:sp>
      <p:graphicFrame>
        <p:nvGraphicFramePr>
          <p:cNvPr id="6" name="Gráfico 5">
            <a:extLst>
              <a:ext uri="{FF2B5EF4-FFF2-40B4-BE49-F238E27FC236}">
                <a16:creationId xmlns:a16="http://schemas.microsoft.com/office/drawing/2014/main" id="{E5524B9C-6721-4903-8887-CF48259BCCD3}"/>
              </a:ext>
            </a:extLst>
          </p:cNvPr>
          <p:cNvGraphicFramePr>
            <a:graphicFrameLocks/>
          </p:cNvGraphicFramePr>
          <p:nvPr>
            <p:extLst>
              <p:ext uri="{D42A27DB-BD31-4B8C-83A1-F6EECF244321}">
                <p14:modId xmlns:p14="http://schemas.microsoft.com/office/powerpoint/2010/main" val="3947010613"/>
              </p:ext>
            </p:extLst>
          </p:nvPr>
        </p:nvGraphicFramePr>
        <p:xfrm>
          <a:off x="363985" y="1527274"/>
          <a:ext cx="7368466" cy="43442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54321274-A285-42A5-8CB3-D96E45BB91AB}"/>
              </a:ext>
            </a:extLst>
          </p:cNvPr>
          <p:cNvGraphicFramePr>
            <a:graphicFrameLocks/>
          </p:cNvGraphicFramePr>
          <p:nvPr/>
        </p:nvGraphicFramePr>
        <p:xfrm>
          <a:off x="7966229" y="1527274"/>
          <a:ext cx="3796684" cy="4344204"/>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esquinas redondeadas 7">
            <a:extLst>
              <a:ext uri="{FF2B5EF4-FFF2-40B4-BE49-F238E27FC236}">
                <a16:creationId xmlns:a16="http://schemas.microsoft.com/office/drawing/2014/main" id="{8BC5C0B4-0BCD-44D2-9815-42DA6B959F6B}"/>
              </a:ext>
            </a:extLst>
          </p:cNvPr>
          <p:cNvSpPr/>
          <p:nvPr/>
        </p:nvSpPr>
        <p:spPr>
          <a:xfrm>
            <a:off x="1547019" y="6071768"/>
            <a:ext cx="8928100" cy="452746"/>
          </a:xfrm>
          <a:prstGeom prst="roundRect">
            <a:avLst>
              <a:gd name="adj" fmla="val 8448"/>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CL" sz="1200" dirty="0">
                <a:solidFill>
                  <a:prstClr val="black"/>
                </a:solidFill>
              </a:rPr>
              <a:t>EL 2021, el servicio de resolución de reclamos y amparos cumple más las expectativas de sus usuarios que el 2020.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03743803-0775-425C-982A-6AD15280543D}"/>
              </a:ext>
            </a:extLst>
          </p:cNvPr>
          <p:cNvSpPr/>
          <p:nvPr/>
        </p:nvSpPr>
        <p:spPr>
          <a:xfrm>
            <a:off x="0" y="-4763"/>
            <a:ext cx="309403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A3FF44A9-33F1-4B59-914A-415B50955783}"/>
              </a:ext>
            </a:extLst>
          </p:cNvPr>
          <p:cNvSpPr txBox="1">
            <a:spLocks noChangeArrowheads="1"/>
          </p:cNvSpPr>
          <p:nvPr/>
        </p:nvSpPr>
        <p:spPr bwMode="auto">
          <a:xfrm>
            <a:off x="93663" y="68263"/>
            <a:ext cx="25717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Reclamantes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39940" name="Imagen 72">
            <a:extLst>
              <a:ext uri="{FF2B5EF4-FFF2-40B4-BE49-F238E27FC236}">
                <a16:creationId xmlns:a16="http://schemas.microsoft.com/office/drawing/2014/main" id="{0410528D-BC6D-40C0-9356-ABA4074FE1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E6DEE6A9-C81B-4765-885A-700BE703036D}"/>
              </a:ext>
            </a:extLst>
          </p:cNvPr>
          <p:cNvGraphicFramePr>
            <a:graphicFrameLocks/>
          </p:cNvGraphicFramePr>
          <p:nvPr>
            <p:extLst>
              <p:ext uri="{D42A27DB-BD31-4B8C-83A1-F6EECF244321}">
                <p14:modId xmlns:p14="http://schemas.microsoft.com/office/powerpoint/2010/main" val="2652140368"/>
              </p:ext>
            </p:extLst>
          </p:nvPr>
        </p:nvGraphicFramePr>
        <p:xfrm>
          <a:off x="1934503" y="1984903"/>
          <a:ext cx="5717219" cy="4090988"/>
        </p:xfrm>
        <a:graphic>
          <a:graphicData uri="http://schemas.openxmlformats.org/drawingml/2006/chart">
            <c:chart xmlns:c="http://schemas.openxmlformats.org/drawingml/2006/chart" xmlns:r="http://schemas.openxmlformats.org/officeDocument/2006/relationships" r:id="rId3"/>
          </a:graphicData>
        </a:graphic>
      </p:graphicFrame>
      <p:sp>
        <p:nvSpPr>
          <p:cNvPr id="39942" name="CuadroTexto 7">
            <a:extLst>
              <a:ext uri="{FF2B5EF4-FFF2-40B4-BE49-F238E27FC236}">
                <a16:creationId xmlns:a16="http://schemas.microsoft.com/office/drawing/2014/main" id="{1C73559E-911D-44C0-AB93-AE773141D874}"/>
              </a:ext>
            </a:extLst>
          </p:cNvPr>
          <p:cNvSpPr txBox="1">
            <a:spLocks noChangeArrowheads="1"/>
          </p:cNvSpPr>
          <p:nvPr/>
        </p:nvSpPr>
        <p:spPr bwMode="auto">
          <a:xfrm>
            <a:off x="2986815" y="1195254"/>
            <a:ext cx="3517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RECURRENCIA Y RECOMENDACIÓN</a:t>
            </a:r>
          </a:p>
        </p:txBody>
      </p:sp>
      <p:sp>
        <p:nvSpPr>
          <p:cNvPr id="8" name="Rectángulo: esquinas redondeadas 7">
            <a:extLst>
              <a:ext uri="{FF2B5EF4-FFF2-40B4-BE49-F238E27FC236}">
                <a16:creationId xmlns:a16="http://schemas.microsoft.com/office/drawing/2014/main" id="{0589CD25-0EA3-4F2A-891B-020D5ABD422C}"/>
              </a:ext>
            </a:extLst>
          </p:cNvPr>
          <p:cNvSpPr/>
          <p:nvPr/>
        </p:nvSpPr>
        <p:spPr>
          <a:xfrm>
            <a:off x="8549473" y="2907705"/>
            <a:ext cx="2730975" cy="2117221"/>
          </a:xfrm>
          <a:prstGeom prst="roundRect">
            <a:avLst>
              <a:gd name="adj" fmla="val 8448"/>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CL" sz="1200" dirty="0">
                <a:solidFill>
                  <a:prstClr val="black"/>
                </a:solidFill>
              </a:rPr>
              <a:t>La mayoría de los/as reclamantes indican que volverían a poner un reclamo en caso de necesitarlo e incluso lo recomendarían a otra persona. </a:t>
            </a:r>
          </a:p>
          <a:p>
            <a:pPr algn="ctr" defTabSz="457200" eaLnBrk="1" fontAlgn="auto" hangingPunct="1">
              <a:spcBef>
                <a:spcPts val="0"/>
              </a:spcBef>
              <a:spcAft>
                <a:spcPts val="0"/>
              </a:spcAft>
            </a:pPr>
            <a:endParaRPr lang="es-CL" sz="1200" dirty="0">
              <a:solidFill>
                <a:prstClr val="black"/>
              </a:solidFill>
            </a:endParaRPr>
          </a:p>
          <a:p>
            <a:pPr algn="ctr" defTabSz="457200" eaLnBrk="1" fontAlgn="auto" hangingPunct="1">
              <a:spcBef>
                <a:spcPts val="0"/>
              </a:spcBef>
              <a:spcAft>
                <a:spcPts val="0"/>
              </a:spcAft>
            </a:pPr>
            <a:r>
              <a:rPr lang="es-CL" sz="1200" dirty="0">
                <a:solidFill>
                  <a:prstClr val="black"/>
                </a:solidFill>
              </a:rPr>
              <a:t>Este porcentaje además, aumenta considerablemente en relación al año pasado.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D233D3AC-E66C-471E-8578-4B9C7BD5FF87}"/>
              </a:ext>
            </a:extLst>
          </p:cNvPr>
          <p:cNvSpPr/>
          <p:nvPr/>
        </p:nvSpPr>
        <p:spPr>
          <a:xfrm>
            <a:off x="0" y="-4763"/>
            <a:ext cx="309403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BBB59D28-91D1-4A26-9B3D-F3A8DF85024F}"/>
              </a:ext>
            </a:extLst>
          </p:cNvPr>
          <p:cNvSpPr txBox="1">
            <a:spLocks noChangeArrowheads="1"/>
          </p:cNvSpPr>
          <p:nvPr/>
        </p:nvSpPr>
        <p:spPr bwMode="auto">
          <a:xfrm>
            <a:off x="93663" y="68263"/>
            <a:ext cx="25717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Reclamantes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40964" name="Imagen 72">
            <a:extLst>
              <a:ext uri="{FF2B5EF4-FFF2-40B4-BE49-F238E27FC236}">
                <a16:creationId xmlns:a16="http://schemas.microsoft.com/office/drawing/2014/main" id="{2BF092BB-F771-46BF-B558-EAD837F4E3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7">
            <a:extLst>
              <a:ext uri="{FF2B5EF4-FFF2-40B4-BE49-F238E27FC236}">
                <a16:creationId xmlns:a16="http://schemas.microsoft.com/office/drawing/2014/main" id="{A0CD3072-9766-4CB4-8856-71D33E4537B9}"/>
              </a:ext>
            </a:extLst>
          </p:cNvPr>
          <p:cNvSpPr txBox="1">
            <a:spLocks noChangeArrowheads="1"/>
          </p:cNvSpPr>
          <p:nvPr/>
        </p:nvSpPr>
        <p:spPr bwMode="auto">
          <a:xfrm>
            <a:off x="5468072" y="674111"/>
            <a:ext cx="153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SUGERENCIAS</a:t>
            </a:r>
          </a:p>
        </p:txBody>
      </p:sp>
      <p:graphicFrame>
        <p:nvGraphicFramePr>
          <p:cNvPr id="7" name="Gráfico 6">
            <a:extLst>
              <a:ext uri="{FF2B5EF4-FFF2-40B4-BE49-F238E27FC236}">
                <a16:creationId xmlns:a16="http://schemas.microsoft.com/office/drawing/2014/main" id="{955A45BE-E8C4-4CB0-88C6-8BC8E2329768}"/>
              </a:ext>
            </a:extLst>
          </p:cNvPr>
          <p:cNvGraphicFramePr>
            <a:graphicFrameLocks/>
          </p:cNvGraphicFramePr>
          <p:nvPr>
            <p:extLst>
              <p:ext uri="{D42A27DB-BD31-4B8C-83A1-F6EECF244321}">
                <p14:modId xmlns:p14="http://schemas.microsoft.com/office/powerpoint/2010/main" val="3668814259"/>
              </p:ext>
            </p:extLst>
          </p:nvPr>
        </p:nvGraphicFramePr>
        <p:xfrm>
          <a:off x="1019320" y="1147907"/>
          <a:ext cx="10427854" cy="532209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EB5AFFBF-057C-404B-B9B0-6A631B5FBD25}"/>
              </a:ext>
            </a:extLst>
          </p:cNvPr>
          <p:cNvSpPr/>
          <p:nvPr/>
        </p:nvSpPr>
        <p:spPr>
          <a:xfrm>
            <a:off x="1379538" y="1135208"/>
            <a:ext cx="8940800" cy="5334793"/>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esquinas redondeadas 8">
            <a:extLst>
              <a:ext uri="{FF2B5EF4-FFF2-40B4-BE49-F238E27FC236}">
                <a16:creationId xmlns:a16="http://schemas.microsoft.com/office/drawing/2014/main" id="{305FE9DE-9B2A-49A4-B0E3-F0DE266EDD15}"/>
              </a:ext>
            </a:extLst>
          </p:cNvPr>
          <p:cNvSpPr/>
          <p:nvPr/>
        </p:nvSpPr>
        <p:spPr>
          <a:xfrm>
            <a:off x="8913264" y="2907705"/>
            <a:ext cx="2367184" cy="2467600"/>
          </a:xfrm>
          <a:prstGeom prst="roundRect">
            <a:avLst>
              <a:gd name="adj" fmla="val 8448"/>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CL" sz="1200" dirty="0">
                <a:solidFill>
                  <a:prstClr val="black"/>
                </a:solidFill>
              </a:rPr>
              <a:t>Las principales sugerencias tienen que ver con acotar los tiempos de respuesta y con verificar y exigir el cumplimiento de la decisión.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1F54D54F-F0DC-4512-AD08-5BD649E0363A}"/>
              </a:ext>
            </a:extLst>
          </p:cNvPr>
          <p:cNvSpPr/>
          <p:nvPr/>
        </p:nvSpPr>
        <p:spPr>
          <a:xfrm>
            <a:off x="0" y="-4763"/>
            <a:ext cx="309403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0404137C-B187-4AF4-B2D0-783CB97F4E3C}"/>
              </a:ext>
            </a:extLst>
          </p:cNvPr>
          <p:cNvSpPr txBox="1">
            <a:spLocks noChangeArrowheads="1"/>
          </p:cNvSpPr>
          <p:nvPr/>
        </p:nvSpPr>
        <p:spPr bwMode="auto">
          <a:xfrm>
            <a:off x="93663" y="68263"/>
            <a:ext cx="25717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Reclamantes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41988" name="Imagen 72">
            <a:extLst>
              <a:ext uri="{FF2B5EF4-FFF2-40B4-BE49-F238E27FC236}">
                <a16:creationId xmlns:a16="http://schemas.microsoft.com/office/drawing/2014/main" id="{ED19A2A1-5B31-48BE-B82A-B292505F45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CuadroTexto 4">
            <a:extLst>
              <a:ext uri="{FF2B5EF4-FFF2-40B4-BE49-F238E27FC236}">
                <a16:creationId xmlns:a16="http://schemas.microsoft.com/office/drawing/2014/main" id="{DF8114F3-F890-4A00-A5C3-70446C52233A}"/>
              </a:ext>
            </a:extLst>
          </p:cNvPr>
          <p:cNvSpPr txBox="1">
            <a:spLocks noChangeArrowheads="1"/>
          </p:cNvSpPr>
          <p:nvPr/>
        </p:nvSpPr>
        <p:spPr bwMode="auto">
          <a:xfrm>
            <a:off x="5330825" y="989013"/>
            <a:ext cx="167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CONCLUSIONES</a:t>
            </a:r>
          </a:p>
        </p:txBody>
      </p:sp>
      <p:sp>
        <p:nvSpPr>
          <p:cNvPr id="6" name="CuadroTexto 5">
            <a:extLst>
              <a:ext uri="{FF2B5EF4-FFF2-40B4-BE49-F238E27FC236}">
                <a16:creationId xmlns:a16="http://schemas.microsoft.com/office/drawing/2014/main" id="{FD6A04B7-65CA-424C-B03E-50F76932E999}"/>
              </a:ext>
            </a:extLst>
          </p:cNvPr>
          <p:cNvSpPr txBox="1"/>
          <p:nvPr/>
        </p:nvSpPr>
        <p:spPr>
          <a:xfrm>
            <a:off x="664212" y="1616598"/>
            <a:ext cx="10900726" cy="3970318"/>
          </a:xfrm>
          <a:prstGeom prst="rect">
            <a:avLst/>
          </a:prstGeom>
          <a:noFill/>
        </p:spPr>
        <p:txBody>
          <a:bodyPr wrap="square" rtlCol="0">
            <a:spAutoFit/>
          </a:bodyPr>
          <a:lstStyle/>
          <a:p>
            <a:pPr defTabSz="457200" eaLnBrk="1" fontAlgn="auto" hangingPunct="1">
              <a:spcBef>
                <a:spcPts val="0"/>
              </a:spcBef>
              <a:spcAft>
                <a:spcPts val="0"/>
              </a:spcAft>
            </a:pPr>
            <a:r>
              <a:rPr lang="es-CL" sz="1200" b="1" dirty="0">
                <a:solidFill>
                  <a:prstClr val="black"/>
                </a:solidFill>
                <a:latin typeface="Calibri"/>
              </a:rPr>
              <a:t>Satisfacción General: </a:t>
            </a:r>
            <a:r>
              <a:rPr lang="es-CL" sz="1200" dirty="0">
                <a:solidFill>
                  <a:prstClr val="black"/>
                </a:solidFill>
                <a:latin typeface="Calibri"/>
              </a:rPr>
              <a:t>La satisfacción con el servicio de reclamos y amparos es relativamente baja (4,7), pero sube 5 puntos en relación al año 2020.</a:t>
            </a:r>
          </a:p>
          <a:p>
            <a:pPr algn="just" defTabSz="457200" eaLnBrk="1" fontAlgn="auto" hangingPunct="1">
              <a:spcBef>
                <a:spcPts val="0"/>
              </a:spcBef>
              <a:spcAft>
                <a:spcPts val="0"/>
              </a:spcAft>
            </a:pPr>
            <a:endParaRPr lang="es-CL" sz="1200" dirty="0">
              <a:solidFill>
                <a:prstClr val="black"/>
              </a:solidFill>
              <a:latin typeface="Calibri"/>
            </a:endParaRPr>
          </a:p>
          <a:p>
            <a:pPr algn="just" defTabSz="457200" eaLnBrk="1" fontAlgn="auto" hangingPunct="1">
              <a:spcBef>
                <a:spcPts val="0"/>
              </a:spcBef>
              <a:spcAft>
                <a:spcPts val="0"/>
              </a:spcAft>
            </a:pPr>
            <a:r>
              <a:rPr lang="es-CL" sz="1200" b="1" dirty="0">
                <a:solidFill>
                  <a:prstClr val="black"/>
                </a:solidFill>
                <a:latin typeface="Calibri"/>
              </a:rPr>
              <a:t>Tipo de decisión: </a:t>
            </a:r>
            <a:r>
              <a:rPr lang="es-CL" sz="1200" dirty="0">
                <a:solidFill>
                  <a:prstClr val="black"/>
                </a:solidFill>
                <a:latin typeface="Calibri"/>
              </a:rPr>
              <a:t>Al igual que en años anteriores, el tipo de decisión influye fuertemente en la satisfacción: los más insatisfechos son rechazados e inadmisibles. El 2021 hay una menor proporción de éstos casos, lo que mejora la evaluación de los reclamantes en general.</a:t>
            </a:r>
            <a:endParaRPr lang="es-CL" sz="1200" i="1" dirty="0">
              <a:solidFill>
                <a:prstClr val="black"/>
              </a:solidFill>
              <a:latin typeface="Calibri"/>
            </a:endParaRPr>
          </a:p>
          <a:p>
            <a:pPr algn="just" defTabSz="457200" eaLnBrk="1" fontAlgn="auto" hangingPunct="1">
              <a:spcBef>
                <a:spcPts val="0"/>
              </a:spcBef>
              <a:spcAft>
                <a:spcPts val="0"/>
              </a:spcAft>
            </a:pPr>
            <a:endParaRPr lang="es-CL" sz="1200" dirty="0">
              <a:solidFill>
                <a:prstClr val="black"/>
              </a:solidFill>
              <a:latin typeface="Calibri"/>
            </a:endParaRPr>
          </a:p>
          <a:p>
            <a:pPr algn="just" defTabSz="457200" eaLnBrk="1" fontAlgn="auto" hangingPunct="1">
              <a:spcBef>
                <a:spcPts val="0"/>
              </a:spcBef>
              <a:spcAft>
                <a:spcPts val="0"/>
              </a:spcAft>
            </a:pPr>
            <a:r>
              <a:rPr lang="es-CL" sz="1200" b="1" dirty="0">
                <a:solidFill>
                  <a:prstClr val="black"/>
                </a:solidFill>
                <a:latin typeface="Calibri"/>
              </a:rPr>
              <a:t>Reclamo en línea: </a:t>
            </a:r>
            <a:r>
              <a:rPr lang="es-CL" sz="1200" dirty="0">
                <a:solidFill>
                  <a:prstClr val="black"/>
                </a:solidFill>
                <a:latin typeface="Calibri"/>
              </a:rPr>
              <a:t>7 de cada 10 usuarios/as ingresan su reclamo a través del sistema de reclamo en línea (72%), aumentando la satisfacción con este canal. Sin embargo, quienes lo ingresan de manera presencial en el CPLT están más satisfechos (4,9 v/s 4,7), aunque la brecha se acortó este año (2020 tenían una brecha de 9 puntos y ahora es de 2). </a:t>
            </a:r>
          </a:p>
          <a:p>
            <a:pPr algn="just" defTabSz="457200" eaLnBrk="1" fontAlgn="auto" hangingPunct="1">
              <a:spcBef>
                <a:spcPts val="0"/>
              </a:spcBef>
              <a:spcAft>
                <a:spcPts val="0"/>
              </a:spcAft>
            </a:pPr>
            <a:endParaRPr lang="es-CL" sz="1200" dirty="0">
              <a:solidFill>
                <a:prstClr val="black"/>
              </a:solidFill>
              <a:latin typeface="Calibri"/>
            </a:endParaRPr>
          </a:p>
          <a:p>
            <a:pPr algn="just" defTabSz="457200" eaLnBrk="1" fontAlgn="auto" hangingPunct="1">
              <a:spcBef>
                <a:spcPts val="0"/>
              </a:spcBef>
              <a:spcAft>
                <a:spcPts val="0"/>
              </a:spcAft>
            </a:pPr>
            <a:r>
              <a:rPr lang="es-CL" sz="1200" b="1" dirty="0">
                <a:solidFill>
                  <a:prstClr val="black"/>
                </a:solidFill>
                <a:latin typeface="Calibri"/>
              </a:rPr>
              <a:t>Lenguaje ciudadano: </a:t>
            </a:r>
            <a:r>
              <a:rPr lang="es-CL" sz="1200" dirty="0">
                <a:solidFill>
                  <a:prstClr val="black"/>
                </a:solidFill>
                <a:latin typeface="Calibri"/>
              </a:rPr>
              <a:t>Los reclamantes consideran que el lenguaje usado tanto en la comunicación con ellos durante el proceso, en el formulario web, como en el documento de la decisión, es poco claro o muy técnico, sin embargo, el 2021 mejora la evaluación que hacen sobre este aspecto.</a:t>
            </a:r>
          </a:p>
          <a:p>
            <a:pPr algn="just" defTabSz="457200" eaLnBrk="1" fontAlgn="auto" hangingPunct="1">
              <a:spcBef>
                <a:spcPts val="0"/>
              </a:spcBef>
              <a:spcAft>
                <a:spcPts val="0"/>
              </a:spcAft>
            </a:pPr>
            <a:endParaRPr lang="es-CL" sz="1200" dirty="0">
              <a:solidFill>
                <a:prstClr val="black"/>
              </a:solidFill>
              <a:latin typeface="Calibri"/>
            </a:endParaRPr>
          </a:p>
          <a:p>
            <a:pPr algn="just" defTabSz="457200" eaLnBrk="1" fontAlgn="auto" hangingPunct="1">
              <a:spcBef>
                <a:spcPts val="0"/>
              </a:spcBef>
              <a:spcAft>
                <a:spcPts val="0"/>
              </a:spcAft>
            </a:pPr>
            <a:r>
              <a:rPr lang="es-CL" sz="1200" b="1" dirty="0">
                <a:solidFill>
                  <a:prstClr val="black"/>
                </a:solidFill>
                <a:latin typeface="Calibri"/>
              </a:rPr>
              <a:t>Tiempo de entrega: </a:t>
            </a:r>
            <a:r>
              <a:rPr lang="es-CL" sz="1200" dirty="0">
                <a:solidFill>
                  <a:prstClr val="black"/>
                </a:solidFill>
                <a:latin typeface="Calibri"/>
              </a:rPr>
              <a:t>Junto con el lenguaje, el tiempo de entrega son históricamente los temas críticos de este servicio. La principal sugerencia es acotar los tiempos de respuestas (14%). Este aspecto también mejora su evaluación en relación al año anterior (2021: 4,6 v/s 2020: 4,1).</a:t>
            </a:r>
          </a:p>
          <a:p>
            <a:pPr algn="just" defTabSz="457200" eaLnBrk="1" fontAlgn="auto" hangingPunct="1">
              <a:spcBef>
                <a:spcPts val="0"/>
              </a:spcBef>
              <a:spcAft>
                <a:spcPts val="0"/>
              </a:spcAft>
            </a:pPr>
            <a:endParaRPr lang="es-CL" sz="1200" dirty="0">
              <a:solidFill>
                <a:prstClr val="black"/>
              </a:solidFill>
              <a:latin typeface="Calibri"/>
            </a:endParaRPr>
          </a:p>
          <a:p>
            <a:pPr algn="just" defTabSz="457200" eaLnBrk="1" fontAlgn="auto" hangingPunct="1">
              <a:spcBef>
                <a:spcPts val="0"/>
              </a:spcBef>
              <a:spcAft>
                <a:spcPts val="0"/>
              </a:spcAft>
            </a:pPr>
            <a:r>
              <a:rPr lang="es-CL" sz="1200" b="1" dirty="0">
                <a:solidFill>
                  <a:prstClr val="black"/>
                </a:solidFill>
                <a:latin typeface="Calibri"/>
              </a:rPr>
              <a:t>Quejas: </a:t>
            </a:r>
            <a:r>
              <a:rPr lang="es-CL" sz="1200" dirty="0">
                <a:solidFill>
                  <a:prstClr val="black"/>
                </a:solidFill>
                <a:latin typeface="Calibri"/>
              </a:rPr>
              <a:t>Disminuye el porcentaje de quienes han presentado quejas (9%). Este año indican que lo han hecho principalmente por falta de entrega de información durante el proceso (37%), desplazando al segundo lugar la razón de la falta de sanción a la institución reclamada (23%). </a:t>
            </a:r>
          </a:p>
          <a:p>
            <a:pPr algn="just" defTabSz="457200" eaLnBrk="1" fontAlgn="auto" hangingPunct="1">
              <a:spcBef>
                <a:spcPts val="0"/>
              </a:spcBef>
              <a:spcAft>
                <a:spcPts val="0"/>
              </a:spcAft>
            </a:pPr>
            <a:endParaRPr lang="es-CL" sz="1200" dirty="0">
              <a:solidFill>
                <a:prstClr val="black"/>
              </a:solidFill>
              <a:latin typeface="Calibri"/>
            </a:endParaRPr>
          </a:p>
          <a:p>
            <a:pPr algn="just" defTabSz="457200" eaLnBrk="1" fontAlgn="auto" hangingPunct="1">
              <a:spcBef>
                <a:spcPts val="0"/>
              </a:spcBef>
              <a:spcAft>
                <a:spcPts val="0"/>
              </a:spcAft>
            </a:pPr>
            <a:r>
              <a:rPr lang="es-CL" sz="1200" b="1" dirty="0">
                <a:solidFill>
                  <a:prstClr val="black"/>
                </a:solidFill>
                <a:latin typeface="Calibri"/>
              </a:rPr>
              <a:t>Expectativa/ Lealtad: </a:t>
            </a:r>
            <a:r>
              <a:rPr lang="es-CL" sz="1200" dirty="0">
                <a:solidFill>
                  <a:prstClr val="black"/>
                </a:solidFill>
                <a:latin typeface="Calibri"/>
              </a:rPr>
              <a:t>Mejora la percepción del servicio, aumentando el porcentaje de quienes ven cumplidas e incluso superadas sus expectativas (66% v/s 55%). También aumentan los porcentajes de lealtad: 7 de cada 10 personas indican que volverían a usar el servicio y lo recomendarían a otras personas (6 de cada 10 el 2020).</a:t>
            </a:r>
          </a:p>
          <a:p>
            <a:pPr algn="just" defTabSz="457200" eaLnBrk="1" fontAlgn="auto" hangingPunct="1">
              <a:spcBef>
                <a:spcPts val="0"/>
              </a:spcBef>
              <a:spcAft>
                <a:spcPts val="0"/>
              </a:spcAft>
            </a:pPr>
            <a:endParaRPr lang="es-CL" sz="1200" dirty="0">
              <a:solidFill>
                <a:prstClr val="black"/>
              </a:solidFill>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ángulo 3">
            <a:extLst>
              <a:ext uri="{FF2B5EF4-FFF2-40B4-BE49-F238E27FC236}">
                <a16:creationId xmlns:a16="http://schemas.microsoft.com/office/drawing/2014/main" id="{1D13661B-862C-43A4-B02C-37D5133FF1D1}"/>
              </a:ext>
            </a:extLst>
          </p:cNvPr>
          <p:cNvSpPr>
            <a:spLocks noChangeArrowheads="1"/>
          </p:cNvSpPr>
          <p:nvPr/>
        </p:nvSpPr>
        <p:spPr bwMode="auto">
          <a:xfrm>
            <a:off x="1090613" y="3449638"/>
            <a:ext cx="10010775" cy="1149350"/>
          </a:xfrm>
          <a:prstGeom prst="rect">
            <a:avLst/>
          </a:prstGeom>
          <a:noFill/>
          <a:ln>
            <a:noFill/>
          </a:ln>
        </p:spPr>
        <p:txBody>
          <a:bodyPr lIns="121899" tIns="60949" rIns="121899" bIns="60949">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algn="ctr" defTabSz="552437" eaLnBrk="1" hangingPunct="1">
              <a:defRPr/>
            </a:pPr>
            <a:r>
              <a:rPr lang="es-ES" altLang="es-CL" sz="3733" dirty="0">
                <a:solidFill>
                  <a:srgbClr val="66CDFF"/>
                </a:solidFill>
              </a:rPr>
              <a:t>2. Seguimiento de Decisiones</a:t>
            </a:r>
          </a:p>
          <a:p>
            <a:pPr algn="ctr" defTabSz="552437" eaLnBrk="1" hangingPunct="1">
              <a:defRPr/>
            </a:pPr>
            <a:endParaRPr lang="es-ES" altLang="es-CL" sz="2933" dirty="0">
              <a:solidFill>
                <a:srgbClr val="66CD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402FF0E1-02D8-4BC5-A927-9D9B0E3C237E}"/>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BEE69EC7-B84B-4474-A97D-66876508789A}"/>
              </a:ext>
            </a:extLst>
          </p:cNvPr>
          <p:cNvSpPr txBox="1">
            <a:spLocks noChangeArrowheads="1"/>
          </p:cNvSpPr>
          <p:nvPr/>
        </p:nvSpPr>
        <p:spPr bwMode="auto">
          <a:xfrm>
            <a:off x="0" y="127000"/>
            <a:ext cx="5122863"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Seguimiento de Decisiones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44036" name="Imagen 72">
            <a:extLst>
              <a:ext uri="{FF2B5EF4-FFF2-40B4-BE49-F238E27FC236}">
                <a16:creationId xmlns:a16="http://schemas.microsoft.com/office/drawing/2014/main" id="{857ACF36-C6DF-4F06-8C28-47F8AED450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CuadroTexto 6">
            <a:extLst>
              <a:ext uri="{FF2B5EF4-FFF2-40B4-BE49-F238E27FC236}">
                <a16:creationId xmlns:a16="http://schemas.microsoft.com/office/drawing/2014/main" id="{624F3BA2-F0B5-4585-8261-2ACC94BCA9C1}"/>
              </a:ext>
            </a:extLst>
          </p:cNvPr>
          <p:cNvSpPr txBox="1">
            <a:spLocks noChangeArrowheads="1"/>
          </p:cNvSpPr>
          <p:nvPr/>
        </p:nvSpPr>
        <p:spPr bwMode="auto">
          <a:xfrm>
            <a:off x="495300" y="1046163"/>
            <a:ext cx="248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SATISFACCIÓN GENERAL</a:t>
            </a:r>
          </a:p>
        </p:txBody>
      </p:sp>
      <p:sp>
        <p:nvSpPr>
          <p:cNvPr id="44038" name="CuadroTexto 9">
            <a:extLst>
              <a:ext uri="{FF2B5EF4-FFF2-40B4-BE49-F238E27FC236}">
                <a16:creationId xmlns:a16="http://schemas.microsoft.com/office/drawing/2014/main" id="{C3B9D32E-6729-4AB4-9D23-308E5DE1CF2C}"/>
              </a:ext>
            </a:extLst>
          </p:cNvPr>
          <p:cNvSpPr txBox="1">
            <a:spLocks noChangeArrowheads="1"/>
          </p:cNvSpPr>
          <p:nvPr/>
        </p:nvSpPr>
        <p:spPr bwMode="auto">
          <a:xfrm>
            <a:off x="495300" y="5137150"/>
            <a:ext cx="295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CANTIDAD RESPUESTAS 2021</a:t>
            </a:r>
          </a:p>
        </p:txBody>
      </p:sp>
      <p:sp>
        <p:nvSpPr>
          <p:cNvPr id="13" name="CuadroTexto 12">
            <a:extLst>
              <a:ext uri="{FF2B5EF4-FFF2-40B4-BE49-F238E27FC236}">
                <a16:creationId xmlns:a16="http://schemas.microsoft.com/office/drawing/2014/main" id="{C8F0233D-B094-42B5-8368-1A0456AD07C5}"/>
              </a:ext>
            </a:extLst>
          </p:cNvPr>
          <p:cNvSpPr txBox="1"/>
          <p:nvPr/>
        </p:nvSpPr>
        <p:spPr>
          <a:xfrm>
            <a:off x="495300" y="6384925"/>
            <a:ext cx="4310063" cy="254000"/>
          </a:xfrm>
          <a:prstGeom prst="rect">
            <a:avLst/>
          </a:prstGeom>
          <a:noFill/>
        </p:spPr>
        <p:txBody>
          <a:bodyPr wrap="none">
            <a:spAutoFit/>
          </a:bodyPr>
          <a:lstStyle/>
          <a:p>
            <a:pPr defTabSz="457200">
              <a:defRPr/>
            </a:pPr>
            <a:r>
              <a:rPr lang="es-CL" sz="1050" dirty="0">
                <a:solidFill>
                  <a:prstClr val="black"/>
                </a:solidFill>
                <a:latin typeface="Calibri"/>
              </a:rPr>
              <a:t>En los meses 2021 no presentados, no hubo despacho de Oficios de Cierre.</a:t>
            </a:r>
          </a:p>
        </p:txBody>
      </p:sp>
      <p:graphicFrame>
        <p:nvGraphicFramePr>
          <p:cNvPr id="44040" name="Gráfico 25">
            <a:extLst>
              <a:ext uri="{FF2B5EF4-FFF2-40B4-BE49-F238E27FC236}">
                <a16:creationId xmlns:a16="http://schemas.microsoft.com/office/drawing/2014/main" id="{0F621BBB-1B7C-4837-BD24-265542EAD4B9}"/>
              </a:ext>
            </a:extLst>
          </p:cNvPr>
          <p:cNvGraphicFramePr>
            <a:graphicFrameLocks/>
          </p:cNvGraphicFramePr>
          <p:nvPr/>
        </p:nvGraphicFramePr>
        <p:xfrm>
          <a:off x="292100" y="1581150"/>
          <a:ext cx="7048500" cy="3346450"/>
        </p:xfrm>
        <a:graphic>
          <a:graphicData uri="http://schemas.openxmlformats.org/presentationml/2006/ole">
            <mc:AlternateContent xmlns:mc="http://schemas.openxmlformats.org/markup-compatibility/2006">
              <mc:Choice xmlns:v="urn:schemas-microsoft-com:vml" Requires="v">
                <p:oleObj spid="_x0000_s1027" name="Chart" r:id="rId4" imgW="7059780" imgH="3353091" progId="Excel.Chart.8">
                  <p:embed/>
                </p:oleObj>
              </mc:Choice>
              <mc:Fallback>
                <p:oleObj name="Chart" r:id="rId4" imgW="7059780" imgH="3353091" progId="Excel.Chart.8">
                  <p:embed/>
                  <p:pic>
                    <p:nvPicPr>
                      <p:cNvPr id="44040" name="Gráfico 25">
                        <a:extLst>
                          <a:ext uri="{FF2B5EF4-FFF2-40B4-BE49-F238E27FC236}">
                            <a16:creationId xmlns:a16="http://schemas.microsoft.com/office/drawing/2014/main" id="{0F621BBB-1B7C-4837-BD24-265542EAD4B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00" y="1581150"/>
                        <a:ext cx="70485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Gráfico 13">
            <a:extLst>
              <a:ext uri="{FF2B5EF4-FFF2-40B4-BE49-F238E27FC236}">
                <a16:creationId xmlns:a16="http://schemas.microsoft.com/office/drawing/2014/main" id="{5B345B98-9DB2-4F8D-894A-5F517966F332}"/>
              </a:ext>
            </a:extLst>
          </p:cNvPr>
          <p:cNvGraphicFramePr>
            <a:graphicFrameLocks/>
          </p:cNvGraphicFramePr>
          <p:nvPr/>
        </p:nvGraphicFramePr>
        <p:xfrm>
          <a:off x="7402513" y="1632385"/>
          <a:ext cx="4162425" cy="32450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Tabla 2">
            <a:extLst>
              <a:ext uri="{FF2B5EF4-FFF2-40B4-BE49-F238E27FC236}">
                <a16:creationId xmlns:a16="http://schemas.microsoft.com/office/drawing/2014/main" id="{1736015D-4294-4864-B443-B1D0E44697E2}"/>
              </a:ext>
            </a:extLst>
          </p:cNvPr>
          <p:cNvGraphicFramePr>
            <a:graphicFrameLocks noGrp="1"/>
          </p:cNvGraphicFramePr>
          <p:nvPr/>
        </p:nvGraphicFramePr>
        <p:xfrm>
          <a:off x="495300" y="5561013"/>
          <a:ext cx="4627562" cy="741362"/>
        </p:xfrm>
        <a:graphic>
          <a:graphicData uri="http://schemas.openxmlformats.org/drawingml/2006/table">
            <a:tbl>
              <a:tblPr firstRow="1" bandRow="1">
                <a:tableStyleId>{5C22544A-7EE6-4342-B048-85BDC9FD1C3A}</a:tableStyleId>
              </a:tblPr>
              <a:tblGrid>
                <a:gridCol w="649664">
                  <a:extLst>
                    <a:ext uri="{9D8B030D-6E8A-4147-A177-3AD203B41FA5}">
                      <a16:colId xmlns:a16="http://schemas.microsoft.com/office/drawing/2014/main" val="20000"/>
                    </a:ext>
                  </a:extLst>
                </a:gridCol>
                <a:gridCol w="649664">
                  <a:extLst>
                    <a:ext uri="{9D8B030D-6E8A-4147-A177-3AD203B41FA5}">
                      <a16:colId xmlns:a16="http://schemas.microsoft.com/office/drawing/2014/main" val="20001"/>
                    </a:ext>
                  </a:extLst>
                </a:gridCol>
                <a:gridCol w="649664">
                  <a:extLst>
                    <a:ext uri="{9D8B030D-6E8A-4147-A177-3AD203B41FA5}">
                      <a16:colId xmlns:a16="http://schemas.microsoft.com/office/drawing/2014/main" val="20002"/>
                    </a:ext>
                  </a:extLst>
                </a:gridCol>
                <a:gridCol w="649664">
                  <a:extLst>
                    <a:ext uri="{9D8B030D-6E8A-4147-A177-3AD203B41FA5}">
                      <a16:colId xmlns:a16="http://schemas.microsoft.com/office/drawing/2014/main" val="20003"/>
                    </a:ext>
                  </a:extLst>
                </a:gridCol>
                <a:gridCol w="649664">
                  <a:extLst>
                    <a:ext uri="{9D8B030D-6E8A-4147-A177-3AD203B41FA5}">
                      <a16:colId xmlns:a16="http://schemas.microsoft.com/office/drawing/2014/main" val="20004"/>
                    </a:ext>
                  </a:extLst>
                </a:gridCol>
                <a:gridCol w="598563">
                  <a:extLst>
                    <a:ext uri="{9D8B030D-6E8A-4147-A177-3AD203B41FA5}">
                      <a16:colId xmlns:a16="http://schemas.microsoft.com/office/drawing/2014/main" val="20005"/>
                    </a:ext>
                  </a:extLst>
                </a:gridCol>
                <a:gridCol w="780679">
                  <a:extLst>
                    <a:ext uri="{9D8B030D-6E8A-4147-A177-3AD203B41FA5}">
                      <a16:colId xmlns:a16="http://schemas.microsoft.com/office/drawing/2014/main" val="20006"/>
                    </a:ext>
                  </a:extLst>
                </a:gridCol>
              </a:tblGrid>
              <a:tr h="370681">
                <a:tc>
                  <a:txBody>
                    <a:bodyPr/>
                    <a:lstStyle/>
                    <a:p>
                      <a:pPr algn="ctr"/>
                      <a:r>
                        <a:rPr lang="es-CL" sz="1600" dirty="0"/>
                        <a:t>Ene</a:t>
                      </a:r>
                    </a:p>
                  </a:txBody>
                  <a:tcPr marL="91462" marR="91462" marT="45700" marB="45700"/>
                </a:tc>
                <a:tc>
                  <a:txBody>
                    <a:bodyPr/>
                    <a:lstStyle/>
                    <a:p>
                      <a:pPr algn="ctr"/>
                      <a:r>
                        <a:rPr lang="es-CL" sz="1600" dirty="0"/>
                        <a:t>Feb</a:t>
                      </a:r>
                    </a:p>
                  </a:txBody>
                  <a:tcPr marL="91462" marR="91462" marT="45700" marB="45700"/>
                </a:tc>
                <a:tc>
                  <a:txBody>
                    <a:bodyPr/>
                    <a:lstStyle/>
                    <a:p>
                      <a:pPr algn="ctr"/>
                      <a:r>
                        <a:rPr lang="es-CL" sz="1600" dirty="0"/>
                        <a:t>Abr</a:t>
                      </a:r>
                    </a:p>
                  </a:txBody>
                  <a:tcPr marL="91462" marR="91462" marT="45700" marB="45700"/>
                </a:tc>
                <a:tc>
                  <a:txBody>
                    <a:bodyPr/>
                    <a:lstStyle/>
                    <a:p>
                      <a:pPr algn="ctr"/>
                      <a:r>
                        <a:rPr lang="es-CL" sz="1600" dirty="0"/>
                        <a:t>Jun</a:t>
                      </a:r>
                    </a:p>
                  </a:txBody>
                  <a:tcPr marL="91462" marR="91462" marT="45700" marB="45700"/>
                </a:tc>
                <a:tc>
                  <a:txBody>
                    <a:bodyPr/>
                    <a:lstStyle/>
                    <a:p>
                      <a:pPr algn="ctr"/>
                      <a:r>
                        <a:rPr lang="es-CL" sz="1600" dirty="0"/>
                        <a:t>Oct</a:t>
                      </a:r>
                    </a:p>
                  </a:txBody>
                  <a:tcPr marL="91462" marR="91462" marT="45700" marB="45700"/>
                </a:tc>
                <a:tc>
                  <a:txBody>
                    <a:bodyPr/>
                    <a:lstStyle/>
                    <a:p>
                      <a:pPr algn="ctr"/>
                      <a:r>
                        <a:rPr lang="es-CL" sz="1600" dirty="0"/>
                        <a:t>Nov</a:t>
                      </a:r>
                    </a:p>
                  </a:txBody>
                  <a:tcPr marL="91462" marR="91462" marT="45700" marB="45700"/>
                </a:tc>
                <a:tc>
                  <a:txBody>
                    <a:bodyPr/>
                    <a:lstStyle/>
                    <a:p>
                      <a:pPr algn="ctr"/>
                      <a:r>
                        <a:rPr lang="es-CL" sz="1600" dirty="0"/>
                        <a:t>TOTAL</a:t>
                      </a:r>
                    </a:p>
                  </a:txBody>
                  <a:tcPr marL="91462" marR="91462" marT="45700" marB="45700"/>
                </a:tc>
                <a:extLst>
                  <a:ext uri="{0D108BD9-81ED-4DB2-BD59-A6C34878D82A}">
                    <a16:rowId xmlns:a16="http://schemas.microsoft.com/office/drawing/2014/main" val="10000"/>
                  </a:ext>
                </a:extLst>
              </a:tr>
              <a:tr h="370681">
                <a:tc>
                  <a:txBody>
                    <a:bodyPr/>
                    <a:lstStyle/>
                    <a:p>
                      <a:pPr algn="ctr" fontAlgn="t"/>
                      <a:r>
                        <a:rPr lang="es-CL" sz="1400" b="0" i="0" u="none" strike="noStrike" dirty="0">
                          <a:solidFill>
                            <a:srgbClr val="000000"/>
                          </a:solidFill>
                          <a:effectLst/>
                          <a:latin typeface="Calibri" panose="020F0502020204030204" pitchFamily="34" charset="0"/>
                          <a:ea typeface="+mn-ea"/>
                          <a:cs typeface="+mn-cs"/>
                        </a:rPr>
                        <a:t>2</a:t>
                      </a:r>
                    </a:p>
                  </a:txBody>
                  <a:tcPr marL="9527" marR="9527" marT="9521" marB="0" anchor="ctr"/>
                </a:tc>
                <a:tc>
                  <a:txBody>
                    <a:bodyPr/>
                    <a:lstStyle/>
                    <a:p>
                      <a:pPr algn="ctr" fontAlgn="t"/>
                      <a:r>
                        <a:rPr lang="es-CL" sz="1400" b="0" i="0" u="none" strike="noStrike" dirty="0">
                          <a:solidFill>
                            <a:srgbClr val="000000"/>
                          </a:solidFill>
                          <a:effectLst/>
                          <a:latin typeface="Calibri" panose="020F0502020204030204" pitchFamily="34" charset="0"/>
                          <a:ea typeface="+mn-ea"/>
                          <a:cs typeface="+mn-cs"/>
                        </a:rPr>
                        <a:t>21</a:t>
                      </a:r>
                    </a:p>
                  </a:txBody>
                  <a:tcPr marL="9527" marR="9527" marT="9521" marB="0" anchor="ctr"/>
                </a:tc>
                <a:tc>
                  <a:txBody>
                    <a:bodyPr/>
                    <a:lstStyle/>
                    <a:p>
                      <a:pPr algn="ctr" fontAlgn="t"/>
                      <a:r>
                        <a:rPr lang="es-CL" sz="1400" b="0" i="0" u="none" strike="noStrike" dirty="0">
                          <a:solidFill>
                            <a:srgbClr val="000000"/>
                          </a:solidFill>
                          <a:effectLst/>
                          <a:latin typeface="Calibri" panose="020F0502020204030204" pitchFamily="34" charset="0"/>
                          <a:ea typeface="+mn-ea"/>
                          <a:cs typeface="+mn-cs"/>
                        </a:rPr>
                        <a:t>10</a:t>
                      </a:r>
                    </a:p>
                  </a:txBody>
                  <a:tcPr marL="9527" marR="9527" marT="9521" marB="0" anchor="ctr"/>
                </a:tc>
                <a:tc>
                  <a:txBody>
                    <a:bodyPr/>
                    <a:lstStyle/>
                    <a:p>
                      <a:pPr algn="ctr" fontAlgn="t"/>
                      <a:r>
                        <a:rPr lang="es-CL" sz="1400" b="0" i="0" u="none" strike="noStrike" dirty="0">
                          <a:solidFill>
                            <a:srgbClr val="000000"/>
                          </a:solidFill>
                          <a:effectLst/>
                          <a:latin typeface="Calibri" panose="020F0502020204030204" pitchFamily="34" charset="0"/>
                          <a:ea typeface="+mn-ea"/>
                          <a:cs typeface="+mn-cs"/>
                        </a:rPr>
                        <a:t>2</a:t>
                      </a:r>
                    </a:p>
                  </a:txBody>
                  <a:tcPr marL="9527" marR="9527" marT="9521" marB="0" anchor="ctr"/>
                </a:tc>
                <a:tc>
                  <a:txBody>
                    <a:bodyPr/>
                    <a:lstStyle/>
                    <a:p>
                      <a:pPr algn="ctr" fontAlgn="t"/>
                      <a:r>
                        <a:rPr lang="es-CL" sz="1400" b="0" i="0" u="none" strike="noStrike" dirty="0">
                          <a:solidFill>
                            <a:srgbClr val="000000"/>
                          </a:solidFill>
                          <a:effectLst/>
                          <a:latin typeface="Calibri" panose="020F0502020204030204" pitchFamily="34" charset="0"/>
                          <a:ea typeface="+mn-ea"/>
                          <a:cs typeface="+mn-cs"/>
                        </a:rPr>
                        <a:t>4</a:t>
                      </a:r>
                    </a:p>
                  </a:txBody>
                  <a:tcPr marL="9527" marR="9527" marT="9521" marB="0" anchor="ctr"/>
                </a:tc>
                <a:tc>
                  <a:txBody>
                    <a:bodyPr/>
                    <a:lstStyle/>
                    <a:p>
                      <a:pPr algn="ctr" fontAlgn="t"/>
                      <a:r>
                        <a:rPr lang="es-CL" sz="1400" b="0" i="0" u="none" strike="noStrike" dirty="0">
                          <a:solidFill>
                            <a:srgbClr val="000000"/>
                          </a:solidFill>
                          <a:effectLst/>
                          <a:latin typeface="Calibri" panose="020F0502020204030204" pitchFamily="34" charset="0"/>
                          <a:ea typeface="+mn-ea"/>
                          <a:cs typeface="+mn-cs"/>
                        </a:rPr>
                        <a:t>4</a:t>
                      </a:r>
                    </a:p>
                  </a:txBody>
                  <a:tcPr marL="9527" marR="9527" marT="9521" marB="0" anchor="ctr"/>
                </a:tc>
                <a:tc>
                  <a:txBody>
                    <a:bodyPr/>
                    <a:lstStyle/>
                    <a:p>
                      <a:pPr algn="ctr" rtl="0" fontAlgn="ctr"/>
                      <a:r>
                        <a:rPr lang="es-CL" sz="1400" b="0" i="0" u="none" strike="noStrike" dirty="0">
                          <a:solidFill>
                            <a:srgbClr val="000000"/>
                          </a:solidFill>
                          <a:effectLst/>
                          <a:latin typeface="Calibri" panose="020F0502020204030204" pitchFamily="34" charset="0"/>
                        </a:rPr>
                        <a:t>43</a:t>
                      </a:r>
                    </a:p>
                  </a:txBody>
                  <a:tcPr marL="9527" marR="9527" marT="9521" marB="0" anchor="ctr"/>
                </a:tc>
                <a:extLst>
                  <a:ext uri="{0D108BD9-81ED-4DB2-BD59-A6C34878D82A}">
                    <a16:rowId xmlns:a16="http://schemas.microsoft.com/office/drawing/2014/main" val="10001"/>
                  </a:ext>
                </a:extLst>
              </a:tr>
            </a:tbl>
          </a:graphicData>
        </a:graphic>
      </p:graphicFrame>
      <p:sp>
        <p:nvSpPr>
          <p:cNvPr id="12" name="Bocadillo: rectángulo con esquinas redondeadas 11">
            <a:extLst>
              <a:ext uri="{FF2B5EF4-FFF2-40B4-BE49-F238E27FC236}">
                <a16:creationId xmlns:a16="http://schemas.microsoft.com/office/drawing/2014/main" id="{F4AFFE78-DF7F-4AF2-B974-9A04F8106370}"/>
              </a:ext>
            </a:extLst>
          </p:cNvPr>
          <p:cNvSpPr/>
          <p:nvPr/>
        </p:nvSpPr>
        <p:spPr>
          <a:xfrm>
            <a:off x="6494956" y="5461000"/>
            <a:ext cx="4345904" cy="841375"/>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El 2021 mejora la satisfacción general con los servicios de Seguimiento de Decisiones en 5 puntos.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8D518549-4768-4C4E-B3F1-2D1BF1D5ABAD}"/>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D1D045F4-3940-49E5-9684-436F2D1D1A92}"/>
              </a:ext>
            </a:extLst>
          </p:cNvPr>
          <p:cNvSpPr txBox="1">
            <a:spLocks noChangeArrowheads="1"/>
          </p:cNvSpPr>
          <p:nvPr/>
        </p:nvSpPr>
        <p:spPr bwMode="auto">
          <a:xfrm>
            <a:off x="0" y="127000"/>
            <a:ext cx="5122863"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Seguimiento de Decisiones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45060" name="Imagen 72">
            <a:extLst>
              <a:ext uri="{FF2B5EF4-FFF2-40B4-BE49-F238E27FC236}">
                <a16:creationId xmlns:a16="http://schemas.microsoft.com/office/drawing/2014/main" id="{BCD95F3D-727A-448B-A470-13E129BA5B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ocadillo: rectángulo con esquinas redondeadas 7">
            <a:extLst>
              <a:ext uri="{FF2B5EF4-FFF2-40B4-BE49-F238E27FC236}">
                <a16:creationId xmlns:a16="http://schemas.microsoft.com/office/drawing/2014/main" id="{8E785D46-097C-4BD4-BC52-88A961C555BC}"/>
              </a:ext>
            </a:extLst>
          </p:cNvPr>
          <p:cNvSpPr/>
          <p:nvPr/>
        </p:nvSpPr>
        <p:spPr>
          <a:xfrm>
            <a:off x="2163763" y="5535613"/>
            <a:ext cx="6784975" cy="825500"/>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r>
              <a:rPr lang="es-CL" sz="1200" dirty="0">
                <a:solidFill>
                  <a:prstClr val="black"/>
                </a:solidFill>
              </a:rPr>
              <a:t>No todos recibieron o recuerdan haber recibido el correo de conformidad. En 2021, quienes lo recuerdan ponen una nota de 5,6 a la claridad de ese correo y un 5,1 al plazo que les dan para responder. En ambos aspectos, la evaluación mejora en relación al 2020.</a:t>
            </a:r>
          </a:p>
        </p:txBody>
      </p:sp>
      <p:graphicFrame>
        <p:nvGraphicFramePr>
          <p:cNvPr id="9" name="Gráfico 8">
            <a:extLst>
              <a:ext uri="{FF2B5EF4-FFF2-40B4-BE49-F238E27FC236}">
                <a16:creationId xmlns:a16="http://schemas.microsoft.com/office/drawing/2014/main" id="{9944D6B0-9BBF-47A1-AE0C-80CE46F3868F}"/>
              </a:ext>
            </a:extLst>
          </p:cNvPr>
          <p:cNvGraphicFramePr>
            <a:graphicFrameLocks/>
          </p:cNvGraphicFramePr>
          <p:nvPr/>
        </p:nvGraphicFramePr>
        <p:xfrm>
          <a:off x="6156352" y="1484243"/>
          <a:ext cx="5585074" cy="37768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C5AD9DAC-AD8D-4863-811F-1B597F542AF3}"/>
              </a:ext>
            </a:extLst>
          </p:cNvPr>
          <p:cNvGraphicFramePr>
            <a:graphicFrameLocks/>
          </p:cNvGraphicFramePr>
          <p:nvPr/>
        </p:nvGraphicFramePr>
        <p:xfrm>
          <a:off x="185530" y="1484243"/>
          <a:ext cx="5174261" cy="3776869"/>
        </p:xfrm>
        <a:graphic>
          <a:graphicData uri="http://schemas.openxmlformats.org/drawingml/2006/chart">
            <c:chart xmlns:c="http://schemas.openxmlformats.org/drawingml/2006/chart" xmlns:r="http://schemas.openxmlformats.org/officeDocument/2006/relationships" r:id="rId4"/>
          </a:graphicData>
        </a:graphic>
      </p:graphicFrame>
      <p:sp>
        <p:nvSpPr>
          <p:cNvPr id="13" name="Flecha: a la derecha 12">
            <a:extLst>
              <a:ext uri="{FF2B5EF4-FFF2-40B4-BE49-F238E27FC236}">
                <a16:creationId xmlns:a16="http://schemas.microsoft.com/office/drawing/2014/main" id="{9C60D7AA-9F00-486A-B4FF-38FD146371C5}"/>
              </a:ext>
            </a:extLst>
          </p:cNvPr>
          <p:cNvSpPr/>
          <p:nvPr/>
        </p:nvSpPr>
        <p:spPr>
          <a:xfrm>
            <a:off x="5446713" y="2725738"/>
            <a:ext cx="649287" cy="509587"/>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s-CL"/>
          </a:p>
        </p:txBody>
      </p:sp>
      <p:sp>
        <p:nvSpPr>
          <p:cNvPr id="45065" name="CuadroTexto 9">
            <a:extLst>
              <a:ext uri="{FF2B5EF4-FFF2-40B4-BE49-F238E27FC236}">
                <a16:creationId xmlns:a16="http://schemas.microsoft.com/office/drawing/2014/main" id="{C9752C1A-EFC6-4188-971B-4D2C7A569DA1}"/>
              </a:ext>
            </a:extLst>
          </p:cNvPr>
          <p:cNvSpPr txBox="1">
            <a:spLocks noChangeArrowheads="1"/>
          </p:cNvSpPr>
          <p:nvPr/>
        </p:nvSpPr>
        <p:spPr bwMode="auto">
          <a:xfrm>
            <a:off x="4344988" y="922338"/>
            <a:ext cx="285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CORREO DE CONFORMIDAD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D99F63A8-0C88-4265-A5C9-781ED97702CA}"/>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C212395F-461B-494C-84A4-789CB4ED3257}"/>
              </a:ext>
            </a:extLst>
          </p:cNvPr>
          <p:cNvSpPr txBox="1">
            <a:spLocks noChangeArrowheads="1"/>
          </p:cNvSpPr>
          <p:nvPr/>
        </p:nvSpPr>
        <p:spPr bwMode="auto">
          <a:xfrm>
            <a:off x="0" y="127000"/>
            <a:ext cx="5122863"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Seguimiento de Decisiones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46084" name="Imagen 72">
            <a:extLst>
              <a:ext uri="{FF2B5EF4-FFF2-40B4-BE49-F238E27FC236}">
                <a16:creationId xmlns:a16="http://schemas.microsoft.com/office/drawing/2014/main" id="{14CE3068-772A-4FA6-9902-3AA51ECD8B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CuadroTexto 25">
            <a:extLst>
              <a:ext uri="{FF2B5EF4-FFF2-40B4-BE49-F238E27FC236}">
                <a16:creationId xmlns:a16="http://schemas.microsoft.com/office/drawing/2014/main" id="{A9F7CD5A-E04C-4F6C-8A7E-58D678312F51}"/>
              </a:ext>
            </a:extLst>
          </p:cNvPr>
          <p:cNvSpPr txBox="1">
            <a:spLocks noChangeArrowheads="1"/>
          </p:cNvSpPr>
          <p:nvPr/>
        </p:nvSpPr>
        <p:spPr bwMode="auto">
          <a:xfrm>
            <a:off x="5230813" y="1028700"/>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CUMPLIMIENTO</a:t>
            </a:r>
          </a:p>
        </p:txBody>
      </p:sp>
      <p:graphicFrame>
        <p:nvGraphicFramePr>
          <p:cNvPr id="46086" name="Gráfico 6">
            <a:extLst>
              <a:ext uri="{FF2B5EF4-FFF2-40B4-BE49-F238E27FC236}">
                <a16:creationId xmlns:a16="http://schemas.microsoft.com/office/drawing/2014/main" id="{46A91DC0-903D-4E38-BFC5-211EFAB17E04}"/>
              </a:ext>
            </a:extLst>
          </p:cNvPr>
          <p:cNvGraphicFramePr>
            <a:graphicFrameLocks/>
          </p:cNvGraphicFramePr>
          <p:nvPr/>
        </p:nvGraphicFramePr>
        <p:xfrm>
          <a:off x="3100388" y="1555750"/>
          <a:ext cx="5991225" cy="3860800"/>
        </p:xfrm>
        <a:graphic>
          <a:graphicData uri="http://schemas.openxmlformats.org/presentationml/2006/ole">
            <mc:AlternateContent xmlns:mc="http://schemas.openxmlformats.org/markup-compatibility/2006">
              <mc:Choice xmlns:v="urn:schemas-microsoft-com:vml" Requires="v">
                <p:oleObj spid="_x0000_s2051" name="Chart" r:id="rId4" imgW="5998984" imgH="3865199" progId="Excel.Chart.8">
                  <p:embed/>
                </p:oleObj>
              </mc:Choice>
              <mc:Fallback>
                <p:oleObj name="Chart" r:id="rId4" imgW="5998984" imgH="3865199" progId="Excel.Chart.8">
                  <p:embed/>
                  <p:pic>
                    <p:nvPicPr>
                      <p:cNvPr id="46086" name="Gráfico 6">
                        <a:extLst>
                          <a:ext uri="{FF2B5EF4-FFF2-40B4-BE49-F238E27FC236}">
                            <a16:creationId xmlns:a16="http://schemas.microsoft.com/office/drawing/2014/main" id="{46A91DC0-903D-4E38-BFC5-211EFAB17E0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0388" y="1555750"/>
                        <a:ext cx="599122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Bocadillo: rectángulo con esquinas redondeadas 7">
            <a:extLst>
              <a:ext uri="{FF2B5EF4-FFF2-40B4-BE49-F238E27FC236}">
                <a16:creationId xmlns:a16="http://schemas.microsoft.com/office/drawing/2014/main" id="{8F94AAD6-9FDB-4DD5-976B-99C0C7A8D7DB}"/>
              </a:ext>
            </a:extLst>
          </p:cNvPr>
          <p:cNvSpPr/>
          <p:nvPr/>
        </p:nvSpPr>
        <p:spPr>
          <a:xfrm>
            <a:off x="2703513" y="5527675"/>
            <a:ext cx="6784975" cy="823913"/>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r>
              <a:rPr lang="es-CL" sz="1200" dirty="0">
                <a:solidFill>
                  <a:prstClr val="black"/>
                </a:solidFill>
              </a:rPr>
              <a:t>Al igual que el año anterior, la mayoría de los usuarios indica haber denunciado un incumplimiento en la entrega de la información solicitada (74%) en 2021.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A229F6EC-2F14-478F-A08A-474EEDD83C47}"/>
              </a:ext>
            </a:extLst>
          </p:cNvPr>
          <p:cNvSpPr/>
          <p:nvPr/>
        </p:nvSpPr>
        <p:spPr>
          <a:xfrm>
            <a:off x="1553815" y="2095500"/>
            <a:ext cx="8543925" cy="46561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2437">
              <a:defRPr/>
            </a:pPr>
            <a:endParaRPr lang="es-CL" sz="1067" dirty="0">
              <a:solidFill>
                <a:prstClr val="white"/>
              </a:solidFill>
            </a:endParaRPr>
          </a:p>
        </p:txBody>
      </p:sp>
      <p:sp>
        <p:nvSpPr>
          <p:cNvPr id="71" name="Rectángulo 70">
            <a:extLst>
              <a:ext uri="{FF2B5EF4-FFF2-40B4-BE49-F238E27FC236}">
                <a16:creationId xmlns:a16="http://schemas.microsoft.com/office/drawing/2014/main" id="{702AD321-DB04-4B72-868A-3F1BE9C043D1}"/>
              </a:ext>
            </a:extLst>
          </p:cNvPr>
          <p:cNvSpPr/>
          <p:nvPr/>
        </p:nvSpPr>
        <p:spPr>
          <a:xfrm>
            <a:off x="0" y="-4763"/>
            <a:ext cx="5422900"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9460" name="3 CuadroTexto">
            <a:extLst>
              <a:ext uri="{FF2B5EF4-FFF2-40B4-BE49-F238E27FC236}">
                <a16:creationId xmlns:a16="http://schemas.microsoft.com/office/drawing/2014/main" id="{20116B5D-7A49-4ED5-8844-02508ADDB0CB}"/>
              </a:ext>
            </a:extLst>
          </p:cNvPr>
          <p:cNvSpPr txBox="1">
            <a:spLocks noChangeArrowheads="1"/>
          </p:cNvSpPr>
          <p:nvPr/>
        </p:nvSpPr>
        <p:spPr bwMode="auto">
          <a:xfrm>
            <a:off x="0" y="127000"/>
            <a:ext cx="1552575"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a:solidFill>
                  <a:srgbClr val="1F497D"/>
                </a:solidFill>
                <a:latin typeface="Trebuchet MS" panose="020B0703020202090204" pitchFamily="34" charset="0"/>
                <a:ea typeface="Trebuchet MS" panose="020B0703020202090204" pitchFamily="34" charset="0"/>
                <a:cs typeface="Trebuchet MS" panose="020B0703020202090204" pitchFamily="34" charset="0"/>
              </a:rPr>
              <a:t>Modelo</a:t>
            </a:r>
            <a:endParaRPr lang="es-ES" altLang="es-CL" sz="2133">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20485" name="Imagen 72">
            <a:extLst>
              <a:ext uri="{FF2B5EF4-FFF2-40B4-BE49-F238E27FC236}">
                <a16:creationId xmlns:a16="http://schemas.microsoft.com/office/drawing/2014/main" id="{4052A945-51F6-44D4-8E3F-4B27DCFA02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bject 455">
            <a:extLst>
              <a:ext uri="{FF2B5EF4-FFF2-40B4-BE49-F238E27FC236}">
                <a16:creationId xmlns:a16="http://schemas.microsoft.com/office/drawing/2014/main" id="{8A2EE3D9-C8E1-47D4-A773-A06CC96F921A}"/>
              </a:ext>
            </a:extLst>
          </p:cNvPr>
          <p:cNvSpPr/>
          <p:nvPr/>
        </p:nvSpPr>
        <p:spPr>
          <a:xfrm>
            <a:off x="527050" y="887413"/>
            <a:ext cx="10561638" cy="1125537"/>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lIns="0" tIns="0" rIns="0" bIns="0"/>
          <a:lstStyle/>
          <a:p>
            <a:pPr algn="just" defTabSz="554057" eaLnBrk="1" fontAlgn="auto" hangingPunct="1">
              <a:spcBef>
                <a:spcPts val="0"/>
              </a:spcBef>
              <a:spcAft>
                <a:spcPts val="0"/>
              </a:spcAft>
              <a:defRPr/>
            </a:pPr>
            <a:endParaRPr sz="1067" dirty="0">
              <a:solidFill>
                <a:prstClr val="black"/>
              </a:solidFill>
              <a:latin typeface="Calibri"/>
            </a:endParaRPr>
          </a:p>
        </p:txBody>
      </p:sp>
      <p:sp>
        <p:nvSpPr>
          <p:cNvPr id="20487" name="Rectángulo 13">
            <a:extLst>
              <a:ext uri="{FF2B5EF4-FFF2-40B4-BE49-F238E27FC236}">
                <a16:creationId xmlns:a16="http://schemas.microsoft.com/office/drawing/2014/main" id="{1C9ED92D-7C36-44FD-8D74-162E87F2E06B}"/>
              </a:ext>
            </a:extLst>
          </p:cNvPr>
          <p:cNvSpPr>
            <a:spLocks noChangeArrowheads="1"/>
          </p:cNvSpPr>
          <p:nvPr/>
        </p:nvSpPr>
        <p:spPr bwMode="auto">
          <a:xfrm>
            <a:off x="527050" y="908050"/>
            <a:ext cx="1056163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2" tIns="60956" rIns="121912" bIns="60956">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CL" altLang="es-CL" sz="2000" dirty="0">
                <a:solidFill>
                  <a:srgbClr val="000000"/>
                </a:solidFill>
              </a:rPr>
              <a:t>El </a:t>
            </a:r>
            <a:r>
              <a:rPr lang="es-CL" altLang="es-CL" sz="2000" b="1" dirty="0">
                <a:solidFill>
                  <a:srgbClr val="000000"/>
                </a:solidFill>
              </a:rPr>
              <a:t>modelo </a:t>
            </a:r>
            <a:r>
              <a:rPr lang="es-CL" altLang="es-CL" sz="2000" dirty="0">
                <a:solidFill>
                  <a:srgbClr val="000000"/>
                </a:solidFill>
              </a:rPr>
              <a:t>para medir la satisfacción de los usuarios externos del Consejo para la Transparencia toma como base el Índice Americano de Satisfacción del Consumidor (ACSI), el cual ha sido adaptado previamente a instituciones públicas, incluyendo el caso chileno.</a:t>
            </a:r>
            <a:endParaRPr lang="es-CL" altLang="es-CL" sz="2000" b="1" dirty="0">
              <a:solidFill>
                <a:srgbClr val="000000"/>
              </a:solidFill>
            </a:endParaRPr>
          </a:p>
        </p:txBody>
      </p:sp>
      <p:sp>
        <p:nvSpPr>
          <p:cNvPr id="4" name="Elipse 3">
            <a:extLst>
              <a:ext uri="{FF2B5EF4-FFF2-40B4-BE49-F238E27FC236}">
                <a16:creationId xmlns:a16="http://schemas.microsoft.com/office/drawing/2014/main" id="{F16A5F30-40A0-470B-A2FE-592448917A72}"/>
              </a:ext>
            </a:extLst>
          </p:cNvPr>
          <p:cNvSpPr/>
          <p:nvPr/>
        </p:nvSpPr>
        <p:spPr>
          <a:xfrm>
            <a:off x="3714402" y="3227387"/>
            <a:ext cx="1720850" cy="1536700"/>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2437">
              <a:defRPr/>
            </a:pPr>
            <a:r>
              <a:rPr lang="es-CL" sz="1400" b="1" dirty="0">
                <a:solidFill>
                  <a:prstClr val="black"/>
                </a:solidFill>
              </a:rPr>
              <a:t>Calidad Percibida</a:t>
            </a:r>
          </a:p>
        </p:txBody>
      </p:sp>
      <p:sp>
        <p:nvSpPr>
          <p:cNvPr id="11" name="Elipse 10">
            <a:extLst>
              <a:ext uri="{FF2B5EF4-FFF2-40B4-BE49-F238E27FC236}">
                <a16:creationId xmlns:a16="http://schemas.microsoft.com/office/drawing/2014/main" id="{F3886FD3-8B35-4B48-B427-E76C5B0B70FE}"/>
              </a:ext>
            </a:extLst>
          </p:cNvPr>
          <p:cNvSpPr/>
          <p:nvPr/>
        </p:nvSpPr>
        <p:spPr>
          <a:xfrm>
            <a:off x="3690590" y="5151437"/>
            <a:ext cx="1744662" cy="1535113"/>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2437">
              <a:defRPr/>
            </a:pPr>
            <a:r>
              <a:rPr lang="es-CL" sz="1400" b="1" dirty="0">
                <a:solidFill>
                  <a:prstClr val="black"/>
                </a:solidFill>
              </a:rPr>
              <a:t>Expectativas</a:t>
            </a:r>
          </a:p>
        </p:txBody>
      </p:sp>
      <p:sp>
        <p:nvSpPr>
          <p:cNvPr id="12" name="Elipse 11">
            <a:extLst>
              <a:ext uri="{FF2B5EF4-FFF2-40B4-BE49-F238E27FC236}">
                <a16:creationId xmlns:a16="http://schemas.microsoft.com/office/drawing/2014/main" id="{0685D73C-0232-453B-B444-81ECC80F232C}"/>
              </a:ext>
            </a:extLst>
          </p:cNvPr>
          <p:cNvSpPr/>
          <p:nvPr/>
        </p:nvSpPr>
        <p:spPr>
          <a:xfrm>
            <a:off x="5689252" y="4186237"/>
            <a:ext cx="1744663" cy="1536700"/>
          </a:xfrm>
          <a:prstGeom prst="ellips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2437">
              <a:defRPr/>
            </a:pPr>
            <a:r>
              <a:rPr lang="es-CL" sz="1467" b="1" dirty="0">
                <a:solidFill>
                  <a:prstClr val="white"/>
                </a:solidFill>
              </a:rPr>
              <a:t>Satisfacción</a:t>
            </a:r>
          </a:p>
        </p:txBody>
      </p:sp>
      <p:sp>
        <p:nvSpPr>
          <p:cNvPr id="5" name="Elipse 4">
            <a:extLst>
              <a:ext uri="{FF2B5EF4-FFF2-40B4-BE49-F238E27FC236}">
                <a16:creationId xmlns:a16="http://schemas.microsoft.com/office/drawing/2014/main" id="{56C784B4-1824-44FC-AB11-576BA1F17D63}"/>
              </a:ext>
            </a:extLst>
          </p:cNvPr>
          <p:cNvSpPr/>
          <p:nvPr/>
        </p:nvSpPr>
        <p:spPr>
          <a:xfrm>
            <a:off x="1734790" y="2365375"/>
            <a:ext cx="1323975" cy="9652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2437">
              <a:defRPr/>
            </a:pPr>
            <a:r>
              <a:rPr lang="es-CL" sz="1400" b="1" dirty="0">
                <a:solidFill>
                  <a:prstClr val="black"/>
                </a:solidFill>
              </a:rPr>
              <a:t>Atributo 1</a:t>
            </a:r>
          </a:p>
        </p:txBody>
      </p:sp>
      <p:sp>
        <p:nvSpPr>
          <p:cNvPr id="14" name="Elipse 13">
            <a:extLst>
              <a:ext uri="{FF2B5EF4-FFF2-40B4-BE49-F238E27FC236}">
                <a16:creationId xmlns:a16="http://schemas.microsoft.com/office/drawing/2014/main" id="{30F43568-E0C1-4985-9C09-227C703D5B1D}"/>
              </a:ext>
            </a:extLst>
          </p:cNvPr>
          <p:cNvSpPr/>
          <p:nvPr/>
        </p:nvSpPr>
        <p:spPr>
          <a:xfrm>
            <a:off x="1731615" y="3386137"/>
            <a:ext cx="1327150" cy="9652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2437">
              <a:defRPr/>
            </a:pPr>
            <a:r>
              <a:rPr lang="es-CL" sz="1400" b="1" dirty="0">
                <a:solidFill>
                  <a:prstClr val="black"/>
                </a:solidFill>
              </a:rPr>
              <a:t>Atributo 2</a:t>
            </a:r>
          </a:p>
        </p:txBody>
      </p:sp>
      <p:sp>
        <p:nvSpPr>
          <p:cNvPr id="15" name="Elipse 14">
            <a:extLst>
              <a:ext uri="{FF2B5EF4-FFF2-40B4-BE49-F238E27FC236}">
                <a16:creationId xmlns:a16="http://schemas.microsoft.com/office/drawing/2014/main" id="{3429C1C2-5776-4896-B718-BA9693FA9304}"/>
              </a:ext>
            </a:extLst>
          </p:cNvPr>
          <p:cNvSpPr/>
          <p:nvPr/>
        </p:nvSpPr>
        <p:spPr>
          <a:xfrm>
            <a:off x="1747490" y="4406900"/>
            <a:ext cx="1295400" cy="871537"/>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2437">
              <a:defRPr/>
            </a:pPr>
            <a:r>
              <a:rPr lang="es-CL" sz="1400" b="1" dirty="0">
                <a:solidFill>
                  <a:prstClr val="black"/>
                </a:solidFill>
              </a:rPr>
              <a:t>Atributo 3</a:t>
            </a:r>
          </a:p>
        </p:txBody>
      </p:sp>
      <p:sp>
        <p:nvSpPr>
          <p:cNvPr id="16" name="Elipse 15">
            <a:extLst>
              <a:ext uri="{FF2B5EF4-FFF2-40B4-BE49-F238E27FC236}">
                <a16:creationId xmlns:a16="http://schemas.microsoft.com/office/drawing/2014/main" id="{27A05280-3A92-4DA0-94D3-F3E346DA120C}"/>
              </a:ext>
            </a:extLst>
          </p:cNvPr>
          <p:cNvSpPr/>
          <p:nvPr/>
        </p:nvSpPr>
        <p:spPr>
          <a:xfrm>
            <a:off x="8146702" y="3216275"/>
            <a:ext cx="1536700" cy="957262"/>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2437">
              <a:defRPr/>
            </a:pPr>
            <a:r>
              <a:rPr lang="es-CL" sz="1400" b="1" dirty="0">
                <a:solidFill>
                  <a:prstClr val="black"/>
                </a:solidFill>
              </a:rPr>
              <a:t>Quejas</a:t>
            </a:r>
          </a:p>
        </p:txBody>
      </p:sp>
      <p:sp>
        <p:nvSpPr>
          <p:cNvPr id="17" name="Elipse 16">
            <a:extLst>
              <a:ext uri="{FF2B5EF4-FFF2-40B4-BE49-F238E27FC236}">
                <a16:creationId xmlns:a16="http://schemas.microsoft.com/office/drawing/2014/main" id="{6DC4AAE1-F6AC-49B4-9BC6-4164477BA1AE}"/>
              </a:ext>
            </a:extLst>
          </p:cNvPr>
          <p:cNvSpPr/>
          <p:nvPr/>
        </p:nvSpPr>
        <p:spPr>
          <a:xfrm>
            <a:off x="8116540" y="4286250"/>
            <a:ext cx="1616075" cy="955675"/>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2437">
              <a:defRPr/>
            </a:pPr>
            <a:r>
              <a:rPr lang="es-CL" sz="1400" b="1" dirty="0">
                <a:solidFill>
                  <a:prstClr val="black"/>
                </a:solidFill>
              </a:rPr>
              <a:t>Recurrencia</a:t>
            </a:r>
          </a:p>
        </p:txBody>
      </p:sp>
      <p:sp>
        <p:nvSpPr>
          <p:cNvPr id="18" name="Elipse 17">
            <a:extLst>
              <a:ext uri="{FF2B5EF4-FFF2-40B4-BE49-F238E27FC236}">
                <a16:creationId xmlns:a16="http://schemas.microsoft.com/office/drawing/2014/main" id="{788E3767-5825-474C-918D-C3DCAF00C0D2}"/>
              </a:ext>
            </a:extLst>
          </p:cNvPr>
          <p:cNvSpPr/>
          <p:nvPr/>
        </p:nvSpPr>
        <p:spPr>
          <a:xfrm>
            <a:off x="8116540" y="5348287"/>
            <a:ext cx="1566862" cy="914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2437">
              <a:defRPr/>
            </a:pPr>
            <a:r>
              <a:rPr lang="es-CL" sz="1400" b="1" dirty="0">
                <a:solidFill>
                  <a:prstClr val="black"/>
                </a:solidFill>
              </a:rPr>
              <a:t>Recomendación</a:t>
            </a:r>
          </a:p>
        </p:txBody>
      </p:sp>
      <p:cxnSp>
        <p:nvCxnSpPr>
          <p:cNvPr id="7" name="Conector recto de flecha 6">
            <a:extLst>
              <a:ext uri="{FF2B5EF4-FFF2-40B4-BE49-F238E27FC236}">
                <a16:creationId xmlns:a16="http://schemas.microsoft.com/office/drawing/2014/main" id="{1C4CE8CE-95DD-46B9-A2BF-457933D154C0}"/>
              </a:ext>
            </a:extLst>
          </p:cNvPr>
          <p:cNvCxnSpPr>
            <a:cxnSpLocks/>
          </p:cNvCxnSpPr>
          <p:nvPr/>
        </p:nvCxnSpPr>
        <p:spPr>
          <a:xfrm>
            <a:off x="3090515" y="3057525"/>
            <a:ext cx="647700" cy="5016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86CC5945-FB74-4BA4-B021-11C332EA0495}"/>
              </a:ext>
            </a:extLst>
          </p:cNvPr>
          <p:cNvCxnSpPr>
            <a:cxnSpLocks/>
          </p:cNvCxnSpPr>
          <p:nvPr/>
        </p:nvCxnSpPr>
        <p:spPr>
          <a:xfrm>
            <a:off x="3090515" y="3946525"/>
            <a:ext cx="623887" cy="412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4BA7A598-594D-44D7-8F01-6379F1AA5D9E}"/>
              </a:ext>
            </a:extLst>
          </p:cNvPr>
          <p:cNvCxnSpPr>
            <a:cxnSpLocks/>
          </p:cNvCxnSpPr>
          <p:nvPr/>
        </p:nvCxnSpPr>
        <p:spPr>
          <a:xfrm flipV="1">
            <a:off x="3071465" y="4365625"/>
            <a:ext cx="647700" cy="3730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B72F0BB7-09A4-4C0B-92BA-DF061FF7E4D4}"/>
              </a:ext>
            </a:extLst>
          </p:cNvPr>
          <p:cNvCxnSpPr>
            <a:cxnSpLocks/>
            <a:stCxn id="11" idx="0"/>
            <a:endCxn id="4" idx="4"/>
          </p:cNvCxnSpPr>
          <p:nvPr/>
        </p:nvCxnSpPr>
        <p:spPr>
          <a:xfrm flipV="1">
            <a:off x="4562921" y="4764087"/>
            <a:ext cx="11906" cy="3873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 name="Flecha: a la derecha 24">
            <a:extLst>
              <a:ext uri="{FF2B5EF4-FFF2-40B4-BE49-F238E27FC236}">
                <a16:creationId xmlns:a16="http://schemas.microsoft.com/office/drawing/2014/main" id="{E6800F1B-4D83-43C9-A0E1-BFC6ADA45F2B}"/>
              </a:ext>
            </a:extLst>
          </p:cNvPr>
          <p:cNvSpPr/>
          <p:nvPr/>
        </p:nvSpPr>
        <p:spPr>
          <a:xfrm>
            <a:off x="4952652" y="4827587"/>
            <a:ext cx="666750" cy="241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2437">
              <a:defRPr/>
            </a:pPr>
            <a:endParaRPr lang="es-CL" sz="1067">
              <a:solidFill>
                <a:prstClr val="white"/>
              </a:solidFill>
            </a:endParaRPr>
          </a:p>
        </p:txBody>
      </p:sp>
      <p:cxnSp>
        <p:nvCxnSpPr>
          <p:cNvPr id="33" name="Conector recto de flecha 32">
            <a:extLst>
              <a:ext uri="{FF2B5EF4-FFF2-40B4-BE49-F238E27FC236}">
                <a16:creationId xmlns:a16="http://schemas.microsoft.com/office/drawing/2014/main" id="{8B59AF1C-0FAF-4449-89E8-8BC80E9575B9}"/>
              </a:ext>
            </a:extLst>
          </p:cNvPr>
          <p:cNvCxnSpPr>
            <a:cxnSpLocks/>
          </p:cNvCxnSpPr>
          <p:nvPr/>
        </p:nvCxnSpPr>
        <p:spPr>
          <a:xfrm flipV="1">
            <a:off x="7275165" y="3868737"/>
            <a:ext cx="744537" cy="482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2C8E75C0-48D4-48E6-A668-900176ED8571}"/>
              </a:ext>
            </a:extLst>
          </p:cNvPr>
          <p:cNvCxnSpPr>
            <a:cxnSpLocks/>
          </p:cNvCxnSpPr>
          <p:nvPr/>
        </p:nvCxnSpPr>
        <p:spPr>
          <a:xfrm flipV="1">
            <a:off x="7505352" y="4821237"/>
            <a:ext cx="514350" cy="523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19B32418-7B46-41CF-AB7C-D9CA73C67899}"/>
              </a:ext>
            </a:extLst>
          </p:cNvPr>
          <p:cNvCxnSpPr>
            <a:cxnSpLocks/>
          </p:cNvCxnSpPr>
          <p:nvPr/>
        </p:nvCxnSpPr>
        <p:spPr>
          <a:xfrm>
            <a:off x="7364065" y="5413375"/>
            <a:ext cx="668337" cy="2825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505" name="CuadroTexto 40">
            <a:extLst>
              <a:ext uri="{FF2B5EF4-FFF2-40B4-BE49-F238E27FC236}">
                <a16:creationId xmlns:a16="http://schemas.microsoft.com/office/drawing/2014/main" id="{1C3C0A0A-3267-4CAC-9852-E5375F59C253}"/>
              </a:ext>
            </a:extLst>
          </p:cNvPr>
          <p:cNvSpPr txBox="1">
            <a:spLocks noChangeArrowheads="1"/>
          </p:cNvSpPr>
          <p:nvPr/>
        </p:nvSpPr>
        <p:spPr bwMode="auto">
          <a:xfrm>
            <a:off x="3489866" y="2128925"/>
            <a:ext cx="4929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r>
              <a:rPr lang="es-CL" altLang="es-CL" sz="1600" b="1" u="sng">
                <a:solidFill>
                  <a:srgbClr val="000000"/>
                </a:solidFill>
              </a:rPr>
              <a:t>Índice Americano de Satisfacción del Consumidor (ACSI)</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17E5734C-3A02-49C1-851B-A60D35D2C66A}"/>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897C3BDD-A78F-4302-9A0B-E2AF09822ED3}"/>
              </a:ext>
            </a:extLst>
          </p:cNvPr>
          <p:cNvSpPr txBox="1">
            <a:spLocks noChangeArrowheads="1"/>
          </p:cNvSpPr>
          <p:nvPr/>
        </p:nvSpPr>
        <p:spPr bwMode="auto">
          <a:xfrm>
            <a:off x="0" y="127000"/>
            <a:ext cx="5122863"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Seguimiento de Decisiones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47108" name="Imagen 72">
            <a:extLst>
              <a:ext uri="{FF2B5EF4-FFF2-40B4-BE49-F238E27FC236}">
                <a16:creationId xmlns:a16="http://schemas.microsoft.com/office/drawing/2014/main" id="{81736E5B-22DD-4C53-B857-7248A0D3F7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CuadroTexto 4">
            <a:extLst>
              <a:ext uri="{FF2B5EF4-FFF2-40B4-BE49-F238E27FC236}">
                <a16:creationId xmlns:a16="http://schemas.microsoft.com/office/drawing/2014/main" id="{0AB11D19-63DE-4B7E-9A1B-047EB9C9BE06}"/>
              </a:ext>
            </a:extLst>
          </p:cNvPr>
          <p:cNvSpPr txBox="1">
            <a:spLocks noChangeArrowheads="1"/>
          </p:cNvSpPr>
          <p:nvPr/>
        </p:nvSpPr>
        <p:spPr bwMode="auto">
          <a:xfrm>
            <a:off x="2963069" y="1019175"/>
            <a:ext cx="6265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dirty="0">
                <a:solidFill>
                  <a:srgbClr val="0070C0"/>
                </a:solidFill>
              </a:rPr>
              <a:t>CALIDAD PERCIBIDA: SATISFACCIÓN CON ASPECTOS ESPECÍFICOS</a:t>
            </a:r>
          </a:p>
        </p:txBody>
      </p:sp>
      <p:sp>
        <p:nvSpPr>
          <p:cNvPr id="8" name="Bocadillo: rectángulo con esquinas redondeadas 7">
            <a:extLst>
              <a:ext uri="{FF2B5EF4-FFF2-40B4-BE49-F238E27FC236}">
                <a16:creationId xmlns:a16="http://schemas.microsoft.com/office/drawing/2014/main" id="{C7752292-C2D4-411F-9349-31C0A52A7140}"/>
              </a:ext>
            </a:extLst>
          </p:cNvPr>
          <p:cNvSpPr/>
          <p:nvPr/>
        </p:nvSpPr>
        <p:spPr>
          <a:xfrm>
            <a:off x="2617508" y="5638274"/>
            <a:ext cx="6956981" cy="825500"/>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r>
              <a:rPr lang="es-CL" sz="1200" dirty="0">
                <a:solidFill>
                  <a:prstClr val="black"/>
                </a:solidFill>
              </a:rPr>
              <a:t>Mejora la evaluación que los y las usuarios/as hacen de todos los aspectos específicos sobre la fase de gestión del seguimiento de la decisión. El elemento más bajo sigue siendo la utilidad de la información recibida durante el proceso.</a:t>
            </a:r>
          </a:p>
        </p:txBody>
      </p:sp>
      <p:graphicFrame>
        <p:nvGraphicFramePr>
          <p:cNvPr id="9" name="Gráfico 8">
            <a:extLst>
              <a:ext uri="{FF2B5EF4-FFF2-40B4-BE49-F238E27FC236}">
                <a16:creationId xmlns:a16="http://schemas.microsoft.com/office/drawing/2014/main" id="{0D7C466C-447D-4DF0-A7C0-5715269D1EFE}"/>
              </a:ext>
            </a:extLst>
          </p:cNvPr>
          <p:cNvGraphicFramePr>
            <a:graphicFrameLocks/>
          </p:cNvGraphicFramePr>
          <p:nvPr>
            <p:extLst>
              <p:ext uri="{D42A27DB-BD31-4B8C-83A1-F6EECF244321}">
                <p14:modId xmlns:p14="http://schemas.microsoft.com/office/powerpoint/2010/main" val="134069869"/>
              </p:ext>
            </p:extLst>
          </p:nvPr>
        </p:nvGraphicFramePr>
        <p:xfrm>
          <a:off x="2617509" y="1529066"/>
          <a:ext cx="6956981" cy="39215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B3D5D75B-3687-4F47-BB0F-5AB28890A2A4}"/>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C73627C8-00C4-431C-92AF-ECF824174434}"/>
              </a:ext>
            </a:extLst>
          </p:cNvPr>
          <p:cNvSpPr txBox="1">
            <a:spLocks noChangeArrowheads="1"/>
          </p:cNvSpPr>
          <p:nvPr/>
        </p:nvSpPr>
        <p:spPr bwMode="auto">
          <a:xfrm>
            <a:off x="0" y="127000"/>
            <a:ext cx="5122863"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Seguimiento de Decisiones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48132" name="Imagen 72">
            <a:extLst>
              <a:ext uri="{FF2B5EF4-FFF2-40B4-BE49-F238E27FC236}">
                <a16:creationId xmlns:a16="http://schemas.microsoft.com/office/drawing/2014/main" id="{322BC33C-EA64-48DC-A4DF-A0C18B9E67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CuadroTexto 4">
            <a:extLst>
              <a:ext uri="{FF2B5EF4-FFF2-40B4-BE49-F238E27FC236}">
                <a16:creationId xmlns:a16="http://schemas.microsoft.com/office/drawing/2014/main" id="{22CD8C43-B338-44B0-96AF-66A467B1B1E3}"/>
              </a:ext>
            </a:extLst>
          </p:cNvPr>
          <p:cNvSpPr txBox="1">
            <a:spLocks noChangeArrowheads="1"/>
          </p:cNvSpPr>
          <p:nvPr/>
        </p:nvSpPr>
        <p:spPr bwMode="auto">
          <a:xfrm>
            <a:off x="4843463" y="993775"/>
            <a:ext cx="1876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OFICIO DE CIERRE</a:t>
            </a:r>
          </a:p>
        </p:txBody>
      </p:sp>
      <p:sp>
        <p:nvSpPr>
          <p:cNvPr id="9" name="Bocadillo: rectángulo con esquinas redondeadas 8">
            <a:extLst>
              <a:ext uri="{FF2B5EF4-FFF2-40B4-BE49-F238E27FC236}">
                <a16:creationId xmlns:a16="http://schemas.microsoft.com/office/drawing/2014/main" id="{4BBB6339-FA73-4BB2-B31A-42114EF84741}"/>
              </a:ext>
            </a:extLst>
          </p:cNvPr>
          <p:cNvSpPr/>
          <p:nvPr/>
        </p:nvSpPr>
        <p:spPr>
          <a:xfrm>
            <a:off x="2006600" y="5572125"/>
            <a:ext cx="8178800" cy="1065213"/>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r>
              <a:rPr lang="es-CL" sz="1400" dirty="0">
                <a:solidFill>
                  <a:prstClr val="black"/>
                </a:solidFill>
              </a:rPr>
              <a:t>Hay un 9% que no recibió o no recuerda haber recibido el Oficio de Cierre en 2021, sin embargo, la encuesta se envía a quienes ya se les envió. </a:t>
            </a:r>
          </a:p>
          <a:p>
            <a:pPr algn="ctr" defTabSz="457200">
              <a:defRPr/>
            </a:pPr>
            <a:r>
              <a:rPr lang="es-CL" sz="1400" dirty="0">
                <a:solidFill>
                  <a:prstClr val="black"/>
                </a:solidFill>
              </a:rPr>
              <a:t>La claridad del Oficio de Cierre tiene la misma nota que la del correo de conformidad (5,6), mejorando 6 puntos en relación al 2020, mientras que el tiempo de entrega se mantiene en un promedio de 4,7. </a:t>
            </a:r>
          </a:p>
        </p:txBody>
      </p:sp>
      <p:graphicFrame>
        <p:nvGraphicFramePr>
          <p:cNvPr id="48135" name="Gráfico 12">
            <a:extLst>
              <a:ext uri="{FF2B5EF4-FFF2-40B4-BE49-F238E27FC236}">
                <a16:creationId xmlns:a16="http://schemas.microsoft.com/office/drawing/2014/main" id="{944B42DD-6E86-4146-9DC6-7C3960578806}"/>
              </a:ext>
            </a:extLst>
          </p:cNvPr>
          <p:cNvGraphicFramePr>
            <a:graphicFrameLocks/>
          </p:cNvGraphicFramePr>
          <p:nvPr/>
        </p:nvGraphicFramePr>
        <p:xfrm>
          <a:off x="452438" y="1520825"/>
          <a:ext cx="5103812" cy="3854450"/>
        </p:xfrm>
        <a:graphic>
          <a:graphicData uri="http://schemas.openxmlformats.org/presentationml/2006/ole">
            <mc:AlternateContent xmlns:mc="http://schemas.openxmlformats.org/markup-compatibility/2006">
              <mc:Choice xmlns:v="urn:schemas-microsoft-com:vml" Requires="v">
                <p:oleObj spid="_x0000_s3075" name="Chart" r:id="rId4" imgW="5108891" imgH="3859102" progId="Excel.Chart.8">
                  <p:embed/>
                </p:oleObj>
              </mc:Choice>
              <mc:Fallback>
                <p:oleObj name="Chart" r:id="rId4" imgW="5108891" imgH="3859102" progId="Excel.Chart.8">
                  <p:embed/>
                  <p:pic>
                    <p:nvPicPr>
                      <p:cNvPr id="48135" name="Gráfico 12">
                        <a:extLst>
                          <a:ext uri="{FF2B5EF4-FFF2-40B4-BE49-F238E27FC236}">
                            <a16:creationId xmlns:a16="http://schemas.microsoft.com/office/drawing/2014/main" id="{944B42DD-6E86-4146-9DC6-7C396057880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8" y="1520825"/>
                        <a:ext cx="5103812"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Flecha: a la derecha 13">
            <a:extLst>
              <a:ext uri="{FF2B5EF4-FFF2-40B4-BE49-F238E27FC236}">
                <a16:creationId xmlns:a16="http://schemas.microsoft.com/office/drawing/2014/main" id="{7A2CCDAA-A5DF-4DF2-BE46-610D30770D5B}"/>
              </a:ext>
            </a:extLst>
          </p:cNvPr>
          <p:cNvSpPr/>
          <p:nvPr/>
        </p:nvSpPr>
        <p:spPr>
          <a:xfrm>
            <a:off x="5643563" y="3025775"/>
            <a:ext cx="835025" cy="568325"/>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s-CL"/>
          </a:p>
        </p:txBody>
      </p:sp>
      <p:graphicFrame>
        <p:nvGraphicFramePr>
          <p:cNvPr id="15" name="Gráfico 14">
            <a:extLst>
              <a:ext uri="{FF2B5EF4-FFF2-40B4-BE49-F238E27FC236}">
                <a16:creationId xmlns:a16="http://schemas.microsoft.com/office/drawing/2014/main" id="{55F17D12-C62C-45F7-8830-9C38674E2B1E}"/>
              </a:ext>
            </a:extLst>
          </p:cNvPr>
          <p:cNvGraphicFramePr>
            <a:graphicFrameLocks/>
          </p:cNvGraphicFramePr>
          <p:nvPr/>
        </p:nvGraphicFramePr>
        <p:xfrm>
          <a:off x="6603553" y="1571192"/>
          <a:ext cx="5001981" cy="375336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BB1F0229-BE54-4CD0-B89D-780905972794}"/>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83F1AD13-CE07-4084-A465-2395640348BB}"/>
              </a:ext>
            </a:extLst>
          </p:cNvPr>
          <p:cNvSpPr txBox="1">
            <a:spLocks noChangeArrowheads="1"/>
          </p:cNvSpPr>
          <p:nvPr/>
        </p:nvSpPr>
        <p:spPr bwMode="auto">
          <a:xfrm>
            <a:off x="0" y="127000"/>
            <a:ext cx="5122863"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Seguimiento de Decisiones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49156" name="Imagen 72">
            <a:extLst>
              <a:ext uri="{FF2B5EF4-FFF2-40B4-BE49-F238E27FC236}">
                <a16:creationId xmlns:a16="http://schemas.microsoft.com/office/drawing/2014/main" id="{61D34906-AA89-4C29-A173-8869A0395D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CuadroTexto 4">
            <a:extLst>
              <a:ext uri="{FF2B5EF4-FFF2-40B4-BE49-F238E27FC236}">
                <a16:creationId xmlns:a16="http://schemas.microsoft.com/office/drawing/2014/main" id="{21294D90-405C-4EC3-B248-43226CD6BFBC}"/>
              </a:ext>
            </a:extLst>
          </p:cNvPr>
          <p:cNvSpPr txBox="1">
            <a:spLocks noChangeArrowheads="1"/>
          </p:cNvSpPr>
          <p:nvPr/>
        </p:nvSpPr>
        <p:spPr bwMode="auto">
          <a:xfrm>
            <a:off x="5632450" y="901700"/>
            <a:ext cx="92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QUEJAS</a:t>
            </a:r>
          </a:p>
        </p:txBody>
      </p:sp>
      <p:graphicFrame>
        <p:nvGraphicFramePr>
          <p:cNvPr id="15" name="Gráfico 14">
            <a:extLst>
              <a:ext uri="{FF2B5EF4-FFF2-40B4-BE49-F238E27FC236}">
                <a16:creationId xmlns:a16="http://schemas.microsoft.com/office/drawing/2014/main" id="{A6C172B8-5324-4885-994A-475095CB436C}"/>
              </a:ext>
            </a:extLst>
          </p:cNvPr>
          <p:cNvGraphicFramePr>
            <a:graphicFrameLocks/>
          </p:cNvGraphicFramePr>
          <p:nvPr/>
        </p:nvGraphicFramePr>
        <p:xfrm>
          <a:off x="136087" y="1362363"/>
          <a:ext cx="5751443" cy="3421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a:extLst>
              <a:ext uri="{FF2B5EF4-FFF2-40B4-BE49-F238E27FC236}">
                <a16:creationId xmlns:a16="http://schemas.microsoft.com/office/drawing/2014/main" id="{C57AB04A-63CB-4208-94EA-86D0495BC886}"/>
              </a:ext>
            </a:extLst>
          </p:cNvPr>
          <p:cNvGraphicFramePr>
            <a:graphicFrameLocks/>
          </p:cNvGraphicFramePr>
          <p:nvPr/>
        </p:nvGraphicFramePr>
        <p:xfrm>
          <a:off x="6559300" y="1362363"/>
          <a:ext cx="5005637" cy="2363603"/>
        </p:xfrm>
        <a:graphic>
          <a:graphicData uri="http://schemas.openxmlformats.org/drawingml/2006/chart">
            <c:chart xmlns:c="http://schemas.openxmlformats.org/drawingml/2006/chart" xmlns:r="http://schemas.openxmlformats.org/officeDocument/2006/relationships" r:id="rId4"/>
          </a:graphicData>
        </a:graphic>
      </p:graphicFrame>
      <p:sp>
        <p:nvSpPr>
          <p:cNvPr id="18" name="Flecha: a la derecha 17">
            <a:extLst>
              <a:ext uri="{FF2B5EF4-FFF2-40B4-BE49-F238E27FC236}">
                <a16:creationId xmlns:a16="http://schemas.microsoft.com/office/drawing/2014/main" id="{4EAA2D97-9550-48DF-8A75-D9ED68AA4C99}"/>
              </a:ext>
            </a:extLst>
          </p:cNvPr>
          <p:cNvSpPr/>
          <p:nvPr/>
        </p:nvSpPr>
        <p:spPr>
          <a:xfrm>
            <a:off x="5470525" y="5495925"/>
            <a:ext cx="835025" cy="568325"/>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s-CL"/>
          </a:p>
        </p:txBody>
      </p:sp>
      <p:graphicFrame>
        <p:nvGraphicFramePr>
          <p:cNvPr id="2" name="Tabla 2">
            <a:extLst>
              <a:ext uri="{FF2B5EF4-FFF2-40B4-BE49-F238E27FC236}">
                <a16:creationId xmlns:a16="http://schemas.microsoft.com/office/drawing/2014/main" id="{6D76EB66-D9D9-4EFF-AFC5-C0D83099ACBC}"/>
              </a:ext>
            </a:extLst>
          </p:cNvPr>
          <p:cNvGraphicFramePr>
            <a:graphicFrameLocks noGrp="1"/>
          </p:cNvGraphicFramePr>
          <p:nvPr>
            <p:extLst>
              <p:ext uri="{D42A27DB-BD31-4B8C-83A1-F6EECF244321}">
                <p14:modId xmlns:p14="http://schemas.microsoft.com/office/powerpoint/2010/main" val="365141582"/>
              </p:ext>
            </p:extLst>
          </p:nvPr>
        </p:nvGraphicFramePr>
        <p:xfrm>
          <a:off x="6578600" y="4078288"/>
          <a:ext cx="4967288" cy="2489200"/>
        </p:xfrm>
        <a:graphic>
          <a:graphicData uri="http://schemas.openxmlformats.org/drawingml/2006/table">
            <a:tbl>
              <a:tblPr firstRow="1" bandRow="1">
                <a:tableStyleId>{5C22544A-7EE6-4342-B048-85BDC9FD1C3A}</a:tableStyleId>
              </a:tblPr>
              <a:tblGrid>
                <a:gridCol w="4064231">
                  <a:extLst>
                    <a:ext uri="{9D8B030D-6E8A-4147-A177-3AD203B41FA5}">
                      <a16:colId xmlns:a16="http://schemas.microsoft.com/office/drawing/2014/main" val="20000"/>
                    </a:ext>
                  </a:extLst>
                </a:gridCol>
                <a:gridCol w="903057">
                  <a:extLst>
                    <a:ext uri="{9D8B030D-6E8A-4147-A177-3AD203B41FA5}">
                      <a16:colId xmlns:a16="http://schemas.microsoft.com/office/drawing/2014/main" val="20001"/>
                    </a:ext>
                  </a:extLst>
                </a:gridCol>
              </a:tblGrid>
              <a:tr h="370840">
                <a:tc>
                  <a:txBody>
                    <a:bodyPr/>
                    <a:lstStyle/>
                    <a:p>
                      <a:r>
                        <a:rPr lang="es-CL" sz="1200" dirty="0"/>
                        <a:t>Motivo queja</a:t>
                      </a:r>
                    </a:p>
                  </a:txBody>
                  <a:tcPr marL="91445" marR="91445"/>
                </a:tc>
                <a:tc>
                  <a:txBody>
                    <a:bodyPr/>
                    <a:lstStyle/>
                    <a:p>
                      <a:pPr algn="ctr"/>
                      <a:r>
                        <a:rPr lang="es-CL" sz="1200" dirty="0"/>
                        <a:t>N</a:t>
                      </a:r>
                    </a:p>
                  </a:txBody>
                  <a:tcPr marL="91445" marR="91445"/>
                </a:tc>
                <a:extLst>
                  <a:ext uri="{0D108BD9-81ED-4DB2-BD59-A6C34878D82A}">
                    <a16:rowId xmlns:a16="http://schemas.microsoft.com/office/drawing/2014/main" val="10000"/>
                  </a:ext>
                </a:extLst>
              </a:tr>
              <a:tr h="370840">
                <a:tc>
                  <a:txBody>
                    <a:bodyPr/>
                    <a:lstStyle/>
                    <a:p>
                      <a:r>
                        <a:rPr lang="es-CL" sz="1200" dirty="0"/>
                        <a:t>La ausencia de sanción a la institución reclamada</a:t>
                      </a:r>
                    </a:p>
                  </a:txBody>
                  <a:tcPr marL="91445" marR="91445"/>
                </a:tc>
                <a:tc>
                  <a:txBody>
                    <a:bodyPr/>
                    <a:lstStyle/>
                    <a:p>
                      <a:pPr algn="ctr"/>
                      <a:r>
                        <a:rPr lang="es-CL" sz="1200" dirty="0"/>
                        <a:t>4</a:t>
                      </a:r>
                    </a:p>
                  </a:txBody>
                  <a:tcPr marL="91445" marR="91445" anchor="ctr"/>
                </a:tc>
                <a:extLst>
                  <a:ext uri="{0D108BD9-81ED-4DB2-BD59-A6C34878D82A}">
                    <a16:rowId xmlns:a16="http://schemas.microsoft.com/office/drawing/2014/main" val="10001"/>
                  </a:ext>
                </a:extLst>
              </a:tr>
              <a:tr h="370840">
                <a:tc>
                  <a:txBody>
                    <a:bodyPr/>
                    <a:lstStyle/>
                    <a:p>
                      <a:r>
                        <a:rPr lang="es-CL" sz="1200" dirty="0"/>
                        <a:t>La falta de entrega de información durante el proceso</a:t>
                      </a:r>
                    </a:p>
                  </a:txBody>
                  <a:tcPr marL="91445" marR="91445"/>
                </a:tc>
                <a:tc>
                  <a:txBody>
                    <a:bodyPr/>
                    <a:lstStyle/>
                    <a:p>
                      <a:pPr algn="ctr"/>
                      <a:r>
                        <a:rPr lang="es-CL" sz="1200" dirty="0"/>
                        <a:t>1</a:t>
                      </a:r>
                    </a:p>
                  </a:txBody>
                  <a:tcPr marL="91445" marR="91445" anchor="ctr"/>
                </a:tc>
                <a:extLst>
                  <a:ext uri="{0D108BD9-81ED-4DB2-BD59-A6C34878D82A}">
                    <a16:rowId xmlns:a16="http://schemas.microsoft.com/office/drawing/2014/main" val="10002"/>
                  </a:ext>
                </a:extLst>
              </a:tr>
              <a:tr h="370840">
                <a:tc>
                  <a:txBody>
                    <a:bodyPr/>
                    <a:lstStyle/>
                    <a:p>
                      <a:r>
                        <a:rPr lang="es-CL" sz="1200" dirty="0"/>
                        <a:t>La demora en el proceso de seguimiento</a:t>
                      </a:r>
                    </a:p>
                  </a:txBody>
                  <a:tcPr marL="91445" marR="91445"/>
                </a:tc>
                <a:tc>
                  <a:txBody>
                    <a:bodyPr/>
                    <a:lstStyle/>
                    <a:p>
                      <a:pPr algn="ctr"/>
                      <a:r>
                        <a:rPr lang="es-CL" sz="1200" dirty="0"/>
                        <a:t>2</a:t>
                      </a:r>
                    </a:p>
                  </a:txBody>
                  <a:tcPr marL="91445" marR="91445" anchor="ctr"/>
                </a:tc>
                <a:extLst>
                  <a:ext uri="{0D108BD9-81ED-4DB2-BD59-A6C34878D82A}">
                    <a16:rowId xmlns:a16="http://schemas.microsoft.com/office/drawing/2014/main" val="10003"/>
                  </a:ext>
                </a:extLst>
              </a:tr>
              <a:tr h="370840">
                <a:tc>
                  <a:txBody>
                    <a:bodyPr/>
                    <a:lstStyle/>
                    <a:p>
                      <a:r>
                        <a:rPr lang="es-CL" sz="1200" dirty="0"/>
                        <a:t>Otra. ¿Cuál? (Pregunta abierta):</a:t>
                      </a:r>
                    </a:p>
                    <a:p>
                      <a:pPr marL="285750" indent="-285750">
                        <a:buFontTx/>
                        <a:buChar char="-"/>
                      </a:pPr>
                      <a:r>
                        <a:rPr lang="es-CL" sz="1200" i="1" dirty="0"/>
                        <a:t>No corroboración de la información por parte de este Consejo.</a:t>
                      </a:r>
                    </a:p>
                    <a:p>
                      <a:pPr marL="285750" indent="-285750">
                        <a:buFontTx/>
                        <a:buChar char="-"/>
                      </a:pPr>
                      <a:r>
                        <a:rPr lang="es-CL" sz="1200" i="1" dirty="0"/>
                        <a:t>La no entrega de documentos solicitados y pérdida de documentos.</a:t>
                      </a:r>
                    </a:p>
                  </a:txBody>
                  <a:tcPr marL="91445" marR="91445"/>
                </a:tc>
                <a:tc>
                  <a:txBody>
                    <a:bodyPr/>
                    <a:lstStyle/>
                    <a:p>
                      <a:pPr algn="ctr"/>
                      <a:r>
                        <a:rPr lang="es-CL" sz="1200" dirty="0"/>
                        <a:t>2</a:t>
                      </a:r>
                    </a:p>
                  </a:txBody>
                  <a:tcPr marL="91445" marR="91445" anchor="ctr"/>
                </a:tc>
                <a:extLst>
                  <a:ext uri="{0D108BD9-81ED-4DB2-BD59-A6C34878D82A}">
                    <a16:rowId xmlns:a16="http://schemas.microsoft.com/office/drawing/2014/main" val="10004"/>
                  </a:ext>
                </a:extLst>
              </a:tr>
            </a:tbl>
          </a:graphicData>
        </a:graphic>
      </p:graphicFrame>
      <p:sp>
        <p:nvSpPr>
          <p:cNvPr id="6" name="Bocadillo: rectángulo con esquinas redondeadas 5">
            <a:extLst>
              <a:ext uri="{FF2B5EF4-FFF2-40B4-BE49-F238E27FC236}">
                <a16:creationId xmlns:a16="http://schemas.microsoft.com/office/drawing/2014/main" id="{CBC8E881-F316-4A09-90D7-47CDB185F511}"/>
              </a:ext>
            </a:extLst>
          </p:cNvPr>
          <p:cNvSpPr/>
          <p:nvPr/>
        </p:nvSpPr>
        <p:spPr>
          <a:xfrm>
            <a:off x="2560638" y="5210175"/>
            <a:ext cx="2728912" cy="1258888"/>
          </a:xfrm>
          <a:prstGeom prst="wedgeRoundRectCallout">
            <a:avLst>
              <a:gd name="adj1" fmla="val 40261"/>
              <a:gd name="adj2" fmla="val -90633"/>
              <a:gd name="adj3" fmla="val 16667"/>
            </a:avLst>
          </a:prstGeom>
          <a:solidFill>
            <a:schemeClr val="bg1">
              <a:lumMod val="7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s-CL" sz="1400" b="1" dirty="0">
                <a:solidFill>
                  <a:prstClr val="black"/>
                </a:solidFill>
              </a:rPr>
              <a:t>8 personas indican haber realizado Quejas en 2021</a:t>
            </a:r>
            <a:r>
              <a:rPr lang="es-CL" sz="1400" dirty="0">
                <a:solidFill>
                  <a:prstClr val="black"/>
                </a:solidFill>
              </a:rPr>
              <a:t>, todas ellas realizadas a través de un canal formal (por escrito).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2D12EBEB-B885-4649-B9E2-C1FFD5C0BD64}"/>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5839EBF2-90A8-4972-ABD4-1FCDA8935EFF}"/>
              </a:ext>
            </a:extLst>
          </p:cNvPr>
          <p:cNvSpPr txBox="1">
            <a:spLocks noChangeArrowheads="1"/>
          </p:cNvSpPr>
          <p:nvPr/>
        </p:nvSpPr>
        <p:spPr bwMode="auto">
          <a:xfrm>
            <a:off x="0" y="127000"/>
            <a:ext cx="5122863"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Seguimiento de Decisiones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50180" name="Imagen 72">
            <a:extLst>
              <a:ext uri="{FF2B5EF4-FFF2-40B4-BE49-F238E27FC236}">
                <a16:creationId xmlns:a16="http://schemas.microsoft.com/office/drawing/2014/main" id="{430B6081-166A-4DAB-ABC1-B682FFD19F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CuadroTexto 4">
            <a:extLst>
              <a:ext uri="{FF2B5EF4-FFF2-40B4-BE49-F238E27FC236}">
                <a16:creationId xmlns:a16="http://schemas.microsoft.com/office/drawing/2014/main" id="{B2D7692A-D88D-4411-B924-DDCA1692ED13}"/>
              </a:ext>
            </a:extLst>
          </p:cNvPr>
          <p:cNvSpPr txBox="1">
            <a:spLocks noChangeArrowheads="1"/>
          </p:cNvSpPr>
          <p:nvPr/>
        </p:nvSpPr>
        <p:spPr bwMode="auto">
          <a:xfrm>
            <a:off x="4478338" y="1027113"/>
            <a:ext cx="3235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EXPERIENCIA V/S EXPECTATIVAS</a:t>
            </a:r>
          </a:p>
        </p:txBody>
      </p:sp>
      <p:graphicFrame>
        <p:nvGraphicFramePr>
          <p:cNvPr id="10" name="Gráfico 9">
            <a:extLst>
              <a:ext uri="{FF2B5EF4-FFF2-40B4-BE49-F238E27FC236}">
                <a16:creationId xmlns:a16="http://schemas.microsoft.com/office/drawing/2014/main" id="{11C3B999-AD56-4FCB-96E1-2EDF2D57579C}"/>
              </a:ext>
            </a:extLst>
          </p:cNvPr>
          <p:cNvGraphicFramePr>
            <a:graphicFrameLocks/>
          </p:cNvGraphicFramePr>
          <p:nvPr>
            <p:extLst>
              <p:ext uri="{D42A27DB-BD31-4B8C-83A1-F6EECF244321}">
                <p14:modId xmlns:p14="http://schemas.microsoft.com/office/powerpoint/2010/main" val="664170830"/>
              </p:ext>
            </p:extLst>
          </p:nvPr>
        </p:nvGraphicFramePr>
        <p:xfrm>
          <a:off x="128825" y="1409732"/>
          <a:ext cx="7385158" cy="3997154"/>
        </p:xfrm>
        <a:graphic>
          <a:graphicData uri="http://schemas.openxmlformats.org/drawingml/2006/chart">
            <c:chart xmlns:c="http://schemas.openxmlformats.org/drawingml/2006/chart" xmlns:r="http://schemas.openxmlformats.org/officeDocument/2006/relationships" r:id="rId3"/>
          </a:graphicData>
        </a:graphic>
      </p:graphicFrame>
      <p:sp>
        <p:nvSpPr>
          <p:cNvPr id="14" name="CuadroTexto 13">
            <a:extLst>
              <a:ext uri="{FF2B5EF4-FFF2-40B4-BE49-F238E27FC236}">
                <a16:creationId xmlns:a16="http://schemas.microsoft.com/office/drawing/2014/main" id="{68638DA2-A757-4C6F-9732-FDA3F8587389}"/>
              </a:ext>
            </a:extLst>
          </p:cNvPr>
          <p:cNvSpPr txBox="1"/>
          <p:nvPr/>
        </p:nvSpPr>
        <p:spPr>
          <a:xfrm>
            <a:off x="128588" y="5467350"/>
            <a:ext cx="4005262" cy="254000"/>
          </a:xfrm>
          <a:prstGeom prst="rect">
            <a:avLst/>
          </a:prstGeom>
          <a:noFill/>
        </p:spPr>
        <p:txBody>
          <a:bodyPr wrap="none">
            <a:spAutoFit/>
          </a:bodyPr>
          <a:lstStyle/>
          <a:p>
            <a:pPr defTabSz="457200">
              <a:defRPr/>
            </a:pPr>
            <a:r>
              <a:rPr lang="es-CL" sz="1050" dirty="0">
                <a:solidFill>
                  <a:prstClr val="black"/>
                </a:solidFill>
                <a:latin typeface="Calibri"/>
              </a:rPr>
              <a:t>En los meses no presentados, no hubo despacho de Oficios de Cierre.</a:t>
            </a:r>
          </a:p>
        </p:txBody>
      </p:sp>
      <p:graphicFrame>
        <p:nvGraphicFramePr>
          <p:cNvPr id="9" name="Gráfico 8">
            <a:extLst>
              <a:ext uri="{FF2B5EF4-FFF2-40B4-BE49-F238E27FC236}">
                <a16:creationId xmlns:a16="http://schemas.microsoft.com/office/drawing/2014/main" id="{C6128991-20A6-4362-B35C-CCC03FEF9657}"/>
              </a:ext>
            </a:extLst>
          </p:cNvPr>
          <p:cNvGraphicFramePr>
            <a:graphicFrameLocks/>
          </p:cNvGraphicFramePr>
          <p:nvPr/>
        </p:nvGraphicFramePr>
        <p:xfrm>
          <a:off x="7632701" y="1407338"/>
          <a:ext cx="4160496" cy="3997153"/>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ángulo: esquinas redondeadas 11">
            <a:extLst>
              <a:ext uri="{FF2B5EF4-FFF2-40B4-BE49-F238E27FC236}">
                <a16:creationId xmlns:a16="http://schemas.microsoft.com/office/drawing/2014/main" id="{9C6EF737-B500-491D-B7BA-D6EF3D22EB2B}"/>
              </a:ext>
            </a:extLst>
          </p:cNvPr>
          <p:cNvSpPr/>
          <p:nvPr/>
        </p:nvSpPr>
        <p:spPr>
          <a:xfrm>
            <a:off x="1547019" y="5968073"/>
            <a:ext cx="8928100" cy="452746"/>
          </a:xfrm>
          <a:prstGeom prst="roundRect">
            <a:avLst>
              <a:gd name="adj" fmla="val 8448"/>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CL" sz="1200" dirty="0">
                <a:solidFill>
                  <a:prstClr val="black"/>
                </a:solidFill>
              </a:rPr>
              <a:t>EL 2021, el servicio de resolución de seguimiento de decisiones cumple más las expectativas de sus usuarios que el 2020 (61% a 70%).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FE908F2C-1768-4871-9C7B-29B9A7E5835F}"/>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D9ED0AC8-B66D-4A4A-8BAD-9D444439A94E}"/>
              </a:ext>
            </a:extLst>
          </p:cNvPr>
          <p:cNvSpPr txBox="1">
            <a:spLocks noChangeArrowheads="1"/>
          </p:cNvSpPr>
          <p:nvPr/>
        </p:nvSpPr>
        <p:spPr bwMode="auto">
          <a:xfrm>
            <a:off x="0" y="127000"/>
            <a:ext cx="5122863"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Seguimiento de Decisiones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51204" name="Imagen 72">
            <a:extLst>
              <a:ext uri="{FF2B5EF4-FFF2-40B4-BE49-F238E27FC236}">
                <a16:creationId xmlns:a16="http://schemas.microsoft.com/office/drawing/2014/main" id="{AC774BE3-C232-412F-843C-62B25DAFC0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CuadroTexto 4">
            <a:extLst>
              <a:ext uri="{FF2B5EF4-FFF2-40B4-BE49-F238E27FC236}">
                <a16:creationId xmlns:a16="http://schemas.microsoft.com/office/drawing/2014/main" id="{EAAC5E6D-99DE-42A5-8F50-2732B5691747}"/>
              </a:ext>
            </a:extLst>
          </p:cNvPr>
          <p:cNvSpPr txBox="1">
            <a:spLocks noChangeArrowheads="1"/>
          </p:cNvSpPr>
          <p:nvPr/>
        </p:nvSpPr>
        <p:spPr bwMode="auto">
          <a:xfrm>
            <a:off x="4505325" y="1027113"/>
            <a:ext cx="351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RECURRENCIA Y RECOMENDACIÓN</a:t>
            </a:r>
          </a:p>
        </p:txBody>
      </p:sp>
      <p:graphicFrame>
        <p:nvGraphicFramePr>
          <p:cNvPr id="51206" name="Gráfico 10">
            <a:extLst>
              <a:ext uri="{FF2B5EF4-FFF2-40B4-BE49-F238E27FC236}">
                <a16:creationId xmlns:a16="http://schemas.microsoft.com/office/drawing/2014/main" id="{D617D8D0-1150-4631-B077-58AECBC01E02}"/>
              </a:ext>
            </a:extLst>
          </p:cNvPr>
          <p:cNvGraphicFramePr>
            <a:graphicFrameLocks/>
          </p:cNvGraphicFramePr>
          <p:nvPr/>
        </p:nvGraphicFramePr>
        <p:xfrm>
          <a:off x="3235325" y="1436688"/>
          <a:ext cx="5721350" cy="3746500"/>
        </p:xfrm>
        <a:graphic>
          <a:graphicData uri="http://schemas.openxmlformats.org/presentationml/2006/ole">
            <mc:AlternateContent xmlns:mc="http://schemas.openxmlformats.org/markup-compatibility/2006">
              <mc:Choice xmlns:v="urn:schemas-microsoft-com:vml" Requires="v">
                <p:oleObj spid="_x0000_s4099" name="Chart" r:id="rId4" imgW="5730737" imgH="3755461" progId="Excel.Chart.8">
                  <p:embed/>
                </p:oleObj>
              </mc:Choice>
              <mc:Fallback>
                <p:oleObj name="Chart" r:id="rId4" imgW="5730737" imgH="3755461" progId="Excel.Chart.8">
                  <p:embed/>
                  <p:pic>
                    <p:nvPicPr>
                      <p:cNvPr id="51206" name="Gráfico 10">
                        <a:extLst>
                          <a:ext uri="{FF2B5EF4-FFF2-40B4-BE49-F238E27FC236}">
                            <a16:creationId xmlns:a16="http://schemas.microsoft.com/office/drawing/2014/main" id="{D617D8D0-1150-4631-B077-58AECBC01E0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325" y="1436688"/>
                        <a:ext cx="572135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Bocadillo: rectángulo con esquinas redondeadas 11">
            <a:extLst>
              <a:ext uri="{FF2B5EF4-FFF2-40B4-BE49-F238E27FC236}">
                <a16:creationId xmlns:a16="http://schemas.microsoft.com/office/drawing/2014/main" id="{22DC320B-2738-46A5-8A05-8B78F46F1A53}"/>
              </a:ext>
            </a:extLst>
          </p:cNvPr>
          <p:cNvSpPr/>
          <p:nvPr/>
        </p:nvSpPr>
        <p:spPr>
          <a:xfrm>
            <a:off x="2327275" y="5483225"/>
            <a:ext cx="7872413" cy="693738"/>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r>
              <a:rPr lang="es-CL" sz="1400" dirty="0">
                <a:solidFill>
                  <a:prstClr val="black"/>
                </a:solidFill>
              </a:rPr>
              <a:t>En 2021, un 88% dice que volvería a realizar un reclamo ante el CPLT, mientras que un 83% recomendaría a otras personas que realizaran la misma acción, valores que aumentan en 13 y 10 puntos respectivamente en relación al 2020.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627E4861-46C0-47EB-9483-002C99572FCF}"/>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FDB0EA7D-D674-4ACF-A8E9-859A875288ED}"/>
              </a:ext>
            </a:extLst>
          </p:cNvPr>
          <p:cNvSpPr txBox="1">
            <a:spLocks noChangeArrowheads="1"/>
          </p:cNvSpPr>
          <p:nvPr/>
        </p:nvSpPr>
        <p:spPr bwMode="auto">
          <a:xfrm>
            <a:off x="0" y="127000"/>
            <a:ext cx="5122863"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Seguimiento de Decisiones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52228" name="Imagen 72">
            <a:extLst>
              <a:ext uri="{FF2B5EF4-FFF2-40B4-BE49-F238E27FC236}">
                <a16:creationId xmlns:a16="http://schemas.microsoft.com/office/drawing/2014/main" id="{B8891F3D-82CC-4B5D-BF97-95F03A055E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6">
            <a:extLst>
              <a:ext uri="{FF2B5EF4-FFF2-40B4-BE49-F238E27FC236}">
                <a16:creationId xmlns:a16="http://schemas.microsoft.com/office/drawing/2014/main" id="{303E786C-8DC4-4078-9246-4AF62F7C1B8C}"/>
              </a:ext>
            </a:extLst>
          </p:cNvPr>
          <p:cNvSpPr txBox="1">
            <a:spLocks noChangeArrowheads="1"/>
          </p:cNvSpPr>
          <p:nvPr/>
        </p:nvSpPr>
        <p:spPr bwMode="auto">
          <a:xfrm>
            <a:off x="4969359" y="1120568"/>
            <a:ext cx="1530350" cy="36988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CL" altLang="es-CL" b="1" dirty="0">
                <a:solidFill>
                  <a:srgbClr val="0070C0"/>
                </a:solidFill>
              </a:rPr>
              <a:t>SUGERENCIAS</a:t>
            </a:r>
          </a:p>
        </p:txBody>
      </p:sp>
      <p:graphicFrame>
        <p:nvGraphicFramePr>
          <p:cNvPr id="7" name="Gráfico 6">
            <a:extLst>
              <a:ext uri="{FF2B5EF4-FFF2-40B4-BE49-F238E27FC236}">
                <a16:creationId xmlns:a16="http://schemas.microsoft.com/office/drawing/2014/main" id="{0C866FB0-BE24-45AA-A265-5811CADA38C6}"/>
              </a:ext>
            </a:extLst>
          </p:cNvPr>
          <p:cNvGraphicFramePr>
            <a:graphicFrameLocks/>
          </p:cNvGraphicFramePr>
          <p:nvPr>
            <p:extLst>
              <p:ext uri="{D42A27DB-BD31-4B8C-83A1-F6EECF244321}">
                <p14:modId xmlns:p14="http://schemas.microsoft.com/office/powerpoint/2010/main" val="3924181151"/>
              </p:ext>
            </p:extLst>
          </p:nvPr>
        </p:nvGraphicFramePr>
        <p:xfrm>
          <a:off x="2875393" y="1601787"/>
          <a:ext cx="5962650" cy="51292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521123CA-1153-4917-8455-67BAD903B43C}"/>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EE729956-42A6-417E-98AD-5743534952F3}"/>
              </a:ext>
            </a:extLst>
          </p:cNvPr>
          <p:cNvSpPr txBox="1">
            <a:spLocks noChangeArrowheads="1"/>
          </p:cNvSpPr>
          <p:nvPr/>
        </p:nvSpPr>
        <p:spPr bwMode="auto">
          <a:xfrm>
            <a:off x="0" y="127000"/>
            <a:ext cx="5122863"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Seguimiento de Decisiones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53252" name="Imagen 72">
            <a:extLst>
              <a:ext uri="{FF2B5EF4-FFF2-40B4-BE49-F238E27FC236}">
                <a16:creationId xmlns:a16="http://schemas.microsoft.com/office/drawing/2014/main" id="{25175C71-8D61-4DE3-B975-03D553B2C5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CuadroTexto 5">
            <a:extLst>
              <a:ext uri="{FF2B5EF4-FFF2-40B4-BE49-F238E27FC236}">
                <a16:creationId xmlns:a16="http://schemas.microsoft.com/office/drawing/2014/main" id="{C4D64503-6C50-41B8-9B8A-58ACEF705B8C}"/>
              </a:ext>
            </a:extLst>
          </p:cNvPr>
          <p:cNvSpPr txBox="1">
            <a:spLocks noChangeArrowheads="1"/>
          </p:cNvSpPr>
          <p:nvPr/>
        </p:nvSpPr>
        <p:spPr bwMode="auto">
          <a:xfrm>
            <a:off x="5265738" y="960438"/>
            <a:ext cx="167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CONCLUSIONES</a:t>
            </a:r>
          </a:p>
        </p:txBody>
      </p:sp>
      <p:sp>
        <p:nvSpPr>
          <p:cNvPr id="7" name="CuadroTexto 6">
            <a:extLst>
              <a:ext uri="{FF2B5EF4-FFF2-40B4-BE49-F238E27FC236}">
                <a16:creationId xmlns:a16="http://schemas.microsoft.com/office/drawing/2014/main" id="{92F88519-A57B-4028-BDD4-15FE74466D72}"/>
              </a:ext>
            </a:extLst>
          </p:cNvPr>
          <p:cNvSpPr txBox="1"/>
          <p:nvPr/>
        </p:nvSpPr>
        <p:spPr>
          <a:xfrm>
            <a:off x="829559" y="1434578"/>
            <a:ext cx="10567447" cy="3970318"/>
          </a:xfrm>
          <a:prstGeom prst="rect">
            <a:avLst/>
          </a:prstGeom>
          <a:noFill/>
        </p:spPr>
        <p:txBody>
          <a:bodyPr wrap="square">
            <a:spAutoFit/>
          </a:bodyPr>
          <a:lstStyle/>
          <a:p>
            <a:pPr algn="just" defTabSz="457200">
              <a:defRPr/>
            </a:pPr>
            <a:r>
              <a:rPr lang="es-ES_tradnl" sz="1400" dirty="0">
                <a:solidFill>
                  <a:prstClr val="black"/>
                </a:solidFill>
                <a:latin typeface="Calibri"/>
              </a:rPr>
              <a:t>Este usuario/a es un subgrupo de Reclamantes. El tamaño de la muestra es pequeño (43), con una nota de satisfacción general de 5,0.</a:t>
            </a:r>
          </a:p>
          <a:p>
            <a:pPr algn="just" defTabSz="457200">
              <a:defRPr/>
            </a:pPr>
            <a:endParaRPr lang="es-ES_tradnl" sz="1400" dirty="0">
              <a:solidFill>
                <a:prstClr val="black"/>
              </a:solidFill>
              <a:latin typeface="Calibri"/>
            </a:endParaRPr>
          </a:p>
          <a:p>
            <a:pPr algn="just" defTabSz="457200">
              <a:defRPr/>
            </a:pPr>
            <a:r>
              <a:rPr lang="es-ES_tradnl" sz="1400" dirty="0">
                <a:solidFill>
                  <a:prstClr val="black"/>
                </a:solidFill>
                <a:latin typeface="Calibri"/>
              </a:rPr>
              <a:t>Respecto a las evaluaciones específicas:</a:t>
            </a:r>
          </a:p>
          <a:p>
            <a:pPr marL="285750" indent="-285750" algn="just" defTabSz="457200">
              <a:buFont typeface="Arial" panose="020B0604020202020204" pitchFamily="34" charset="0"/>
              <a:buChar char="•"/>
              <a:defRPr/>
            </a:pPr>
            <a:r>
              <a:rPr lang="es-ES_tradnl" sz="1400" b="1" dirty="0">
                <a:solidFill>
                  <a:prstClr val="black"/>
                </a:solidFill>
                <a:latin typeface="Calibri"/>
              </a:rPr>
              <a:t>Correo de conformidad: </a:t>
            </a:r>
            <a:r>
              <a:rPr lang="es-ES_tradnl" sz="1400" dirty="0">
                <a:solidFill>
                  <a:prstClr val="black"/>
                </a:solidFill>
                <a:latin typeface="Calibri"/>
              </a:rPr>
              <a:t>Usuarios/as ponen un 5,1 al plazo entregado para pronunciarse, subiendo 4 décimas respecto al 2020. La claridad de dicho correo obtiene un 5,6, subiendo 2 décimas.</a:t>
            </a:r>
          </a:p>
          <a:p>
            <a:pPr marL="285750" indent="-285750" algn="just" defTabSz="457200">
              <a:buFont typeface="Arial" panose="020B0604020202020204" pitchFamily="34" charset="0"/>
              <a:buChar char="•"/>
              <a:defRPr/>
            </a:pPr>
            <a:r>
              <a:rPr lang="es-ES_tradnl" sz="1400" b="1" dirty="0">
                <a:solidFill>
                  <a:prstClr val="black"/>
                </a:solidFill>
                <a:latin typeface="Calibri"/>
              </a:rPr>
              <a:t>Tramitación del caso:</a:t>
            </a:r>
            <a:r>
              <a:rPr lang="es-ES_tradnl" sz="1400" dirty="0">
                <a:solidFill>
                  <a:prstClr val="black"/>
                </a:solidFill>
                <a:latin typeface="Calibri"/>
              </a:rPr>
              <a:t> el menor promedio de satisfacción es respecto a la utilidad de la información que recibió durante el proceso de seguimiento al cumplimiento del caso (5,0). Un aspecto bien evaluado es la amabilidad del personal del CPLT en la atención. Aunque las calificaciones son regulares, se configura la necesidad de entregar información que haga sentido al reclamante, asimismo, reforzar la claridad con la que se entrega.</a:t>
            </a:r>
          </a:p>
          <a:p>
            <a:pPr marL="285750" indent="-285750" algn="just" defTabSz="457200">
              <a:buFont typeface="Arial" panose="020B0604020202020204" pitchFamily="34" charset="0"/>
              <a:buChar char="•"/>
              <a:defRPr/>
            </a:pPr>
            <a:r>
              <a:rPr lang="es-ES_tradnl" sz="1400" b="1" dirty="0">
                <a:solidFill>
                  <a:prstClr val="black"/>
                </a:solidFill>
                <a:latin typeface="Calibri"/>
              </a:rPr>
              <a:t>Oficio de Cierre: </a:t>
            </a:r>
            <a:r>
              <a:rPr lang="es-ES_tradnl" sz="1400" dirty="0">
                <a:solidFill>
                  <a:prstClr val="black"/>
                </a:solidFill>
                <a:latin typeface="Calibri"/>
              </a:rPr>
              <a:t>El tiempo de entrega del Oficio de Cierre tiene una menor satisfacción (4,7) respecto a la claridad del propio Oficio (5,7).</a:t>
            </a:r>
            <a:endParaRPr lang="es-ES_tradnl" sz="1400" b="1" dirty="0">
              <a:solidFill>
                <a:prstClr val="black"/>
              </a:solidFill>
              <a:latin typeface="Calibri"/>
            </a:endParaRPr>
          </a:p>
          <a:p>
            <a:pPr algn="just" defTabSz="457200">
              <a:defRPr/>
            </a:pPr>
            <a:endParaRPr lang="es-ES_tradnl" sz="1400" dirty="0">
              <a:solidFill>
                <a:prstClr val="black"/>
              </a:solidFill>
              <a:latin typeface="Calibri"/>
            </a:endParaRPr>
          </a:p>
          <a:p>
            <a:pPr algn="just" defTabSz="457200">
              <a:defRPr/>
            </a:pPr>
            <a:r>
              <a:rPr lang="es-ES_tradnl" sz="1400" dirty="0">
                <a:solidFill>
                  <a:prstClr val="black"/>
                </a:solidFill>
                <a:latin typeface="Calibri"/>
              </a:rPr>
              <a:t>Este grupo también ha realizado </a:t>
            </a:r>
            <a:r>
              <a:rPr lang="es-ES_tradnl" sz="1400" b="1" dirty="0">
                <a:solidFill>
                  <a:prstClr val="black"/>
                </a:solidFill>
                <a:latin typeface="Calibri"/>
              </a:rPr>
              <a:t>quejas, los cuales presentan insatisfacción (3,1) ante la respuesta de su queja; </a:t>
            </a:r>
            <a:r>
              <a:rPr lang="es-ES_tradnl" sz="1400" dirty="0">
                <a:solidFill>
                  <a:prstClr val="black"/>
                </a:solidFill>
                <a:latin typeface="Calibri"/>
              </a:rPr>
              <a:t>porque principalmente esperaban una sanción a la institución, por la demora en el proceso de seguimiento, la falta de información durante el proceso y porque no acceden finalmente a la información solicitada.</a:t>
            </a:r>
          </a:p>
          <a:p>
            <a:pPr algn="just" defTabSz="457200">
              <a:defRPr/>
            </a:pPr>
            <a:endParaRPr lang="es-ES_tradnl" sz="1400" dirty="0">
              <a:solidFill>
                <a:prstClr val="black"/>
              </a:solidFill>
              <a:latin typeface="Calibri"/>
            </a:endParaRPr>
          </a:p>
          <a:p>
            <a:pPr algn="just" defTabSz="457200">
              <a:defRPr/>
            </a:pPr>
            <a:r>
              <a:rPr lang="es-ES_tradnl" sz="1400" dirty="0">
                <a:solidFill>
                  <a:prstClr val="black"/>
                </a:solidFill>
                <a:latin typeface="Calibri"/>
              </a:rPr>
              <a:t>Las </a:t>
            </a:r>
            <a:r>
              <a:rPr lang="es-ES_tradnl" sz="1400" b="1" dirty="0">
                <a:solidFill>
                  <a:prstClr val="black"/>
                </a:solidFill>
                <a:latin typeface="Calibri"/>
              </a:rPr>
              <a:t>sugerencias</a:t>
            </a:r>
            <a:r>
              <a:rPr lang="es-ES_tradnl" sz="1400" dirty="0">
                <a:solidFill>
                  <a:prstClr val="black"/>
                </a:solidFill>
                <a:latin typeface="Calibri"/>
              </a:rPr>
              <a:t> de los/as usuarios/as, muestran un interés por el CPLT logre acotar los plazos de (39%) y un lenguaje más claro (16%). También piden una mayor fuerza en exigir la entrega de información, junto con más atribuciones para poder hacerlo. Además, sugieren que se analicen mejor los casos y se verifiquen las respuestas.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ángulo 3">
            <a:extLst>
              <a:ext uri="{FF2B5EF4-FFF2-40B4-BE49-F238E27FC236}">
                <a16:creationId xmlns:a16="http://schemas.microsoft.com/office/drawing/2014/main" id="{266F3300-3341-4923-80AB-243E74A3E98D}"/>
              </a:ext>
            </a:extLst>
          </p:cNvPr>
          <p:cNvSpPr>
            <a:spLocks noChangeArrowheads="1"/>
          </p:cNvSpPr>
          <p:nvPr/>
        </p:nvSpPr>
        <p:spPr bwMode="auto">
          <a:xfrm>
            <a:off x="1090613" y="3028950"/>
            <a:ext cx="10010775" cy="1147763"/>
          </a:xfrm>
          <a:prstGeom prst="rect">
            <a:avLst/>
          </a:prstGeom>
          <a:noFill/>
          <a:ln>
            <a:noFill/>
          </a:ln>
        </p:spPr>
        <p:txBody>
          <a:bodyPr lIns="121899" tIns="60949" rIns="121899" bIns="60949">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algn="ctr" defTabSz="552437" eaLnBrk="1" hangingPunct="1">
              <a:defRPr/>
            </a:pPr>
            <a:r>
              <a:rPr lang="es-ES" altLang="es-CL" sz="3733" dirty="0">
                <a:solidFill>
                  <a:srgbClr val="66CDFF"/>
                </a:solidFill>
              </a:rPr>
              <a:t>3. Consultantes</a:t>
            </a:r>
          </a:p>
          <a:p>
            <a:pPr algn="ctr" defTabSz="552437" eaLnBrk="1" hangingPunct="1">
              <a:defRPr/>
            </a:pPr>
            <a:endParaRPr lang="es-ES" altLang="es-CL" sz="2933" dirty="0">
              <a:solidFill>
                <a:srgbClr val="66CD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E1C195CC-0DD4-4704-9690-FFC387230FC7}"/>
              </a:ext>
            </a:extLst>
          </p:cNvPr>
          <p:cNvSpPr/>
          <p:nvPr/>
        </p:nvSpPr>
        <p:spPr>
          <a:xfrm>
            <a:off x="0" y="-4763"/>
            <a:ext cx="294798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31D52BA0-4C86-4379-827B-41EBF521BA72}"/>
              </a:ext>
            </a:extLst>
          </p:cNvPr>
          <p:cNvSpPr txBox="1">
            <a:spLocks noChangeArrowheads="1"/>
          </p:cNvSpPr>
          <p:nvPr/>
        </p:nvSpPr>
        <p:spPr bwMode="auto">
          <a:xfrm>
            <a:off x="93663" y="68263"/>
            <a:ext cx="260826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Consultantes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55300" name="Imagen 72">
            <a:extLst>
              <a:ext uri="{FF2B5EF4-FFF2-40B4-BE49-F238E27FC236}">
                <a16:creationId xmlns:a16="http://schemas.microsoft.com/office/drawing/2014/main" id="{DD605DD1-45F1-49D3-B8B2-5E6C43F792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CuadroTexto 4">
            <a:extLst>
              <a:ext uri="{FF2B5EF4-FFF2-40B4-BE49-F238E27FC236}">
                <a16:creationId xmlns:a16="http://schemas.microsoft.com/office/drawing/2014/main" id="{F8700F7B-D571-42AC-AFA8-9172B0FB6F58}"/>
              </a:ext>
            </a:extLst>
          </p:cNvPr>
          <p:cNvSpPr txBox="1">
            <a:spLocks noChangeArrowheads="1"/>
          </p:cNvSpPr>
          <p:nvPr/>
        </p:nvSpPr>
        <p:spPr bwMode="auto">
          <a:xfrm>
            <a:off x="1100138" y="957263"/>
            <a:ext cx="2481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SATISFACCIÓN GENERAL</a:t>
            </a:r>
          </a:p>
        </p:txBody>
      </p:sp>
      <p:graphicFrame>
        <p:nvGraphicFramePr>
          <p:cNvPr id="6" name="Tabla 2">
            <a:extLst>
              <a:ext uri="{FF2B5EF4-FFF2-40B4-BE49-F238E27FC236}">
                <a16:creationId xmlns:a16="http://schemas.microsoft.com/office/drawing/2014/main" id="{4D74027F-E904-4635-B8CD-78686DF2D250}"/>
              </a:ext>
            </a:extLst>
          </p:cNvPr>
          <p:cNvGraphicFramePr>
            <a:graphicFrameLocks noGrp="1"/>
          </p:cNvGraphicFramePr>
          <p:nvPr/>
        </p:nvGraphicFramePr>
        <p:xfrm>
          <a:off x="719138" y="5829300"/>
          <a:ext cx="8570916" cy="614363"/>
        </p:xfrm>
        <a:graphic>
          <a:graphicData uri="http://schemas.openxmlformats.org/drawingml/2006/table">
            <a:tbl>
              <a:tblPr firstRow="1" bandRow="1">
                <a:tableStyleId>{5C22544A-7EE6-4342-B048-85BDC9FD1C3A}</a:tableStyleId>
              </a:tblPr>
              <a:tblGrid>
                <a:gridCol w="738091">
                  <a:extLst>
                    <a:ext uri="{9D8B030D-6E8A-4147-A177-3AD203B41FA5}">
                      <a16:colId xmlns:a16="http://schemas.microsoft.com/office/drawing/2014/main" val="20000"/>
                    </a:ext>
                  </a:extLst>
                </a:gridCol>
                <a:gridCol w="644689">
                  <a:extLst>
                    <a:ext uri="{9D8B030D-6E8A-4147-A177-3AD203B41FA5}">
                      <a16:colId xmlns:a16="http://schemas.microsoft.com/office/drawing/2014/main" val="20001"/>
                    </a:ext>
                  </a:extLst>
                </a:gridCol>
                <a:gridCol w="644689">
                  <a:extLst>
                    <a:ext uri="{9D8B030D-6E8A-4147-A177-3AD203B41FA5}">
                      <a16:colId xmlns:a16="http://schemas.microsoft.com/office/drawing/2014/main" val="20002"/>
                    </a:ext>
                  </a:extLst>
                </a:gridCol>
                <a:gridCol w="644689">
                  <a:extLst>
                    <a:ext uri="{9D8B030D-6E8A-4147-A177-3AD203B41FA5}">
                      <a16:colId xmlns:a16="http://schemas.microsoft.com/office/drawing/2014/main" val="20003"/>
                    </a:ext>
                  </a:extLst>
                </a:gridCol>
                <a:gridCol w="644689">
                  <a:extLst>
                    <a:ext uri="{9D8B030D-6E8A-4147-A177-3AD203B41FA5}">
                      <a16:colId xmlns:a16="http://schemas.microsoft.com/office/drawing/2014/main" val="20004"/>
                    </a:ext>
                  </a:extLst>
                </a:gridCol>
                <a:gridCol w="644689">
                  <a:extLst>
                    <a:ext uri="{9D8B030D-6E8A-4147-A177-3AD203B41FA5}">
                      <a16:colId xmlns:a16="http://schemas.microsoft.com/office/drawing/2014/main" val="20005"/>
                    </a:ext>
                  </a:extLst>
                </a:gridCol>
                <a:gridCol w="644689">
                  <a:extLst>
                    <a:ext uri="{9D8B030D-6E8A-4147-A177-3AD203B41FA5}">
                      <a16:colId xmlns:a16="http://schemas.microsoft.com/office/drawing/2014/main" val="20006"/>
                    </a:ext>
                  </a:extLst>
                </a:gridCol>
                <a:gridCol w="644689">
                  <a:extLst>
                    <a:ext uri="{9D8B030D-6E8A-4147-A177-3AD203B41FA5}">
                      <a16:colId xmlns:a16="http://schemas.microsoft.com/office/drawing/2014/main" val="20007"/>
                    </a:ext>
                  </a:extLst>
                </a:gridCol>
                <a:gridCol w="644689">
                  <a:extLst>
                    <a:ext uri="{9D8B030D-6E8A-4147-A177-3AD203B41FA5}">
                      <a16:colId xmlns:a16="http://schemas.microsoft.com/office/drawing/2014/main" val="20008"/>
                    </a:ext>
                  </a:extLst>
                </a:gridCol>
                <a:gridCol w="644689">
                  <a:extLst>
                    <a:ext uri="{9D8B030D-6E8A-4147-A177-3AD203B41FA5}">
                      <a16:colId xmlns:a16="http://schemas.microsoft.com/office/drawing/2014/main" val="20009"/>
                    </a:ext>
                  </a:extLst>
                </a:gridCol>
                <a:gridCol w="644689">
                  <a:extLst>
                    <a:ext uri="{9D8B030D-6E8A-4147-A177-3AD203B41FA5}">
                      <a16:colId xmlns:a16="http://schemas.microsoft.com/office/drawing/2014/main" val="20010"/>
                    </a:ext>
                  </a:extLst>
                </a:gridCol>
                <a:gridCol w="644689">
                  <a:extLst>
                    <a:ext uri="{9D8B030D-6E8A-4147-A177-3AD203B41FA5}">
                      <a16:colId xmlns:a16="http://schemas.microsoft.com/office/drawing/2014/main" val="20011"/>
                    </a:ext>
                  </a:extLst>
                </a:gridCol>
                <a:gridCol w="741246">
                  <a:extLst>
                    <a:ext uri="{9D8B030D-6E8A-4147-A177-3AD203B41FA5}">
                      <a16:colId xmlns:a16="http://schemas.microsoft.com/office/drawing/2014/main" val="20012"/>
                    </a:ext>
                  </a:extLst>
                </a:gridCol>
              </a:tblGrid>
              <a:tr h="335801">
                <a:tc>
                  <a:txBody>
                    <a:bodyPr/>
                    <a:lstStyle/>
                    <a:p>
                      <a:pPr algn="ctr"/>
                      <a:r>
                        <a:rPr lang="es-CL" sz="1600" dirty="0"/>
                        <a:t>Dic’20</a:t>
                      </a:r>
                    </a:p>
                  </a:txBody>
                  <a:tcPr marL="91437" marR="91437" marT="45791" marB="45791"/>
                </a:tc>
                <a:tc>
                  <a:txBody>
                    <a:bodyPr/>
                    <a:lstStyle/>
                    <a:p>
                      <a:pPr algn="ctr"/>
                      <a:r>
                        <a:rPr lang="es-CL" sz="1600" dirty="0"/>
                        <a:t>Ene</a:t>
                      </a:r>
                    </a:p>
                  </a:txBody>
                  <a:tcPr marL="91437" marR="91437" marT="45791" marB="45791"/>
                </a:tc>
                <a:tc>
                  <a:txBody>
                    <a:bodyPr/>
                    <a:lstStyle/>
                    <a:p>
                      <a:pPr algn="ctr"/>
                      <a:r>
                        <a:rPr lang="es-CL" sz="1600" dirty="0"/>
                        <a:t>Feb</a:t>
                      </a:r>
                    </a:p>
                  </a:txBody>
                  <a:tcPr marL="91437" marR="91437" marT="45791" marB="45791"/>
                </a:tc>
                <a:tc>
                  <a:txBody>
                    <a:bodyPr/>
                    <a:lstStyle/>
                    <a:p>
                      <a:pPr algn="ctr"/>
                      <a:r>
                        <a:rPr lang="es-CL" sz="1600" dirty="0"/>
                        <a:t>Mar</a:t>
                      </a:r>
                    </a:p>
                  </a:txBody>
                  <a:tcPr marL="91437" marR="91437" marT="45791" marB="45791"/>
                </a:tc>
                <a:tc>
                  <a:txBody>
                    <a:bodyPr/>
                    <a:lstStyle/>
                    <a:p>
                      <a:pPr algn="ctr"/>
                      <a:r>
                        <a:rPr lang="es-CL" sz="1600" dirty="0"/>
                        <a:t>Abr</a:t>
                      </a:r>
                    </a:p>
                  </a:txBody>
                  <a:tcPr marL="91437" marR="91437" marT="45791" marB="45791"/>
                </a:tc>
                <a:tc>
                  <a:txBody>
                    <a:bodyPr/>
                    <a:lstStyle/>
                    <a:p>
                      <a:pPr algn="ctr"/>
                      <a:r>
                        <a:rPr lang="es-CL" sz="1600" dirty="0"/>
                        <a:t>May</a:t>
                      </a:r>
                    </a:p>
                  </a:txBody>
                  <a:tcPr marL="91437" marR="91437" marT="45791" marB="45791"/>
                </a:tc>
                <a:tc>
                  <a:txBody>
                    <a:bodyPr/>
                    <a:lstStyle/>
                    <a:p>
                      <a:pPr algn="ctr"/>
                      <a:r>
                        <a:rPr lang="es-CL" sz="1600" dirty="0"/>
                        <a:t>Jun</a:t>
                      </a:r>
                    </a:p>
                  </a:txBody>
                  <a:tcPr marL="91437" marR="91437" marT="45791" marB="45791"/>
                </a:tc>
                <a:tc>
                  <a:txBody>
                    <a:bodyPr/>
                    <a:lstStyle/>
                    <a:p>
                      <a:pPr algn="ctr"/>
                      <a:r>
                        <a:rPr lang="es-CL" sz="1600" dirty="0"/>
                        <a:t>Jul</a:t>
                      </a:r>
                    </a:p>
                  </a:txBody>
                  <a:tcPr marL="91437" marR="91437" marT="45791" marB="45791"/>
                </a:tc>
                <a:tc>
                  <a:txBody>
                    <a:bodyPr/>
                    <a:lstStyle/>
                    <a:p>
                      <a:pPr algn="ctr"/>
                      <a:r>
                        <a:rPr lang="es-CL" sz="1600" dirty="0" err="1"/>
                        <a:t>Ago</a:t>
                      </a:r>
                      <a:endParaRPr lang="es-CL" sz="1600" dirty="0"/>
                    </a:p>
                  </a:txBody>
                  <a:tcPr marL="91437" marR="91437" marT="45791" marB="45791"/>
                </a:tc>
                <a:tc>
                  <a:txBody>
                    <a:bodyPr/>
                    <a:lstStyle/>
                    <a:p>
                      <a:pPr algn="ctr"/>
                      <a:r>
                        <a:rPr lang="es-CL" sz="1600" dirty="0" err="1"/>
                        <a:t>Sep</a:t>
                      </a:r>
                      <a:endParaRPr lang="es-CL" sz="1600" dirty="0"/>
                    </a:p>
                  </a:txBody>
                  <a:tcPr marL="91437" marR="91437" marT="45791" marB="45791"/>
                </a:tc>
                <a:tc>
                  <a:txBody>
                    <a:bodyPr/>
                    <a:lstStyle/>
                    <a:p>
                      <a:pPr algn="ctr"/>
                      <a:r>
                        <a:rPr lang="es-CL" sz="1600" dirty="0"/>
                        <a:t>Oct</a:t>
                      </a:r>
                    </a:p>
                  </a:txBody>
                  <a:tcPr marL="91437" marR="91437" marT="45791" marB="45791"/>
                </a:tc>
                <a:tc>
                  <a:txBody>
                    <a:bodyPr/>
                    <a:lstStyle/>
                    <a:p>
                      <a:pPr algn="ctr"/>
                      <a:r>
                        <a:rPr lang="es-CL" sz="1600" dirty="0"/>
                        <a:t>Nov</a:t>
                      </a:r>
                    </a:p>
                  </a:txBody>
                  <a:tcPr marL="91437" marR="91437" marT="45791" marB="45791"/>
                </a:tc>
                <a:tc>
                  <a:txBody>
                    <a:bodyPr/>
                    <a:lstStyle/>
                    <a:p>
                      <a:pPr algn="ctr"/>
                      <a:r>
                        <a:rPr lang="es-CL" sz="1600" dirty="0"/>
                        <a:t>TOTAL</a:t>
                      </a:r>
                    </a:p>
                  </a:txBody>
                  <a:tcPr marL="91437" marR="91437" marT="45791" marB="45791"/>
                </a:tc>
                <a:extLst>
                  <a:ext uri="{0D108BD9-81ED-4DB2-BD59-A6C34878D82A}">
                    <a16:rowId xmlns:a16="http://schemas.microsoft.com/office/drawing/2014/main" val="10000"/>
                  </a:ext>
                </a:extLst>
              </a:tr>
              <a:tr h="278562">
                <a:tc>
                  <a:txBody>
                    <a:bodyPr/>
                    <a:lstStyle/>
                    <a:p>
                      <a:pPr marL="0" algn="ctr" defTabSz="457200" rtl="0" eaLnBrk="1" fontAlgn="t" latinLnBrk="0" hangingPunct="1"/>
                      <a:r>
                        <a:rPr lang="es-CL" sz="1400" kern="1200" dirty="0">
                          <a:solidFill>
                            <a:schemeClr val="dk1"/>
                          </a:solidFill>
                          <a:latin typeface="+mn-lt"/>
                          <a:ea typeface="+mn-ea"/>
                          <a:cs typeface="+mn-cs"/>
                        </a:rPr>
                        <a:t>72</a:t>
                      </a:r>
                    </a:p>
                  </a:txBody>
                  <a:tcPr marL="9525" marR="9525" marT="9540" marB="0" anchor="ctr"/>
                </a:tc>
                <a:tc>
                  <a:txBody>
                    <a:bodyPr/>
                    <a:lstStyle/>
                    <a:p>
                      <a:pPr marL="0" algn="ctr" defTabSz="457200" rtl="0" eaLnBrk="1" fontAlgn="t" latinLnBrk="0" hangingPunct="1"/>
                      <a:r>
                        <a:rPr lang="es-CL" sz="1400" kern="1200" dirty="0">
                          <a:solidFill>
                            <a:schemeClr val="dk1"/>
                          </a:solidFill>
                          <a:latin typeface="+mn-lt"/>
                          <a:ea typeface="+mn-ea"/>
                          <a:cs typeface="+mn-cs"/>
                        </a:rPr>
                        <a:t>139</a:t>
                      </a:r>
                    </a:p>
                  </a:txBody>
                  <a:tcPr marL="9525" marR="9525" marT="9540" marB="0" anchor="ctr"/>
                </a:tc>
                <a:tc>
                  <a:txBody>
                    <a:bodyPr/>
                    <a:lstStyle/>
                    <a:p>
                      <a:pPr marL="0" algn="ctr" defTabSz="457200" rtl="0" eaLnBrk="1" fontAlgn="t" latinLnBrk="0" hangingPunct="1"/>
                      <a:r>
                        <a:rPr lang="es-CL" sz="1400" kern="1200" dirty="0">
                          <a:solidFill>
                            <a:schemeClr val="dk1"/>
                          </a:solidFill>
                          <a:latin typeface="+mn-lt"/>
                          <a:ea typeface="+mn-ea"/>
                          <a:cs typeface="+mn-cs"/>
                        </a:rPr>
                        <a:t>126</a:t>
                      </a:r>
                    </a:p>
                  </a:txBody>
                  <a:tcPr marL="9525" marR="9525" marT="9540" marB="0" anchor="ctr"/>
                </a:tc>
                <a:tc>
                  <a:txBody>
                    <a:bodyPr/>
                    <a:lstStyle/>
                    <a:p>
                      <a:pPr marL="0" algn="ctr" defTabSz="457200" rtl="0" eaLnBrk="1" fontAlgn="t" latinLnBrk="0" hangingPunct="1"/>
                      <a:r>
                        <a:rPr lang="es-CL" sz="1400" kern="1200" dirty="0">
                          <a:solidFill>
                            <a:schemeClr val="dk1"/>
                          </a:solidFill>
                          <a:latin typeface="+mn-lt"/>
                          <a:ea typeface="+mn-ea"/>
                          <a:cs typeface="+mn-cs"/>
                        </a:rPr>
                        <a:t>195</a:t>
                      </a:r>
                    </a:p>
                  </a:txBody>
                  <a:tcPr marL="9525" marR="9525" marT="9540" marB="0" anchor="ctr"/>
                </a:tc>
                <a:tc>
                  <a:txBody>
                    <a:bodyPr/>
                    <a:lstStyle/>
                    <a:p>
                      <a:pPr marL="0" algn="ctr" defTabSz="457200" rtl="0" eaLnBrk="1" fontAlgn="t" latinLnBrk="0" hangingPunct="1"/>
                      <a:r>
                        <a:rPr lang="es-CL" sz="1400" kern="1200" dirty="0">
                          <a:solidFill>
                            <a:schemeClr val="dk1"/>
                          </a:solidFill>
                          <a:latin typeface="+mn-lt"/>
                          <a:ea typeface="+mn-ea"/>
                          <a:cs typeface="+mn-cs"/>
                        </a:rPr>
                        <a:t>144</a:t>
                      </a:r>
                    </a:p>
                  </a:txBody>
                  <a:tcPr marL="9525" marR="9525" marT="9540" marB="0" anchor="ctr"/>
                </a:tc>
                <a:tc>
                  <a:txBody>
                    <a:bodyPr/>
                    <a:lstStyle/>
                    <a:p>
                      <a:pPr marL="0" algn="ctr" defTabSz="457200" rtl="0" eaLnBrk="1" fontAlgn="t" latinLnBrk="0" hangingPunct="1"/>
                      <a:r>
                        <a:rPr lang="es-CL" sz="1400" kern="1200" dirty="0">
                          <a:solidFill>
                            <a:schemeClr val="dk1"/>
                          </a:solidFill>
                          <a:latin typeface="+mn-lt"/>
                          <a:ea typeface="+mn-ea"/>
                          <a:cs typeface="+mn-cs"/>
                        </a:rPr>
                        <a:t>111</a:t>
                      </a:r>
                    </a:p>
                  </a:txBody>
                  <a:tcPr marL="9525" marR="9525" marT="9540" marB="0" anchor="ctr"/>
                </a:tc>
                <a:tc>
                  <a:txBody>
                    <a:bodyPr/>
                    <a:lstStyle/>
                    <a:p>
                      <a:pPr marL="0" algn="ctr" defTabSz="457200" rtl="0" eaLnBrk="1" fontAlgn="t" latinLnBrk="0" hangingPunct="1"/>
                      <a:r>
                        <a:rPr lang="es-CL" sz="1400" kern="1200" dirty="0">
                          <a:solidFill>
                            <a:schemeClr val="dk1"/>
                          </a:solidFill>
                          <a:latin typeface="+mn-lt"/>
                          <a:ea typeface="+mn-ea"/>
                          <a:cs typeface="+mn-cs"/>
                        </a:rPr>
                        <a:t>127</a:t>
                      </a:r>
                    </a:p>
                  </a:txBody>
                  <a:tcPr marL="9525" marR="9525" marT="9540" marB="0" anchor="ctr"/>
                </a:tc>
                <a:tc>
                  <a:txBody>
                    <a:bodyPr/>
                    <a:lstStyle/>
                    <a:p>
                      <a:pPr marL="0" algn="ctr" defTabSz="457200" rtl="0" eaLnBrk="1" fontAlgn="t" latinLnBrk="0" hangingPunct="1"/>
                      <a:r>
                        <a:rPr lang="es-CL" sz="1400" kern="1200" dirty="0">
                          <a:solidFill>
                            <a:schemeClr val="dk1"/>
                          </a:solidFill>
                          <a:latin typeface="+mn-lt"/>
                          <a:ea typeface="+mn-ea"/>
                          <a:cs typeface="+mn-cs"/>
                        </a:rPr>
                        <a:t>124</a:t>
                      </a:r>
                    </a:p>
                  </a:txBody>
                  <a:tcPr marL="9525" marR="9525" marT="9540" marB="0" anchor="ctr"/>
                </a:tc>
                <a:tc>
                  <a:txBody>
                    <a:bodyPr/>
                    <a:lstStyle/>
                    <a:p>
                      <a:pPr marL="0" algn="ctr" defTabSz="457200" rtl="0" eaLnBrk="1" fontAlgn="t" latinLnBrk="0" hangingPunct="1"/>
                      <a:r>
                        <a:rPr lang="es-CL" sz="1400" kern="1200" dirty="0">
                          <a:solidFill>
                            <a:schemeClr val="dk1"/>
                          </a:solidFill>
                          <a:latin typeface="+mn-lt"/>
                          <a:ea typeface="+mn-ea"/>
                          <a:cs typeface="+mn-cs"/>
                        </a:rPr>
                        <a:t>150</a:t>
                      </a:r>
                    </a:p>
                  </a:txBody>
                  <a:tcPr marL="9525" marR="9525" marT="9540" marB="0" anchor="ctr"/>
                </a:tc>
                <a:tc>
                  <a:txBody>
                    <a:bodyPr/>
                    <a:lstStyle/>
                    <a:p>
                      <a:pPr marL="0" algn="ctr" defTabSz="457200" rtl="0" eaLnBrk="1" fontAlgn="t" latinLnBrk="0" hangingPunct="1"/>
                      <a:r>
                        <a:rPr lang="es-CL" sz="1400" kern="1200" dirty="0">
                          <a:solidFill>
                            <a:schemeClr val="dk1"/>
                          </a:solidFill>
                          <a:latin typeface="+mn-lt"/>
                          <a:ea typeface="+mn-ea"/>
                          <a:cs typeface="+mn-cs"/>
                        </a:rPr>
                        <a:t>130</a:t>
                      </a:r>
                    </a:p>
                  </a:txBody>
                  <a:tcPr marL="9525" marR="9525" marT="9540" marB="0" anchor="ctr"/>
                </a:tc>
                <a:tc>
                  <a:txBody>
                    <a:bodyPr/>
                    <a:lstStyle/>
                    <a:p>
                      <a:pPr marL="0" algn="ctr" defTabSz="457200" rtl="0" eaLnBrk="1" fontAlgn="t" latinLnBrk="0" hangingPunct="1"/>
                      <a:r>
                        <a:rPr lang="es-CL" sz="1400" kern="1200" dirty="0">
                          <a:solidFill>
                            <a:schemeClr val="dk1"/>
                          </a:solidFill>
                          <a:latin typeface="+mn-lt"/>
                          <a:ea typeface="+mn-ea"/>
                          <a:cs typeface="+mn-cs"/>
                        </a:rPr>
                        <a:t>132</a:t>
                      </a:r>
                    </a:p>
                  </a:txBody>
                  <a:tcPr marL="9525" marR="9525" marT="9540" marB="0" anchor="ctr"/>
                </a:tc>
                <a:tc>
                  <a:txBody>
                    <a:bodyPr/>
                    <a:lstStyle/>
                    <a:p>
                      <a:pPr marL="0" algn="ctr" defTabSz="457200" rtl="0" eaLnBrk="1" fontAlgn="t" latinLnBrk="0" hangingPunct="1"/>
                      <a:r>
                        <a:rPr lang="es-CL" sz="1400" kern="1200" dirty="0">
                          <a:solidFill>
                            <a:schemeClr val="dk1"/>
                          </a:solidFill>
                          <a:latin typeface="+mn-lt"/>
                          <a:ea typeface="+mn-ea"/>
                          <a:cs typeface="+mn-cs"/>
                        </a:rPr>
                        <a:t>96</a:t>
                      </a:r>
                    </a:p>
                  </a:txBody>
                  <a:tcPr marL="9525" marR="9525" marT="9540" marB="0" anchor="ctr"/>
                </a:tc>
                <a:tc>
                  <a:txBody>
                    <a:bodyPr/>
                    <a:lstStyle/>
                    <a:p>
                      <a:pPr marL="0" algn="ctr" defTabSz="457200" rtl="0" eaLnBrk="1" fontAlgn="b" latinLnBrk="0" hangingPunct="1"/>
                      <a:r>
                        <a:rPr lang="es-CL" sz="1400" kern="1200" dirty="0">
                          <a:solidFill>
                            <a:schemeClr val="dk1"/>
                          </a:solidFill>
                          <a:latin typeface="+mn-lt"/>
                          <a:ea typeface="+mn-ea"/>
                          <a:cs typeface="+mn-cs"/>
                        </a:rPr>
                        <a:t>1546</a:t>
                      </a:r>
                    </a:p>
                  </a:txBody>
                  <a:tcPr marL="9525" marR="9525" marT="9540" marB="0" anchor="ctr"/>
                </a:tc>
                <a:extLst>
                  <a:ext uri="{0D108BD9-81ED-4DB2-BD59-A6C34878D82A}">
                    <a16:rowId xmlns:a16="http://schemas.microsoft.com/office/drawing/2014/main" val="10001"/>
                  </a:ext>
                </a:extLst>
              </a:tr>
            </a:tbl>
          </a:graphicData>
        </a:graphic>
      </p:graphicFrame>
      <p:sp>
        <p:nvSpPr>
          <p:cNvPr id="55346" name="CuadroTexto 6">
            <a:extLst>
              <a:ext uri="{FF2B5EF4-FFF2-40B4-BE49-F238E27FC236}">
                <a16:creationId xmlns:a16="http://schemas.microsoft.com/office/drawing/2014/main" id="{49A7CD3B-FFE4-4981-AC76-AF45653D725D}"/>
              </a:ext>
            </a:extLst>
          </p:cNvPr>
          <p:cNvSpPr txBox="1">
            <a:spLocks noChangeArrowheads="1"/>
          </p:cNvSpPr>
          <p:nvPr/>
        </p:nvSpPr>
        <p:spPr bwMode="auto">
          <a:xfrm>
            <a:off x="1122363" y="5299075"/>
            <a:ext cx="243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2900">
              <a:defRPr>
                <a:solidFill>
                  <a:schemeClr val="tx1"/>
                </a:solidFill>
                <a:latin typeface="Calibri" panose="020F0502020204030204" pitchFamily="34" charset="0"/>
              </a:defRPr>
            </a:lvl1pPr>
            <a:lvl2pPr marL="742950" indent="-285750" defTabSz="342900">
              <a:defRPr>
                <a:solidFill>
                  <a:schemeClr val="tx1"/>
                </a:solidFill>
                <a:latin typeface="Calibri" panose="020F0502020204030204" pitchFamily="34" charset="0"/>
              </a:defRPr>
            </a:lvl2pPr>
            <a:lvl3pPr marL="1143000" indent="-228600" defTabSz="342900">
              <a:defRPr>
                <a:solidFill>
                  <a:schemeClr val="tx1"/>
                </a:solidFill>
                <a:latin typeface="Calibri" panose="020F0502020204030204" pitchFamily="34" charset="0"/>
              </a:defRPr>
            </a:lvl3pPr>
            <a:lvl4pPr marL="1600200" indent="-228600" defTabSz="342900">
              <a:defRPr>
                <a:solidFill>
                  <a:schemeClr val="tx1"/>
                </a:solidFill>
                <a:latin typeface="Calibri" panose="020F0502020204030204" pitchFamily="34" charset="0"/>
              </a:defRPr>
            </a:lvl4pPr>
            <a:lvl5pPr marL="2057400" indent="-228600" defTabSz="342900">
              <a:defRPr>
                <a:solidFill>
                  <a:schemeClr val="tx1"/>
                </a:solidFill>
                <a:latin typeface="Calibri" panose="020F0502020204030204" pitchFamily="34" charset="0"/>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CANTIDAD RESPUESTAS</a:t>
            </a:r>
          </a:p>
        </p:txBody>
      </p:sp>
      <p:graphicFrame>
        <p:nvGraphicFramePr>
          <p:cNvPr id="8" name="Gráfico 7">
            <a:extLst>
              <a:ext uri="{FF2B5EF4-FFF2-40B4-BE49-F238E27FC236}">
                <a16:creationId xmlns:a16="http://schemas.microsoft.com/office/drawing/2014/main" id="{9D2A5A0D-65F3-4B72-A0D2-0175ED222621}"/>
              </a:ext>
            </a:extLst>
          </p:cNvPr>
          <p:cNvGraphicFramePr>
            <a:graphicFrameLocks/>
          </p:cNvGraphicFramePr>
          <p:nvPr/>
        </p:nvGraphicFramePr>
        <p:xfrm>
          <a:off x="7587108" y="1397059"/>
          <a:ext cx="3885754" cy="35680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5F666332-2E9C-4F23-A720-3314643B18C4}"/>
              </a:ext>
            </a:extLst>
          </p:cNvPr>
          <p:cNvGraphicFramePr>
            <a:graphicFrameLocks/>
          </p:cNvGraphicFramePr>
          <p:nvPr/>
        </p:nvGraphicFramePr>
        <p:xfrm>
          <a:off x="719138" y="1397059"/>
          <a:ext cx="6334125" cy="3568048"/>
        </p:xfrm>
        <a:graphic>
          <a:graphicData uri="http://schemas.openxmlformats.org/drawingml/2006/chart">
            <c:chart xmlns:c="http://schemas.openxmlformats.org/drawingml/2006/chart" xmlns:r="http://schemas.openxmlformats.org/officeDocument/2006/relationships" r:id="rId4"/>
          </a:graphicData>
        </a:graphic>
      </p:graphicFrame>
      <p:sp>
        <p:nvSpPr>
          <p:cNvPr id="10" name="Bocadillo: rectángulo con esquinas redondeadas 9">
            <a:extLst>
              <a:ext uri="{FF2B5EF4-FFF2-40B4-BE49-F238E27FC236}">
                <a16:creationId xmlns:a16="http://schemas.microsoft.com/office/drawing/2014/main" id="{BB11BDD0-6B7A-49D7-B9FD-7BEE0E65888F}"/>
              </a:ext>
            </a:extLst>
          </p:cNvPr>
          <p:cNvSpPr/>
          <p:nvPr/>
        </p:nvSpPr>
        <p:spPr>
          <a:xfrm>
            <a:off x="6392253" y="276284"/>
            <a:ext cx="2670843" cy="693738"/>
          </a:xfrm>
          <a:prstGeom prst="wedgeRoundRectCallout">
            <a:avLst>
              <a:gd name="adj1" fmla="val 39775"/>
              <a:gd name="adj2" fmla="val 96901"/>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r>
              <a:rPr lang="es-CL" sz="1200" dirty="0">
                <a:solidFill>
                  <a:prstClr val="black"/>
                </a:solidFill>
              </a:rPr>
              <a:t>Baja la satisfacción general de consultantes en 5 décimas.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4D94FC98-5CE5-4AE1-B72B-9BA0697F2C29}"/>
              </a:ext>
            </a:extLst>
          </p:cNvPr>
          <p:cNvSpPr/>
          <p:nvPr/>
        </p:nvSpPr>
        <p:spPr>
          <a:xfrm>
            <a:off x="0" y="-4763"/>
            <a:ext cx="294798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EBAC8103-88F0-4469-B4D5-BC0AA8B894E7}"/>
              </a:ext>
            </a:extLst>
          </p:cNvPr>
          <p:cNvSpPr txBox="1">
            <a:spLocks noChangeArrowheads="1"/>
          </p:cNvSpPr>
          <p:nvPr/>
        </p:nvSpPr>
        <p:spPr bwMode="auto">
          <a:xfrm>
            <a:off x="93663" y="68263"/>
            <a:ext cx="260826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Consultantes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56324" name="Imagen 72">
            <a:extLst>
              <a:ext uri="{FF2B5EF4-FFF2-40B4-BE49-F238E27FC236}">
                <a16:creationId xmlns:a16="http://schemas.microsoft.com/office/drawing/2014/main" id="{7EB15173-4F4D-4F31-8FEC-896A85CE14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CuadroTexto 4">
            <a:extLst>
              <a:ext uri="{FF2B5EF4-FFF2-40B4-BE49-F238E27FC236}">
                <a16:creationId xmlns:a16="http://schemas.microsoft.com/office/drawing/2014/main" id="{C1730887-3443-4C30-B1C4-B2E499DC3E0F}"/>
              </a:ext>
            </a:extLst>
          </p:cNvPr>
          <p:cNvSpPr txBox="1">
            <a:spLocks noChangeArrowheads="1"/>
          </p:cNvSpPr>
          <p:nvPr/>
        </p:nvSpPr>
        <p:spPr bwMode="auto">
          <a:xfrm>
            <a:off x="3613150" y="834104"/>
            <a:ext cx="4384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CALIDAD PERCIBIDA: INGRESO Y RESPUESTA</a:t>
            </a:r>
          </a:p>
        </p:txBody>
      </p:sp>
      <p:graphicFrame>
        <p:nvGraphicFramePr>
          <p:cNvPr id="6" name="Gráfico 5">
            <a:extLst>
              <a:ext uri="{FF2B5EF4-FFF2-40B4-BE49-F238E27FC236}">
                <a16:creationId xmlns:a16="http://schemas.microsoft.com/office/drawing/2014/main" id="{9E7F98FB-944B-4D00-88FD-CA20C943B67E}"/>
              </a:ext>
            </a:extLst>
          </p:cNvPr>
          <p:cNvGraphicFramePr>
            <a:graphicFrameLocks/>
          </p:cNvGraphicFramePr>
          <p:nvPr>
            <p:extLst>
              <p:ext uri="{D42A27DB-BD31-4B8C-83A1-F6EECF244321}">
                <p14:modId xmlns:p14="http://schemas.microsoft.com/office/powerpoint/2010/main" val="774638975"/>
              </p:ext>
            </p:extLst>
          </p:nvPr>
        </p:nvGraphicFramePr>
        <p:xfrm>
          <a:off x="1787428" y="1419531"/>
          <a:ext cx="4117716" cy="4486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77D2DDAA-4A0B-4977-95CD-71B9C3C8DDB5}"/>
              </a:ext>
            </a:extLst>
          </p:cNvPr>
          <p:cNvGraphicFramePr>
            <a:graphicFrameLocks/>
          </p:cNvGraphicFramePr>
          <p:nvPr>
            <p:extLst>
              <p:ext uri="{D42A27DB-BD31-4B8C-83A1-F6EECF244321}">
                <p14:modId xmlns:p14="http://schemas.microsoft.com/office/powerpoint/2010/main" val="854189834"/>
              </p:ext>
            </p:extLst>
          </p:nvPr>
        </p:nvGraphicFramePr>
        <p:xfrm>
          <a:off x="6308222" y="1419530"/>
          <a:ext cx="4572000" cy="4486075"/>
        </p:xfrm>
        <a:graphic>
          <a:graphicData uri="http://schemas.openxmlformats.org/drawingml/2006/chart">
            <c:chart xmlns:c="http://schemas.openxmlformats.org/drawingml/2006/chart" xmlns:r="http://schemas.openxmlformats.org/officeDocument/2006/relationships" r:id="rId4"/>
          </a:graphicData>
        </a:graphic>
      </p:graphicFrame>
      <p:sp>
        <p:nvSpPr>
          <p:cNvPr id="8" name="Bocadillo: rectángulo con esquinas redondeadas 7">
            <a:extLst>
              <a:ext uri="{FF2B5EF4-FFF2-40B4-BE49-F238E27FC236}">
                <a16:creationId xmlns:a16="http://schemas.microsoft.com/office/drawing/2014/main" id="{F93FD4AC-CCE6-443C-AFE0-81AD9730CAB3}"/>
              </a:ext>
            </a:extLst>
          </p:cNvPr>
          <p:cNvSpPr/>
          <p:nvPr/>
        </p:nvSpPr>
        <p:spPr>
          <a:xfrm>
            <a:off x="2327275" y="6121143"/>
            <a:ext cx="7872413" cy="594912"/>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r>
              <a:rPr lang="es-CL" sz="1200" dirty="0">
                <a:solidFill>
                  <a:prstClr val="black"/>
                </a:solidFill>
              </a:rPr>
              <a:t>También baja la evaluación que consultantes hacen de todos los aspectos específicos del servicio, siendo lo más bajo la utilidad de la respuesta, con un 4,9.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545218B2-2135-4431-B740-A6A8F463E651}"/>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7250CDDC-FC5D-4117-AD46-7986442293F0}"/>
              </a:ext>
            </a:extLst>
          </p:cNvPr>
          <p:cNvSpPr txBox="1">
            <a:spLocks noChangeArrowheads="1"/>
          </p:cNvSpPr>
          <p:nvPr/>
        </p:nvSpPr>
        <p:spPr bwMode="auto">
          <a:xfrm>
            <a:off x="0" y="127000"/>
            <a:ext cx="3571875"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Tasa de Respuesta</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21508" name="Imagen 72">
            <a:extLst>
              <a:ext uri="{FF2B5EF4-FFF2-40B4-BE49-F238E27FC236}">
                <a16:creationId xmlns:a16="http://schemas.microsoft.com/office/drawing/2014/main" id="{5F4D3CAA-D8E1-4318-92CD-323A523C2C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Table 2">
            <a:extLst>
              <a:ext uri="{FF2B5EF4-FFF2-40B4-BE49-F238E27FC236}">
                <a16:creationId xmlns:a16="http://schemas.microsoft.com/office/drawing/2014/main" id="{BEFA6C4A-FB9E-4C3D-ACD0-E82395938A7F}"/>
              </a:ext>
            </a:extLst>
          </p:cNvPr>
          <p:cNvGraphicFramePr>
            <a:graphicFrameLocks noGrp="1"/>
          </p:cNvGraphicFramePr>
          <p:nvPr>
            <p:extLst>
              <p:ext uri="{D42A27DB-BD31-4B8C-83A1-F6EECF244321}">
                <p14:modId xmlns:p14="http://schemas.microsoft.com/office/powerpoint/2010/main" val="3918652316"/>
              </p:ext>
            </p:extLst>
          </p:nvPr>
        </p:nvGraphicFramePr>
        <p:xfrm>
          <a:off x="279400" y="1817688"/>
          <a:ext cx="11633197" cy="4805364"/>
        </p:xfrm>
        <a:graphic>
          <a:graphicData uri="http://schemas.openxmlformats.org/drawingml/2006/table">
            <a:tbl>
              <a:tblPr firstRow="1" firstCol="1"/>
              <a:tblGrid>
                <a:gridCol w="1815819">
                  <a:extLst>
                    <a:ext uri="{9D8B030D-6E8A-4147-A177-3AD203B41FA5}">
                      <a16:colId xmlns:a16="http://schemas.microsoft.com/office/drawing/2014/main" val="20000"/>
                    </a:ext>
                  </a:extLst>
                </a:gridCol>
                <a:gridCol w="717241">
                  <a:extLst>
                    <a:ext uri="{9D8B030D-6E8A-4147-A177-3AD203B41FA5}">
                      <a16:colId xmlns:a16="http://schemas.microsoft.com/office/drawing/2014/main" val="20001"/>
                    </a:ext>
                  </a:extLst>
                </a:gridCol>
                <a:gridCol w="717241">
                  <a:extLst>
                    <a:ext uri="{9D8B030D-6E8A-4147-A177-3AD203B41FA5}">
                      <a16:colId xmlns:a16="http://schemas.microsoft.com/office/drawing/2014/main" val="20002"/>
                    </a:ext>
                  </a:extLst>
                </a:gridCol>
                <a:gridCol w="717241">
                  <a:extLst>
                    <a:ext uri="{9D8B030D-6E8A-4147-A177-3AD203B41FA5}">
                      <a16:colId xmlns:a16="http://schemas.microsoft.com/office/drawing/2014/main" val="20003"/>
                    </a:ext>
                  </a:extLst>
                </a:gridCol>
                <a:gridCol w="717241">
                  <a:extLst>
                    <a:ext uri="{9D8B030D-6E8A-4147-A177-3AD203B41FA5}">
                      <a16:colId xmlns:a16="http://schemas.microsoft.com/office/drawing/2014/main" val="20004"/>
                    </a:ext>
                  </a:extLst>
                </a:gridCol>
                <a:gridCol w="717241">
                  <a:extLst>
                    <a:ext uri="{9D8B030D-6E8A-4147-A177-3AD203B41FA5}">
                      <a16:colId xmlns:a16="http://schemas.microsoft.com/office/drawing/2014/main" val="20005"/>
                    </a:ext>
                  </a:extLst>
                </a:gridCol>
                <a:gridCol w="717241">
                  <a:extLst>
                    <a:ext uri="{9D8B030D-6E8A-4147-A177-3AD203B41FA5}">
                      <a16:colId xmlns:a16="http://schemas.microsoft.com/office/drawing/2014/main" val="20006"/>
                    </a:ext>
                  </a:extLst>
                </a:gridCol>
                <a:gridCol w="717241">
                  <a:extLst>
                    <a:ext uri="{9D8B030D-6E8A-4147-A177-3AD203B41FA5}">
                      <a16:colId xmlns:a16="http://schemas.microsoft.com/office/drawing/2014/main" val="20007"/>
                    </a:ext>
                  </a:extLst>
                </a:gridCol>
                <a:gridCol w="717241">
                  <a:extLst>
                    <a:ext uri="{9D8B030D-6E8A-4147-A177-3AD203B41FA5}">
                      <a16:colId xmlns:a16="http://schemas.microsoft.com/office/drawing/2014/main" val="20008"/>
                    </a:ext>
                  </a:extLst>
                </a:gridCol>
                <a:gridCol w="717241">
                  <a:extLst>
                    <a:ext uri="{9D8B030D-6E8A-4147-A177-3AD203B41FA5}">
                      <a16:colId xmlns:a16="http://schemas.microsoft.com/office/drawing/2014/main" val="20009"/>
                    </a:ext>
                  </a:extLst>
                </a:gridCol>
                <a:gridCol w="717241">
                  <a:extLst>
                    <a:ext uri="{9D8B030D-6E8A-4147-A177-3AD203B41FA5}">
                      <a16:colId xmlns:a16="http://schemas.microsoft.com/office/drawing/2014/main" val="20010"/>
                    </a:ext>
                  </a:extLst>
                </a:gridCol>
                <a:gridCol w="661242">
                  <a:extLst>
                    <a:ext uri="{9D8B030D-6E8A-4147-A177-3AD203B41FA5}">
                      <a16:colId xmlns:a16="http://schemas.microsoft.com/office/drawing/2014/main" val="20011"/>
                    </a:ext>
                  </a:extLst>
                </a:gridCol>
                <a:gridCol w="661242">
                  <a:extLst>
                    <a:ext uri="{9D8B030D-6E8A-4147-A177-3AD203B41FA5}">
                      <a16:colId xmlns:a16="http://schemas.microsoft.com/office/drawing/2014/main" val="20012"/>
                    </a:ext>
                  </a:extLst>
                </a:gridCol>
                <a:gridCol w="661242">
                  <a:extLst>
                    <a:ext uri="{9D8B030D-6E8A-4147-A177-3AD203B41FA5}">
                      <a16:colId xmlns:a16="http://schemas.microsoft.com/office/drawing/2014/main" val="20013"/>
                    </a:ext>
                  </a:extLst>
                </a:gridCol>
                <a:gridCol w="661242">
                  <a:extLst>
                    <a:ext uri="{9D8B030D-6E8A-4147-A177-3AD203B41FA5}">
                      <a16:colId xmlns:a16="http://schemas.microsoft.com/office/drawing/2014/main" val="20014"/>
                    </a:ext>
                  </a:extLst>
                </a:gridCol>
              </a:tblGrid>
              <a:tr h="400783">
                <a:tc>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endParaRPr lang="es-CL" sz="1600" b="0" dirty="0">
                        <a:latin typeface="+mn-lt"/>
                      </a:endParaRPr>
                    </a:p>
                  </a:txBody>
                  <a:tcPr marL="68571" marR="68571" marT="9521"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kern="1200" dirty="0">
                          <a:effectLst/>
                        </a:rPr>
                        <a:t>2015</a:t>
                      </a:r>
                      <a:endParaRPr lang="es-CL" sz="1600" b="1" kern="1200" dirty="0">
                        <a:solidFill>
                          <a:schemeClr val="lt1"/>
                        </a:solidFill>
                        <a:effectLst/>
                        <a:latin typeface="+mn-lt"/>
                        <a:ea typeface="+mn-ea"/>
                        <a:cs typeface="+mn-cs"/>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75000"/>
                      </a:srgb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600" b="1" kern="1200" dirty="0">
                        <a:solidFill>
                          <a:schemeClr val="lt1"/>
                        </a:solidFill>
                        <a:effectLst/>
                        <a:latin typeface="+mn-lt"/>
                        <a:ea typeface="+mn-ea"/>
                        <a:cs typeface="+mn-cs"/>
                      </a:endParaRPr>
                    </a:p>
                  </a:txBody>
                  <a:tcPr marL="0" marR="0" marT="0" marB="0" anchor="ctr">
                    <a:solidFill>
                      <a:schemeClr val="accent1">
                        <a:lumMod val="75000"/>
                      </a:schemeClr>
                    </a:solidFill>
                  </a:tcPr>
                </a:tc>
                <a:tc gridSpan="2">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dirty="0">
                          <a:solidFill>
                            <a:schemeClr val="lt1"/>
                          </a:solidFill>
                          <a:effectLst/>
                          <a:latin typeface="+mn-lt"/>
                          <a:ea typeface="+mn-ea"/>
                          <a:cs typeface="+mn-cs"/>
                        </a:rPr>
                        <a:t>2016</a:t>
                      </a:r>
                      <a:r>
                        <a:rPr lang="es-CL" sz="1600" b="1" kern="1200" baseline="0" dirty="0">
                          <a:solidFill>
                            <a:schemeClr val="lt1"/>
                          </a:solidFill>
                          <a:effectLst/>
                          <a:latin typeface="+mn-lt"/>
                          <a:ea typeface="+mn-ea"/>
                          <a:cs typeface="+mn-cs"/>
                        </a:rPr>
                        <a:t>   </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75000"/>
                      </a:srgb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600" b="1" kern="1200" baseline="0" dirty="0">
                        <a:solidFill>
                          <a:schemeClr val="lt1"/>
                        </a:solidFill>
                        <a:effectLst/>
                        <a:latin typeface="+mn-lt"/>
                        <a:ea typeface="+mn-ea"/>
                        <a:cs typeface="+mn-cs"/>
                      </a:endParaRPr>
                    </a:p>
                  </a:txBody>
                  <a:tcPr marL="0" marR="0" marT="0" marB="0" anchor="ctr">
                    <a:solidFill>
                      <a:schemeClr val="accent1">
                        <a:lumMod val="75000"/>
                      </a:schemeClr>
                    </a:solidFill>
                  </a:tcPr>
                </a:tc>
                <a:tc gridSpan="2">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a:solidFill>
                            <a:schemeClr val="lt1"/>
                          </a:solidFill>
                          <a:effectLst/>
                          <a:latin typeface="+mn-lt"/>
                          <a:ea typeface="+mn-ea"/>
                          <a:cs typeface="+mn-cs"/>
                        </a:rPr>
                        <a:t>2017</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75000"/>
                      </a:srgb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600" b="1" kern="1200" baseline="0" dirty="0">
                        <a:solidFill>
                          <a:schemeClr val="lt1"/>
                        </a:solidFill>
                        <a:effectLst/>
                        <a:latin typeface="+mn-lt"/>
                        <a:ea typeface="+mn-ea"/>
                        <a:cs typeface="+mn-cs"/>
                      </a:endParaRPr>
                    </a:p>
                  </a:txBody>
                  <a:tcPr marL="0" marR="0" marT="0" marB="0" anchor="ctr">
                    <a:solidFill>
                      <a:schemeClr val="accent1">
                        <a:lumMod val="75000"/>
                      </a:schemeClr>
                    </a:solidFill>
                  </a:tcPr>
                </a:tc>
                <a:tc gridSpan="2">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a:solidFill>
                            <a:schemeClr val="lt1"/>
                          </a:solidFill>
                          <a:effectLst/>
                          <a:latin typeface="+mn-lt"/>
                          <a:ea typeface="+mn-ea"/>
                          <a:cs typeface="+mn-cs"/>
                        </a:rPr>
                        <a:t>2018</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75000"/>
                      </a:srgb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600" b="1" kern="1200" baseline="0" dirty="0">
                        <a:solidFill>
                          <a:schemeClr val="lt1"/>
                        </a:solidFill>
                        <a:effectLst/>
                        <a:latin typeface="+mn-lt"/>
                        <a:ea typeface="+mn-ea"/>
                        <a:cs typeface="+mn-cs"/>
                      </a:endParaRPr>
                    </a:p>
                  </a:txBody>
                  <a:tcPr marL="0" marR="0" marT="0" marB="0" anchor="ctr">
                    <a:solidFill>
                      <a:schemeClr val="accent1">
                        <a:lumMod val="75000"/>
                      </a:schemeClr>
                    </a:solidFill>
                  </a:tcPr>
                </a:tc>
                <a:tc gridSpan="2">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algn="ctr" rtl="0" fontAlgn="ctr"/>
                      <a:r>
                        <a:rPr lang="es-CL" sz="1400" b="1" i="0" u="none" strike="noStrike" dirty="0">
                          <a:solidFill>
                            <a:srgbClr val="FFFFFF"/>
                          </a:solidFill>
                          <a:effectLst/>
                          <a:latin typeface="Calibri" panose="020F0502020204030204" pitchFamily="34" charset="0"/>
                        </a:rPr>
                        <a:t>2019</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75000"/>
                      </a:srgbClr>
                    </a:solidFill>
                  </a:tcPr>
                </a:tc>
                <a:tc hMerge="1">
                  <a:txBody>
                    <a:bodyPr/>
                    <a:lstStyle/>
                    <a:p>
                      <a:endParaRPr lang="es-CL"/>
                    </a:p>
                  </a:txBody>
                  <a:tcPr/>
                </a:tc>
                <a:tc gridSpan="2">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algn="ctr" rtl="0" fontAlgn="ctr"/>
                      <a:r>
                        <a:rPr lang="es-CL" sz="1400" b="1" i="0" u="none" strike="noStrike" dirty="0">
                          <a:solidFill>
                            <a:srgbClr val="FFFFFF"/>
                          </a:solidFill>
                          <a:effectLst/>
                          <a:latin typeface="Calibri" panose="020F0502020204030204" pitchFamily="34" charset="0"/>
                        </a:rPr>
                        <a:t>2020</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75000"/>
                      </a:srgbClr>
                    </a:solidFill>
                  </a:tcPr>
                </a:tc>
                <a:tc hMerge="1">
                  <a:txBody>
                    <a:bodyPr/>
                    <a:lstStyle/>
                    <a:p>
                      <a:pPr algn="ctr" rtl="0" fontAlgn="ctr"/>
                      <a:endParaRPr lang="es-CL" sz="1400" b="1" i="0" u="none" strike="noStrike" dirty="0">
                        <a:solidFill>
                          <a:srgbClr val="FFFFFF"/>
                        </a:solidFill>
                        <a:effectLst/>
                        <a:latin typeface="Calibri" panose="020F0502020204030204" pitchFamily="34" charset="0"/>
                      </a:endParaRPr>
                    </a:p>
                  </a:txBody>
                  <a:tcPr marL="9352" marR="9352" marT="9356" marB="0" anchor="ctr"/>
                </a:tc>
                <a:tc gridSpan="2">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algn="ctr" rtl="0" fontAlgn="ctr"/>
                      <a:r>
                        <a:rPr lang="es-CL" sz="1400" b="1" i="0" u="none" strike="noStrike" dirty="0">
                          <a:solidFill>
                            <a:srgbClr val="FFFFFF"/>
                          </a:solidFill>
                          <a:effectLst/>
                          <a:latin typeface="Calibri" panose="020F0502020204030204" pitchFamily="34" charset="0"/>
                        </a:rPr>
                        <a:t>2021</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75000"/>
                      </a:srgbClr>
                    </a:solidFill>
                  </a:tcPr>
                </a:tc>
                <a:tc hMerge="1">
                  <a:txBody>
                    <a:bodyPr/>
                    <a:lstStyle/>
                    <a:p>
                      <a:pPr algn="ctr" rtl="0" fontAlgn="ctr"/>
                      <a:endParaRPr lang="es-CL" sz="1400" b="1" i="0" u="none" strike="noStrike" dirty="0">
                        <a:solidFill>
                          <a:srgbClr val="FFFFFF"/>
                        </a:solidFill>
                        <a:effectLst/>
                        <a:latin typeface="Calibri" panose="020F0502020204030204" pitchFamily="34" charset="0"/>
                      </a:endParaRPr>
                    </a:p>
                  </a:txBody>
                  <a:tcPr marL="9352" marR="9352" marT="9356" marB="0" anchor="ctr">
                    <a:solidFill>
                      <a:schemeClr val="accent1">
                        <a:lumMod val="75000"/>
                      </a:schemeClr>
                    </a:solidFill>
                  </a:tcPr>
                </a:tc>
                <a:extLst>
                  <a:ext uri="{0D108BD9-81ED-4DB2-BD59-A6C34878D82A}">
                    <a16:rowId xmlns:a16="http://schemas.microsoft.com/office/drawing/2014/main" val="10000"/>
                  </a:ext>
                </a:extLst>
              </a:tr>
              <a:tr h="400783">
                <a:tc>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endParaRPr lang="es-CL" sz="1600" b="0" dirty="0">
                        <a:latin typeface="+mn-lt"/>
                      </a:endParaRPr>
                    </a:p>
                  </a:txBody>
                  <a:tcPr marL="68571" marR="68571" marT="9521"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a:solidFill>
                            <a:schemeClr val="lt1"/>
                          </a:solidFill>
                          <a:effectLst/>
                          <a:latin typeface="+mn-lt"/>
                          <a:ea typeface="+mn-ea"/>
                          <a:cs typeface="+mn-cs"/>
                        </a:rPr>
                        <a:t>%</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a:solidFill>
                            <a:schemeClr val="lt1"/>
                          </a:solidFill>
                          <a:effectLst/>
                          <a:latin typeface="+mn-lt"/>
                          <a:ea typeface="+mn-ea"/>
                          <a:cs typeface="+mn-cs"/>
                        </a:rPr>
                        <a:t>n</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a:solidFill>
                            <a:schemeClr val="lt1"/>
                          </a:solidFill>
                          <a:effectLst/>
                          <a:latin typeface="+mn-lt"/>
                          <a:ea typeface="+mn-ea"/>
                          <a:cs typeface="+mn-cs"/>
                        </a:rPr>
                        <a:t>%</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a:solidFill>
                            <a:schemeClr val="lt1"/>
                          </a:solidFill>
                          <a:effectLst/>
                          <a:latin typeface="+mn-lt"/>
                          <a:ea typeface="+mn-ea"/>
                          <a:cs typeface="+mn-cs"/>
                        </a:rPr>
                        <a:t>n</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a:solidFill>
                            <a:schemeClr val="lt1"/>
                          </a:solidFill>
                          <a:effectLst/>
                          <a:latin typeface="+mn-lt"/>
                          <a:ea typeface="+mn-ea"/>
                          <a:cs typeface="+mn-cs"/>
                        </a:rPr>
                        <a:t>%</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a:solidFill>
                            <a:schemeClr val="lt1"/>
                          </a:solidFill>
                          <a:effectLst/>
                          <a:latin typeface="+mn-lt"/>
                          <a:ea typeface="+mn-ea"/>
                          <a:cs typeface="+mn-cs"/>
                        </a:rPr>
                        <a:t>n</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a:solidFill>
                            <a:schemeClr val="lt1"/>
                          </a:solidFill>
                          <a:effectLst/>
                          <a:latin typeface="+mn-lt"/>
                          <a:ea typeface="+mn-ea"/>
                          <a:cs typeface="+mn-cs"/>
                        </a:rPr>
                        <a:t>%</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a:solidFill>
                            <a:schemeClr val="lt1"/>
                          </a:solidFill>
                          <a:effectLst/>
                          <a:latin typeface="+mn-lt"/>
                          <a:ea typeface="+mn-ea"/>
                          <a:cs typeface="+mn-cs"/>
                        </a:rPr>
                        <a:t>n</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1" i="0" u="none" strike="noStrike" dirty="0">
                          <a:solidFill>
                            <a:srgbClr val="FFFFFF"/>
                          </a:solidFill>
                          <a:effectLst/>
                          <a:latin typeface="Calibri" panose="020F0502020204030204" pitchFamily="34" charset="0"/>
                        </a:rPr>
                        <a:t>%</a:t>
                      </a:r>
                    </a:p>
                  </a:txBody>
                  <a:tcPr marL="9353" marR="9353" marT="9356"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1" i="0" u="none" strike="noStrike" dirty="0">
                          <a:solidFill>
                            <a:srgbClr val="FFFFFF"/>
                          </a:solidFill>
                          <a:effectLst/>
                          <a:latin typeface="Calibri" panose="020F0502020204030204" pitchFamily="34" charset="0"/>
                        </a:rPr>
                        <a:t>n</a:t>
                      </a:r>
                    </a:p>
                  </a:txBody>
                  <a:tcPr marL="9353" marR="9353" marT="9356"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1" i="0" u="none" strike="noStrike" dirty="0">
                          <a:solidFill>
                            <a:srgbClr val="FFFFFF"/>
                          </a:solidFill>
                          <a:effectLst/>
                          <a:latin typeface="Calibri" panose="020F0502020204030204" pitchFamily="34" charset="0"/>
                        </a:rPr>
                        <a:t>%</a:t>
                      </a:r>
                    </a:p>
                  </a:txBody>
                  <a:tcPr marL="9353" marR="9353" marT="9356"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1" i="0" u="none" strike="noStrike" dirty="0">
                          <a:solidFill>
                            <a:srgbClr val="FFFFFF"/>
                          </a:solidFill>
                          <a:effectLst/>
                          <a:latin typeface="Calibri" panose="020F0502020204030204" pitchFamily="34" charset="0"/>
                        </a:rPr>
                        <a:t>n</a:t>
                      </a:r>
                    </a:p>
                  </a:txBody>
                  <a:tcPr marL="9353" marR="9353" marT="9356"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1" i="0" u="none" strike="noStrike" dirty="0">
                          <a:solidFill>
                            <a:srgbClr val="FFFFFF"/>
                          </a:solidFill>
                          <a:effectLst/>
                          <a:latin typeface="Calibri" panose="020F0502020204030204" pitchFamily="34" charset="0"/>
                        </a:rPr>
                        <a:t>%</a:t>
                      </a:r>
                    </a:p>
                  </a:txBody>
                  <a:tcPr marL="9353" marR="9353" marT="9356"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1" i="0" u="none" strike="noStrike" dirty="0">
                          <a:solidFill>
                            <a:srgbClr val="FFFFFF"/>
                          </a:solidFill>
                          <a:effectLst/>
                          <a:latin typeface="Calibri" panose="020F0502020204030204" pitchFamily="34" charset="0"/>
                        </a:rPr>
                        <a:t>n</a:t>
                      </a:r>
                    </a:p>
                  </a:txBody>
                  <a:tcPr marL="9353" marR="9353" marT="9356"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extLst>
                  <a:ext uri="{0D108BD9-81ED-4DB2-BD59-A6C34878D82A}">
                    <a16:rowId xmlns:a16="http://schemas.microsoft.com/office/drawing/2014/main" val="10001"/>
                  </a:ext>
                </a:extLst>
              </a:tr>
              <a:tr h="358884">
                <a:tc>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a:spcAft>
                          <a:spcPts val="0"/>
                        </a:spcAft>
                      </a:pPr>
                      <a:r>
                        <a:rPr lang="es-CL" sz="1600" dirty="0">
                          <a:effectLst/>
                        </a:rPr>
                        <a:t>Reclamantes</a:t>
                      </a:r>
                      <a:endParaRPr lang="es-CL" sz="1600" b="0" dirty="0">
                        <a:effectLst/>
                        <a:latin typeface="+mn-lt"/>
                      </a:endParaRPr>
                    </a:p>
                  </a:txBody>
                  <a:tcPr marL="68571" marR="68571" marT="9521"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u="none" strike="noStrike" kern="1200" cap="none" normalizeH="0" baseline="0" dirty="0">
                          <a:ln>
                            <a:noFill/>
                          </a:ln>
                          <a:effectLst/>
                        </a:rPr>
                        <a:t>22%</a:t>
                      </a: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369</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21%</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427</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a:ln>
                            <a:noFill/>
                          </a:ln>
                          <a:solidFill>
                            <a:schemeClr val="dk1"/>
                          </a:solidFill>
                          <a:effectLst/>
                          <a:latin typeface="+mn-lt"/>
                          <a:ea typeface="+mn-ea"/>
                          <a:cs typeface="+mn-cs"/>
                        </a:rPr>
                        <a:t>22%</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a:ln>
                            <a:noFill/>
                          </a:ln>
                          <a:solidFill>
                            <a:schemeClr val="dk1"/>
                          </a:solidFill>
                          <a:effectLst/>
                          <a:latin typeface="+mn-lt"/>
                          <a:ea typeface="+mn-ea"/>
                          <a:cs typeface="+mn-cs"/>
                        </a:rPr>
                        <a:t>530</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tx1"/>
                          </a:solidFill>
                          <a:effectLst/>
                          <a:latin typeface="+mn-lt"/>
                          <a:ea typeface="+mn-ea"/>
                          <a:cs typeface="+mn-cs"/>
                        </a:rPr>
                        <a:t>23%</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567</a:t>
                      </a:r>
                    </a:p>
                  </a:txBody>
                  <a:tcPr marL="9525" marR="9525"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17%</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404</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22%</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1059</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1" i="0" u="none" strike="noStrike" kern="1200" dirty="0">
                          <a:solidFill>
                            <a:srgbClr val="000000"/>
                          </a:solidFill>
                          <a:effectLst/>
                          <a:latin typeface="+mj-lt"/>
                          <a:ea typeface="+mn-ea"/>
                          <a:cs typeface="+mn-cs"/>
                        </a:rPr>
                        <a:t>23%</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1" i="0" u="none" strike="noStrike" kern="1200" dirty="0">
                          <a:solidFill>
                            <a:srgbClr val="000000"/>
                          </a:solidFill>
                          <a:effectLst/>
                          <a:latin typeface="+mj-lt"/>
                          <a:ea typeface="+mn-ea"/>
                          <a:cs typeface="+mn-cs"/>
                        </a:rPr>
                        <a:t>1.162</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2"/>
                  </a:ext>
                </a:extLst>
              </a:tr>
              <a:tr h="358884">
                <a:tc>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a:spcAft>
                          <a:spcPts val="0"/>
                        </a:spcAft>
                      </a:pPr>
                      <a:r>
                        <a:rPr lang="es-CL" sz="1600" b="1" dirty="0">
                          <a:effectLst/>
                        </a:rPr>
                        <a:t>Solicitantes CPLT</a:t>
                      </a:r>
                      <a:endParaRPr lang="es-CL" sz="1600" b="1" dirty="0">
                        <a:effectLst/>
                        <a:latin typeface="+mn-lt"/>
                      </a:endParaRPr>
                    </a:p>
                  </a:txBody>
                  <a:tcPr marL="68571" marR="68571" marT="9521"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rowSpan="2">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u="none" strike="noStrike" kern="1200" cap="none" normalizeH="0" baseline="0" dirty="0">
                          <a:ln>
                            <a:noFill/>
                          </a:ln>
                          <a:effectLst/>
                        </a:rPr>
                        <a:t>16%</a:t>
                      </a: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rowSpan="2">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58</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rowSpan="2">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16%</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rowSpan="2">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73</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a:ln>
                            <a:noFill/>
                          </a:ln>
                          <a:solidFill>
                            <a:schemeClr val="dk1"/>
                          </a:solidFill>
                          <a:effectLst/>
                          <a:latin typeface="+mn-lt"/>
                          <a:ea typeface="+mn-ea"/>
                          <a:cs typeface="+mn-cs"/>
                        </a:rPr>
                        <a:t>19%</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a:ln>
                            <a:noFill/>
                          </a:ln>
                          <a:solidFill>
                            <a:schemeClr val="dk1"/>
                          </a:solidFill>
                          <a:effectLst/>
                          <a:latin typeface="+mn-lt"/>
                          <a:ea typeface="+mn-ea"/>
                          <a:cs typeface="+mn-cs"/>
                        </a:rPr>
                        <a:t>11</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tx1"/>
                          </a:solidFill>
                          <a:effectLst/>
                          <a:latin typeface="+mn-lt"/>
                          <a:ea typeface="+mn-ea"/>
                          <a:cs typeface="+mn-cs"/>
                        </a:rPr>
                        <a:t>14%</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43</a:t>
                      </a:r>
                    </a:p>
                  </a:txBody>
                  <a:tcPr marL="9525" marR="9525"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15%</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45</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24%</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41</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1" i="0" u="none" strike="noStrike" kern="1200" dirty="0">
                          <a:solidFill>
                            <a:srgbClr val="000000"/>
                          </a:solidFill>
                          <a:effectLst/>
                          <a:latin typeface="+mj-lt"/>
                          <a:ea typeface="+mn-ea"/>
                          <a:cs typeface="+mn-cs"/>
                        </a:rPr>
                        <a:t>32%</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1" i="0" u="none" strike="noStrike" kern="1200" dirty="0">
                          <a:solidFill>
                            <a:srgbClr val="000000"/>
                          </a:solidFill>
                          <a:effectLst/>
                          <a:latin typeface="+mj-lt"/>
                          <a:ea typeface="+mn-ea"/>
                          <a:cs typeface="+mn-cs"/>
                        </a:rPr>
                        <a:t>37</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3"/>
                  </a:ext>
                </a:extLst>
              </a:tr>
              <a:tr h="497204">
                <a:tc>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a:spcAft>
                          <a:spcPts val="0"/>
                        </a:spcAft>
                      </a:pPr>
                      <a:r>
                        <a:rPr lang="es-CL" sz="1600" b="1" dirty="0">
                          <a:effectLst/>
                          <a:latin typeface="+mn-lt"/>
                        </a:rPr>
                        <a:t>Solicitantes derivados</a:t>
                      </a:r>
                    </a:p>
                  </a:txBody>
                  <a:tcPr marL="68571" marR="68571" marT="9521"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solidFill>
                      <a:schemeClr val="accent1">
                        <a:lumMod val="40000"/>
                        <a:lumOff val="60000"/>
                      </a:schemeClr>
                    </a:solidFill>
                  </a:tcPr>
                </a:tc>
                <a:tc vMerge="1">
                  <a:txBody>
                    <a:bodyPr/>
                    <a:lstStyle/>
                    <a:p>
                      <a:endParaRPr lang="es-CL"/>
                    </a:p>
                  </a:txBody>
                  <a:tcPr>
                    <a:solidFill>
                      <a:schemeClr val="accent1">
                        <a:lumMod val="40000"/>
                        <a:lumOff val="60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u="none" strike="noStrike" kern="1200" cap="none" normalizeH="0" baseline="0" dirty="0">
                        <a:ln>
                          <a:noFill/>
                        </a:ln>
                        <a:solidFill>
                          <a:schemeClr val="dk1"/>
                        </a:solidFill>
                        <a:effectLst/>
                        <a:latin typeface="+mn-lt"/>
                        <a:ea typeface="+mn-ea"/>
                        <a:cs typeface="+mn-cs"/>
                      </a:endParaRPr>
                    </a:p>
                  </a:txBody>
                  <a:tcPr marL="9524" marR="9524" marT="9523" marB="0" anchor="ctr">
                    <a:solidFill>
                      <a:schemeClr val="accent1">
                        <a:lumMod val="40000"/>
                        <a:lumOff val="60000"/>
                      </a:schemeClr>
                    </a:solidFill>
                  </a:tcPr>
                </a:tc>
                <a:tc vMerge="1">
                  <a:txBody>
                    <a:bodyPr/>
                    <a:lstStyle/>
                    <a:p>
                      <a:endParaRPr lang="es-CL"/>
                    </a:p>
                  </a:txBody>
                  <a:tcPr>
                    <a:solidFill>
                      <a:schemeClr val="accent1">
                        <a:lumMod val="40000"/>
                        <a:lumOff val="60000"/>
                      </a:scheme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a:ln>
                            <a:noFill/>
                          </a:ln>
                          <a:solidFill>
                            <a:schemeClr val="dk1"/>
                          </a:solidFill>
                          <a:effectLst/>
                          <a:latin typeface="+mn-lt"/>
                          <a:ea typeface="+mn-ea"/>
                          <a:cs typeface="+mn-cs"/>
                        </a:rPr>
                        <a:t>19%</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a:ln>
                            <a:noFill/>
                          </a:ln>
                          <a:solidFill>
                            <a:schemeClr val="dk1"/>
                          </a:solidFill>
                          <a:effectLst/>
                          <a:latin typeface="+mn-lt"/>
                          <a:ea typeface="+mn-ea"/>
                          <a:cs typeface="+mn-cs"/>
                        </a:rPr>
                        <a:t>168</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tx1"/>
                          </a:solidFill>
                          <a:effectLst/>
                          <a:latin typeface="+mn-lt"/>
                          <a:ea typeface="+mn-ea"/>
                          <a:cs typeface="+mn-cs"/>
                        </a:rPr>
                        <a:t>21%</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299</a:t>
                      </a:r>
                    </a:p>
                  </a:txBody>
                  <a:tcPr marL="9525" marR="9525"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0" i="0" u="none" strike="noStrike" dirty="0">
                          <a:solidFill>
                            <a:srgbClr val="000000"/>
                          </a:solidFill>
                          <a:effectLst/>
                          <a:latin typeface="+mj-lt"/>
                        </a:rPr>
                        <a:t>13%</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0" i="0" u="none" strike="noStrike" dirty="0">
                          <a:solidFill>
                            <a:srgbClr val="000000"/>
                          </a:solidFill>
                          <a:effectLst/>
                          <a:latin typeface="+mj-lt"/>
                        </a:rPr>
                        <a:t>241</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0" i="0" u="none" strike="noStrike" dirty="0">
                          <a:solidFill>
                            <a:srgbClr val="000000"/>
                          </a:solidFill>
                          <a:effectLst/>
                          <a:latin typeface="+mj-lt"/>
                        </a:rPr>
                        <a:t>25%</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0" i="0" u="none" strike="noStrike" dirty="0">
                          <a:solidFill>
                            <a:srgbClr val="000000"/>
                          </a:solidFill>
                          <a:effectLst/>
                          <a:latin typeface="+mj-lt"/>
                        </a:rPr>
                        <a:t>420</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1" i="0" u="none" strike="noStrike" dirty="0">
                          <a:solidFill>
                            <a:srgbClr val="000000"/>
                          </a:solidFill>
                          <a:effectLst/>
                          <a:latin typeface="+mj-lt"/>
                        </a:rPr>
                        <a:t>30%</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1" i="0" u="none" strike="noStrike" dirty="0">
                          <a:solidFill>
                            <a:srgbClr val="000000"/>
                          </a:solidFill>
                          <a:effectLst/>
                          <a:latin typeface="+mj-lt"/>
                        </a:rPr>
                        <a:t>309</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4"/>
                  </a:ext>
                </a:extLst>
              </a:tr>
              <a:tr h="358884">
                <a:tc>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a:spcAft>
                          <a:spcPts val="0"/>
                        </a:spcAft>
                      </a:pPr>
                      <a:r>
                        <a:rPr lang="es-CL" sz="1600" dirty="0">
                          <a:effectLst/>
                        </a:rPr>
                        <a:t>Consultantes</a:t>
                      </a:r>
                      <a:endParaRPr lang="es-CL" sz="1600" b="0" dirty="0">
                        <a:effectLst/>
                        <a:latin typeface="+mn-lt"/>
                      </a:endParaRPr>
                    </a:p>
                  </a:txBody>
                  <a:tcPr marL="68571" marR="68571" marT="9521"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u="none" strike="noStrike" kern="1200" cap="none" normalizeH="0" baseline="0" dirty="0">
                          <a:ln>
                            <a:noFill/>
                          </a:ln>
                          <a:effectLst/>
                        </a:rPr>
                        <a:t>26%</a:t>
                      </a: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463</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25%</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526</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a:ln>
                            <a:noFill/>
                          </a:ln>
                          <a:solidFill>
                            <a:schemeClr val="dk1"/>
                          </a:solidFill>
                          <a:effectLst/>
                          <a:latin typeface="+mn-lt"/>
                          <a:ea typeface="+mn-ea"/>
                          <a:cs typeface="+mn-cs"/>
                        </a:rPr>
                        <a:t>25%</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a:ln>
                            <a:noFill/>
                          </a:ln>
                          <a:solidFill>
                            <a:schemeClr val="dk1"/>
                          </a:solidFill>
                          <a:effectLst/>
                          <a:latin typeface="+mn-lt"/>
                          <a:ea typeface="+mn-ea"/>
                          <a:cs typeface="+mn-cs"/>
                        </a:rPr>
                        <a:t>494</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tx1"/>
                          </a:solidFill>
                          <a:effectLst/>
                          <a:latin typeface="+mn-lt"/>
                          <a:ea typeface="+mn-ea"/>
                          <a:cs typeface="+mn-cs"/>
                        </a:rPr>
                        <a:t>30%</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531</a:t>
                      </a:r>
                    </a:p>
                  </a:txBody>
                  <a:tcPr marL="9525" marR="9525"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0" i="0" u="none" strike="noStrike" dirty="0">
                          <a:solidFill>
                            <a:srgbClr val="000000"/>
                          </a:solidFill>
                          <a:effectLst/>
                          <a:latin typeface="+mj-lt"/>
                        </a:rPr>
                        <a:t>22%</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0" i="0" u="none" strike="noStrike" dirty="0">
                          <a:solidFill>
                            <a:srgbClr val="000000"/>
                          </a:solidFill>
                          <a:effectLst/>
                          <a:latin typeface="+mj-lt"/>
                        </a:rPr>
                        <a:t>584</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26%</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939</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1" i="0" u="none" strike="noStrike" kern="1200" dirty="0">
                          <a:solidFill>
                            <a:srgbClr val="000000"/>
                          </a:solidFill>
                          <a:effectLst/>
                          <a:latin typeface="+mj-lt"/>
                          <a:ea typeface="+mn-ea"/>
                          <a:cs typeface="+mn-cs"/>
                        </a:rPr>
                        <a:t>26%</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1" i="0" u="none" strike="noStrike" kern="1200" dirty="0">
                          <a:solidFill>
                            <a:srgbClr val="000000"/>
                          </a:solidFill>
                          <a:effectLst/>
                          <a:latin typeface="+mj-lt"/>
                          <a:ea typeface="+mn-ea"/>
                          <a:cs typeface="+mn-cs"/>
                        </a:rPr>
                        <a:t>1.546</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5"/>
                  </a:ext>
                </a:extLst>
              </a:tr>
              <a:tr h="497203">
                <a:tc>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a:spcAft>
                          <a:spcPts val="0"/>
                        </a:spcAft>
                      </a:pPr>
                      <a:r>
                        <a:rPr lang="es-CL" sz="1600" b="1" dirty="0">
                          <a:effectLst/>
                          <a:latin typeface="+mn-lt"/>
                        </a:rPr>
                        <a:t>Seguimiento Decisiones</a:t>
                      </a:r>
                    </a:p>
                  </a:txBody>
                  <a:tcPr marL="68571" marR="68571" marT="9521"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19%</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62</a:t>
                      </a:r>
                    </a:p>
                  </a:txBody>
                  <a:tcPr marL="9353" marR="9353" marT="9356"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ES" sz="1400" b="1" i="0" u="none" strike="noStrike" kern="1200" dirty="0">
                          <a:solidFill>
                            <a:srgbClr val="000000"/>
                          </a:solidFill>
                          <a:effectLst/>
                          <a:latin typeface="+mj-lt"/>
                          <a:ea typeface="+mn-ea"/>
                          <a:cs typeface="+mn-cs"/>
                        </a:rPr>
                        <a:t>20%</a:t>
                      </a:r>
                      <a:endParaRPr lang="es-CL" sz="1400" b="1" i="0" u="none" strike="noStrike" kern="1200" dirty="0">
                        <a:solidFill>
                          <a:srgbClr val="000000"/>
                        </a:solidFill>
                        <a:effectLst/>
                        <a:latin typeface="+mj-lt"/>
                        <a:ea typeface="+mn-ea"/>
                        <a:cs typeface="+mn-cs"/>
                      </a:endParaRP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ES" sz="1400" b="1" i="0" u="none" strike="noStrike" kern="1200" dirty="0">
                          <a:solidFill>
                            <a:srgbClr val="000000"/>
                          </a:solidFill>
                          <a:effectLst/>
                          <a:latin typeface="+mj-lt"/>
                          <a:ea typeface="+mn-ea"/>
                          <a:cs typeface="+mn-cs"/>
                        </a:rPr>
                        <a:t>43</a:t>
                      </a:r>
                      <a:endParaRPr lang="es-CL" sz="1400" b="1" i="0" u="none" strike="noStrike" kern="1200" dirty="0">
                        <a:solidFill>
                          <a:srgbClr val="000000"/>
                        </a:solidFill>
                        <a:effectLst/>
                        <a:latin typeface="+mj-lt"/>
                        <a:ea typeface="+mn-ea"/>
                        <a:cs typeface="+mn-cs"/>
                      </a:endParaRP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6"/>
                  </a:ext>
                </a:extLst>
              </a:tr>
              <a:tr h="358884">
                <a:tc>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a:spcAft>
                          <a:spcPts val="0"/>
                        </a:spcAft>
                      </a:pPr>
                      <a:r>
                        <a:rPr lang="es-CL" sz="1600" b="1" dirty="0">
                          <a:effectLst/>
                          <a:latin typeface="+mn-lt"/>
                        </a:rPr>
                        <a:t>Defensoría y OP</a:t>
                      </a:r>
                    </a:p>
                  </a:txBody>
                  <a:tcPr marL="68571" marR="68571" marT="9521"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0" i="0" u="none" strike="noStrike" dirty="0">
                          <a:solidFill>
                            <a:srgbClr val="000000"/>
                          </a:solidFill>
                          <a:effectLst/>
                          <a:latin typeface="+mj-lt"/>
                        </a:rPr>
                        <a:t>20%</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0" i="0" u="none" strike="noStrike" dirty="0">
                          <a:solidFill>
                            <a:srgbClr val="000000"/>
                          </a:solidFill>
                          <a:effectLst/>
                          <a:latin typeface="+mj-lt"/>
                        </a:rPr>
                        <a:t>100</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1" i="0" u="none" strike="noStrike" dirty="0">
                          <a:solidFill>
                            <a:srgbClr val="000000"/>
                          </a:solidFill>
                          <a:effectLst/>
                          <a:latin typeface="+mj-lt"/>
                        </a:rPr>
                        <a:t>25%</a:t>
                      </a:r>
                    </a:p>
                  </a:txBody>
                  <a:tcPr marL="9353" marR="9353" marT="9356"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rtl="0" fontAlgn="ctr"/>
                      <a:r>
                        <a:rPr lang="es-CL" sz="1400" b="1" i="0" u="none" strike="noStrike" dirty="0">
                          <a:solidFill>
                            <a:srgbClr val="000000"/>
                          </a:solidFill>
                          <a:effectLst/>
                          <a:latin typeface="+mj-lt"/>
                        </a:rPr>
                        <a:t>455</a:t>
                      </a:r>
                    </a:p>
                  </a:txBody>
                  <a:tcPr marL="9353" marR="9353" marT="9356"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7"/>
                  </a:ext>
                </a:extLst>
              </a:tr>
              <a:tr h="497203">
                <a:tc>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a:spcAft>
                          <a:spcPts val="0"/>
                        </a:spcAft>
                      </a:pPr>
                      <a:r>
                        <a:rPr lang="es-CL" sz="1600" dirty="0">
                          <a:effectLst/>
                        </a:rPr>
                        <a:t>Capacitados funcionarios</a:t>
                      </a:r>
                      <a:endParaRPr lang="es-CL" sz="1600" b="0" dirty="0">
                        <a:effectLst/>
                        <a:latin typeface="+mn-lt"/>
                      </a:endParaRPr>
                    </a:p>
                  </a:txBody>
                  <a:tcPr marL="68571" marR="68571" marT="9521"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effectLst/>
                        </a:rPr>
                        <a:t>27%</a:t>
                      </a: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422</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22%</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359</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a:ln>
                            <a:noFill/>
                          </a:ln>
                          <a:solidFill>
                            <a:schemeClr val="dk1"/>
                          </a:solidFill>
                          <a:effectLst/>
                          <a:latin typeface="+mn-lt"/>
                          <a:ea typeface="+mn-ea"/>
                          <a:cs typeface="+mn-cs"/>
                        </a:rPr>
                        <a:t>29%</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a:ln>
                            <a:noFill/>
                          </a:ln>
                          <a:solidFill>
                            <a:schemeClr val="dk1"/>
                          </a:solidFill>
                          <a:effectLst/>
                          <a:latin typeface="+mn-lt"/>
                          <a:ea typeface="+mn-ea"/>
                          <a:cs typeface="+mn-cs"/>
                        </a:rPr>
                        <a:t>656</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tx1"/>
                          </a:solidFill>
                          <a:effectLst/>
                          <a:latin typeface="+mn-lt"/>
                          <a:ea typeface="+mn-ea"/>
                          <a:cs typeface="+mn-cs"/>
                        </a:rPr>
                        <a:t>37%</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395</a:t>
                      </a:r>
                    </a:p>
                  </a:txBody>
                  <a:tcPr marL="9525" marR="9525"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a:spcAft>
                          <a:spcPts val="0"/>
                        </a:spcAft>
                      </a:pPr>
                      <a:r>
                        <a:rPr lang="es-CL" sz="1400" b="0" dirty="0">
                          <a:effectLst/>
                          <a:latin typeface="+mj-lt"/>
                          <a:ea typeface="Calibri" panose="020F0502020204030204" pitchFamily="34" charset="0"/>
                          <a:cs typeface="Times New Roman" panose="02020603050405020304" pitchFamily="18" charset="0"/>
                        </a:rPr>
                        <a:t>27%</a:t>
                      </a:r>
                    </a:p>
                  </a:txBody>
                  <a:tcPr marL="9526" marR="9526" marT="953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a:spcAft>
                          <a:spcPts val="0"/>
                        </a:spcAft>
                      </a:pPr>
                      <a:r>
                        <a:rPr lang="es-CL" sz="1400" b="0" dirty="0">
                          <a:effectLst/>
                          <a:latin typeface="+mj-lt"/>
                        </a:rPr>
                        <a:t>268</a:t>
                      </a:r>
                    </a:p>
                  </a:txBody>
                  <a:tcPr marL="9526" marR="9526" marT="953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spcAft>
                          <a:spcPts val="0"/>
                        </a:spcAft>
                      </a:pPr>
                      <a:r>
                        <a:rPr lang="es-CL" sz="1400" b="0" i="0" u="none" strike="noStrike" kern="1200" dirty="0">
                          <a:solidFill>
                            <a:srgbClr val="000000"/>
                          </a:solidFill>
                          <a:effectLst/>
                          <a:latin typeface="+mj-lt"/>
                          <a:ea typeface="+mn-ea"/>
                          <a:cs typeface="+mn-cs"/>
                        </a:rPr>
                        <a:t>33%</a:t>
                      </a:r>
                    </a:p>
                  </a:txBody>
                  <a:tcPr marL="9526" marR="9526" marT="953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spcAft>
                          <a:spcPts val="0"/>
                        </a:spcAft>
                      </a:pPr>
                      <a:r>
                        <a:rPr lang="es-CL" sz="1400" b="0" i="0" u="none" strike="noStrike" kern="1200" dirty="0">
                          <a:solidFill>
                            <a:srgbClr val="000000"/>
                          </a:solidFill>
                          <a:effectLst/>
                          <a:latin typeface="+mj-lt"/>
                          <a:ea typeface="+mn-ea"/>
                          <a:cs typeface="+mn-cs"/>
                        </a:rPr>
                        <a:t>712</a:t>
                      </a:r>
                    </a:p>
                  </a:txBody>
                  <a:tcPr marL="9526" marR="9526" marT="9539"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spcAft>
                          <a:spcPts val="0"/>
                        </a:spcAft>
                      </a:pPr>
                      <a:r>
                        <a:rPr lang="es-ES" sz="1400" b="1" i="0" u="none" strike="noStrike" kern="1200" dirty="0">
                          <a:solidFill>
                            <a:srgbClr val="000000"/>
                          </a:solidFill>
                          <a:effectLst/>
                          <a:latin typeface="+mj-lt"/>
                          <a:ea typeface="+mn-ea"/>
                          <a:cs typeface="+mn-cs"/>
                        </a:rPr>
                        <a:t>18%</a:t>
                      </a:r>
                      <a:endParaRPr lang="es-CL" sz="1400" b="1" i="0" u="none" strike="noStrike" kern="1200" dirty="0">
                        <a:solidFill>
                          <a:srgbClr val="000000"/>
                        </a:solidFill>
                        <a:effectLst/>
                        <a:latin typeface="+mj-lt"/>
                        <a:ea typeface="+mn-ea"/>
                        <a:cs typeface="+mn-cs"/>
                      </a:endParaRPr>
                    </a:p>
                  </a:txBody>
                  <a:tcPr marL="9526" marR="9526" marT="953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spcAft>
                          <a:spcPts val="0"/>
                        </a:spcAft>
                      </a:pPr>
                      <a:r>
                        <a:rPr lang="es-ES" sz="1400" b="1" i="0" u="none" strike="noStrike" kern="1200" dirty="0">
                          <a:solidFill>
                            <a:srgbClr val="000000"/>
                          </a:solidFill>
                          <a:effectLst/>
                          <a:latin typeface="+mj-lt"/>
                          <a:ea typeface="+mn-ea"/>
                          <a:cs typeface="+mn-cs"/>
                        </a:rPr>
                        <a:t>1.387</a:t>
                      </a:r>
                      <a:endParaRPr lang="es-CL" sz="1400" b="1" i="0" u="none" strike="noStrike" kern="1200" dirty="0">
                        <a:solidFill>
                          <a:srgbClr val="000000"/>
                        </a:solidFill>
                        <a:effectLst/>
                        <a:latin typeface="+mj-lt"/>
                        <a:ea typeface="+mn-ea"/>
                        <a:cs typeface="+mn-cs"/>
                      </a:endParaRPr>
                    </a:p>
                  </a:txBody>
                  <a:tcPr marL="9526" marR="9526" marT="953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8"/>
                  </a:ext>
                </a:extLst>
              </a:tr>
              <a:tr h="358884">
                <a:tc>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a:spcAft>
                          <a:spcPts val="0"/>
                        </a:spcAft>
                      </a:pPr>
                      <a:r>
                        <a:rPr lang="es-CL" sz="1600" b="1" dirty="0">
                          <a:effectLst/>
                          <a:latin typeface="+mn-lt"/>
                        </a:rPr>
                        <a:t>Sensibilización</a:t>
                      </a:r>
                    </a:p>
                  </a:txBody>
                  <a:tcPr marL="68571" marR="68571" marT="9521"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tx1"/>
                          </a:solidFill>
                          <a:effectLst/>
                        </a:rPr>
                        <a:t>23%</a:t>
                      </a: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105</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tx1"/>
                          </a:solidFill>
                          <a:effectLst/>
                          <a:latin typeface="+mn-lt"/>
                          <a:ea typeface="+mn-ea"/>
                          <a:cs typeface="+mn-cs"/>
                        </a:rPr>
                        <a:t>14%</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tx1"/>
                          </a:solidFill>
                          <a:effectLst/>
                          <a:latin typeface="+mn-lt"/>
                          <a:ea typeface="+mn-ea"/>
                          <a:cs typeface="+mn-cs"/>
                        </a:rPr>
                        <a:t>67</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a:ln>
                            <a:noFill/>
                          </a:ln>
                          <a:solidFill>
                            <a:schemeClr val="dk1"/>
                          </a:solidFill>
                          <a:effectLst/>
                          <a:latin typeface="+mn-lt"/>
                          <a:ea typeface="+mn-ea"/>
                          <a:cs typeface="+mn-cs"/>
                        </a:rPr>
                        <a:t>15%</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a:ln>
                            <a:noFill/>
                          </a:ln>
                          <a:solidFill>
                            <a:schemeClr val="dk1"/>
                          </a:solidFill>
                          <a:effectLst/>
                          <a:latin typeface="+mn-lt"/>
                          <a:ea typeface="+mn-ea"/>
                          <a:cs typeface="+mn-cs"/>
                        </a:rPr>
                        <a:t>100</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tx1"/>
                          </a:solidFill>
                          <a:effectLst/>
                          <a:latin typeface="+mn-lt"/>
                          <a:ea typeface="+mn-ea"/>
                          <a:cs typeface="+mn-cs"/>
                        </a:rPr>
                        <a:t>17%</a:t>
                      </a: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a:ln>
                            <a:noFill/>
                          </a:ln>
                          <a:solidFill>
                            <a:schemeClr val="dk1"/>
                          </a:solidFill>
                          <a:effectLst/>
                          <a:latin typeface="+mn-lt"/>
                          <a:ea typeface="+mn-ea"/>
                          <a:cs typeface="+mn-cs"/>
                        </a:rPr>
                        <a:t>100</a:t>
                      </a:r>
                    </a:p>
                  </a:txBody>
                  <a:tcPr marL="9525" marR="9525"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a:spcAft>
                          <a:spcPts val="0"/>
                        </a:spcAft>
                      </a:pPr>
                      <a:r>
                        <a:rPr lang="es-CL" sz="1400" b="0" dirty="0">
                          <a:effectLst/>
                          <a:latin typeface="+mj-lt"/>
                          <a:ea typeface="Calibri" panose="020F0502020204030204" pitchFamily="34" charset="0"/>
                          <a:cs typeface="Times New Roman" panose="02020603050405020304" pitchFamily="18" charset="0"/>
                        </a:rPr>
                        <a:t>12%</a:t>
                      </a:r>
                    </a:p>
                  </a:txBody>
                  <a:tcPr marL="9526" marR="9526" marT="953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a:spcAft>
                          <a:spcPts val="0"/>
                        </a:spcAft>
                      </a:pPr>
                      <a:r>
                        <a:rPr lang="es-CL" sz="1400" b="0" dirty="0">
                          <a:effectLst/>
                          <a:latin typeface="+mj-lt"/>
                          <a:ea typeface="Calibri" panose="020F0502020204030204" pitchFamily="34" charset="0"/>
                          <a:cs typeface="Times New Roman" panose="02020603050405020304" pitchFamily="18" charset="0"/>
                        </a:rPr>
                        <a:t>67</a:t>
                      </a:r>
                    </a:p>
                  </a:txBody>
                  <a:tcPr marL="9526" marR="9526" marT="953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36%</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95</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1" i="0" u="none" strike="noStrike" kern="1200" dirty="0">
                          <a:solidFill>
                            <a:srgbClr val="000000"/>
                          </a:solidFill>
                          <a:effectLst/>
                          <a:latin typeface="+mj-lt"/>
                          <a:ea typeface="+mn-ea"/>
                          <a:cs typeface="+mn-cs"/>
                        </a:rPr>
                        <a:t>29%</a:t>
                      </a:r>
                    </a:p>
                  </a:txBody>
                  <a:tcPr marL="9353" marR="9353" marT="9356"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1" i="0" u="none" strike="noStrike" kern="1200" dirty="0">
                          <a:solidFill>
                            <a:srgbClr val="000000"/>
                          </a:solidFill>
                          <a:effectLst/>
                          <a:latin typeface="+mj-lt"/>
                          <a:ea typeface="+mn-ea"/>
                          <a:cs typeface="+mn-cs"/>
                        </a:rPr>
                        <a:t>292</a:t>
                      </a:r>
                    </a:p>
                  </a:txBody>
                  <a:tcPr marL="9353" marR="9353" marT="9356"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9"/>
                  </a:ext>
                </a:extLst>
              </a:tr>
              <a:tr h="358884">
                <a:tc>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a:spcAft>
                          <a:spcPts val="0"/>
                        </a:spcAft>
                      </a:pPr>
                      <a:r>
                        <a:rPr lang="es-CL" sz="1600" b="1" dirty="0">
                          <a:effectLst/>
                          <a:latin typeface="+mn-lt"/>
                        </a:rPr>
                        <a:t>Ciclo Formativo</a:t>
                      </a:r>
                    </a:p>
                  </a:txBody>
                  <a:tcPr marL="68571" marR="68571" marT="9521"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u="none" strike="noStrike" kern="1200" cap="none" normalizeH="0" baseline="0" dirty="0">
                        <a:ln>
                          <a:noFill/>
                        </a:ln>
                        <a:solidFill>
                          <a:schemeClr val="tx1"/>
                        </a:solidFill>
                        <a:effectLst/>
                        <a:latin typeface="+mn-lt"/>
                        <a:ea typeface="+mn-ea"/>
                        <a:cs typeface="+mn-cs"/>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u="none" strike="noStrike" kern="1200" cap="none" normalizeH="0" baseline="0" dirty="0">
                        <a:ln>
                          <a:noFill/>
                        </a:ln>
                        <a:solidFill>
                          <a:schemeClr val="tx1"/>
                        </a:solidFill>
                        <a:effectLst/>
                        <a:latin typeface="+mn-lt"/>
                        <a:ea typeface="+mn-ea"/>
                        <a:cs typeface="+mn-cs"/>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u="none" strike="noStrike" kern="1200" cap="none" normalizeH="0" baseline="0" dirty="0">
                        <a:ln>
                          <a:noFill/>
                        </a:ln>
                        <a:solidFill>
                          <a:schemeClr val="dk1"/>
                        </a:solidFill>
                        <a:effectLst/>
                        <a:latin typeface="+mn-lt"/>
                        <a:ea typeface="+mn-ea"/>
                        <a:cs typeface="+mn-cs"/>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u="none" strike="noStrike" kern="1200" cap="none" normalizeH="0" baseline="0" dirty="0">
                        <a:ln>
                          <a:noFill/>
                        </a:ln>
                        <a:solidFill>
                          <a:schemeClr val="dk1"/>
                        </a:solidFill>
                        <a:effectLst/>
                        <a:latin typeface="+mn-lt"/>
                        <a:ea typeface="+mn-ea"/>
                        <a:cs typeface="+mn-cs"/>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u="none" strike="noStrike" kern="1200" cap="none" normalizeH="0" baseline="0" dirty="0">
                        <a:ln>
                          <a:noFill/>
                        </a:ln>
                        <a:solidFill>
                          <a:schemeClr val="tx1"/>
                        </a:solidFill>
                        <a:effectLst/>
                        <a:latin typeface="+mn-lt"/>
                        <a:ea typeface="+mn-ea"/>
                        <a:cs typeface="+mn-cs"/>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u="none" strike="noStrike" kern="1200" cap="none" normalizeH="0" baseline="0" dirty="0">
                        <a:ln>
                          <a:noFill/>
                        </a:ln>
                        <a:solidFill>
                          <a:schemeClr val="dk1"/>
                        </a:solidFill>
                        <a:effectLst/>
                        <a:latin typeface="+mn-lt"/>
                        <a:ea typeface="+mn-ea"/>
                        <a:cs typeface="+mn-cs"/>
                      </a:endParaRPr>
                    </a:p>
                  </a:txBody>
                  <a:tcPr marL="9525" marR="9525"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a:spcAft>
                          <a:spcPts val="0"/>
                        </a:spcAft>
                      </a:pPr>
                      <a:endParaRPr lang="es-CL" sz="1400" b="0" dirty="0">
                        <a:effectLst/>
                        <a:latin typeface="+mj-lt"/>
                        <a:ea typeface="Calibri" panose="020F0502020204030204" pitchFamily="34" charset="0"/>
                        <a:cs typeface="Times New Roman" panose="02020603050405020304" pitchFamily="18" charset="0"/>
                      </a:endParaRPr>
                    </a:p>
                  </a:txBody>
                  <a:tcPr marL="9526" marR="9526" marT="953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a:spcAft>
                          <a:spcPts val="0"/>
                        </a:spcAft>
                      </a:pPr>
                      <a:endParaRPr lang="es-CL" sz="1400" b="0" dirty="0">
                        <a:effectLst/>
                        <a:latin typeface="+mj-lt"/>
                        <a:ea typeface="Calibri" panose="020F0502020204030204" pitchFamily="34" charset="0"/>
                        <a:cs typeface="Times New Roman" panose="02020603050405020304" pitchFamily="18" charset="0"/>
                      </a:endParaRPr>
                    </a:p>
                  </a:txBody>
                  <a:tcPr marL="9526" marR="9526" marT="953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86%</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0" i="0" u="none" strike="noStrike" kern="1200" dirty="0">
                          <a:solidFill>
                            <a:srgbClr val="000000"/>
                          </a:solidFill>
                          <a:effectLst/>
                          <a:latin typeface="+mj-lt"/>
                          <a:ea typeface="+mn-ea"/>
                          <a:cs typeface="+mn-cs"/>
                        </a:rPr>
                        <a:t>36</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1" i="0" u="none" strike="noStrike" kern="1200" dirty="0">
                          <a:solidFill>
                            <a:srgbClr val="000000"/>
                          </a:solidFill>
                          <a:effectLst/>
                          <a:latin typeface="+mj-lt"/>
                          <a:ea typeface="+mn-ea"/>
                          <a:cs typeface="+mn-cs"/>
                        </a:rPr>
                        <a:t>94%</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CL" sz="1400" b="1" i="0" u="none" strike="noStrike" kern="1200" dirty="0">
                          <a:solidFill>
                            <a:srgbClr val="000000"/>
                          </a:solidFill>
                          <a:effectLst/>
                          <a:latin typeface="+mj-lt"/>
                          <a:ea typeface="+mn-ea"/>
                          <a:cs typeface="+mn-cs"/>
                        </a:rPr>
                        <a:t>100</a:t>
                      </a: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10"/>
                  </a:ext>
                </a:extLst>
              </a:tr>
              <a:tr h="358884">
                <a:tc>
                  <a:txBody>
                    <a:bodyPr/>
                    <a:lstStyle>
                      <a:lvl1pPr marL="0" eaLnBrk="1" hangingPunct="1">
                        <a:defRPr b="1">
                          <a:solidFill>
                            <a:schemeClr val="lt1"/>
                          </a:solidFill>
                          <a:latin typeface="Calibri"/>
                        </a:defRPr>
                      </a:lvl1pPr>
                      <a:lvl2pPr marL="277157" eaLnBrk="1" hangingPunct="1">
                        <a:defRPr b="1">
                          <a:solidFill>
                            <a:schemeClr val="lt1"/>
                          </a:solidFill>
                          <a:latin typeface="Calibri"/>
                        </a:defRPr>
                      </a:lvl2pPr>
                      <a:lvl3pPr marL="554311" eaLnBrk="1" hangingPunct="1">
                        <a:defRPr b="1">
                          <a:solidFill>
                            <a:schemeClr val="lt1"/>
                          </a:solidFill>
                          <a:latin typeface="Calibri"/>
                        </a:defRPr>
                      </a:lvl3pPr>
                      <a:lvl4pPr marL="831473" eaLnBrk="1" hangingPunct="1">
                        <a:defRPr b="1">
                          <a:solidFill>
                            <a:schemeClr val="lt1"/>
                          </a:solidFill>
                          <a:latin typeface="Calibri"/>
                        </a:defRPr>
                      </a:lvl4pPr>
                      <a:lvl5pPr marL="1108620" eaLnBrk="1" hangingPunct="1">
                        <a:defRPr b="1">
                          <a:solidFill>
                            <a:schemeClr val="lt1"/>
                          </a:solidFill>
                          <a:latin typeface="Calibri"/>
                        </a:defRPr>
                      </a:lvl5pPr>
                      <a:lvl6pPr marL="1385777" eaLnBrk="1" hangingPunct="1">
                        <a:defRPr b="1">
                          <a:solidFill>
                            <a:schemeClr val="lt1"/>
                          </a:solidFill>
                          <a:latin typeface="Calibri"/>
                        </a:defRPr>
                      </a:lvl6pPr>
                      <a:lvl7pPr marL="1662933" eaLnBrk="1" hangingPunct="1">
                        <a:defRPr b="1">
                          <a:solidFill>
                            <a:schemeClr val="lt1"/>
                          </a:solidFill>
                          <a:latin typeface="Calibri"/>
                        </a:defRPr>
                      </a:lvl7pPr>
                      <a:lvl8pPr marL="1940093" eaLnBrk="1" hangingPunct="1">
                        <a:defRPr b="1">
                          <a:solidFill>
                            <a:schemeClr val="lt1"/>
                          </a:solidFill>
                          <a:latin typeface="Calibri"/>
                        </a:defRPr>
                      </a:lvl8pPr>
                      <a:lvl9pPr marL="2217239" eaLnBrk="1" hangingPunct="1">
                        <a:defRPr b="1">
                          <a:solidFill>
                            <a:schemeClr val="lt1"/>
                          </a:solidFill>
                          <a:latin typeface="Calibri"/>
                        </a:defRPr>
                      </a:lvl9pPr>
                    </a:lstStyle>
                    <a:p>
                      <a:pPr>
                        <a:spcAft>
                          <a:spcPts val="0"/>
                        </a:spcAft>
                      </a:pPr>
                      <a:r>
                        <a:rPr lang="es-CL" sz="1600" b="1" dirty="0">
                          <a:effectLst/>
                          <a:latin typeface="+mn-lt"/>
                        </a:rPr>
                        <a:t>Docentes</a:t>
                      </a:r>
                    </a:p>
                  </a:txBody>
                  <a:tcPr marL="68571" marR="68571" marT="9521"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u="none" strike="noStrike" kern="1200" cap="none" normalizeH="0" baseline="0" dirty="0">
                        <a:ln>
                          <a:noFill/>
                        </a:ln>
                        <a:solidFill>
                          <a:schemeClr val="tx1"/>
                        </a:solidFill>
                        <a:effectLst/>
                        <a:latin typeface="+mn-lt"/>
                        <a:ea typeface="+mn-ea"/>
                        <a:cs typeface="+mn-cs"/>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u="none" strike="noStrike" kern="1200" cap="none" normalizeH="0" baseline="0" dirty="0">
                        <a:ln>
                          <a:noFill/>
                        </a:ln>
                        <a:solidFill>
                          <a:schemeClr val="tx1"/>
                        </a:solidFill>
                        <a:effectLst/>
                        <a:latin typeface="+mn-lt"/>
                        <a:ea typeface="+mn-ea"/>
                        <a:cs typeface="+mn-cs"/>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u="none" strike="noStrike" kern="1200" cap="none" normalizeH="0" baseline="0" dirty="0">
                        <a:ln>
                          <a:noFill/>
                        </a:ln>
                        <a:solidFill>
                          <a:schemeClr val="dk1"/>
                        </a:solidFill>
                        <a:effectLst/>
                        <a:latin typeface="+mn-lt"/>
                        <a:ea typeface="+mn-ea"/>
                        <a:cs typeface="+mn-cs"/>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u="none" strike="noStrike" kern="1200" cap="none" normalizeH="0" baseline="0" dirty="0">
                        <a:ln>
                          <a:noFill/>
                        </a:ln>
                        <a:solidFill>
                          <a:schemeClr val="dk1"/>
                        </a:solidFill>
                        <a:effectLst/>
                        <a:latin typeface="+mn-lt"/>
                        <a:ea typeface="+mn-ea"/>
                        <a:cs typeface="+mn-cs"/>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u="none" strike="noStrike" kern="1200" cap="none" normalizeH="0" baseline="0" dirty="0">
                        <a:ln>
                          <a:noFill/>
                        </a:ln>
                        <a:solidFill>
                          <a:schemeClr val="tx1"/>
                        </a:solidFill>
                        <a:effectLst/>
                        <a:latin typeface="+mn-lt"/>
                        <a:ea typeface="+mn-ea"/>
                        <a:cs typeface="+mn-cs"/>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u="none" strike="noStrike" kern="1200" cap="none" normalizeH="0" baseline="0" dirty="0">
                        <a:ln>
                          <a:noFill/>
                        </a:ln>
                        <a:solidFill>
                          <a:schemeClr val="dk1"/>
                        </a:solidFill>
                        <a:effectLst/>
                        <a:latin typeface="+mn-lt"/>
                        <a:ea typeface="+mn-ea"/>
                        <a:cs typeface="+mn-cs"/>
                      </a:endParaRPr>
                    </a:p>
                  </a:txBody>
                  <a:tcPr marL="9525" marR="9525"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a:spcAft>
                          <a:spcPts val="0"/>
                        </a:spcAft>
                      </a:pPr>
                      <a:endParaRPr lang="es-CL" sz="1400" b="0" dirty="0">
                        <a:effectLst/>
                        <a:latin typeface="+mj-lt"/>
                        <a:ea typeface="Calibri" panose="020F0502020204030204" pitchFamily="34" charset="0"/>
                        <a:cs typeface="Times New Roman" panose="02020603050405020304" pitchFamily="18" charset="0"/>
                      </a:endParaRPr>
                    </a:p>
                  </a:txBody>
                  <a:tcPr marL="9526" marR="9526" marT="953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algn="ctr">
                        <a:spcAft>
                          <a:spcPts val="0"/>
                        </a:spcAft>
                      </a:pPr>
                      <a:endParaRPr lang="es-CL" sz="1400" b="0" dirty="0">
                        <a:effectLst/>
                        <a:latin typeface="+mj-lt"/>
                        <a:ea typeface="Calibri" panose="020F0502020204030204" pitchFamily="34" charset="0"/>
                        <a:cs typeface="Times New Roman" panose="02020603050405020304" pitchFamily="18" charset="0"/>
                      </a:endParaRPr>
                    </a:p>
                  </a:txBody>
                  <a:tcPr marL="9526" marR="9526" marT="953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endParaRPr lang="es-CL" sz="1400" b="1" i="0" u="none" strike="noStrike" kern="1200" dirty="0">
                        <a:solidFill>
                          <a:srgbClr val="000000"/>
                        </a:solidFill>
                        <a:effectLst/>
                        <a:latin typeface="+mj-lt"/>
                        <a:ea typeface="+mn-ea"/>
                        <a:cs typeface="+mn-cs"/>
                      </a:endParaRP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endParaRPr lang="es-CL" sz="1400" b="1" i="0" u="none" strike="noStrike" kern="1200" dirty="0">
                        <a:solidFill>
                          <a:srgbClr val="000000"/>
                        </a:solidFill>
                        <a:effectLst/>
                        <a:latin typeface="+mj-lt"/>
                        <a:ea typeface="+mn-ea"/>
                        <a:cs typeface="+mn-cs"/>
                      </a:endParaRPr>
                    </a:p>
                  </a:txBody>
                  <a:tcPr marL="9353" marR="9353" marT="9356"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ES" sz="1400" b="1" i="0" u="none" strike="noStrike" kern="1200" dirty="0">
                          <a:solidFill>
                            <a:srgbClr val="000000"/>
                          </a:solidFill>
                          <a:effectLst/>
                          <a:latin typeface="+mj-lt"/>
                          <a:ea typeface="+mn-ea"/>
                          <a:cs typeface="+mn-cs"/>
                        </a:rPr>
                        <a:t>32%</a:t>
                      </a:r>
                      <a:endParaRPr lang="es-CL" sz="1400" b="1" i="0" u="none" strike="noStrike" kern="1200" dirty="0">
                        <a:solidFill>
                          <a:srgbClr val="000000"/>
                        </a:solidFill>
                        <a:effectLst/>
                        <a:latin typeface="+mj-lt"/>
                        <a:ea typeface="+mn-ea"/>
                        <a:cs typeface="+mn-cs"/>
                      </a:endParaRP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eaLnBrk="1" hangingPunct="1">
                        <a:defRPr>
                          <a:solidFill>
                            <a:schemeClr val="dk1"/>
                          </a:solidFill>
                          <a:latin typeface="Calibri"/>
                        </a:defRPr>
                      </a:lvl1pPr>
                      <a:lvl2pPr marL="277157" eaLnBrk="1" hangingPunct="1">
                        <a:defRPr>
                          <a:solidFill>
                            <a:schemeClr val="dk1"/>
                          </a:solidFill>
                          <a:latin typeface="Calibri"/>
                        </a:defRPr>
                      </a:lvl2pPr>
                      <a:lvl3pPr marL="554311" eaLnBrk="1" hangingPunct="1">
                        <a:defRPr>
                          <a:solidFill>
                            <a:schemeClr val="dk1"/>
                          </a:solidFill>
                          <a:latin typeface="Calibri"/>
                        </a:defRPr>
                      </a:lvl3pPr>
                      <a:lvl4pPr marL="831473" eaLnBrk="1" hangingPunct="1">
                        <a:defRPr>
                          <a:solidFill>
                            <a:schemeClr val="dk1"/>
                          </a:solidFill>
                          <a:latin typeface="Calibri"/>
                        </a:defRPr>
                      </a:lvl4pPr>
                      <a:lvl5pPr marL="1108620" eaLnBrk="1" hangingPunct="1">
                        <a:defRPr>
                          <a:solidFill>
                            <a:schemeClr val="dk1"/>
                          </a:solidFill>
                          <a:latin typeface="Calibri"/>
                        </a:defRPr>
                      </a:lvl5pPr>
                      <a:lvl6pPr marL="1385777" eaLnBrk="1" hangingPunct="1">
                        <a:defRPr>
                          <a:solidFill>
                            <a:schemeClr val="dk1"/>
                          </a:solidFill>
                          <a:latin typeface="Calibri"/>
                        </a:defRPr>
                      </a:lvl6pPr>
                      <a:lvl7pPr marL="1662933" eaLnBrk="1" hangingPunct="1">
                        <a:defRPr>
                          <a:solidFill>
                            <a:schemeClr val="dk1"/>
                          </a:solidFill>
                          <a:latin typeface="Calibri"/>
                        </a:defRPr>
                      </a:lvl7pPr>
                      <a:lvl8pPr marL="1940093" eaLnBrk="1" hangingPunct="1">
                        <a:defRPr>
                          <a:solidFill>
                            <a:schemeClr val="dk1"/>
                          </a:solidFill>
                          <a:latin typeface="Calibri"/>
                        </a:defRPr>
                      </a:lvl8pPr>
                      <a:lvl9pPr marL="2217239" eaLnBrk="1" hangingPunct="1">
                        <a:defRPr>
                          <a:solidFill>
                            <a:schemeClr val="dk1"/>
                          </a:solidFill>
                          <a:latin typeface="Calibri"/>
                        </a:defRPr>
                      </a:lvl9pPr>
                    </a:lstStyle>
                    <a:p>
                      <a:pPr marL="0" algn="ctr" defTabSz="457200" rtl="0" eaLnBrk="1" fontAlgn="ctr" latinLnBrk="0" hangingPunct="1"/>
                      <a:r>
                        <a:rPr lang="es-ES" sz="1400" b="1" i="0" u="none" strike="noStrike" kern="1200" dirty="0">
                          <a:solidFill>
                            <a:srgbClr val="000000"/>
                          </a:solidFill>
                          <a:effectLst/>
                          <a:latin typeface="+mj-lt"/>
                          <a:ea typeface="+mn-ea"/>
                          <a:cs typeface="+mn-cs"/>
                        </a:rPr>
                        <a:t>9</a:t>
                      </a:r>
                      <a:endParaRPr lang="es-CL" sz="1400" b="1" i="0" u="none" strike="noStrike" kern="1200" dirty="0">
                        <a:solidFill>
                          <a:srgbClr val="000000"/>
                        </a:solidFill>
                        <a:effectLst/>
                        <a:latin typeface="+mj-lt"/>
                        <a:ea typeface="+mn-ea"/>
                        <a:cs typeface="+mn-cs"/>
                      </a:endParaRPr>
                    </a:p>
                  </a:txBody>
                  <a:tcPr marL="9353" marR="9353" marT="935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11"/>
                  </a:ext>
                </a:extLst>
              </a:tr>
            </a:tbl>
          </a:graphicData>
        </a:graphic>
      </p:graphicFrame>
      <p:sp>
        <p:nvSpPr>
          <p:cNvPr id="19" name="Bocadillo: rectángulo con esquinas redondeadas 18">
            <a:extLst>
              <a:ext uri="{FF2B5EF4-FFF2-40B4-BE49-F238E27FC236}">
                <a16:creationId xmlns:a16="http://schemas.microsoft.com/office/drawing/2014/main" id="{9F825FB8-51FF-4ACE-9384-B5EB179D4B4B}"/>
              </a:ext>
            </a:extLst>
          </p:cNvPr>
          <p:cNvSpPr/>
          <p:nvPr/>
        </p:nvSpPr>
        <p:spPr>
          <a:xfrm>
            <a:off x="9132888" y="896938"/>
            <a:ext cx="2190750" cy="585787"/>
          </a:xfrm>
          <a:prstGeom prst="wedgeRoundRectCallout">
            <a:avLst>
              <a:gd name="adj1" fmla="val 33589"/>
              <a:gd name="adj2" fmla="val 80630"/>
              <a:gd name="adj3" fmla="val 16667"/>
            </a:avLst>
          </a:prstGeom>
          <a:solidFill>
            <a:srgbClr val="F79646">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r>
              <a:rPr lang="es-CL" b="1" kern="0" dirty="0">
                <a:solidFill>
                  <a:prstClr val="black"/>
                </a:solidFill>
                <a:latin typeface="Calibri"/>
              </a:rPr>
              <a:t>Total respuestas 2021: 5.340</a:t>
            </a:r>
          </a:p>
        </p:txBody>
      </p:sp>
      <p:sp>
        <p:nvSpPr>
          <p:cNvPr id="7" name="Bocadillo: rectángulo con esquinas redondeadas 6">
            <a:extLst>
              <a:ext uri="{FF2B5EF4-FFF2-40B4-BE49-F238E27FC236}">
                <a16:creationId xmlns:a16="http://schemas.microsoft.com/office/drawing/2014/main" id="{C91A5FDB-D845-4B2C-832C-DD7500C5F6D5}"/>
              </a:ext>
            </a:extLst>
          </p:cNvPr>
          <p:cNvSpPr/>
          <p:nvPr/>
        </p:nvSpPr>
        <p:spPr>
          <a:xfrm>
            <a:off x="556181" y="1001035"/>
            <a:ext cx="8276734" cy="628650"/>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Suben casi todas las tasas de respuesta, salvo las de capacitados funcionarios y de sensibilización, sin embargo, los tamaños de muestra son mayores porque se capacitó a un mayor número de personas este año.</a:t>
            </a:r>
          </a:p>
          <a:p>
            <a:pPr algn="ctr" defTabSz="457200" eaLnBrk="1" fontAlgn="auto" hangingPunct="1">
              <a:spcBef>
                <a:spcPts val="0"/>
              </a:spcBef>
              <a:spcAft>
                <a:spcPts val="0"/>
              </a:spcAft>
              <a:defRPr/>
            </a:pPr>
            <a:r>
              <a:rPr lang="es-CL" sz="1200" dirty="0">
                <a:solidFill>
                  <a:prstClr val="black"/>
                </a:solidFill>
              </a:rPr>
              <a:t>La tasa de consultantes se mantiene.  </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FAAA20C7-3354-467E-9459-A89928D59B87}"/>
              </a:ext>
            </a:extLst>
          </p:cNvPr>
          <p:cNvSpPr/>
          <p:nvPr/>
        </p:nvSpPr>
        <p:spPr>
          <a:xfrm>
            <a:off x="0" y="-4763"/>
            <a:ext cx="294798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70B96391-87A8-42E3-953E-30A3CE6ECAD8}"/>
              </a:ext>
            </a:extLst>
          </p:cNvPr>
          <p:cNvSpPr txBox="1">
            <a:spLocks noChangeArrowheads="1"/>
          </p:cNvSpPr>
          <p:nvPr/>
        </p:nvSpPr>
        <p:spPr bwMode="auto">
          <a:xfrm>
            <a:off x="93663" y="68263"/>
            <a:ext cx="260826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Consultantes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57348" name="Imagen 72">
            <a:extLst>
              <a:ext uri="{FF2B5EF4-FFF2-40B4-BE49-F238E27FC236}">
                <a16:creationId xmlns:a16="http://schemas.microsoft.com/office/drawing/2014/main" id="{D2EE407A-75DE-4E75-A94E-1FFD7546F4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CuadroTexto 5">
            <a:extLst>
              <a:ext uri="{FF2B5EF4-FFF2-40B4-BE49-F238E27FC236}">
                <a16:creationId xmlns:a16="http://schemas.microsoft.com/office/drawing/2014/main" id="{13B194C2-B22A-4022-906E-CFF4BDC8EB32}"/>
              </a:ext>
            </a:extLst>
          </p:cNvPr>
          <p:cNvSpPr txBox="1">
            <a:spLocks noChangeArrowheads="1"/>
          </p:cNvSpPr>
          <p:nvPr/>
        </p:nvSpPr>
        <p:spPr bwMode="auto">
          <a:xfrm>
            <a:off x="1398588" y="898525"/>
            <a:ext cx="2116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CANAL DE INGRESO </a:t>
            </a:r>
          </a:p>
        </p:txBody>
      </p:sp>
      <p:graphicFrame>
        <p:nvGraphicFramePr>
          <p:cNvPr id="7" name="Gráfico 6">
            <a:extLst>
              <a:ext uri="{FF2B5EF4-FFF2-40B4-BE49-F238E27FC236}">
                <a16:creationId xmlns:a16="http://schemas.microsoft.com/office/drawing/2014/main" id="{EE40EF06-2949-4E07-8FA7-D781410E0220}"/>
              </a:ext>
            </a:extLst>
          </p:cNvPr>
          <p:cNvGraphicFramePr>
            <a:graphicFrameLocks/>
          </p:cNvGraphicFramePr>
          <p:nvPr/>
        </p:nvGraphicFramePr>
        <p:xfrm>
          <a:off x="887338" y="1377585"/>
          <a:ext cx="4572000" cy="2946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0D3FB7A5-08E7-4938-888A-B7B55B8EC1E9}"/>
              </a:ext>
            </a:extLst>
          </p:cNvPr>
          <p:cNvGraphicFramePr>
            <a:graphicFrameLocks/>
          </p:cNvGraphicFramePr>
          <p:nvPr/>
        </p:nvGraphicFramePr>
        <p:xfrm>
          <a:off x="6262643" y="1377584"/>
          <a:ext cx="4572000" cy="2946587"/>
        </p:xfrm>
        <a:graphic>
          <a:graphicData uri="http://schemas.openxmlformats.org/drawingml/2006/chart">
            <c:chart xmlns:c="http://schemas.openxmlformats.org/drawingml/2006/chart" xmlns:r="http://schemas.openxmlformats.org/officeDocument/2006/relationships" r:id="rId4"/>
          </a:graphicData>
        </a:graphic>
      </p:graphicFrame>
      <p:sp>
        <p:nvSpPr>
          <p:cNvPr id="9" name="Flecha: a la derecha 8">
            <a:extLst>
              <a:ext uri="{FF2B5EF4-FFF2-40B4-BE49-F238E27FC236}">
                <a16:creationId xmlns:a16="http://schemas.microsoft.com/office/drawing/2014/main" id="{9BC5F6F2-2353-4CF6-BB1A-458A0165AA9B}"/>
              </a:ext>
            </a:extLst>
          </p:cNvPr>
          <p:cNvSpPr/>
          <p:nvPr/>
        </p:nvSpPr>
        <p:spPr>
          <a:xfrm>
            <a:off x="5665788" y="2665413"/>
            <a:ext cx="528637" cy="5238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s-CL" sz="1350">
              <a:solidFill>
                <a:prstClr val="white"/>
              </a:solidFill>
            </a:endParaRPr>
          </a:p>
        </p:txBody>
      </p:sp>
      <p:graphicFrame>
        <p:nvGraphicFramePr>
          <p:cNvPr id="10" name="Gráfico 9">
            <a:extLst>
              <a:ext uri="{FF2B5EF4-FFF2-40B4-BE49-F238E27FC236}">
                <a16:creationId xmlns:a16="http://schemas.microsoft.com/office/drawing/2014/main" id="{59CAB5B6-CB04-42F0-BD0A-3FC12112573D}"/>
              </a:ext>
            </a:extLst>
          </p:cNvPr>
          <p:cNvGraphicFramePr>
            <a:graphicFrameLocks/>
          </p:cNvGraphicFramePr>
          <p:nvPr>
            <p:extLst>
              <p:ext uri="{D42A27DB-BD31-4B8C-83A1-F6EECF244321}">
                <p14:modId xmlns:p14="http://schemas.microsoft.com/office/powerpoint/2010/main" val="1637439790"/>
              </p:ext>
            </p:extLst>
          </p:nvPr>
        </p:nvGraphicFramePr>
        <p:xfrm>
          <a:off x="1072233" y="4544742"/>
          <a:ext cx="6476258" cy="2151832"/>
        </p:xfrm>
        <a:graphic>
          <a:graphicData uri="http://schemas.openxmlformats.org/drawingml/2006/chart">
            <c:chart xmlns:c="http://schemas.openxmlformats.org/drawingml/2006/chart" xmlns:r="http://schemas.openxmlformats.org/officeDocument/2006/relationships" r:id="rId5"/>
          </a:graphicData>
        </a:graphic>
      </p:graphicFrame>
      <p:sp>
        <p:nvSpPr>
          <p:cNvPr id="11" name="Bocadillo: rectángulo con esquinas redondeadas 10">
            <a:extLst>
              <a:ext uri="{FF2B5EF4-FFF2-40B4-BE49-F238E27FC236}">
                <a16:creationId xmlns:a16="http://schemas.microsoft.com/office/drawing/2014/main" id="{1F54615A-EF78-4625-8D1B-D4E4AD54BB77}"/>
              </a:ext>
            </a:extLst>
          </p:cNvPr>
          <p:cNvSpPr/>
          <p:nvPr/>
        </p:nvSpPr>
        <p:spPr>
          <a:xfrm>
            <a:off x="8229600" y="4544741"/>
            <a:ext cx="3468949" cy="2151831"/>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r>
              <a:rPr lang="es-CL" sz="1200" dirty="0">
                <a:solidFill>
                  <a:prstClr val="black"/>
                </a:solidFill>
              </a:rPr>
              <a:t>El 2021 se ingresaron las consultas mayormente a través del sitio web del CPLT, moviendo al segundo lugar el correo electrónico y bajando aún más el teléfono.</a:t>
            </a:r>
          </a:p>
          <a:p>
            <a:pPr algn="ctr" defTabSz="457200">
              <a:defRPr/>
            </a:pPr>
            <a:endParaRPr lang="es-CL" sz="1200" dirty="0">
              <a:solidFill>
                <a:prstClr val="black"/>
              </a:solidFill>
            </a:endParaRPr>
          </a:p>
          <a:p>
            <a:pPr algn="ctr" defTabSz="457200">
              <a:defRPr/>
            </a:pPr>
            <a:r>
              <a:rPr lang="es-CL" sz="1200" dirty="0">
                <a:solidFill>
                  <a:prstClr val="black"/>
                </a:solidFill>
              </a:rPr>
              <a:t>Se observa una baja en la evaluación de cada canal de ingreso, sobre todo presencialmente, pero son muy pocos casos y debe responder a la pandemia y al teletrabajo.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5D5A0FAD-0F9E-45FE-A3CC-78455050A5E7}"/>
              </a:ext>
            </a:extLst>
          </p:cNvPr>
          <p:cNvSpPr/>
          <p:nvPr/>
        </p:nvSpPr>
        <p:spPr>
          <a:xfrm>
            <a:off x="0" y="-4763"/>
            <a:ext cx="294798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6823F76A-1B75-43F3-8E87-0FACF9151086}"/>
              </a:ext>
            </a:extLst>
          </p:cNvPr>
          <p:cNvSpPr txBox="1">
            <a:spLocks noChangeArrowheads="1"/>
          </p:cNvSpPr>
          <p:nvPr/>
        </p:nvSpPr>
        <p:spPr bwMode="auto">
          <a:xfrm>
            <a:off x="93663" y="68263"/>
            <a:ext cx="260826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Consultantes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58372" name="Imagen 72">
            <a:extLst>
              <a:ext uri="{FF2B5EF4-FFF2-40B4-BE49-F238E27FC236}">
                <a16:creationId xmlns:a16="http://schemas.microsoft.com/office/drawing/2014/main" id="{EE558053-471E-4015-8825-CDB607866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CuadroTexto 5">
            <a:extLst>
              <a:ext uri="{FF2B5EF4-FFF2-40B4-BE49-F238E27FC236}">
                <a16:creationId xmlns:a16="http://schemas.microsoft.com/office/drawing/2014/main" id="{46EDE6AF-CD69-417B-A612-4BC6507EA92E}"/>
              </a:ext>
            </a:extLst>
          </p:cNvPr>
          <p:cNvSpPr txBox="1">
            <a:spLocks noChangeArrowheads="1"/>
          </p:cNvSpPr>
          <p:nvPr/>
        </p:nvSpPr>
        <p:spPr bwMode="auto">
          <a:xfrm>
            <a:off x="4143398" y="755650"/>
            <a:ext cx="3233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dirty="0">
                <a:solidFill>
                  <a:srgbClr val="0070C0"/>
                </a:solidFill>
              </a:rPr>
              <a:t>EXPERIENCIA V/S EXPECTATIVAS</a:t>
            </a:r>
          </a:p>
        </p:txBody>
      </p:sp>
      <p:graphicFrame>
        <p:nvGraphicFramePr>
          <p:cNvPr id="7" name="Gráfico 6">
            <a:extLst>
              <a:ext uri="{FF2B5EF4-FFF2-40B4-BE49-F238E27FC236}">
                <a16:creationId xmlns:a16="http://schemas.microsoft.com/office/drawing/2014/main" id="{28FD9DE7-D273-40ED-BFFB-9DEB1E6C9E72}"/>
              </a:ext>
            </a:extLst>
          </p:cNvPr>
          <p:cNvGraphicFramePr>
            <a:graphicFrameLocks/>
          </p:cNvGraphicFramePr>
          <p:nvPr>
            <p:extLst>
              <p:ext uri="{D42A27DB-BD31-4B8C-83A1-F6EECF244321}">
                <p14:modId xmlns:p14="http://schemas.microsoft.com/office/powerpoint/2010/main" val="2511877367"/>
              </p:ext>
            </p:extLst>
          </p:nvPr>
        </p:nvGraphicFramePr>
        <p:xfrm>
          <a:off x="7377136" y="1225486"/>
          <a:ext cx="3980916" cy="35727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B6901B7C-3D54-4F94-AC35-A12A649BF0B2}"/>
              </a:ext>
            </a:extLst>
          </p:cNvPr>
          <p:cNvGraphicFramePr>
            <a:graphicFrameLocks/>
          </p:cNvGraphicFramePr>
          <p:nvPr>
            <p:extLst>
              <p:ext uri="{D42A27DB-BD31-4B8C-83A1-F6EECF244321}">
                <p14:modId xmlns:p14="http://schemas.microsoft.com/office/powerpoint/2010/main" val="114619352"/>
              </p:ext>
            </p:extLst>
          </p:nvPr>
        </p:nvGraphicFramePr>
        <p:xfrm>
          <a:off x="964250" y="1225486"/>
          <a:ext cx="6171487" cy="35727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id="{3615F378-B458-4F60-84AE-27C3264C50FC}"/>
              </a:ext>
            </a:extLst>
          </p:cNvPr>
          <p:cNvGraphicFramePr>
            <a:graphicFrameLocks/>
          </p:cNvGraphicFramePr>
          <p:nvPr>
            <p:extLst>
              <p:ext uri="{D42A27DB-BD31-4B8C-83A1-F6EECF244321}">
                <p14:modId xmlns:p14="http://schemas.microsoft.com/office/powerpoint/2010/main" val="4278288957"/>
              </p:ext>
            </p:extLst>
          </p:nvPr>
        </p:nvGraphicFramePr>
        <p:xfrm>
          <a:off x="833948" y="4925479"/>
          <a:ext cx="6301789" cy="1729845"/>
        </p:xfrm>
        <a:graphic>
          <a:graphicData uri="http://schemas.openxmlformats.org/drawingml/2006/chart">
            <c:chart xmlns:c="http://schemas.openxmlformats.org/drawingml/2006/chart" xmlns:r="http://schemas.openxmlformats.org/officeDocument/2006/relationships" r:id="rId5"/>
          </a:graphicData>
        </a:graphic>
      </p:graphicFrame>
      <p:sp>
        <p:nvSpPr>
          <p:cNvPr id="10" name="Bocadillo: rectángulo con esquinas redondeadas 9">
            <a:extLst>
              <a:ext uri="{FF2B5EF4-FFF2-40B4-BE49-F238E27FC236}">
                <a16:creationId xmlns:a16="http://schemas.microsoft.com/office/drawing/2014/main" id="{582C1383-DE99-4B6C-8C3F-57799C3B9191}"/>
              </a:ext>
            </a:extLst>
          </p:cNvPr>
          <p:cNvSpPr/>
          <p:nvPr/>
        </p:nvSpPr>
        <p:spPr>
          <a:xfrm>
            <a:off x="7377136" y="4966727"/>
            <a:ext cx="4321413" cy="1729845"/>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r>
              <a:rPr lang="es-CL" sz="1200" dirty="0">
                <a:solidFill>
                  <a:prstClr val="black"/>
                </a:solidFill>
              </a:rPr>
              <a:t>El 2021 hay una mayor proporción de consultantes cuyas expectativas de servicio no se cumplen (30% v/s 23%).</a:t>
            </a:r>
          </a:p>
          <a:p>
            <a:pPr algn="ctr" defTabSz="457200">
              <a:defRPr/>
            </a:pPr>
            <a:endParaRPr lang="es-CL" sz="1200" dirty="0">
              <a:solidFill>
                <a:prstClr val="black"/>
              </a:solidFill>
            </a:endParaRPr>
          </a:p>
          <a:p>
            <a:pPr algn="ctr" defTabSz="457200">
              <a:defRPr/>
            </a:pPr>
            <a:r>
              <a:rPr lang="es-CL" sz="1200" dirty="0">
                <a:solidFill>
                  <a:prstClr val="black"/>
                </a:solidFill>
              </a:rPr>
              <a:t>Puede verse que en los meses de menor número de consultas tiende a haber un mayor cumplimiento de las expectativas, como en mayo y luego de octubre a noviembre.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22DC851B-F45C-4029-98E5-64FB033508D3}"/>
              </a:ext>
            </a:extLst>
          </p:cNvPr>
          <p:cNvSpPr/>
          <p:nvPr/>
        </p:nvSpPr>
        <p:spPr>
          <a:xfrm>
            <a:off x="0" y="-4763"/>
            <a:ext cx="294798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DD6CBD57-7459-49C0-86CD-F319ACD22055}"/>
              </a:ext>
            </a:extLst>
          </p:cNvPr>
          <p:cNvSpPr txBox="1">
            <a:spLocks noChangeArrowheads="1"/>
          </p:cNvSpPr>
          <p:nvPr/>
        </p:nvSpPr>
        <p:spPr bwMode="auto">
          <a:xfrm>
            <a:off x="93663" y="68263"/>
            <a:ext cx="260826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Consultantes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59396" name="Imagen 72">
            <a:extLst>
              <a:ext uri="{FF2B5EF4-FFF2-40B4-BE49-F238E27FC236}">
                <a16:creationId xmlns:a16="http://schemas.microsoft.com/office/drawing/2014/main" id="{400AA625-907C-4C76-9398-9F89BA63B2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CuadroTexto 4">
            <a:extLst>
              <a:ext uri="{FF2B5EF4-FFF2-40B4-BE49-F238E27FC236}">
                <a16:creationId xmlns:a16="http://schemas.microsoft.com/office/drawing/2014/main" id="{0430FBA7-88E4-4CBA-97A2-B37308C3FD01}"/>
              </a:ext>
            </a:extLst>
          </p:cNvPr>
          <p:cNvSpPr txBox="1">
            <a:spLocks noChangeArrowheads="1"/>
          </p:cNvSpPr>
          <p:nvPr/>
        </p:nvSpPr>
        <p:spPr bwMode="auto">
          <a:xfrm>
            <a:off x="4921513" y="845450"/>
            <a:ext cx="351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dirty="0">
                <a:solidFill>
                  <a:srgbClr val="0070C0"/>
                </a:solidFill>
              </a:rPr>
              <a:t>RECURRENCIA Y RECOMENDACIÓN</a:t>
            </a:r>
          </a:p>
        </p:txBody>
      </p:sp>
      <p:graphicFrame>
        <p:nvGraphicFramePr>
          <p:cNvPr id="6" name="Gráfico 5">
            <a:extLst>
              <a:ext uri="{FF2B5EF4-FFF2-40B4-BE49-F238E27FC236}">
                <a16:creationId xmlns:a16="http://schemas.microsoft.com/office/drawing/2014/main" id="{21C9F58D-0662-4A55-9E18-8BAA854BEEFC}"/>
              </a:ext>
            </a:extLst>
          </p:cNvPr>
          <p:cNvGraphicFramePr>
            <a:graphicFrameLocks/>
          </p:cNvGraphicFramePr>
          <p:nvPr>
            <p:extLst>
              <p:ext uri="{D42A27DB-BD31-4B8C-83A1-F6EECF244321}">
                <p14:modId xmlns:p14="http://schemas.microsoft.com/office/powerpoint/2010/main" val="1570660381"/>
              </p:ext>
            </p:extLst>
          </p:nvPr>
        </p:nvGraphicFramePr>
        <p:xfrm>
          <a:off x="3382710" y="1442301"/>
          <a:ext cx="6110082" cy="3808429"/>
        </p:xfrm>
        <a:graphic>
          <a:graphicData uri="http://schemas.openxmlformats.org/drawingml/2006/chart">
            <c:chart xmlns:c="http://schemas.openxmlformats.org/drawingml/2006/chart" xmlns:r="http://schemas.openxmlformats.org/officeDocument/2006/relationships" r:id="rId3"/>
          </a:graphicData>
        </a:graphic>
      </p:graphicFrame>
      <p:sp>
        <p:nvSpPr>
          <p:cNvPr id="7" name="Bocadillo: rectángulo con esquinas redondeadas 6">
            <a:extLst>
              <a:ext uri="{FF2B5EF4-FFF2-40B4-BE49-F238E27FC236}">
                <a16:creationId xmlns:a16="http://schemas.microsoft.com/office/drawing/2014/main" id="{3C74D2C6-62DE-49FF-8147-4CA6DDB06FA3}"/>
              </a:ext>
            </a:extLst>
          </p:cNvPr>
          <p:cNvSpPr/>
          <p:nvPr/>
        </p:nvSpPr>
        <p:spPr>
          <a:xfrm>
            <a:off x="2754312" y="5477693"/>
            <a:ext cx="7872413" cy="693738"/>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r>
              <a:rPr lang="es-CL" sz="1400" dirty="0">
                <a:solidFill>
                  <a:prstClr val="black"/>
                </a:solidFill>
              </a:rPr>
              <a:t>En 2021, disminuyen los porcentajes de consultantes que volverían a realizar consultas al CPLT o que lo recomendarían a otros, sin embargo, sigue siendo una mayoría importante los que sí lo harían.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803296EB-DA98-4A0D-A2C0-A483DE52C91F}"/>
              </a:ext>
            </a:extLst>
          </p:cNvPr>
          <p:cNvSpPr/>
          <p:nvPr/>
        </p:nvSpPr>
        <p:spPr>
          <a:xfrm>
            <a:off x="0" y="-4763"/>
            <a:ext cx="294798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2F567B44-182C-431B-8378-EBC78F6F6DBA}"/>
              </a:ext>
            </a:extLst>
          </p:cNvPr>
          <p:cNvSpPr txBox="1">
            <a:spLocks noChangeArrowheads="1"/>
          </p:cNvSpPr>
          <p:nvPr/>
        </p:nvSpPr>
        <p:spPr bwMode="auto">
          <a:xfrm>
            <a:off x="93663" y="68263"/>
            <a:ext cx="260826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Consultantes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60420" name="Imagen 72">
            <a:extLst>
              <a:ext uri="{FF2B5EF4-FFF2-40B4-BE49-F238E27FC236}">
                <a16:creationId xmlns:a16="http://schemas.microsoft.com/office/drawing/2014/main" id="{E38B722A-1214-47D4-819F-A1E31EDF9A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CuadroTexto 4">
            <a:extLst>
              <a:ext uri="{FF2B5EF4-FFF2-40B4-BE49-F238E27FC236}">
                <a16:creationId xmlns:a16="http://schemas.microsoft.com/office/drawing/2014/main" id="{C5F4F4FD-2604-4B0F-9E70-834F47A8BBDE}"/>
              </a:ext>
            </a:extLst>
          </p:cNvPr>
          <p:cNvSpPr txBox="1">
            <a:spLocks noChangeArrowheads="1"/>
          </p:cNvSpPr>
          <p:nvPr/>
        </p:nvSpPr>
        <p:spPr bwMode="auto">
          <a:xfrm>
            <a:off x="5151363" y="687418"/>
            <a:ext cx="153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dirty="0">
                <a:solidFill>
                  <a:srgbClr val="0070C0"/>
                </a:solidFill>
              </a:rPr>
              <a:t>SUGERENCIAS</a:t>
            </a:r>
          </a:p>
        </p:txBody>
      </p:sp>
      <p:graphicFrame>
        <p:nvGraphicFramePr>
          <p:cNvPr id="6" name="Gráfico 5">
            <a:extLst>
              <a:ext uri="{FF2B5EF4-FFF2-40B4-BE49-F238E27FC236}">
                <a16:creationId xmlns:a16="http://schemas.microsoft.com/office/drawing/2014/main" id="{304114B7-9610-45AB-8E21-07491405F961}"/>
              </a:ext>
            </a:extLst>
          </p:cNvPr>
          <p:cNvGraphicFramePr>
            <a:graphicFrameLocks/>
          </p:cNvGraphicFramePr>
          <p:nvPr>
            <p:extLst>
              <p:ext uri="{D42A27DB-BD31-4B8C-83A1-F6EECF244321}">
                <p14:modId xmlns:p14="http://schemas.microsoft.com/office/powerpoint/2010/main" val="898005860"/>
              </p:ext>
            </p:extLst>
          </p:nvPr>
        </p:nvGraphicFramePr>
        <p:xfrm>
          <a:off x="1580972" y="1247685"/>
          <a:ext cx="7953554" cy="5358214"/>
        </p:xfrm>
        <a:graphic>
          <a:graphicData uri="http://schemas.openxmlformats.org/drawingml/2006/chart">
            <c:chart xmlns:c="http://schemas.openxmlformats.org/drawingml/2006/chart" xmlns:r="http://schemas.openxmlformats.org/officeDocument/2006/relationships" r:id="rId3"/>
          </a:graphicData>
        </a:graphic>
      </p:graphicFrame>
      <p:sp>
        <p:nvSpPr>
          <p:cNvPr id="7" name="Bocadillo: rectángulo con esquinas redondeadas 6">
            <a:extLst>
              <a:ext uri="{FF2B5EF4-FFF2-40B4-BE49-F238E27FC236}">
                <a16:creationId xmlns:a16="http://schemas.microsoft.com/office/drawing/2014/main" id="{F1796607-4E6A-4F15-9BCA-931D6C60F47A}"/>
              </a:ext>
            </a:extLst>
          </p:cNvPr>
          <p:cNvSpPr/>
          <p:nvPr/>
        </p:nvSpPr>
        <p:spPr>
          <a:xfrm>
            <a:off x="7585125" y="5860580"/>
            <a:ext cx="2728912" cy="500530"/>
          </a:xfrm>
          <a:prstGeom prst="wedgeRoundRectCallout">
            <a:avLst>
              <a:gd name="adj1" fmla="val -64062"/>
              <a:gd name="adj2" fmla="val 45652"/>
              <a:gd name="adj3" fmla="val 16667"/>
            </a:avLst>
          </a:prstGeom>
          <a:solidFill>
            <a:schemeClr val="bg1">
              <a:lumMod val="7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s-CL" sz="1200" dirty="0">
                <a:solidFill>
                  <a:prstClr val="black"/>
                </a:solidFill>
              </a:rPr>
              <a:t>Principalmente comentan sobre su caso particular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DF95E79F-A051-4136-AF20-C7DDBD56FCF2}"/>
              </a:ext>
            </a:extLst>
          </p:cNvPr>
          <p:cNvSpPr/>
          <p:nvPr/>
        </p:nvSpPr>
        <p:spPr>
          <a:xfrm>
            <a:off x="0" y="-4763"/>
            <a:ext cx="2947988"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5827D223-0CC3-4307-9B62-5C1AB5E27472}"/>
              </a:ext>
            </a:extLst>
          </p:cNvPr>
          <p:cNvSpPr txBox="1">
            <a:spLocks noChangeArrowheads="1"/>
          </p:cNvSpPr>
          <p:nvPr/>
        </p:nvSpPr>
        <p:spPr bwMode="auto">
          <a:xfrm>
            <a:off x="93663" y="68263"/>
            <a:ext cx="260826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Consultantes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61444" name="Imagen 72">
            <a:extLst>
              <a:ext uri="{FF2B5EF4-FFF2-40B4-BE49-F238E27FC236}">
                <a16:creationId xmlns:a16="http://schemas.microsoft.com/office/drawing/2014/main" id="{102CE6B0-965C-45BE-830A-A4124E7AF4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CuadroTexto 4">
            <a:extLst>
              <a:ext uri="{FF2B5EF4-FFF2-40B4-BE49-F238E27FC236}">
                <a16:creationId xmlns:a16="http://schemas.microsoft.com/office/drawing/2014/main" id="{F8E6F25D-E1BF-4295-9D42-4E015E239C5D}"/>
              </a:ext>
            </a:extLst>
          </p:cNvPr>
          <p:cNvSpPr txBox="1">
            <a:spLocks noChangeArrowheads="1"/>
          </p:cNvSpPr>
          <p:nvPr/>
        </p:nvSpPr>
        <p:spPr bwMode="auto">
          <a:xfrm>
            <a:off x="5330825" y="1030288"/>
            <a:ext cx="1674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CONCLUSIONES</a:t>
            </a:r>
          </a:p>
        </p:txBody>
      </p:sp>
      <p:sp>
        <p:nvSpPr>
          <p:cNvPr id="6" name="CuadroTexto 5">
            <a:extLst>
              <a:ext uri="{FF2B5EF4-FFF2-40B4-BE49-F238E27FC236}">
                <a16:creationId xmlns:a16="http://schemas.microsoft.com/office/drawing/2014/main" id="{D746DC5B-55DE-4C4E-BF24-83EB98682FC1}"/>
              </a:ext>
            </a:extLst>
          </p:cNvPr>
          <p:cNvSpPr txBox="1"/>
          <p:nvPr/>
        </p:nvSpPr>
        <p:spPr>
          <a:xfrm>
            <a:off x="1290415" y="1974661"/>
            <a:ext cx="9930213" cy="3754874"/>
          </a:xfrm>
          <a:prstGeom prst="rect">
            <a:avLst/>
          </a:prstGeom>
          <a:noFill/>
        </p:spPr>
        <p:txBody>
          <a:bodyPr wrap="square" rtlCol="0">
            <a:spAutoFit/>
          </a:bodyPr>
          <a:lstStyle/>
          <a:p>
            <a:pPr algn="just" defTabSz="457200"/>
            <a:r>
              <a:rPr lang="es-ES" sz="1400" dirty="0">
                <a:solidFill>
                  <a:prstClr val="black"/>
                </a:solidFill>
                <a:latin typeface="Calibri"/>
              </a:rPr>
              <a:t>Consultantes presenta una baja importante en su evaluación este año. El promedio en la satisfacción general baja 5 décimas: de 5,4 a 4,9.</a:t>
            </a:r>
          </a:p>
          <a:p>
            <a:pPr algn="just" defTabSz="457200"/>
            <a:endParaRPr lang="es-ES" sz="1400" dirty="0">
              <a:solidFill>
                <a:prstClr val="black"/>
              </a:solidFill>
              <a:latin typeface="Calibri"/>
            </a:endParaRPr>
          </a:p>
          <a:p>
            <a:pPr algn="just" defTabSz="457200"/>
            <a:r>
              <a:rPr lang="es-ES" sz="1400" dirty="0">
                <a:solidFill>
                  <a:prstClr val="black"/>
                </a:solidFill>
                <a:latin typeface="Calibri"/>
              </a:rPr>
              <a:t>La mayoría ingresó su consulta </a:t>
            </a:r>
            <a:r>
              <a:rPr lang="es-CL" sz="1400" dirty="0">
                <a:solidFill>
                  <a:prstClr val="black"/>
                </a:solidFill>
              </a:rPr>
              <a:t>a través del sitio web del CPLT, desplazando al correo electrónico y al teléfono</a:t>
            </a:r>
            <a:r>
              <a:rPr lang="es-ES" sz="1400" dirty="0">
                <a:solidFill>
                  <a:prstClr val="black"/>
                </a:solidFill>
                <a:latin typeface="Calibri"/>
              </a:rPr>
              <a:t>, sin embargo, el canal mejor evaluado es la vía telefónica. Consultantes que usan el teléfono están más satisfechos con el servicio y consideran que el contacto es más fácil.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black"/>
                </a:solidFill>
                <a:effectLst/>
                <a:uLnTx/>
                <a:uFillTx/>
                <a:latin typeface="Calibri"/>
                <a:ea typeface="+mn-ea"/>
                <a:cs typeface="+mn-cs"/>
              </a:rPr>
              <a:t>Además, hay otras sugerencias en relación a los canales: </a:t>
            </a:r>
          </a:p>
          <a:p>
            <a:pPr marL="742950" lvl="1" indent="-285750" algn="just" defTabSz="457200">
              <a:buFont typeface="Arial" panose="020B0604020202020204" pitchFamily="34" charset="0"/>
              <a:buChar char="•"/>
              <a:defRPr/>
            </a:pPr>
            <a:r>
              <a:rPr lang="es-CL" sz="1400" dirty="0">
                <a:solidFill>
                  <a:prstClr val="black"/>
                </a:solidFill>
              </a:rPr>
              <a:t>Acortar tiempos de respuesta</a:t>
            </a:r>
          </a:p>
          <a:p>
            <a:pPr marL="742950" lvl="1" indent="-285750" algn="just" defTabSz="457200">
              <a:buFont typeface="Arial" panose="020B0604020202020204" pitchFamily="34" charset="0"/>
              <a:buChar char="•"/>
              <a:defRPr/>
            </a:pPr>
            <a:r>
              <a:rPr lang="es-CL" sz="1400" dirty="0">
                <a:solidFill>
                  <a:prstClr val="black"/>
                </a:solidFill>
              </a:rPr>
              <a:t>Mejorar contenido y claridad de respuestas</a:t>
            </a:r>
          </a:p>
          <a:p>
            <a:pPr marL="742950" lvl="1" indent="-285750" algn="just" defTabSz="457200">
              <a:buFont typeface="Arial" panose="020B0604020202020204" pitchFamily="34" charset="0"/>
              <a:buChar char="•"/>
              <a:defRPr/>
            </a:pPr>
            <a:r>
              <a:rPr kumimoji="0" lang="es-CL" sz="1400" b="0" i="0" u="none" strike="noStrike" kern="1200" cap="none" spc="0" normalizeH="0" baseline="0" noProof="0" dirty="0">
                <a:ln>
                  <a:noFill/>
                </a:ln>
                <a:solidFill>
                  <a:prstClr val="black"/>
                </a:solidFill>
                <a:effectLst/>
                <a:uLnTx/>
                <a:uFillTx/>
                <a:latin typeface="Calibri"/>
                <a:ea typeface="+mn-ea"/>
                <a:cs typeface="+mn-cs"/>
              </a:rPr>
              <a:t>Acompañamiento y orientación</a:t>
            </a:r>
          </a:p>
          <a:p>
            <a:pPr marL="742950" lvl="1" indent="-285750" algn="just" defTabSz="457200">
              <a:buFont typeface="Arial" panose="020B0604020202020204" pitchFamily="34" charset="0"/>
              <a:buChar char="•"/>
              <a:defRPr/>
            </a:pPr>
            <a:r>
              <a:rPr kumimoji="0" lang="es-CL" sz="1400" b="0" i="0" u="none" strike="noStrike" kern="1200" cap="none" spc="0" normalizeH="0" baseline="0" noProof="0" dirty="0">
                <a:ln>
                  <a:noFill/>
                </a:ln>
                <a:solidFill>
                  <a:prstClr val="black"/>
                </a:solidFill>
                <a:effectLst/>
                <a:uLnTx/>
                <a:uFillTx/>
                <a:latin typeface="Calibri"/>
                <a:ea typeface="+mn-ea"/>
                <a:cs typeface="+mn-cs"/>
              </a:rPr>
              <a:t>Mejorar canales de atención</a:t>
            </a:r>
            <a:endParaRPr lang="es-CL" sz="1400" dirty="0">
              <a:solidFill>
                <a:prstClr val="black"/>
              </a:solidFill>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L"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L"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black"/>
                </a:solidFill>
                <a:effectLst/>
                <a:uLnTx/>
                <a:uFillTx/>
                <a:latin typeface="Calibri"/>
                <a:ea typeface="+mn-ea"/>
                <a:cs typeface="+mn-cs"/>
              </a:rPr>
              <a:t>Si bien la claridad del lenguaje en la </a:t>
            </a:r>
            <a:r>
              <a:rPr kumimoji="0" lang="es-CL" sz="1400" b="1" i="0" u="none" strike="noStrike" kern="1200" cap="none" spc="0" normalizeH="0" baseline="0" noProof="0" dirty="0">
                <a:ln>
                  <a:noFill/>
                </a:ln>
                <a:solidFill>
                  <a:prstClr val="black"/>
                </a:solidFill>
                <a:effectLst/>
                <a:uLnTx/>
                <a:uFillTx/>
                <a:latin typeface="Calibri"/>
                <a:ea typeface="+mn-ea"/>
                <a:cs typeface="+mn-cs"/>
              </a:rPr>
              <a:t>respuesta</a:t>
            </a:r>
            <a:r>
              <a:rPr kumimoji="0" lang="es-CL" sz="1400" b="0" i="0" u="none" strike="noStrike" kern="1200" cap="none" spc="0" normalizeH="0" baseline="0" noProof="0" dirty="0">
                <a:ln>
                  <a:noFill/>
                </a:ln>
                <a:solidFill>
                  <a:prstClr val="black"/>
                </a:solidFill>
                <a:effectLst/>
                <a:uLnTx/>
                <a:uFillTx/>
                <a:latin typeface="Calibri"/>
                <a:ea typeface="+mn-ea"/>
                <a:cs typeface="+mn-cs"/>
              </a:rPr>
              <a:t> es bien evaluado (</a:t>
            </a:r>
            <a:r>
              <a:rPr lang="es-CL" sz="1400" dirty="0">
                <a:solidFill>
                  <a:prstClr val="black"/>
                </a:solidFill>
                <a:latin typeface="Calibri"/>
              </a:rPr>
              <a:t>5,5</a:t>
            </a:r>
            <a:r>
              <a:rPr kumimoji="0" lang="es-CL" sz="1400" b="0" i="0" u="none" strike="noStrike" kern="1200" cap="none" spc="0" normalizeH="0" baseline="0" noProof="0" dirty="0">
                <a:ln>
                  <a:noFill/>
                </a:ln>
                <a:solidFill>
                  <a:prstClr val="black"/>
                </a:solidFill>
                <a:effectLst/>
                <a:uLnTx/>
                <a:uFillTx/>
                <a:latin typeface="Calibri"/>
                <a:ea typeface="+mn-ea"/>
                <a:cs typeface="+mn-cs"/>
              </a:rPr>
              <a:t>), en sugerencias sigue apareciendo que se mejore la claridad de éstas. L</a:t>
            </a:r>
            <a:r>
              <a:rPr lang="es-CL" sz="1400" dirty="0">
                <a:solidFill>
                  <a:prstClr val="black"/>
                </a:solidFill>
                <a:latin typeface="Calibri"/>
              </a:rPr>
              <a:t>os </a:t>
            </a:r>
            <a:r>
              <a:rPr kumimoji="0" lang="es-CL" sz="1400" b="0" i="0" u="none" strike="noStrike" kern="1200" cap="none" spc="0" normalizeH="0" baseline="0" noProof="0" dirty="0">
                <a:ln>
                  <a:noFill/>
                </a:ln>
                <a:solidFill>
                  <a:prstClr val="black"/>
                </a:solidFill>
                <a:effectLst/>
                <a:uLnTx/>
                <a:uFillTx/>
                <a:latin typeface="Calibri"/>
                <a:ea typeface="+mn-ea"/>
                <a:cs typeface="+mn-cs"/>
              </a:rPr>
              <a:t>aspectos peor evaluados de la respuesta son su utilidad, la relación entre la consulta y la respuesta que recibió (ambos con un 4,9).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ángulo 3">
            <a:extLst>
              <a:ext uri="{FF2B5EF4-FFF2-40B4-BE49-F238E27FC236}">
                <a16:creationId xmlns:a16="http://schemas.microsoft.com/office/drawing/2014/main" id="{838F13C2-F16D-4A23-86B8-9DA1C72845EE}"/>
              </a:ext>
            </a:extLst>
          </p:cNvPr>
          <p:cNvSpPr>
            <a:spLocks noChangeArrowheads="1"/>
          </p:cNvSpPr>
          <p:nvPr/>
        </p:nvSpPr>
        <p:spPr bwMode="auto">
          <a:xfrm>
            <a:off x="1090613" y="2566988"/>
            <a:ext cx="10010775" cy="1271587"/>
          </a:xfrm>
          <a:prstGeom prst="rect">
            <a:avLst/>
          </a:prstGeom>
          <a:noFill/>
          <a:ln>
            <a:noFill/>
          </a:ln>
        </p:spPr>
        <p:txBody>
          <a:bodyPr lIns="121899" tIns="60949" rIns="121899" bIns="60949">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algn="ctr" defTabSz="552437" eaLnBrk="1" hangingPunct="1">
              <a:defRPr/>
            </a:pPr>
            <a:r>
              <a:rPr lang="es-ES" altLang="es-CL" sz="3733" dirty="0">
                <a:solidFill>
                  <a:srgbClr val="66CDFF"/>
                </a:solidFill>
              </a:rPr>
              <a:t>4. Solicitantes </a:t>
            </a:r>
          </a:p>
          <a:p>
            <a:pPr algn="ctr" defTabSz="552437" eaLnBrk="1" hangingPunct="1">
              <a:defRPr/>
            </a:pPr>
            <a:r>
              <a:rPr lang="es-ES" altLang="es-CL" sz="3733" dirty="0">
                <a:solidFill>
                  <a:srgbClr val="66CDFF"/>
                </a:solidFill>
              </a:rPr>
              <a:t>(CPLT y Derivados)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BE1446B8-97B2-49E8-A9EC-45EAC6DE86BD}"/>
              </a:ext>
            </a:extLst>
          </p:cNvPr>
          <p:cNvSpPr/>
          <p:nvPr/>
        </p:nvSpPr>
        <p:spPr>
          <a:xfrm>
            <a:off x="0" y="-4763"/>
            <a:ext cx="434181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5B9DA414-F445-4FA9-ABF2-52208A124F35}"/>
              </a:ext>
            </a:extLst>
          </p:cNvPr>
          <p:cNvSpPr txBox="1">
            <a:spLocks noChangeArrowheads="1"/>
          </p:cNvSpPr>
          <p:nvPr/>
        </p:nvSpPr>
        <p:spPr bwMode="auto">
          <a:xfrm>
            <a:off x="93663" y="68263"/>
            <a:ext cx="40830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del CPLT</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63492" name="Imagen 72">
            <a:extLst>
              <a:ext uri="{FF2B5EF4-FFF2-40B4-BE49-F238E27FC236}">
                <a16:creationId xmlns:a16="http://schemas.microsoft.com/office/drawing/2014/main" id="{732155F6-AB4B-4271-87B7-0DB19D3B3D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CuadroTexto 4">
            <a:extLst>
              <a:ext uri="{FF2B5EF4-FFF2-40B4-BE49-F238E27FC236}">
                <a16:creationId xmlns:a16="http://schemas.microsoft.com/office/drawing/2014/main" id="{5A004E38-B07A-46B4-AE85-BF49ABEDC7DF}"/>
              </a:ext>
            </a:extLst>
          </p:cNvPr>
          <p:cNvSpPr txBox="1">
            <a:spLocks noChangeArrowheads="1"/>
          </p:cNvSpPr>
          <p:nvPr/>
        </p:nvSpPr>
        <p:spPr bwMode="auto">
          <a:xfrm>
            <a:off x="452438" y="1004888"/>
            <a:ext cx="248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SATISFACCIÓN GENERAL</a:t>
            </a:r>
          </a:p>
        </p:txBody>
      </p:sp>
      <p:graphicFrame>
        <p:nvGraphicFramePr>
          <p:cNvPr id="6" name="Tabla 2">
            <a:extLst>
              <a:ext uri="{FF2B5EF4-FFF2-40B4-BE49-F238E27FC236}">
                <a16:creationId xmlns:a16="http://schemas.microsoft.com/office/drawing/2014/main" id="{65DF7CB0-7387-46DC-9903-E9145A5731FD}"/>
              </a:ext>
            </a:extLst>
          </p:cNvPr>
          <p:cNvGraphicFramePr>
            <a:graphicFrameLocks noGrp="1"/>
          </p:cNvGraphicFramePr>
          <p:nvPr/>
        </p:nvGraphicFramePr>
        <p:xfrm>
          <a:off x="452438" y="5883275"/>
          <a:ext cx="8815389" cy="741364"/>
        </p:xfrm>
        <a:graphic>
          <a:graphicData uri="http://schemas.openxmlformats.org/drawingml/2006/table">
            <a:tbl>
              <a:tblPr firstRow="1" bandRow="1">
                <a:tableStyleId>{5C22544A-7EE6-4342-B048-85BDC9FD1C3A}</a:tableStyleId>
              </a:tblPr>
              <a:tblGrid>
                <a:gridCol w="737222">
                  <a:extLst>
                    <a:ext uri="{9D8B030D-6E8A-4147-A177-3AD203B41FA5}">
                      <a16:colId xmlns:a16="http://schemas.microsoft.com/office/drawing/2014/main" val="20000"/>
                    </a:ext>
                  </a:extLst>
                </a:gridCol>
                <a:gridCol w="618992">
                  <a:extLst>
                    <a:ext uri="{9D8B030D-6E8A-4147-A177-3AD203B41FA5}">
                      <a16:colId xmlns:a16="http://schemas.microsoft.com/office/drawing/2014/main" val="20001"/>
                    </a:ext>
                  </a:extLst>
                </a:gridCol>
                <a:gridCol w="678107">
                  <a:extLst>
                    <a:ext uri="{9D8B030D-6E8A-4147-A177-3AD203B41FA5}">
                      <a16:colId xmlns:a16="http://schemas.microsoft.com/office/drawing/2014/main" val="20002"/>
                    </a:ext>
                  </a:extLst>
                </a:gridCol>
                <a:gridCol w="678107">
                  <a:extLst>
                    <a:ext uri="{9D8B030D-6E8A-4147-A177-3AD203B41FA5}">
                      <a16:colId xmlns:a16="http://schemas.microsoft.com/office/drawing/2014/main" val="20003"/>
                    </a:ext>
                  </a:extLst>
                </a:gridCol>
                <a:gridCol w="678107">
                  <a:extLst>
                    <a:ext uri="{9D8B030D-6E8A-4147-A177-3AD203B41FA5}">
                      <a16:colId xmlns:a16="http://schemas.microsoft.com/office/drawing/2014/main" val="20004"/>
                    </a:ext>
                  </a:extLst>
                </a:gridCol>
                <a:gridCol w="678107">
                  <a:extLst>
                    <a:ext uri="{9D8B030D-6E8A-4147-A177-3AD203B41FA5}">
                      <a16:colId xmlns:a16="http://schemas.microsoft.com/office/drawing/2014/main" val="20005"/>
                    </a:ext>
                  </a:extLst>
                </a:gridCol>
                <a:gridCol w="678107">
                  <a:extLst>
                    <a:ext uri="{9D8B030D-6E8A-4147-A177-3AD203B41FA5}">
                      <a16:colId xmlns:a16="http://schemas.microsoft.com/office/drawing/2014/main" val="20006"/>
                    </a:ext>
                  </a:extLst>
                </a:gridCol>
                <a:gridCol w="678107">
                  <a:extLst>
                    <a:ext uri="{9D8B030D-6E8A-4147-A177-3AD203B41FA5}">
                      <a16:colId xmlns:a16="http://schemas.microsoft.com/office/drawing/2014/main" val="20007"/>
                    </a:ext>
                  </a:extLst>
                </a:gridCol>
                <a:gridCol w="678107">
                  <a:extLst>
                    <a:ext uri="{9D8B030D-6E8A-4147-A177-3AD203B41FA5}">
                      <a16:colId xmlns:a16="http://schemas.microsoft.com/office/drawing/2014/main" val="20008"/>
                    </a:ext>
                  </a:extLst>
                </a:gridCol>
                <a:gridCol w="678107">
                  <a:extLst>
                    <a:ext uri="{9D8B030D-6E8A-4147-A177-3AD203B41FA5}">
                      <a16:colId xmlns:a16="http://schemas.microsoft.com/office/drawing/2014/main" val="20009"/>
                    </a:ext>
                  </a:extLst>
                </a:gridCol>
                <a:gridCol w="678107">
                  <a:extLst>
                    <a:ext uri="{9D8B030D-6E8A-4147-A177-3AD203B41FA5}">
                      <a16:colId xmlns:a16="http://schemas.microsoft.com/office/drawing/2014/main" val="20010"/>
                    </a:ext>
                  </a:extLst>
                </a:gridCol>
                <a:gridCol w="624769">
                  <a:extLst>
                    <a:ext uri="{9D8B030D-6E8A-4147-A177-3AD203B41FA5}">
                      <a16:colId xmlns:a16="http://schemas.microsoft.com/office/drawing/2014/main" val="20011"/>
                    </a:ext>
                  </a:extLst>
                </a:gridCol>
                <a:gridCol w="731443">
                  <a:extLst>
                    <a:ext uri="{9D8B030D-6E8A-4147-A177-3AD203B41FA5}">
                      <a16:colId xmlns:a16="http://schemas.microsoft.com/office/drawing/2014/main" val="20012"/>
                    </a:ext>
                  </a:extLst>
                </a:gridCol>
              </a:tblGrid>
              <a:tr h="370682">
                <a:tc>
                  <a:txBody>
                    <a:bodyPr/>
                    <a:lstStyle/>
                    <a:p>
                      <a:pPr algn="ctr"/>
                      <a:r>
                        <a:rPr lang="es-CL" sz="1600" dirty="0"/>
                        <a:t>Dic’20</a:t>
                      </a:r>
                    </a:p>
                  </a:txBody>
                  <a:tcPr marL="91434" marR="91434" marT="45700" marB="45700"/>
                </a:tc>
                <a:tc>
                  <a:txBody>
                    <a:bodyPr/>
                    <a:lstStyle/>
                    <a:p>
                      <a:pPr algn="ctr"/>
                      <a:r>
                        <a:rPr lang="es-CL" sz="1600" dirty="0"/>
                        <a:t>Ene</a:t>
                      </a:r>
                    </a:p>
                  </a:txBody>
                  <a:tcPr marL="91434" marR="91434" marT="45700" marB="45700"/>
                </a:tc>
                <a:tc>
                  <a:txBody>
                    <a:bodyPr/>
                    <a:lstStyle/>
                    <a:p>
                      <a:pPr algn="ctr"/>
                      <a:r>
                        <a:rPr lang="es-CL" sz="1600" dirty="0"/>
                        <a:t>Feb</a:t>
                      </a:r>
                    </a:p>
                  </a:txBody>
                  <a:tcPr marL="91434" marR="91434" marT="45700" marB="45700"/>
                </a:tc>
                <a:tc>
                  <a:txBody>
                    <a:bodyPr/>
                    <a:lstStyle/>
                    <a:p>
                      <a:pPr algn="ctr"/>
                      <a:r>
                        <a:rPr lang="es-CL" sz="1600" dirty="0"/>
                        <a:t>Mar</a:t>
                      </a:r>
                    </a:p>
                  </a:txBody>
                  <a:tcPr marL="91434" marR="91434" marT="45700" marB="45700"/>
                </a:tc>
                <a:tc>
                  <a:txBody>
                    <a:bodyPr/>
                    <a:lstStyle/>
                    <a:p>
                      <a:pPr algn="ctr"/>
                      <a:r>
                        <a:rPr lang="es-CL" sz="1600" dirty="0"/>
                        <a:t>Abr</a:t>
                      </a:r>
                    </a:p>
                  </a:txBody>
                  <a:tcPr marL="91434" marR="91434" marT="45700" marB="45700"/>
                </a:tc>
                <a:tc>
                  <a:txBody>
                    <a:bodyPr/>
                    <a:lstStyle/>
                    <a:p>
                      <a:pPr algn="ctr"/>
                      <a:r>
                        <a:rPr lang="es-CL" sz="1600" dirty="0"/>
                        <a:t>May</a:t>
                      </a:r>
                    </a:p>
                  </a:txBody>
                  <a:tcPr marL="91434" marR="91434" marT="45700" marB="45700"/>
                </a:tc>
                <a:tc>
                  <a:txBody>
                    <a:bodyPr/>
                    <a:lstStyle/>
                    <a:p>
                      <a:pPr algn="ctr"/>
                      <a:r>
                        <a:rPr lang="es-CL" sz="1600" dirty="0"/>
                        <a:t>Jun</a:t>
                      </a:r>
                    </a:p>
                  </a:txBody>
                  <a:tcPr marL="91434" marR="91434" marT="45700" marB="45700"/>
                </a:tc>
                <a:tc>
                  <a:txBody>
                    <a:bodyPr/>
                    <a:lstStyle/>
                    <a:p>
                      <a:pPr algn="ctr"/>
                      <a:r>
                        <a:rPr lang="es-CL" sz="1600" dirty="0"/>
                        <a:t>Jul</a:t>
                      </a:r>
                    </a:p>
                  </a:txBody>
                  <a:tcPr marL="91434" marR="91434" marT="45700" marB="45700"/>
                </a:tc>
                <a:tc>
                  <a:txBody>
                    <a:bodyPr/>
                    <a:lstStyle/>
                    <a:p>
                      <a:pPr algn="ctr"/>
                      <a:r>
                        <a:rPr lang="es-CL" sz="1600" dirty="0" err="1"/>
                        <a:t>Ago</a:t>
                      </a:r>
                      <a:endParaRPr lang="es-CL" sz="1600" dirty="0"/>
                    </a:p>
                  </a:txBody>
                  <a:tcPr marL="91434" marR="91434" marT="45700" marB="45700"/>
                </a:tc>
                <a:tc>
                  <a:txBody>
                    <a:bodyPr/>
                    <a:lstStyle/>
                    <a:p>
                      <a:pPr algn="ctr"/>
                      <a:r>
                        <a:rPr lang="es-CL" sz="1600" dirty="0" err="1"/>
                        <a:t>Sep</a:t>
                      </a:r>
                      <a:endParaRPr lang="es-CL" sz="1600" dirty="0"/>
                    </a:p>
                  </a:txBody>
                  <a:tcPr marL="91434" marR="91434" marT="45700" marB="45700"/>
                </a:tc>
                <a:tc>
                  <a:txBody>
                    <a:bodyPr/>
                    <a:lstStyle/>
                    <a:p>
                      <a:pPr algn="ctr"/>
                      <a:r>
                        <a:rPr lang="es-CL" sz="1600" dirty="0"/>
                        <a:t>Oct</a:t>
                      </a:r>
                    </a:p>
                  </a:txBody>
                  <a:tcPr marL="91434" marR="91434" marT="45700" marB="45700"/>
                </a:tc>
                <a:tc>
                  <a:txBody>
                    <a:bodyPr/>
                    <a:lstStyle/>
                    <a:p>
                      <a:pPr algn="ctr"/>
                      <a:r>
                        <a:rPr lang="es-CL" sz="1600" dirty="0"/>
                        <a:t>Nov</a:t>
                      </a:r>
                    </a:p>
                  </a:txBody>
                  <a:tcPr marL="91434" marR="91434" marT="45700" marB="45700"/>
                </a:tc>
                <a:tc>
                  <a:txBody>
                    <a:bodyPr/>
                    <a:lstStyle/>
                    <a:p>
                      <a:pPr algn="ctr"/>
                      <a:r>
                        <a:rPr lang="es-CL" sz="1600" dirty="0"/>
                        <a:t>TOTAL</a:t>
                      </a:r>
                    </a:p>
                  </a:txBody>
                  <a:tcPr marL="91434" marR="91434" marT="45700" marB="45700"/>
                </a:tc>
                <a:extLst>
                  <a:ext uri="{0D108BD9-81ED-4DB2-BD59-A6C34878D82A}">
                    <a16:rowId xmlns:a16="http://schemas.microsoft.com/office/drawing/2014/main" val="10000"/>
                  </a:ext>
                </a:extLst>
              </a:tr>
              <a:tr h="370682">
                <a:tc>
                  <a:txBody>
                    <a:bodyPr/>
                    <a:lstStyle/>
                    <a:p>
                      <a:pPr algn="ctr"/>
                      <a:r>
                        <a:rPr lang="es-CL" sz="1600" dirty="0"/>
                        <a:t>3</a:t>
                      </a:r>
                    </a:p>
                  </a:txBody>
                  <a:tcPr marL="91434" marR="91434" marT="45700" marB="45700"/>
                </a:tc>
                <a:tc>
                  <a:txBody>
                    <a:bodyPr/>
                    <a:lstStyle/>
                    <a:p>
                      <a:pPr marL="0" algn="ctr" eaLnBrk="1" fontAlgn="t" hangingPunct="1"/>
                      <a:r>
                        <a:rPr lang="es-CL" sz="1600" dirty="0">
                          <a:solidFill>
                            <a:schemeClr val="dk1"/>
                          </a:solidFill>
                          <a:latin typeface="+mn-lt"/>
                          <a:ea typeface="+mn-ea"/>
                          <a:cs typeface="+mn-cs"/>
                        </a:rPr>
                        <a:t>1</a:t>
                      </a:r>
                    </a:p>
                  </a:txBody>
                  <a:tcPr marL="9524" marR="9524" marT="9521" marB="0"/>
                </a:tc>
                <a:tc>
                  <a:txBody>
                    <a:bodyPr/>
                    <a:lstStyle/>
                    <a:p>
                      <a:pPr marL="0" algn="ctr" eaLnBrk="1" fontAlgn="t" hangingPunct="1"/>
                      <a:r>
                        <a:rPr lang="es-CL" sz="1600" dirty="0">
                          <a:solidFill>
                            <a:schemeClr val="dk1"/>
                          </a:solidFill>
                          <a:latin typeface="+mn-lt"/>
                          <a:ea typeface="+mn-ea"/>
                          <a:cs typeface="+mn-cs"/>
                        </a:rPr>
                        <a:t>4</a:t>
                      </a:r>
                    </a:p>
                  </a:txBody>
                  <a:tcPr marL="9524" marR="9524" marT="9521" marB="0"/>
                </a:tc>
                <a:tc>
                  <a:txBody>
                    <a:bodyPr/>
                    <a:lstStyle/>
                    <a:p>
                      <a:pPr marL="0" algn="ctr" eaLnBrk="1" fontAlgn="t" hangingPunct="1"/>
                      <a:r>
                        <a:rPr lang="es-CL" sz="1600" dirty="0">
                          <a:solidFill>
                            <a:schemeClr val="dk1"/>
                          </a:solidFill>
                          <a:latin typeface="+mn-lt"/>
                          <a:ea typeface="+mn-ea"/>
                          <a:cs typeface="+mn-cs"/>
                        </a:rPr>
                        <a:t>6</a:t>
                      </a:r>
                    </a:p>
                  </a:txBody>
                  <a:tcPr marL="9524" marR="9524" marT="9521" marB="0"/>
                </a:tc>
                <a:tc>
                  <a:txBody>
                    <a:bodyPr/>
                    <a:lstStyle/>
                    <a:p>
                      <a:pPr marL="0" algn="ctr" eaLnBrk="1" fontAlgn="t" hangingPunct="1"/>
                      <a:r>
                        <a:rPr lang="es-CL" sz="1600">
                          <a:solidFill>
                            <a:schemeClr val="dk1"/>
                          </a:solidFill>
                          <a:latin typeface="+mn-lt"/>
                          <a:ea typeface="+mn-ea"/>
                          <a:cs typeface="+mn-cs"/>
                        </a:rPr>
                        <a:t>4</a:t>
                      </a:r>
                    </a:p>
                  </a:txBody>
                  <a:tcPr marL="9524" marR="9524" marT="9521" marB="0"/>
                </a:tc>
                <a:tc>
                  <a:txBody>
                    <a:bodyPr/>
                    <a:lstStyle/>
                    <a:p>
                      <a:pPr marL="0" algn="ctr" eaLnBrk="1" fontAlgn="t" hangingPunct="1"/>
                      <a:r>
                        <a:rPr lang="es-CL" sz="1600" dirty="0">
                          <a:solidFill>
                            <a:schemeClr val="dk1"/>
                          </a:solidFill>
                          <a:latin typeface="+mn-lt"/>
                          <a:ea typeface="+mn-ea"/>
                          <a:cs typeface="+mn-cs"/>
                        </a:rPr>
                        <a:t>0</a:t>
                      </a:r>
                    </a:p>
                  </a:txBody>
                  <a:tcPr marL="9524" marR="9524" marT="9521" marB="0"/>
                </a:tc>
                <a:tc>
                  <a:txBody>
                    <a:bodyPr/>
                    <a:lstStyle/>
                    <a:p>
                      <a:pPr marL="0" algn="ctr" eaLnBrk="1" fontAlgn="t" hangingPunct="1"/>
                      <a:r>
                        <a:rPr lang="es-CL" sz="1600">
                          <a:solidFill>
                            <a:schemeClr val="dk1"/>
                          </a:solidFill>
                          <a:latin typeface="+mn-lt"/>
                          <a:ea typeface="+mn-ea"/>
                          <a:cs typeface="+mn-cs"/>
                        </a:rPr>
                        <a:t>1</a:t>
                      </a:r>
                    </a:p>
                  </a:txBody>
                  <a:tcPr marL="9524" marR="9524" marT="9521" marB="0"/>
                </a:tc>
                <a:tc>
                  <a:txBody>
                    <a:bodyPr/>
                    <a:lstStyle/>
                    <a:p>
                      <a:pPr marL="0" algn="ctr" eaLnBrk="1" fontAlgn="t" hangingPunct="1"/>
                      <a:r>
                        <a:rPr lang="es-CL" sz="1600" dirty="0">
                          <a:solidFill>
                            <a:schemeClr val="dk1"/>
                          </a:solidFill>
                          <a:latin typeface="+mn-lt"/>
                          <a:ea typeface="+mn-ea"/>
                          <a:cs typeface="+mn-cs"/>
                        </a:rPr>
                        <a:t>2</a:t>
                      </a:r>
                    </a:p>
                  </a:txBody>
                  <a:tcPr marL="9524" marR="9524" marT="9521" marB="0"/>
                </a:tc>
                <a:tc>
                  <a:txBody>
                    <a:bodyPr/>
                    <a:lstStyle/>
                    <a:p>
                      <a:pPr marL="0" algn="ctr" eaLnBrk="1" fontAlgn="t" hangingPunct="1"/>
                      <a:r>
                        <a:rPr lang="es-CL" sz="1600" dirty="0">
                          <a:solidFill>
                            <a:schemeClr val="dk1"/>
                          </a:solidFill>
                          <a:latin typeface="+mn-lt"/>
                          <a:ea typeface="+mn-ea"/>
                          <a:cs typeface="+mn-cs"/>
                        </a:rPr>
                        <a:t>2</a:t>
                      </a:r>
                    </a:p>
                  </a:txBody>
                  <a:tcPr marL="9524" marR="9524" marT="9521" marB="0"/>
                </a:tc>
                <a:tc>
                  <a:txBody>
                    <a:bodyPr/>
                    <a:lstStyle/>
                    <a:p>
                      <a:pPr marL="0" algn="ctr" eaLnBrk="1" fontAlgn="t" hangingPunct="1"/>
                      <a:r>
                        <a:rPr lang="es-CL" sz="1600" dirty="0">
                          <a:solidFill>
                            <a:schemeClr val="dk1"/>
                          </a:solidFill>
                          <a:latin typeface="+mn-lt"/>
                          <a:ea typeface="+mn-ea"/>
                          <a:cs typeface="+mn-cs"/>
                        </a:rPr>
                        <a:t>4</a:t>
                      </a:r>
                    </a:p>
                  </a:txBody>
                  <a:tcPr marL="9524" marR="9524" marT="9521" marB="0"/>
                </a:tc>
                <a:tc>
                  <a:txBody>
                    <a:bodyPr/>
                    <a:lstStyle/>
                    <a:p>
                      <a:pPr marL="0" algn="ctr" eaLnBrk="1" fontAlgn="t" hangingPunct="1"/>
                      <a:r>
                        <a:rPr lang="es-CL" sz="1600" dirty="0">
                          <a:solidFill>
                            <a:schemeClr val="dk1"/>
                          </a:solidFill>
                          <a:latin typeface="+mn-lt"/>
                          <a:ea typeface="+mn-ea"/>
                          <a:cs typeface="+mn-cs"/>
                        </a:rPr>
                        <a:t>7</a:t>
                      </a:r>
                    </a:p>
                  </a:txBody>
                  <a:tcPr marL="9524" marR="9524" marT="9521" marB="0"/>
                </a:tc>
                <a:tc>
                  <a:txBody>
                    <a:bodyPr/>
                    <a:lstStyle/>
                    <a:p>
                      <a:pPr marL="0" algn="ctr" eaLnBrk="1" fontAlgn="t" hangingPunct="1"/>
                      <a:r>
                        <a:rPr lang="es-CL" sz="1600" dirty="0">
                          <a:solidFill>
                            <a:schemeClr val="dk1"/>
                          </a:solidFill>
                          <a:latin typeface="+mn-lt"/>
                          <a:ea typeface="+mn-ea"/>
                          <a:cs typeface="+mn-cs"/>
                        </a:rPr>
                        <a:t>3</a:t>
                      </a:r>
                    </a:p>
                  </a:txBody>
                  <a:tcPr marL="9524" marR="9524" marT="9521" marB="0"/>
                </a:tc>
                <a:tc>
                  <a:txBody>
                    <a:bodyPr/>
                    <a:lstStyle/>
                    <a:p>
                      <a:pPr algn="ctr"/>
                      <a:r>
                        <a:rPr lang="es-CL" sz="1600" dirty="0"/>
                        <a:t>37</a:t>
                      </a:r>
                    </a:p>
                  </a:txBody>
                  <a:tcPr marL="91434" marR="91434" marT="45700" marB="45700"/>
                </a:tc>
                <a:extLst>
                  <a:ext uri="{0D108BD9-81ED-4DB2-BD59-A6C34878D82A}">
                    <a16:rowId xmlns:a16="http://schemas.microsoft.com/office/drawing/2014/main" val="10001"/>
                  </a:ext>
                </a:extLst>
              </a:tr>
            </a:tbl>
          </a:graphicData>
        </a:graphic>
      </p:graphicFrame>
      <p:sp>
        <p:nvSpPr>
          <p:cNvPr id="63538" name="CuadroTexto 6">
            <a:extLst>
              <a:ext uri="{FF2B5EF4-FFF2-40B4-BE49-F238E27FC236}">
                <a16:creationId xmlns:a16="http://schemas.microsoft.com/office/drawing/2014/main" id="{E017D201-87C8-484C-A214-4ED66634207E}"/>
              </a:ext>
            </a:extLst>
          </p:cNvPr>
          <p:cNvSpPr txBox="1">
            <a:spLocks noChangeArrowheads="1"/>
          </p:cNvSpPr>
          <p:nvPr/>
        </p:nvSpPr>
        <p:spPr bwMode="auto">
          <a:xfrm>
            <a:off x="1179513" y="5365750"/>
            <a:ext cx="295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CANTIDAD RESPUESTAS 2021</a:t>
            </a:r>
          </a:p>
        </p:txBody>
      </p:sp>
      <p:graphicFrame>
        <p:nvGraphicFramePr>
          <p:cNvPr id="8" name="Gráfico 7">
            <a:extLst>
              <a:ext uri="{FF2B5EF4-FFF2-40B4-BE49-F238E27FC236}">
                <a16:creationId xmlns:a16="http://schemas.microsoft.com/office/drawing/2014/main" id="{B4BBA28E-ACDC-47F9-8524-0C2C69BC6807}"/>
              </a:ext>
            </a:extLst>
          </p:cNvPr>
          <p:cNvGraphicFramePr>
            <a:graphicFrameLocks/>
          </p:cNvGraphicFramePr>
          <p:nvPr>
            <p:extLst>
              <p:ext uri="{D42A27DB-BD31-4B8C-83A1-F6EECF244321}">
                <p14:modId xmlns:p14="http://schemas.microsoft.com/office/powerpoint/2010/main" val="3478198337"/>
              </p:ext>
            </p:extLst>
          </p:nvPr>
        </p:nvGraphicFramePr>
        <p:xfrm>
          <a:off x="452438" y="1551745"/>
          <a:ext cx="6835701" cy="35881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AE248CE8-7A17-425E-ABAA-235B2543725A}"/>
              </a:ext>
            </a:extLst>
          </p:cNvPr>
          <p:cNvGraphicFramePr>
            <a:graphicFrameLocks/>
          </p:cNvGraphicFramePr>
          <p:nvPr/>
        </p:nvGraphicFramePr>
        <p:xfrm>
          <a:off x="7853585" y="1551745"/>
          <a:ext cx="3711353" cy="3588180"/>
        </p:xfrm>
        <a:graphic>
          <a:graphicData uri="http://schemas.openxmlformats.org/drawingml/2006/chart">
            <c:chart xmlns:c="http://schemas.openxmlformats.org/drawingml/2006/chart" xmlns:r="http://schemas.openxmlformats.org/officeDocument/2006/relationships" r:id="rId4"/>
          </a:graphicData>
        </a:graphic>
      </p:graphicFrame>
      <p:sp>
        <p:nvSpPr>
          <p:cNvPr id="10" name="Bocadillo: rectángulo con esquinas redondeadas 9">
            <a:extLst>
              <a:ext uri="{FF2B5EF4-FFF2-40B4-BE49-F238E27FC236}">
                <a16:creationId xmlns:a16="http://schemas.microsoft.com/office/drawing/2014/main" id="{F5BB83A7-2E54-40DD-8156-015E3E16A014}"/>
              </a:ext>
            </a:extLst>
          </p:cNvPr>
          <p:cNvSpPr/>
          <p:nvPr/>
        </p:nvSpPr>
        <p:spPr>
          <a:xfrm>
            <a:off x="7199312" y="339365"/>
            <a:ext cx="2162175" cy="916070"/>
          </a:xfrm>
          <a:prstGeom prst="wedgeRoundRectCallout">
            <a:avLst>
              <a:gd name="adj1" fmla="val 24758"/>
              <a:gd name="adj2" fmla="val 68294"/>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400" dirty="0">
                <a:solidFill>
                  <a:prstClr val="black"/>
                </a:solidFill>
              </a:rPr>
              <a:t>Sube la satisfacción general de solicitantes del CPLT en 5 décimas.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n 72">
            <a:extLst>
              <a:ext uri="{FF2B5EF4-FFF2-40B4-BE49-F238E27FC236}">
                <a16:creationId xmlns:a16="http://schemas.microsoft.com/office/drawing/2014/main" id="{0BCFBF60-DBE5-43A5-9C25-3C5A268B6E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áfico 4">
            <a:extLst>
              <a:ext uri="{FF2B5EF4-FFF2-40B4-BE49-F238E27FC236}">
                <a16:creationId xmlns:a16="http://schemas.microsoft.com/office/drawing/2014/main" id="{AC8F531B-8A95-49DB-87C0-D84AFEEEA638}"/>
              </a:ext>
            </a:extLst>
          </p:cNvPr>
          <p:cNvGraphicFramePr>
            <a:graphicFrameLocks/>
          </p:cNvGraphicFramePr>
          <p:nvPr/>
        </p:nvGraphicFramePr>
        <p:xfrm>
          <a:off x="534448" y="1368479"/>
          <a:ext cx="5367587" cy="2824830"/>
        </p:xfrm>
        <a:graphic>
          <a:graphicData uri="http://schemas.openxmlformats.org/drawingml/2006/chart">
            <c:chart xmlns:c="http://schemas.openxmlformats.org/drawingml/2006/chart" xmlns:r="http://schemas.openxmlformats.org/officeDocument/2006/relationships" r:id="rId3"/>
          </a:graphicData>
        </a:graphic>
      </p:graphicFrame>
      <p:sp>
        <p:nvSpPr>
          <p:cNvPr id="64516" name="CuadroTexto 5">
            <a:extLst>
              <a:ext uri="{FF2B5EF4-FFF2-40B4-BE49-F238E27FC236}">
                <a16:creationId xmlns:a16="http://schemas.microsoft.com/office/drawing/2014/main" id="{588F5B32-2D6E-4053-AB54-C7DE2488D1B1}"/>
              </a:ext>
            </a:extLst>
          </p:cNvPr>
          <p:cNvSpPr txBox="1">
            <a:spLocks noChangeArrowheads="1"/>
          </p:cNvSpPr>
          <p:nvPr/>
        </p:nvSpPr>
        <p:spPr bwMode="auto">
          <a:xfrm>
            <a:off x="5283200" y="877888"/>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CANAL DE INGRESO </a:t>
            </a:r>
          </a:p>
        </p:txBody>
      </p:sp>
      <p:graphicFrame>
        <p:nvGraphicFramePr>
          <p:cNvPr id="7" name="Gráfico 6">
            <a:extLst>
              <a:ext uri="{FF2B5EF4-FFF2-40B4-BE49-F238E27FC236}">
                <a16:creationId xmlns:a16="http://schemas.microsoft.com/office/drawing/2014/main" id="{20028C90-33CB-45A4-AAC7-7A1D351D978C}"/>
              </a:ext>
            </a:extLst>
          </p:cNvPr>
          <p:cNvGraphicFramePr>
            <a:graphicFrameLocks/>
          </p:cNvGraphicFramePr>
          <p:nvPr/>
        </p:nvGraphicFramePr>
        <p:xfrm>
          <a:off x="6289968" y="1368479"/>
          <a:ext cx="5440214" cy="2824830"/>
        </p:xfrm>
        <a:graphic>
          <a:graphicData uri="http://schemas.openxmlformats.org/drawingml/2006/chart">
            <c:chart xmlns:c="http://schemas.openxmlformats.org/drawingml/2006/chart" xmlns:r="http://schemas.openxmlformats.org/officeDocument/2006/relationships" r:id="rId4"/>
          </a:graphicData>
        </a:graphic>
      </p:graphicFrame>
      <p:sp>
        <p:nvSpPr>
          <p:cNvPr id="9" name="Flecha: a la derecha 8">
            <a:extLst>
              <a:ext uri="{FF2B5EF4-FFF2-40B4-BE49-F238E27FC236}">
                <a16:creationId xmlns:a16="http://schemas.microsoft.com/office/drawing/2014/main" id="{18279687-FE8D-4E3D-98DE-6460AE327616}"/>
              </a:ext>
            </a:extLst>
          </p:cNvPr>
          <p:cNvSpPr/>
          <p:nvPr/>
        </p:nvSpPr>
        <p:spPr>
          <a:xfrm>
            <a:off x="5727700" y="2251075"/>
            <a:ext cx="835025" cy="623888"/>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s-CL"/>
          </a:p>
        </p:txBody>
      </p:sp>
      <p:graphicFrame>
        <p:nvGraphicFramePr>
          <p:cNvPr id="10" name="Gráfico 9">
            <a:extLst>
              <a:ext uri="{FF2B5EF4-FFF2-40B4-BE49-F238E27FC236}">
                <a16:creationId xmlns:a16="http://schemas.microsoft.com/office/drawing/2014/main" id="{C55A7EE7-5D05-4253-A876-72C177B6CEEF}"/>
              </a:ext>
            </a:extLst>
          </p:cNvPr>
          <p:cNvGraphicFramePr>
            <a:graphicFrameLocks/>
          </p:cNvGraphicFramePr>
          <p:nvPr/>
        </p:nvGraphicFramePr>
        <p:xfrm>
          <a:off x="3014554" y="4405745"/>
          <a:ext cx="5818728" cy="2299855"/>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ángulo 10">
            <a:extLst>
              <a:ext uri="{FF2B5EF4-FFF2-40B4-BE49-F238E27FC236}">
                <a16:creationId xmlns:a16="http://schemas.microsoft.com/office/drawing/2014/main" id="{70DBEB0B-ABAB-4860-86C3-9B5F62E131B2}"/>
              </a:ext>
            </a:extLst>
          </p:cNvPr>
          <p:cNvSpPr/>
          <p:nvPr/>
        </p:nvSpPr>
        <p:spPr>
          <a:xfrm>
            <a:off x="0" y="-4763"/>
            <a:ext cx="434181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2" name="3 CuadroTexto">
            <a:extLst>
              <a:ext uri="{FF2B5EF4-FFF2-40B4-BE49-F238E27FC236}">
                <a16:creationId xmlns:a16="http://schemas.microsoft.com/office/drawing/2014/main" id="{D5E40442-079B-4142-A2CA-7AD56C62B00B}"/>
              </a:ext>
            </a:extLst>
          </p:cNvPr>
          <p:cNvSpPr txBox="1">
            <a:spLocks noChangeArrowheads="1"/>
          </p:cNvSpPr>
          <p:nvPr/>
        </p:nvSpPr>
        <p:spPr bwMode="auto">
          <a:xfrm>
            <a:off x="93663" y="68263"/>
            <a:ext cx="40830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del CPLT</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sp>
        <p:nvSpPr>
          <p:cNvPr id="13" name="Bocadillo: rectángulo con esquinas redondeadas 12">
            <a:extLst>
              <a:ext uri="{FF2B5EF4-FFF2-40B4-BE49-F238E27FC236}">
                <a16:creationId xmlns:a16="http://schemas.microsoft.com/office/drawing/2014/main" id="{40467C8F-4EB6-4A83-BC73-643AC9133536}"/>
              </a:ext>
            </a:extLst>
          </p:cNvPr>
          <p:cNvSpPr/>
          <p:nvPr/>
        </p:nvSpPr>
        <p:spPr>
          <a:xfrm>
            <a:off x="9402763" y="4632620"/>
            <a:ext cx="2162175" cy="1878013"/>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Sube el nivel de uso y la evaluación de los canales sitio web del CPLT y correo electrónico, al tiempo que bajan de manera importante los del Portal.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agen 72">
            <a:extLst>
              <a:ext uri="{FF2B5EF4-FFF2-40B4-BE49-F238E27FC236}">
                <a16:creationId xmlns:a16="http://schemas.microsoft.com/office/drawing/2014/main" id="{44303B9E-DBE6-4A24-9B6D-D23BE14CBD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a:extLst>
              <a:ext uri="{FF2B5EF4-FFF2-40B4-BE49-F238E27FC236}">
                <a16:creationId xmlns:a16="http://schemas.microsoft.com/office/drawing/2014/main" id="{09C42463-8A6D-4006-8180-5511A614C109}"/>
              </a:ext>
            </a:extLst>
          </p:cNvPr>
          <p:cNvGraphicFramePr>
            <a:graphicFrameLocks/>
          </p:cNvGraphicFramePr>
          <p:nvPr>
            <p:extLst>
              <p:ext uri="{D42A27DB-BD31-4B8C-83A1-F6EECF244321}">
                <p14:modId xmlns:p14="http://schemas.microsoft.com/office/powerpoint/2010/main" val="3347085409"/>
              </p:ext>
            </p:extLst>
          </p:nvPr>
        </p:nvGraphicFramePr>
        <p:xfrm>
          <a:off x="2144690" y="1580224"/>
          <a:ext cx="6569476" cy="4882719"/>
        </p:xfrm>
        <a:graphic>
          <a:graphicData uri="http://schemas.openxmlformats.org/drawingml/2006/chart">
            <c:chart xmlns:c="http://schemas.openxmlformats.org/drawingml/2006/chart" xmlns:r="http://schemas.openxmlformats.org/officeDocument/2006/relationships" r:id="rId3"/>
          </a:graphicData>
        </a:graphic>
      </p:graphicFrame>
      <p:sp>
        <p:nvSpPr>
          <p:cNvPr id="65540" name="CuadroTexto 8">
            <a:extLst>
              <a:ext uri="{FF2B5EF4-FFF2-40B4-BE49-F238E27FC236}">
                <a16:creationId xmlns:a16="http://schemas.microsoft.com/office/drawing/2014/main" id="{1C4538D5-39EC-4654-A550-00EF8B1C758F}"/>
              </a:ext>
            </a:extLst>
          </p:cNvPr>
          <p:cNvSpPr txBox="1">
            <a:spLocks noChangeArrowheads="1"/>
          </p:cNvSpPr>
          <p:nvPr/>
        </p:nvSpPr>
        <p:spPr bwMode="auto">
          <a:xfrm>
            <a:off x="3887788" y="1023938"/>
            <a:ext cx="308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CALIDAD PERCIBIDA: INGRESO</a:t>
            </a:r>
          </a:p>
        </p:txBody>
      </p:sp>
      <p:sp>
        <p:nvSpPr>
          <p:cNvPr id="10" name="Rectángulo 9">
            <a:extLst>
              <a:ext uri="{FF2B5EF4-FFF2-40B4-BE49-F238E27FC236}">
                <a16:creationId xmlns:a16="http://schemas.microsoft.com/office/drawing/2014/main" id="{7EAC0B62-1DDC-4393-A78E-C54727C669A2}"/>
              </a:ext>
            </a:extLst>
          </p:cNvPr>
          <p:cNvSpPr/>
          <p:nvPr/>
        </p:nvSpPr>
        <p:spPr>
          <a:xfrm>
            <a:off x="0" y="-4763"/>
            <a:ext cx="434181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1" name="3 CuadroTexto">
            <a:extLst>
              <a:ext uri="{FF2B5EF4-FFF2-40B4-BE49-F238E27FC236}">
                <a16:creationId xmlns:a16="http://schemas.microsoft.com/office/drawing/2014/main" id="{8F8179B5-1464-42E2-86D9-3EB654BB294A}"/>
              </a:ext>
            </a:extLst>
          </p:cNvPr>
          <p:cNvSpPr txBox="1">
            <a:spLocks noChangeArrowheads="1"/>
          </p:cNvSpPr>
          <p:nvPr/>
        </p:nvSpPr>
        <p:spPr bwMode="auto">
          <a:xfrm>
            <a:off x="93663" y="68263"/>
            <a:ext cx="40830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del CPLT</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sp>
        <p:nvSpPr>
          <p:cNvPr id="7" name="Bocadillo: rectángulo con esquinas redondeadas 6">
            <a:extLst>
              <a:ext uri="{FF2B5EF4-FFF2-40B4-BE49-F238E27FC236}">
                <a16:creationId xmlns:a16="http://schemas.microsoft.com/office/drawing/2014/main" id="{84AD2F3C-7E98-4C36-B169-E5156CB43344}"/>
              </a:ext>
            </a:extLst>
          </p:cNvPr>
          <p:cNvSpPr/>
          <p:nvPr/>
        </p:nvSpPr>
        <p:spPr>
          <a:xfrm>
            <a:off x="9402763" y="2579688"/>
            <a:ext cx="2162175" cy="1671637"/>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400" dirty="0">
                <a:solidFill>
                  <a:prstClr val="black"/>
                </a:solidFill>
              </a:rPr>
              <a:t>Este año mejora la evaluación del formulario y del proceso de ingreso de la solicitud en general.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agen 72">
            <a:extLst>
              <a:ext uri="{FF2B5EF4-FFF2-40B4-BE49-F238E27FC236}">
                <a16:creationId xmlns:a16="http://schemas.microsoft.com/office/drawing/2014/main" id="{2E404021-2BA2-4E6E-83C3-714172D668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CuadroTexto 8">
            <a:extLst>
              <a:ext uri="{FF2B5EF4-FFF2-40B4-BE49-F238E27FC236}">
                <a16:creationId xmlns:a16="http://schemas.microsoft.com/office/drawing/2014/main" id="{4669FFF3-E193-4A49-A030-2A6C638FF88A}"/>
              </a:ext>
            </a:extLst>
          </p:cNvPr>
          <p:cNvSpPr txBox="1">
            <a:spLocks noChangeArrowheads="1"/>
          </p:cNvSpPr>
          <p:nvPr/>
        </p:nvSpPr>
        <p:spPr bwMode="auto">
          <a:xfrm>
            <a:off x="4554538" y="1023938"/>
            <a:ext cx="363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CALIDAD PERCIBIDA: SUBSANACIÓN</a:t>
            </a:r>
          </a:p>
        </p:txBody>
      </p:sp>
      <p:sp>
        <p:nvSpPr>
          <p:cNvPr id="7" name="Rectángulo 6">
            <a:extLst>
              <a:ext uri="{FF2B5EF4-FFF2-40B4-BE49-F238E27FC236}">
                <a16:creationId xmlns:a16="http://schemas.microsoft.com/office/drawing/2014/main" id="{3E4D4136-A2E5-4F30-A82F-8F9A7C74918E}"/>
              </a:ext>
            </a:extLst>
          </p:cNvPr>
          <p:cNvSpPr/>
          <p:nvPr/>
        </p:nvSpPr>
        <p:spPr>
          <a:xfrm>
            <a:off x="0" y="-4763"/>
            <a:ext cx="434181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0" name="3 CuadroTexto">
            <a:extLst>
              <a:ext uri="{FF2B5EF4-FFF2-40B4-BE49-F238E27FC236}">
                <a16:creationId xmlns:a16="http://schemas.microsoft.com/office/drawing/2014/main" id="{25C53514-97F2-40FD-B0FE-9102C2E5A7FF}"/>
              </a:ext>
            </a:extLst>
          </p:cNvPr>
          <p:cNvSpPr txBox="1">
            <a:spLocks noChangeArrowheads="1"/>
          </p:cNvSpPr>
          <p:nvPr/>
        </p:nvSpPr>
        <p:spPr bwMode="auto">
          <a:xfrm>
            <a:off x="93663" y="68263"/>
            <a:ext cx="40830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del CPLT</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graphicFrame>
        <p:nvGraphicFramePr>
          <p:cNvPr id="11" name="Gráfico 10">
            <a:extLst>
              <a:ext uri="{FF2B5EF4-FFF2-40B4-BE49-F238E27FC236}">
                <a16:creationId xmlns:a16="http://schemas.microsoft.com/office/drawing/2014/main" id="{9D8F41D7-3CD0-40DF-83CA-11D5275D21C4}"/>
              </a:ext>
            </a:extLst>
          </p:cNvPr>
          <p:cNvGraphicFramePr>
            <a:graphicFrameLocks/>
          </p:cNvGraphicFramePr>
          <p:nvPr>
            <p:extLst>
              <p:ext uri="{D42A27DB-BD31-4B8C-83A1-F6EECF244321}">
                <p14:modId xmlns:p14="http://schemas.microsoft.com/office/powerpoint/2010/main" val="868662742"/>
              </p:ext>
            </p:extLst>
          </p:nvPr>
        </p:nvGraphicFramePr>
        <p:xfrm>
          <a:off x="1257299" y="1764436"/>
          <a:ext cx="4572000" cy="3303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ACD78B1B-5459-4A89-857C-9C14FDA67000}"/>
              </a:ext>
            </a:extLst>
          </p:cNvPr>
          <p:cNvGraphicFramePr>
            <a:graphicFrameLocks/>
          </p:cNvGraphicFramePr>
          <p:nvPr>
            <p:extLst>
              <p:ext uri="{D42A27DB-BD31-4B8C-83A1-F6EECF244321}">
                <p14:modId xmlns:p14="http://schemas.microsoft.com/office/powerpoint/2010/main" val="2459611067"/>
              </p:ext>
            </p:extLst>
          </p:nvPr>
        </p:nvGraphicFramePr>
        <p:xfrm>
          <a:off x="6992938" y="1764437"/>
          <a:ext cx="4572000" cy="3303218"/>
        </p:xfrm>
        <a:graphic>
          <a:graphicData uri="http://schemas.openxmlformats.org/drawingml/2006/chart">
            <c:chart xmlns:c="http://schemas.openxmlformats.org/drawingml/2006/chart" xmlns:r="http://schemas.openxmlformats.org/officeDocument/2006/relationships" r:id="rId4"/>
          </a:graphicData>
        </a:graphic>
      </p:graphicFrame>
      <p:sp>
        <p:nvSpPr>
          <p:cNvPr id="12" name="Flecha: a la derecha 11">
            <a:extLst>
              <a:ext uri="{FF2B5EF4-FFF2-40B4-BE49-F238E27FC236}">
                <a16:creationId xmlns:a16="http://schemas.microsoft.com/office/drawing/2014/main" id="{942EA9D8-C4EA-4B13-8D02-73E74E42506B}"/>
              </a:ext>
            </a:extLst>
          </p:cNvPr>
          <p:cNvSpPr/>
          <p:nvPr/>
        </p:nvSpPr>
        <p:spPr>
          <a:xfrm>
            <a:off x="5992442" y="2319338"/>
            <a:ext cx="835025" cy="623887"/>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s-CL"/>
          </a:p>
        </p:txBody>
      </p:sp>
      <p:sp>
        <p:nvSpPr>
          <p:cNvPr id="13" name="Bocadillo: rectángulo con esquinas redondeadas 12">
            <a:extLst>
              <a:ext uri="{FF2B5EF4-FFF2-40B4-BE49-F238E27FC236}">
                <a16:creationId xmlns:a16="http://schemas.microsoft.com/office/drawing/2014/main" id="{3BC69A54-B7A0-4E4D-A5A3-B22FC55E3956}"/>
              </a:ext>
            </a:extLst>
          </p:cNvPr>
          <p:cNvSpPr/>
          <p:nvPr/>
        </p:nvSpPr>
        <p:spPr>
          <a:xfrm>
            <a:off x="7239787" y="5363852"/>
            <a:ext cx="4194926" cy="1197040"/>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black"/>
                </a:solidFill>
                <a:effectLst/>
                <a:uLnTx/>
                <a:uFillTx/>
                <a:latin typeface="Calibri"/>
                <a:ea typeface="+mn-ea"/>
                <a:cs typeface="+mn-cs"/>
              </a:rPr>
              <a:t>5 solicitantes indican que les requirieron subsanar su solicitud. Si </a:t>
            </a:r>
            <a:r>
              <a:rPr lang="es-CL" sz="1200" dirty="0">
                <a:solidFill>
                  <a:prstClr val="black"/>
                </a:solidFill>
                <a:latin typeface="Calibri"/>
              </a:rPr>
              <a:t>bien el 2020 su satisfacción era mayor que el resto, este año es más baja. Se sugiere seguir monitoreando cuando haya más casos acumulados. </a:t>
            </a:r>
            <a:r>
              <a:rPr kumimoji="0" lang="es-CL" sz="1200" b="0" i="0" u="none" strike="noStrike" kern="1200" cap="none" spc="0" normalizeH="0" baseline="0" noProof="0" dirty="0">
                <a:ln>
                  <a:noFill/>
                </a:ln>
                <a:solidFill>
                  <a:prstClr val="black"/>
                </a:solidFill>
                <a:effectLst/>
                <a:uLnTx/>
                <a:uFillTx/>
                <a:latin typeface="Calibri"/>
                <a:ea typeface="+mn-ea"/>
                <a:cs typeface="+mn-cs"/>
              </a:rPr>
              <a:t>Como promedio de ambos años, subsanados están más satisfechos.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ángulo 3">
            <a:extLst>
              <a:ext uri="{FF2B5EF4-FFF2-40B4-BE49-F238E27FC236}">
                <a16:creationId xmlns:a16="http://schemas.microsoft.com/office/drawing/2014/main" id="{5C4C7B3A-1A9B-49EC-8EB9-287EF3E2726C}"/>
              </a:ext>
            </a:extLst>
          </p:cNvPr>
          <p:cNvSpPr>
            <a:spLocks noChangeArrowheads="1"/>
          </p:cNvSpPr>
          <p:nvPr/>
        </p:nvSpPr>
        <p:spPr bwMode="auto">
          <a:xfrm>
            <a:off x="1090613" y="2566988"/>
            <a:ext cx="10010775" cy="2297112"/>
          </a:xfrm>
          <a:prstGeom prst="rect">
            <a:avLst/>
          </a:prstGeom>
          <a:noFill/>
          <a:ln>
            <a:noFill/>
          </a:ln>
        </p:spPr>
        <p:txBody>
          <a:bodyPr lIns="121899" tIns="60949" rIns="121899" bIns="60949">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algn="ctr" defTabSz="552437" eaLnBrk="1" hangingPunct="1">
              <a:defRPr/>
            </a:pPr>
            <a:r>
              <a:rPr lang="es-ES" altLang="es-CL" sz="3733" dirty="0">
                <a:solidFill>
                  <a:srgbClr val="66CDFF"/>
                </a:solidFill>
              </a:rPr>
              <a:t>Principales Resultados </a:t>
            </a:r>
          </a:p>
          <a:p>
            <a:pPr algn="ctr" defTabSz="552437" eaLnBrk="1" hangingPunct="1">
              <a:defRPr/>
            </a:pPr>
            <a:r>
              <a:rPr lang="es-ES" altLang="es-CL" sz="3733" dirty="0">
                <a:solidFill>
                  <a:srgbClr val="66CDFF"/>
                </a:solidFill>
              </a:rPr>
              <a:t>e </a:t>
            </a:r>
          </a:p>
          <a:p>
            <a:pPr algn="ctr" defTabSz="552437" eaLnBrk="1" hangingPunct="1">
              <a:defRPr/>
            </a:pPr>
            <a:r>
              <a:rPr lang="es-ES" altLang="es-CL" sz="3733" dirty="0">
                <a:solidFill>
                  <a:srgbClr val="66CDFF"/>
                </a:solidFill>
              </a:rPr>
              <a:t>Indicadores Estratégicos</a:t>
            </a:r>
          </a:p>
          <a:p>
            <a:pPr algn="ctr" defTabSz="552437" eaLnBrk="1" hangingPunct="1">
              <a:defRPr/>
            </a:pPr>
            <a:endParaRPr lang="es-ES" altLang="es-CL" sz="2933" dirty="0">
              <a:solidFill>
                <a:srgbClr val="66CD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agen 72">
            <a:extLst>
              <a:ext uri="{FF2B5EF4-FFF2-40B4-BE49-F238E27FC236}">
                <a16:creationId xmlns:a16="http://schemas.microsoft.com/office/drawing/2014/main" id="{8E9CB230-1179-4D6B-864E-4EC036D18F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CuadroTexto 4">
            <a:extLst>
              <a:ext uri="{FF2B5EF4-FFF2-40B4-BE49-F238E27FC236}">
                <a16:creationId xmlns:a16="http://schemas.microsoft.com/office/drawing/2014/main" id="{4EDD8F58-F23C-4256-B7D2-93698A501A3E}"/>
              </a:ext>
            </a:extLst>
          </p:cNvPr>
          <p:cNvSpPr txBox="1">
            <a:spLocks noChangeArrowheads="1"/>
          </p:cNvSpPr>
          <p:nvPr/>
        </p:nvSpPr>
        <p:spPr bwMode="auto">
          <a:xfrm>
            <a:off x="4429125" y="998538"/>
            <a:ext cx="3333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CALIDAD PERCIBIDA: RESULTADO</a:t>
            </a:r>
          </a:p>
        </p:txBody>
      </p:sp>
      <p:graphicFrame>
        <p:nvGraphicFramePr>
          <p:cNvPr id="6" name="Gráfico 5">
            <a:extLst>
              <a:ext uri="{FF2B5EF4-FFF2-40B4-BE49-F238E27FC236}">
                <a16:creationId xmlns:a16="http://schemas.microsoft.com/office/drawing/2014/main" id="{041E68F2-C3FB-495F-A679-3D01F8C637B0}"/>
              </a:ext>
            </a:extLst>
          </p:cNvPr>
          <p:cNvGraphicFramePr>
            <a:graphicFrameLocks/>
          </p:cNvGraphicFramePr>
          <p:nvPr/>
        </p:nvGraphicFramePr>
        <p:xfrm>
          <a:off x="989887" y="1611662"/>
          <a:ext cx="4572000" cy="3978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C8EB7532-B41E-4C4A-A14D-492CF02B3712}"/>
              </a:ext>
            </a:extLst>
          </p:cNvPr>
          <p:cNvGraphicFramePr>
            <a:graphicFrameLocks/>
          </p:cNvGraphicFramePr>
          <p:nvPr/>
        </p:nvGraphicFramePr>
        <p:xfrm>
          <a:off x="6741206" y="1612236"/>
          <a:ext cx="4572000" cy="3978142"/>
        </p:xfrm>
        <a:graphic>
          <a:graphicData uri="http://schemas.openxmlformats.org/drawingml/2006/chart">
            <c:chart xmlns:c="http://schemas.openxmlformats.org/drawingml/2006/chart" xmlns:r="http://schemas.openxmlformats.org/officeDocument/2006/relationships" r:id="rId4"/>
          </a:graphicData>
        </a:graphic>
      </p:graphicFrame>
      <p:sp>
        <p:nvSpPr>
          <p:cNvPr id="8" name="Flecha: a la derecha 7">
            <a:extLst>
              <a:ext uri="{FF2B5EF4-FFF2-40B4-BE49-F238E27FC236}">
                <a16:creationId xmlns:a16="http://schemas.microsoft.com/office/drawing/2014/main" id="{3DB29947-9F37-4454-A8E2-7298880CE329}"/>
              </a:ext>
            </a:extLst>
          </p:cNvPr>
          <p:cNvSpPr/>
          <p:nvPr/>
        </p:nvSpPr>
        <p:spPr>
          <a:xfrm>
            <a:off x="5730875" y="3560763"/>
            <a:ext cx="835025" cy="623887"/>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s-CL"/>
          </a:p>
        </p:txBody>
      </p:sp>
      <p:sp>
        <p:nvSpPr>
          <p:cNvPr id="9" name="Rectángulo 8">
            <a:extLst>
              <a:ext uri="{FF2B5EF4-FFF2-40B4-BE49-F238E27FC236}">
                <a16:creationId xmlns:a16="http://schemas.microsoft.com/office/drawing/2014/main" id="{8EE768BC-28B8-4874-A21E-27895CA2968B}"/>
              </a:ext>
            </a:extLst>
          </p:cNvPr>
          <p:cNvSpPr/>
          <p:nvPr/>
        </p:nvSpPr>
        <p:spPr>
          <a:xfrm>
            <a:off x="0" y="-4763"/>
            <a:ext cx="434181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0" name="3 CuadroTexto">
            <a:extLst>
              <a:ext uri="{FF2B5EF4-FFF2-40B4-BE49-F238E27FC236}">
                <a16:creationId xmlns:a16="http://schemas.microsoft.com/office/drawing/2014/main" id="{295E986B-91AF-4121-A557-034C6655BEC1}"/>
              </a:ext>
            </a:extLst>
          </p:cNvPr>
          <p:cNvSpPr txBox="1">
            <a:spLocks noChangeArrowheads="1"/>
          </p:cNvSpPr>
          <p:nvPr/>
        </p:nvSpPr>
        <p:spPr bwMode="auto">
          <a:xfrm>
            <a:off x="93663" y="68263"/>
            <a:ext cx="40830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del CPLT</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sp>
        <p:nvSpPr>
          <p:cNvPr id="11" name="Bocadillo: rectángulo con esquinas redondeadas 10">
            <a:extLst>
              <a:ext uri="{FF2B5EF4-FFF2-40B4-BE49-F238E27FC236}">
                <a16:creationId xmlns:a16="http://schemas.microsoft.com/office/drawing/2014/main" id="{172215D6-B8CD-4339-9D27-57CC93272041}"/>
              </a:ext>
            </a:extLst>
          </p:cNvPr>
          <p:cNvSpPr/>
          <p:nvPr/>
        </p:nvSpPr>
        <p:spPr>
          <a:xfrm>
            <a:off x="1987550" y="5757863"/>
            <a:ext cx="8259386" cy="825500"/>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El 2021 hay una mayor proporción de usuarios/as que indican haber recibido toda la información que solicitaron. Quienes dicen que recibieron sólo parte de la información, tienen igualmente un mayor nivel de satisfacción que el 2020.</a:t>
            </a:r>
          </a:p>
          <a:p>
            <a:pPr algn="ctr" defTabSz="457200" eaLnBrk="1" fontAlgn="auto" hangingPunct="1">
              <a:spcBef>
                <a:spcPts val="0"/>
              </a:spcBef>
              <a:spcAft>
                <a:spcPts val="0"/>
              </a:spcAft>
              <a:defRPr/>
            </a:pPr>
            <a:r>
              <a:rPr lang="es-CL" sz="1200" dirty="0">
                <a:solidFill>
                  <a:prstClr val="black"/>
                </a:solidFill>
              </a:rPr>
              <a:t>Hay un alza en la satisfacción en los derivados a la web, sin embargo, es importante notar que es un solo caso.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agen 72">
            <a:extLst>
              <a:ext uri="{FF2B5EF4-FFF2-40B4-BE49-F238E27FC236}">
                <a16:creationId xmlns:a16="http://schemas.microsoft.com/office/drawing/2014/main" id="{8D66E87A-1EE8-42DC-BC7F-57FE1C9911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93D4B39D-E177-4B1A-B8DB-FBF7EC43448F}"/>
              </a:ext>
            </a:extLst>
          </p:cNvPr>
          <p:cNvSpPr/>
          <p:nvPr/>
        </p:nvSpPr>
        <p:spPr>
          <a:xfrm>
            <a:off x="0" y="-4763"/>
            <a:ext cx="434181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0" name="3 CuadroTexto">
            <a:extLst>
              <a:ext uri="{FF2B5EF4-FFF2-40B4-BE49-F238E27FC236}">
                <a16:creationId xmlns:a16="http://schemas.microsoft.com/office/drawing/2014/main" id="{CA31B63A-C778-4BE8-8A50-4FCB55F5A87D}"/>
              </a:ext>
            </a:extLst>
          </p:cNvPr>
          <p:cNvSpPr txBox="1">
            <a:spLocks noChangeArrowheads="1"/>
          </p:cNvSpPr>
          <p:nvPr/>
        </p:nvSpPr>
        <p:spPr bwMode="auto">
          <a:xfrm>
            <a:off x="93663" y="68263"/>
            <a:ext cx="40830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del CPLT</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sp>
        <p:nvSpPr>
          <p:cNvPr id="68613" name="CuadroTexto 10">
            <a:extLst>
              <a:ext uri="{FF2B5EF4-FFF2-40B4-BE49-F238E27FC236}">
                <a16:creationId xmlns:a16="http://schemas.microsoft.com/office/drawing/2014/main" id="{E529B572-6ADB-4567-BC11-15B26B7E4C66}"/>
              </a:ext>
            </a:extLst>
          </p:cNvPr>
          <p:cNvSpPr txBox="1">
            <a:spLocks noChangeArrowheads="1"/>
          </p:cNvSpPr>
          <p:nvPr/>
        </p:nvSpPr>
        <p:spPr bwMode="auto">
          <a:xfrm>
            <a:off x="2653869" y="1155585"/>
            <a:ext cx="522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dirty="0">
                <a:solidFill>
                  <a:srgbClr val="0070C0"/>
                </a:solidFill>
              </a:rPr>
              <a:t>CALIDAD PERCIBIDA: DERIVADOS A LA WEB DEL CPLT</a:t>
            </a:r>
          </a:p>
        </p:txBody>
      </p:sp>
      <p:graphicFrame>
        <p:nvGraphicFramePr>
          <p:cNvPr id="13" name="Gráfico 12">
            <a:extLst>
              <a:ext uri="{FF2B5EF4-FFF2-40B4-BE49-F238E27FC236}">
                <a16:creationId xmlns:a16="http://schemas.microsoft.com/office/drawing/2014/main" id="{9B76AF9A-BF3E-4C69-9458-E955BBEF8052}"/>
              </a:ext>
            </a:extLst>
          </p:cNvPr>
          <p:cNvGraphicFramePr>
            <a:graphicFrameLocks/>
          </p:cNvGraphicFramePr>
          <p:nvPr>
            <p:extLst>
              <p:ext uri="{D42A27DB-BD31-4B8C-83A1-F6EECF244321}">
                <p14:modId xmlns:p14="http://schemas.microsoft.com/office/powerpoint/2010/main" val="1841822576"/>
              </p:ext>
            </p:extLst>
          </p:nvPr>
        </p:nvGraphicFramePr>
        <p:xfrm>
          <a:off x="1666889" y="1638341"/>
          <a:ext cx="7426295" cy="3420455"/>
        </p:xfrm>
        <a:graphic>
          <a:graphicData uri="http://schemas.openxmlformats.org/drawingml/2006/chart">
            <c:chart xmlns:c="http://schemas.openxmlformats.org/drawingml/2006/chart" xmlns:r="http://schemas.openxmlformats.org/officeDocument/2006/relationships" r:id="rId3"/>
          </a:graphicData>
        </a:graphic>
      </p:graphicFrame>
      <p:sp>
        <p:nvSpPr>
          <p:cNvPr id="14" name="Bocadillo: rectángulo con esquinas redondeadas 13">
            <a:extLst>
              <a:ext uri="{FF2B5EF4-FFF2-40B4-BE49-F238E27FC236}">
                <a16:creationId xmlns:a16="http://schemas.microsoft.com/office/drawing/2014/main" id="{B2A1EF2A-9587-4C84-9944-1C12931E009F}"/>
              </a:ext>
            </a:extLst>
          </p:cNvPr>
          <p:cNvSpPr/>
          <p:nvPr/>
        </p:nvSpPr>
        <p:spPr>
          <a:xfrm>
            <a:off x="2135188" y="5390364"/>
            <a:ext cx="6784975" cy="825500"/>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Este año sólo 1 solicitante dice que fue derivado a un link a la web del CPLT. Éste quedó completamente satisfecho, a diferencia de los 4 usuarios del 2020 que tuvieron una baja satisfacción.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agen 72">
            <a:extLst>
              <a:ext uri="{FF2B5EF4-FFF2-40B4-BE49-F238E27FC236}">
                <a16:creationId xmlns:a16="http://schemas.microsoft.com/office/drawing/2014/main" id="{CA46B2E7-01DC-4B26-88F4-14738FAFC2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0B676303-D5B5-4079-AA4A-DA74A667A964}"/>
              </a:ext>
            </a:extLst>
          </p:cNvPr>
          <p:cNvSpPr/>
          <p:nvPr/>
        </p:nvSpPr>
        <p:spPr>
          <a:xfrm>
            <a:off x="0" y="-4763"/>
            <a:ext cx="434181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0" name="3 CuadroTexto">
            <a:extLst>
              <a:ext uri="{FF2B5EF4-FFF2-40B4-BE49-F238E27FC236}">
                <a16:creationId xmlns:a16="http://schemas.microsoft.com/office/drawing/2014/main" id="{BE2225AE-1120-4836-A33E-F4CBFA247B0E}"/>
              </a:ext>
            </a:extLst>
          </p:cNvPr>
          <p:cNvSpPr txBox="1">
            <a:spLocks noChangeArrowheads="1"/>
          </p:cNvSpPr>
          <p:nvPr/>
        </p:nvSpPr>
        <p:spPr bwMode="auto">
          <a:xfrm>
            <a:off x="93663" y="68263"/>
            <a:ext cx="40830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del CPLT</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sp>
        <p:nvSpPr>
          <p:cNvPr id="69637" name="CuadroTexto 10">
            <a:extLst>
              <a:ext uri="{FF2B5EF4-FFF2-40B4-BE49-F238E27FC236}">
                <a16:creationId xmlns:a16="http://schemas.microsoft.com/office/drawing/2014/main" id="{0560DFE4-5102-4EB5-84EB-EE4BF6200BA5}"/>
              </a:ext>
            </a:extLst>
          </p:cNvPr>
          <p:cNvSpPr txBox="1">
            <a:spLocks noChangeArrowheads="1"/>
          </p:cNvSpPr>
          <p:nvPr/>
        </p:nvSpPr>
        <p:spPr bwMode="auto">
          <a:xfrm>
            <a:off x="1306513" y="1106488"/>
            <a:ext cx="3292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CALIDAD PERCIBIDA: RESPUESTA</a:t>
            </a:r>
          </a:p>
        </p:txBody>
      </p:sp>
      <p:graphicFrame>
        <p:nvGraphicFramePr>
          <p:cNvPr id="8" name="Gráfico 7">
            <a:extLst>
              <a:ext uri="{FF2B5EF4-FFF2-40B4-BE49-F238E27FC236}">
                <a16:creationId xmlns:a16="http://schemas.microsoft.com/office/drawing/2014/main" id="{B0109BF3-46A5-4518-86CC-CB1BEA461407}"/>
              </a:ext>
            </a:extLst>
          </p:cNvPr>
          <p:cNvGraphicFramePr>
            <a:graphicFrameLocks/>
          </p:cNvGraphicFramePr>
          <p:nvPr>
            <p:extLst>
              <p:ext uri="{D42A27DB-BD31-4B8C-83A1-F6EECF244321}">
                <p14:modId xmlns:p14="http://schemas.microsoft.com/office/powerpoint/2010/main" val="2031303562"/>
              </p:ext>
            </p:extLst>
          </p:nvPr>
        </p:nvGraphicFramePr>
        <p:xfrm>
          <a:off x="1204957" y="1826347"/>
          <a:ext cx="7417749" cy="3925165"/>
        </p:xfrm>
        <a:graphic>
          <a:graphicData uri="http://schemas.openxmlformats.org/drawingml/2006/chart">
            <c:chart xmlns:c="http://schemas.openxmlformats.org/drawingml/2006/chart" xmlns:r="http://schemas.openxmlformats.org/officeDocument/2006/relationships" r:id="rId3"/>
          </a:graphicData>
        </a:graphic>
      </p:graphicFrame>
      <p:sp>
        <p:nvSpPr>
          <p:cNvPr id="12" name="Bocadillo: rectángulo con esquinas redondeadas 11">
            <a:extLst>
              <a:ext uri="{FF2B5EF4-FFF2-40B4-BE49-F238E27FC236}">
                <a16:creationId xmlns:a16="http://schemas.microsoft.com/office/drawing/2014/main" id="{F9944265-1FF4-4CB6-ADDB-55C9879CB052}"/>
              </a:ext>
            </a:extLst>
          </p:cNvPr>
          <p:cNvSpPr/>
          <p:nvPr/>
        </p:nvSpPr>
        <p:spPr>
          <a:xfrm>
            <a:off x="9402763" y="2579688"/>
            <a:ext cx="2162175" cy="1671637"/>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Mejora la evaluación de todos los aspectos evaluados sobre la respuesta, obteniendo todos este año notas sobre 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magen 72">
            <a:extLst>
              <a:ext uri="{FF2B5EF4-FFF2-40B4-BE49-F238E27FC236}">
                <a16:creationId xmlns:a16="http://schemas.microsoft.com/office/drawing/2014/main" id="{75D173F9-4A5F-4974-A3EF-6E35A5D6B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F2B04BAD-FD43-4892-91B9-3AE31A40DED4}"/>
              </a:ext>
            </a:extLst>
          </p:cNvPr>
          <p:cNvSpPr/>
          <p:nvPr/>
        </p:nvSpPr>
        <p:spPr>
          <a:xfrm>
            <a:off x="0" y="-4763"/>
            <a:ext cx="434181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0" name="3 CuadroTexto">
            <a:extLst>
              <a:ext uri="{FF2B5EF4-FFF2-40B4-BE49-F238E27FC236}">
                <a16:creationId xmlns:a16="http://schemas.microsoft.com/office/drawing/2014/main" id="{78F202EF-2AD2-4246-A61A-E610D28E3BF2}"/>
              </a:ext>
            </a:extLst>
          </p:cNvPr>
          <p:cNvSpPr txBox="1">
            <a:spLocks noChangeArrowheads="1"/>
          </p:cNvSpPr>
          <p:nvPr/>
        </p:nvSpPr>
        <p:spPr bwMode="auto">
          <a:xfrm>
            <a:off x="93663" y="68263"/>
            <a:ext cx="40830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del CPLT</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sp>
        <p:nvSpPr>
          <p:cNvPr id="70661" name="CuadroTexto 12">
            <a:extLst>
              <a:ext uri="{FF2B5EF4-FFF2-40B4-BE49-F238E27FC236}">
                <a16:creationId xmlns:a16="http://schemas.microsoft.com/office/drawing/2014/main" id="{D21E69E1-2747-41BF-8E31-3169AA38767F}"/>
              </a:ext>
            </a:extLst>
          </p:cNvPr>
          <p:cNvSpPr txBox="1">
            <a:spLocks noChangeArrowheads="1"/>
          </p:cNvSpPr>
          <p:nvPr/>
        </p:nvSpPr>
        <p:spPr bwMode="auto">
          <a:xfrm>
            <a:off x="3214688" y="808038"/>
            <a:ext cx="3125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EXPERIENCIA V/S EXPECTATIVA</a:t>
            </a:r>
          </a:p>
        </p:txBody>
      </p:sp>
      <p:graphicFrame>
        <p:nvGraphicFramePr>
          <p:cNvPr id="14" name="Gráfico 13">
            <a:extLst>
              <a:ext uri="{FF2B5EF4-FFF2-40B4-BE49-F238E27FC236}">
                <a16:creationId xmlns:a16="http://schemas.microsoft.com/office/drawing/2014/main" id="{D9E69EFF-D52F-4859-BEB2-5AAE8F7121C4}"/>
              </a:ext>
            </a:extLst>
          </p:cNvPr>
          <p:cNvGraphicFramePr>
            <a:graphicFrameLocks/>
          </p:cNvGraphicFramePr>
          <p:nvPr>
            <p:extLst>
              <p:ext uri="{D42A27DB-BD31-4B8C-83A1-F6EECF244321}">
                <p14:modId xmlns:p14="http://schemas.microsoft.com/office/powerpoint/2010/main" val="3220476190"/>
              </p:ext>
            </p:extLst>
          </p:nvPr>
        </p:nvGraphicFramePr>
        <p:xfrm>
          <a:off x="312738" y="1407919"/>
          <a:ext cx="6985370" cy="3474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B53850F4-8EFE-48B0-BBA3-9408FDE976C5}"/>
              </a:ext>
            </a:extLst>
          </p:cNvPr>
          <p:cNvGraphicFramePr>
            <a:graphicFrameLocks/>
          </p:cNvGraphicFramePr>
          <p:nvPr/>
        </p:nvGraphicFramePr>
        <p:xfrm>
          <a:off x="7904860" y="1407919"/>
          <a:ext cx="3896882" cy="3474800"/>
        </p:xfrm>
        <a:graphic>
          <a:graphicData uri="http://schemas.openxmlformats.org/drawingml/2006/chart">
            <c:chart xmlns:c="http://schemas.openxmlformats.org/drawingml/2006/chart" xmlns:r="http://schemas.openxmlformats.org/officeDocument/2006/relationships" r:id="rId4"/>
          </a:graphicData>
        </a:graphic>
      </p:graphicFrame>
      <p:sp>
        <p:nvSpPr>
          <p:cNvPr id="16" name="Bocadillo: rectángulo con esquinas redondeadas 15">
            <a:extLst>
              <a:ext uri="{FF2B5EF4-FFF2-40B4-BE49-F238E27FC236}">
                <a16:creationId xmlns:a16="http://schemas.microsoft.com/office/drawing/2014/main" id="{878B4E23-9D8A-42FA-9BF5-7EE074312BB5}"/>
              </a:ext>
            </a:extLst>
          </p:cNvPr>
          <p:cNvSpPr/>
          <p:nvPr/>
        </p:nvSpPr>
        <p:spPr>
          <a:xfrm>
            <a:off x="379061" y="5015061"/>
            <a:ext cx="6832444" cy="1710242"/>
          </a:xfrm>
          <a:prstGeom prst="wedgeRoundRectCallout">
            <a:avLst>
              <a:gd name="adj1" fmla="val 17501"/>
              <a:gd name="adj2" fmla="val -40873"/>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numCol="1" anchor="ctr"/>
          <a:lstStyle/>
          <a:p>
            <a:pPr defTabSz="457200" eaLnBrk="1" fontAlgn="auto" hangingPunct="1">
              <a:spcBef>
                <a:spcPts val="0"/>
              </a:spcBef>
              <a:spcAft>
                <a:spcPts val="0"/>
              </a:spcAft>
              <a:defRPr/>
            </a:pPr>
            <a:r>
              <a:rPr lang="es-CL" sz="1200" b="1" dirty="0">
                <a:solidFill>
                  <a:prstClr val="black"/>
                </a:solidFill>
              </a:rPr>
              <a:t>Razones respuestas “peor” (pregunta abierta): </a:t>
            </a:r>
          </a:p>
          <a:p>
            <a:pPr defTabSz="457200" eaLnBrk="1" fontAlgn="auto" hangingPunct="1">
              <a:spcBef>
                <a:spcPts val="0"/>
              </a:spcBef>
              <a:spcAft>
                <a:spcPts val="0"/>
              </a:spcAft>
              <a:defRPr/>
            </a:pPr>
            <a:r>
              <a:rPr lang="es-CL" sz="1200" b="1" dirty="0">
                <a:solidFill>
                  <a:prstClr val="black"/>
                </a:solidFill>
              </a:rPr>
              <a:t>5 comentarios:</a:t>
            </a:r>
          </a:p>
          <a:p>
            <a:pPr marL="285750" indent="-285750" defTabSz="457200" eaLnBrk="1" fontAlgn="auto" hangingPunct="1">
              <a:spcBef>
                <a:spcPts val="0"/>
              </a:spcBef>
              <a:spcAft>
                <a:spcPts val="0"/>
              </a:spcAft>
              <a:buFont typeface="Arial" panose="020B0604020202020204" pitchFamily="34" charset="0"/>
              <a:buChar char="•"/>
              <a:defRPr/>
            </a:pPr>
            <a:r>
              <a:rPr lang="es-CL" sz="1200" dirty="0">
                <a:solidFill>
                  <a:prstClr val="black"/>
                </a:solidFill>
              </a:rPr>
              <a:t>Respuestas poco claras a mis consultas</a:t>
            </a:r>
          </a:p>
          <a:p>
            <a:pPr marL="285750" indent="-285750" defTabSz="457200" eaLnBrk="1" fontAlgn="auto" hangingPunct="1">
              <a:spcBef>
                <a:spcPts val="0"/>
              </a:spcBef>
              <a:spcAft>
                <a:spcPts val="0"/>
              </a:spcAft>
              <a:buFont typeface="Arial" panose="020B0604020202020204" pitchFamily="34" charset="0"/>
              <a:buChar char="•"/>
              <a:defRPr/>
            </a:pPr>
            <a:r>
              <a:rPr lang="es-CL" sz="1200" dirty="0">
                <a:solidFill>
                  <a:prstClr val="black"/>
                </a:solidFill>
              </a:rPr>
              <a:t>Instituciones no cumplen</a:t>
            </a:r>
          </a:p>
          <a:p>
            <a:pPr marL="285750" indent="-285750" defTabSz="457200" eaLnBrk="1" fontAlgn="auto" hangingPunct="1">
              <a:spcBef>
                <a:spcPts val="0"/>
              </a:spcBef>
              <a:spcAft>
                <a:spcPts val="0"/>
              </a:spcAft>
              <a:buFont typeface="Arial" panose="020B0604020202020204" pitchFamily="34" charset="0"/>
              <a:buChar char="•"/>
              <a:defRPr/>
            </a:pPr>
            <a:r>
              <a:rPr lang="es-CL" sz="1200" dirty="0">
                <a:solidFill>
                  <a:prstClr val="black"/>
                </a:solidFill>
              </a:rPr>
              <a:t>Muy burocrático</a:t>
            </a:r>
          </a:p>
          <a:p>
            <a:pPr marL="285750" indent="-285750" defTabSz="457200" eaLnBrk="1" fontAlgn="auto" hangingPunct="1">
              <a:spcBef>
                <a:spcPts val="0"/>
              </a:spcBef>
              <a:spcAft>
                <a:spcPts val="0"/>
              </a:spcAft>
              <a:buFont typeface="Arial" panose="020B0604020202020204" pitchFamily="34" charset="0"/>
              <a:buChar char="•"/>
              <a:defRPr/>
            </a:pPr>
            <a:r>
              <a:rPr lang="es-CL" sz="1200" dirty="0">
                <a:solidFill>
                  <a:prstClr val="black"/>
                </a:solidFill>
              </a:rPr>
              <a:t>Trato discriminatorio</a:t>
            </a:r>
          </a:p>
          <a:p>
            <a:pPr marL="285750" indent="-285750" defTabSz="457200" eaLnBrk="1" fontAlgn="auto" hangingPunct="1">
              <a:spcBef>
                <a:spcPts val="0"/>
              </a:spcBef>
              <a:spcAft>
                <a:spcPts val="0"/>
              </a:spcAft>
              <a:buFont typeface="Arial" panose="020B0604020202020204" pitchFamily="34" charset="0"/>
              <a:buChar char="•"/>
              <a:defRPr/>
            </a:pPr>
            <a:r>
              <a:rPr lang="es-CL" sz="1200" dirty="0">
                <a:solidFill>
                  <a:prstClr val="black"/>
                </a:solidFill>
              </a:rPr>
              <a:t>Debieran exigir clave única para evitar suplantación de identidad en la firma electrónica de documentos.</a:t>
            </a:r>
          </a:p>
        </p:txBody>
      </p:sp>
      <p:sp>
        <p:nvSpPr>
          <p:cNvPr id="11" name="Bocadillo: rectángulo con esquinas redondeadas 10">
            <a:extLst>
              <a:ext uri="{FF2B5EF4-FFF2-40B4-BE49-F238E27FC236}">
                <a16:creationId xmlns:a16="http://schemas.microsoft.com/office/drawing/2014/main" id="{CD305C78-761C-42D4-8818-D78B596AF1FD}"/>
              </a:ext>
            </a:extLst>
          </p:cNvPr>
          <p:cNvSpPr/>
          <p:nvPr/>
        </p:nvSpPr>
        <p:spPr>
          <a:xfrm>
            <a:off x="9327367" y="5194168"/>
            <a:ext cx="2598716" cy="1182248"/>
          </a:xfrm>
          <a:prstGeom prst="wedgeRoundRectCallout">
            <a:avLst>
              <a:gd name="adj1" fmla="val 12353"/>
              <a:gd name="adj2" fmla="val -77193"/>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Las expectativas se ven sobrepasadas en mayor medida que el año anterior.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Imagen 72">
            <a:extLst>
              <a:ext uri="{FF2B5EF4-FFF2-40B4-BE49-F238E27FC236}">
                <a16:creationId xmlns:a16="http://schemas.microsoft.com/office/drawing/2014/main" id="{5AB92D77-FF99-4EB0-B784-26DCBBD61B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98F0863C-4F81-4B56-8EF6-C4F45D7DB4DD}"/>
              </a:ext>
            </a:extLst>
          </p:cNvPr>
          <p:cNvSpPr/>
          <p:nvPr/>
        </p:nvSpPr>
        <p:spPr>
          <a:xfrm>
            <a:off x="0" y="-4763"/>
            <a:ext cx="434181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0" name="3 CuadroTexto">
            <a:extLst>
              <a:ext uri="{FF2B5EF4-FFF2-40B4-BE49-F238E27FC236}">
                <a16:creationId xmlns:a16="http://schemas.microsoft.com/office/drawing/2014/main" id="{A801161C-D57C-4C04-BA0D-D5D86433C238}"/>
              </a:ext>
            </a:extLst>
          </p:cNvPr>
          <p:cNvSpPr txBox="1">
            <a:spLocks noChangeArrowheads="1"/>
          </p:cNvSpPr>
          <p:nvPr/>
        </p:nvSpPr>
        <p:spPr bwMode="auto">
          <a:xfrm>
            <a:off x="93663" y="68263"/>
            <a:ext cx="40830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del CPLT</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sp>
        <p:nvSpPr>
          <p:cNvPr id="71685" name="CuadroTexto 10">
            <a:extLst>
              <a:ext uri="{FF2B5EF4-FFF2-40B4-BE49-F238E27FC236}">
                <a16:creationId xmlns:a16="http://schemas.microsoft.com/office/drawing/2014/main" id="{77B25FFD-2EA6-40AC-818E-EB44809D6EC6}"/>
              </a:ext>
            </a:extLst>
          </p:cNvPr>
          <p:cNvSpPr txBox="1">
            <a:spLocks noChangeArrowheads="1"/>
          </p:cNvSpPr>
          <p:nvPr/>
        </p:nvSpPr>
        <p:spPr bwMode="auto">
          <a:xfrm>
            <a:off x="4341813" y="1052513"/>
            <a:ext cx="3516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RECURRENCIA Y RECOMENDACIÓN</a:t>
            </a:r>
          </a:p>
        </p:txBody>
      </p:sp>
      <p:graphicFrame>
        <p:nvGraphicFramePr>
          <p:cNvPr id="7" name="Gráfico 6">
            <a:extLst>
              <a:ext uri="{FF2B5EF4-FFF2-40B4-BE49-F238E27FC236}">
                <a16:creationId xmlns:a16="http://schemas.microsoft.com/office/drawing/2014/main" id="{1E08D132-986F-40CB-8CE0-94A74AABB44C}"/>
              </a:ext>
            </a:extLst>
          </p:cNvPr>
          <p:cNvGraphicFramePr>
            <a:graphicFrameLocks/>
          </p:cNvGraphicFramePr>
          <p:nvPr>
            <p:extLst>
              <p:ext uri="{D42A27DB-BD31-4B8C-83A1-F6EECF244321}">
                <p14:modId xmlns:p14="http://schemas.microsoft.com/office/powerpoint/2010/main" val="2763976673"/>
              </p:ext>
            </p:extLst>
          </p:nvPr>
        </p:nvGraphicFramePr>
        <p:xfrm>
          <a:off x="3187581" y="1719264"/>
          <a:ext cx="5691499" cy="3442396"/>
        </p:xfrm>
        <a:graphic>
          <a:graphicData uri="http://schemas.openxmlformats.org/drawingml/2006/chart">
            <c:chart xmlns:c="http://schemas.openxmlformats.org/drawingml/2006/chart" xmlns:r="http://schemas.openxmlformats.org/officeDocument/2006/relationships" r:id="rId3"/>
          </a:graphicData>
        </a:graphic>
      </p:graphicFrame>
      <p:sp>
        <p:nvSpPr>
          <p:cNvPr id="8" name="Bocadillo: rectángulo con esquinas redondeadas 7">
            <a:extLst>
              <a:ext uri="{FF2B5EF4-FFF2-40B4-BE49-F238E27FC236}">
                <a16:creationId xmlns:a16="http://schemas.microsoft.com/office/drawing/2014/main" id="{C3583C73-92FD-4461-B915-86D87753C875}"/>
              </a:ext>
            </a:extLst>
          </p:cNvPr>
          <p:cNvSpPr/>
          <p:nvPr/>
        </p:nvSpPr>
        <p:spPr>
          <a:xfrm>
            <a:off x="2767576" y="5390364"/>
            <a:ext cx="6784975" cy="825500"/>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Aumenta quienes dicen que volverían a solicitar información al CPLT de necesitarlo, así como también quienes lo recomendarían a otras personas.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Imagen 72">
            <a:extLst>
              <a:ext uri="{FF2B5EF4-FFF2-40B4-BE49-F238E27FC236}">
                <a16:creationId xmlns:a16="http://schemas.microsoft.com/office/drawing/2014/main" id="{81210ABA-C792-4BFE-91B7-7302F2317F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CuadroTexto 4">
            <a:extLst>
              <a:ext uri="{FF2B5EF4-FFF2-40B4-BE49-F238E27FC236}">
                <a16:creationId xmlns:a16="http://schemas.microsoft.com/office/drawing/2014/main" id="{01756BE1-5E69-408E-ADFA-E20093C4676D}"/>
              </a:ext>
            </a:extLst>
          </p:cNvPr>
          <p:cNvSpPr txBox="1">
            <a:spLocks noChangeArrowheads="1"/>
          </p:cNvSpPr>
          <p:nvPr/>
        </p:nvSpPr>
        <p:spPr bwMode="auto">
          <a:xfrm>
            <a:off x="5331617" y="942904"/>
            <a:ext cx="1528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dirty="0">
                <a:solidFill>
                  <a:srgbClr val="0070C0"/>
                </a:solidFill>
              </a:rPr>
              <a:t>SUGERENCIAS</a:t>
            </a:r>
          </a:p>
        </p:txBody>
      </p:sp>
      <p:graphicFrame>
        <p:nvGraphicFramePr>
          <p:cNvPr id="6" name="Gráfico 5">
            <a:extLst>
              <a:ext uri="{FF2B5EF4-FFF2-40B4-BE49-F238E27FC236}">
                <a16:creationId xmlns:a16="http://schemas.microsoft.com/office/drawing/2014/main" id="{7804B406-DDC0-4E58-B6F6-678457E6002D}"/>
              </a:ext>
            </a:extLst>
          </p:cNvPr>
          <p:cNvGraphicFramePr>
            <a:graphicFrameLocks/>
          </p:cNvGraphicFramePr>
          <p:nvPr>
            <p:extLst>
              <p:ext uri="{D42A27DB-BD31-4B8C-83A1-F6EECF244321}">
                <p14:modId xmlns:p14="http://schemas.microsoft.com/office/powerpoint/2010/main" val="2501420893"/>
              </p:ext>
            </p:extLst>
          </p:nvPr>
        </p:nvGraphicFramePr>
        <p:xfrm>
          <a:off x="3206779" y="1512606"/>
          <a:ext cx="5903038" cy="453781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D8F84B87-6B42-4863-949B-ECEC09F4C7BA}"/>
              </a:ext>
            </a:extLst>
          </p:cNvPr>
          <p:cNvSpPr/>
          <p:nvPr/>
        </p:nvSpPr>
        <p:spPr>
          <a:xfrm>
            <a:off x="0" y="-4763"/>
            <a:ext cx="434181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8" name="3 CuadroTexto">
            <a:extLst>
              <a:ext uri="{FF2B5EF4-FFF2-40B4-BE49-F238E27FC236}">
                <a16:creationId xmlns:a16="http://schemas.microsoft.com/office/drawing/2014/main" id="{D1DC5FB4-1B59-4092-A0BA-12B9E26AAA81}"/>
              </a:ext>
            </a:extLst>
          </p:cNvPr>
          <p:cNvSpPr txBox="1">
            <a:spLocks noChangeArrowheads="1"/>
          </p:cNvSpPr>
          <p:nvPr/>
        </p:nvSpPr>
        <p:spPr bwMode="auto">
          <a:xfrm>
            <a:off x="93663" y="68263"/>
            <a:ext cx="4083050"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del CPLT</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2A0F2CE9-F2FC-40E3-BC6D-851B976CED06}"/>
              </a:ext>
            </a:extLst>
          </p:cNvPr>
          <p:cNvSpPr/>
          <p:nvPr/>
        </p:nvSpPr>
        <p:spPr>
          <a:xfrm>
            <a:off x="0" y="-4763"/>
            <a:ext cx="5216525"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AFD7B94E-C7E9-4E06-993D-7CE53F8B2E5F}"/>
              </a:ext>
            </a:extLst>
          </p:cNvPr>
          <p:cNvSpPr txBox="1">
            <a:spLocks noChangeArrowheads="1"/>
          </p:cNvSpPr>
          <p:nvPr/>
        </p:nvSpPr>
        <p:spPr bwMode="auto">
          <a:xfrm>
            <a:off x="93663" y="68263"/>
            <a:ext cx="429101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Derivados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72708" name="Imagen 72">
            <a:extLst>
              <a:ext uri="{FF2B5EF4-FFF2-40B4-BE49-F238E27FC236}">
                <a16:creationId xmlns:a16="http://schemas.microsoft.com/office/drawing/2014/main" id="{6A97666F-A8DC-41B8-B25A-B33BD64FB3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CuadroTexto 4">
            <a:extLst>
              <a:ext uri="{FF2B5EF4-FFF2-40B4-BE49-F238E27FC236}">
                <a16:creationId xmlns:a16="http://schemas.microsoft.com/office/drawing/2014/main" id="{A31A9721-898F-41B2-A376-CC2533E41397}"/>
              </a:ext>
            </a:extLst>
          </p:cNvPr>
          <p:cNvSpPr txBox="1">
            <a:spLocks noChangeArrowheads="1"/>
          </p:cNvSpPr>
          <p:nvPr/>
        </p:nvSpPr>
        <p:spPr bwMode="auto">
          <a:xfrm>
            <a:off x="681038" y="987425"/>
            <a:ext cx="2481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SATISFACCIÓN GENERAL</a:t>
            </a:r>
          </a:p>
        </p:txBody>
      </p:sp>
      <p:graphicFrame>
        <p:nvGraphicFramePr>
          <p:cNvPr id="6" name="Gráfico 5">
            <a:extLst>
              <a:ext uri="{FF2B5EF4-FFF2-40B4-BE49-F238E27FC236}">
                <a16:creationId xmlns:a16="http://schemas.microsoft.com/office/drawing/2014/main" id="{D52B8030-DAD0-447A-A5C6-B12B82D5E50B}"/>
              </a:ext>
            </a:extLst>
          </p:cNvPr>
          <p:cNvGraphicFramePr>
            <a:graphicFrameLocks/>
          </p:cNvGraphicFramePr>
          <p:nvPr/>
        </p:nvGraphicFramePr>
        <p:xfrm>
          <a:off x="680552" y="1486145"/>
          <a:ext cx="6574827" cy="3424238"/>
        </p:xfrm>
        <a:graphic>
          <a:graphicData uri="http://schemas.openxmlformats.org/drawingml/2006/chart">
            <c:chart xmlns:c="http://schemas.openxmlformats.org/drawingml/2006/chart" xmlns:r="http://schemas.openxmlformats.org/officeDocument/2006/relationships" r:id="rId3"/>
          </a:graphicData>
        </a:graphic>
      </p:graphicFrame>
      <p:sp>
        <p:nvSpPr>
          <p:cNvPr id="72711" name="CuadroTexto 6">
            <a:extLst>
              <a:ext uri="{FF2B5EF4-FFF2-40B4-BE49-F238E27FC236}">
                <a16:creationId xmlns:a16="http://schemas.microsoft.com/office/drawing/2014/main" id="{35F54DDD-A55B-4419-987C-F981608A3A41}"/>
              </a:ext>
            </a:extLst>
          </p:cNvPr>
          <p:cNvSpPr txBox="1">
            <a:spLocks noChangeArrowheads="1"/>
          </p:cNvSpPr>
          <p:nvPr/>
        </p:nvSpPr>
        <p:spPr bwMode="auto">
          <a:xfrm>
            <a:off x="681038" y="5245100"/>
            <a:ext cx="295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CANTIDAD RESPUESTAS 2021</a:t>
            </a:r>
          </a:p>
        </p:txBody>
      </p:sp>
      <p:graphicFrame>
        <p:nvGraphicFramePr>
          <p:cNvPr id="8" name="Tabla 2">
            <a:extLst>
              <a:ext uri="{FF2B5EF4-FFF2-40B4-BE49-F238E27FC236}">
                <a16:creationId xmlns:a16="http://schemas.microsoft.com/office/drawing/2014/main" id="{A5332147-6480-4CD5-86E3-D0ECD45191A6}"/>
              </a:ext>
            </a:extLst>
          </p:cNvPr>
          <p:cNvGraphicFramePr>
            <a:graphicFrameLocks noGrp="1"/>
          </p:cNvGraphicFramePr>
          <p:nvPr/>
        </p:nvGraphicFramePr>
        <p:xfrm>
          <a:off x="681038" y="5737225"/>
          <a:ext cx="8528052" cy="706438"/>
        </p:xfrm>
        <a:graphic>
          <a:graphicData uri="http://schemas.openxmlformats.org/drawingml/2006/table">
            <a:tbl>
              <a:tblPr firstRow="1" bandRow="1">
                <a:tableStyleId>{5C22544A-7EE6-4342-B048-85BDC9FD1C3A}</a:tableStyleId>
              </a:tblPr>
              <a:tblGrid>
                <a:gridCol w="752507">
                  <a:extLst>
                    <a:ext uri="{9D8B030D-6E8A-4147-A177-3AD203B41FA5}">
                      <a16:colId xmlns:a16="http://schemas.microsoft.com/office/drawing/2014/main" val="20000"/>
                    </a:ext>
                  </a:extLst>
                </a:gridCol>
                <a:gridCol w="598119">
                  <a:extLst>
                    <a:ext uri="{9D8B030D-6E8A-4147-A177-3AD203B41FA5}">
                      <a16:colId xmlns:a16="http://schemas.microsoft.com/office/drawing/2014/main" val="20001"/>
                    </a:ext>
                  </a:extLst>
                </a:gridCol>
                <a:gridCol w="623752">
                  <a:extLst>
                    <a:ext uri="{9D8B030D-6E8A-4147-A177-3AD203B41FA5}">
                      <a16:colId xmlns:a16="http://schemas.microsoft.com/office/drawing/2014/main" val="20002"/>
                    </a:ext>
                  </a:extLst>
                </a:gridCol>
                <a:gridCol w="620717">
                  <a:extLst>
                    <a:ext uri="{9D8B030D-6E8A-4147-A177-3AD203B41FA5}">
                      <a16:colId xmlns:a16="http://schemas.microsoft.com/office/drawing/2014/main" val="20003"/>
                    </a:ext>
                  </a:extLst>
                </a:gridCol>
                <a:gridCol w="648774">
                  <a:extLst>
                    <a:ext uri="{9D8B030D-6E8A-4147-A177-3AD203B41FA5}">
                      <a16:colId xmlns:a16="http://schemas.microsoft.com/office/drawing/2014/main" val="20004"/>
                    </a:ext>
                  </a:extLst>
                </a:gridCol>
                <a:gridCol w="648774">
                  <a:extLst>
                    <a:ext uri="{9D8B030D-6E8A-4147-A177-3AD203B41FA5}">
                      <a16:colId xmlns:a16="http://schemas.microsoft.com/office/drawing/2014/main" val="20005"/>
                    </a:ext>
                  </a:extLst>
                </a:gridCol>
                <a:gridCol w="648774">
                  <a:extLst>
                    <a:ext uri="{9D8B030D-6E8A-4147-A177-3AD203B41FA5}">
                      <a16:colId xmlns:a16="http://schemas.microsoft.com/office/drawing/2014/main" val="20006"/>
                    </a:ext>
                  </a:extLst>
                </a:gridCol>
                <a:gridCol w="648774">
                  <a:extLst>
                    <a:ext uri="{9D8B030D-6E8A-4147-A177-3AD203B41FA5}">
                      <a16:colId xmlns:a16="http://schemas.microsoft.com/office/drawing/2014/main" val="20007"/>
                    </a:ext>
                  </a:extLst>
                </a:gridCol>
                <a:gridCol w="648774">
                  <a:extLst>
                    <a:ext uri="{9D8B030D-6E8A-4147-A177-3AD203B41FA5}">
                      <a16:colId xmlns:a16="http://schemas.microsoft.com/office/drawing/2014/main" val="20008"/>
                    </a:ext>
                  </a:extLst>
                </a:gridCol>
                <a:gridCol w="648774">
                  <a:extLst>
                    <a:ext uri="{9D8B030D-6E8A-4147-A177-3AD203B41FA5}">
                      <a16:colId xmlns:a16="http://schemas.microsoft.com/office/drawing/2014/main" val="20009"/>
                    </a:ext>
                  </a:extLst>
                </a:gridCol>
                <a:gridCol w="648774">
                  <a:extLst>
                    <a:ext uri="{9D8B030D-6E8A-4147-A177-3AD203B41FA5}">
                      <a16:colId xmlns:a16="http://schemas.microsoft.com/office/drawing/2014/main" val="20010"/>
                    </a:ext>
                  </a:extLst>
                </a:gridCol>
                <a:gridCol w="597743">
                  <a:extLst>
                    <a:ext uri="{9D8B030D-6E8A-4147-A177-3AD203B41FA5}">
                      <a16:colId xmlns:a16="http://schemas.microsoft.com/office/drawing/2014/main" val="20011"/>
                    </a:ext>
                  </a:extLst>
                </a:gridCol>
                <a:gridCol w="793796">
                  <a:extLst>
                    <a:ext uri="{9D8B030D-6E8A-4147-A177-3AD203B41FA5}">
                      <a16:colId xmlns:a16="http://schemas.microsoft.com/office/drawing/2014/main" val="20012"/>
                    </a:ext>
                  </a:extLst>
                </a:gridCol>
              </a:tblGrid>
              <a:tr h="335431">
                <a:tc>
                  <a:txBody>
                    <a:bodyPr/>
                    <a:lstStyle/>
                    <a:p>
                      <a:pPr algn="ctr"/>
                      <a:r>
                        <a:rPr lang="es-CL" sz="1600" dirty="0"/>
                        <a:t>Dic ‘20</a:t>
                      </a:r>
                    </a:p>
                  </a:txBody>
                  <a:tcPr marL="91427" marR="91427" marT="45741" marB="45741"/>
                </a:tc>
                <a:tc>
                  <a:txBody>
                    <a:bodyPr/>
                    <a:lstStyle/>
                    <a:p>
                      <a:pPr algn="ctr"/>
                      <a:r>
                        <a:rPr lang="es-CL" sz="1600" dirty="0"/>
                        <a:t>Ene</a:t>
                      </a:r>
                    </a:p>
                  </a:txBody>
                  <a:tcPr marL="91427" marR="91427" marT="45741" marB="45741"/>
                </a:tc>
                <a:tc>
                  <a:txBody>
                    <a:bodyPr/>
                    <a:lstStyle/>
                    <a:p>
                      <a:pPr algn="ctr"/>
                      <a:r>
                        <a:rPr lang="es-CL" sz="1600" dirty="0"/>
                        <a:t>Feb</a:t>
                      </a:r>
                    </a:p>
                  </a:txBody>
                  <a:tcPr marL="91427" marR="91427" marT="45741" marB="45741"/>
                </a:tc>
                <a:tc>
                  <a:txBody>
                    <a:bodyPr/>
                    <a:lstStyle/>
                    <a:p>
                      <a:pPr algn="ctr"/>
                      <a:r>
                        <a:rPr lang="es-CL" sz="1600" dirty="0"/>
                        <a:t>Mar</a:t>
                      </a:r>
                    </a:p>
                  </a:txBody>
                  <a:tcPr marL="91427" marR="91427" marT="45741" marB="45741"/>
                </a:tc>
                <a:tc>
                  <a:txBody>
                    <a:bodyPr/>
                    <a:lstStyle/>
                    <a:p>
                      <a:pPr algn="ctr"/>
                      <a:r>
                        <a:rPr lang="es-CL" sz="1600" dirty="0"/>
                        <a:t>Abr</a:t>
                      </a:r>
                    </a:p>
                  </a:txBody>
                  <a:tcPr marL="91427" marR="91427" marT="45741" marB="45741"/>
                </a:tc>
                <a:tc>
                  <a:txBody>
                    <a:bodyPr/>
                    <a:lstStyle/>
                    <a:p>
                      <a:pPr algn="ctr"/>
                      <a:r>
                        <a:rPr lang="es-CL" sz="1600" dirty="0"/>
                        <a:t>May</a:t>
                      </a:r>
                    </a:p>
                  </a:txBody>
                  <a:tcPr marL="91427" marR="91427" marT="45741" marB="45741"/>
                </a:tc>
                <a:tc>
                  <a:txBody>
                    <a:bodyPr/>
                    <a:lstStyle/>
                    <a:p>
                      <a:pPr algn="ctr"/>
                      <a:r>
                        <a:rPr lang="es-CL" sz="1600" dirty="0"/>
                        <a:t>Jun</a:t>
                      </a:r>
                    </a:p>
                  </a:txBody>
                  <a:tcPr marL="91427" marR="91427" marT="45741" marB="45741"/>
                </a:tc>
                <a:tc>
                  <a:txBody>
                    <a:bodyPr/>
                    <a:lstStyle/>
                    <a:p>
                      <a:pPr algn="ctr"/>
                      <a:r>
                        <a:rPr lang="es-CL" sz="1600" dirty="0"/>
                        <a:t>Jul</a:t>
                      </a:r>
                    </a:p>
                  </a:txBody>
                  <a:tcPr marL="91427" marR="91427" marT="45741" marB="45741"/>
                </a:tc>
                <a:tc>
                  <a:txBody>
                    <a:bodyPr/>
                    <a:lstStyle/>
                    <a:p>
                      <a:pPr algn="ctr"/>
                      <a:r>
                        <a:rPr lang="es-CL" sz="1600" dirty="0" err="1"/>
                        <a:t>Ago</a:t>
                      </a:r>
                      <a:endParaRPr lang="es-CL" sz="1600" dirty="0"/>
                    </a:p>
                  </a:txBody>
                  <a:tcPr marL="91427" marR="91427" marT="45741" marB="45741"/>
                </a:tc>
                <a:tc>
                  <a:txBody>
                    <a:bodyPr/>
                    <a:lstStyle/>
                    <a:p>
                      <a:pPr algn="ctr"/>
                      <a:r>
                        <a:rPr lang="es-CL" sz="1600" dirty="0" err="1"/>
                        <a:t>Sep</a:t>
                      </a:r>
                      <a:endParaRPr lang="es-CL" sz="1600" dirty="0"/>
                    </a:p>
                  </a:txBody>
                  <a:tcPr marL="91427" marR="91427" marT="45741" marB="45741"/>
                </a:tc>
                <a:tc>
                  <a:txBody>
                    <a:bodyPr/>
                    <a:lstStyle/>
                    <a:p>
                      <a:pPr algn="ctr"/>
                      <a:r>
                        <a:rPr lang="es-CL" sz="1600" dirty="0"/>
                        <a:t>Oct</a:t>
                      </a:r>
                    </a:p>
                  </a:txBody>
                  <a:tcPr marL="91427" marR="91427" marT="45741" marB="45741"/>
                </a:tc>
                <a:tc>
                  <a:txBody>
                    <a:bodyPr/>
                    <a:lstStyle/>
                    <a:p>
                      <a:pPr algn="ctr"/>
                      <a:r>
                        <a:rPr lang="es-CL" sz="1600" dirty="0"/>
                        <a:t>Nov</a:t>
                      </a:r>
                    </a:p>
                  </a:txBody>
                  <a:tcPr marL="91427" marR="91427" marT="45741" marB="45741"/>
                </a:tc>
                <a:tc>
                  <a:txBody>
                    <a:bodyPr/>
                    <a:lstStyle/>
                    <a:p>
                      <a:pPr algn="ctr"/>
                      <a:r>
                        <a:rPr lang="es-CL" sz="1600" dirty="0"/>
                        <a:t>TOTAL</a:t>
                      </a:r>
                    </a:p>
                  </a:txBody>
                  <a:tcPr marL="91427" marR="91427" marT="45741" marB="45741"/>
                </a:tc>
                <a:extLst>
                  <a:ext uri="{0D108BD9-81ED-4DB2-BD59-A6C34878D82A}">
                    <a16:rowId xmlns:a16="http://schemas.microsoft.com/office/drawing/2014/main" val="10000"/>
                  </a:ext>
                </a:extLst>
              </a:tr>
              <a:tr h="371007">
                <a:tc>
                  <a:txBody>
                    <a:bodyPr/>
                    <a:lstStyle/>
                    <a:p>
                      <a:pPr algn="ctr" fontAlgn="t"/>
                      <a:r>
                        <a:rPr lang="es-CL" sz="1400" b="0" i="0" u="none" strike="noStrike" dirty="0">
                          <a:solidFill>
                            <a:srgbClr val="000000"/>
                          </a:solidFill>
                          <a:effectLst/>
                          <a:latin typeface="Arial" panose="020B0604020202020204" pitchFamily="34" charset="0"/>
                        </a:rPr>
                        <a:t>44</a:t>
                      </a:r>
                    </a:p>
                  </a:txBody>
                  <a:tcPr marL="9524" marR="9524" marT="9529" marB="0" anchor="ctr"/>
                </a:tc>
                <a:tc>
                  <a:txBody>
                    <a:bodyPr/>
                    <a:lstStyle/>
                    <a:p>
                      <a:pPr marL="0" algn="ctr" eaLnBrk="1" fontAlgn="t" hangingPunct="1"/>
                      <a:r>
                        <a:rPr lang="es-CL" sz="1400" b="0" i="0" u="none" strike="noStrike" dirty="0">
                          <a:solidFill>
                            <a:srgbClr val="000000"/>
                          </a:solidFill>
                          <a:effectLst/>
                          <a:latin typeface="Arial" panose="020B0604020202020204" pitchFamily="34" charset="0"/>
                          <a:ea typeface="+mn-ea"/>
                          <a:cs typeface="+mn-cs"/>
                        </a:rPr>
                        <a:t>47</a:t>
                      </a:r>
                    </a:p>
                  </a:txBody>
                  <a:tcPr marL="9524" marR="9524" marT="9529" marB="0" anchor="ctr"/>
                </a:tc>
                <a:tc>
                  <a:txBody>
                    <a:bodyPr/>
                    <a:lstStyle/>
                    <a:p>
                      <a:pPr marL="0" algn="ctr" eaLnBrk="1" fontAlgn="t" hangingPunct="1"/>
                      <a:r>
                        <a:rPr lang="es-CL" sz="1400" b="0" i="0" u="none" strike="noStrike" dirty="0">
                          <a:solidFill>
                            <a:srgbClr val="000000"/>
                          </a:solidFill>
                          <a:effectLst/>
                          <a:latin typeface="Arial" panose="020B0604020202020204" pitchFamily="34" charset="0"/>
                          <a:ea typeface="+mn-ea"/>
                          <a:cs typeface="+mn-cs"/>
                        </a:rPr>
                        <a:t>58</a:t>
                      </a:r>
                    </a:p>
                  </a:txBody>
                  <a:tcPr marL="9524" marR="9524" marT="9529" marB="0" anchor="ctr"/>
                </a:tc>
                <a:tc>
                  <a:txBody>
                    <a:bodyPr/>
                    <a:lstStyle/>
                    <a:p>
                      <a:pPr marL="0" algn="ctr" eaLnBrk="1" fontAlgn="t" hangingPunct="1"/>
                      <a:r>
                        <a:rPr lang="es-CL" sz="1400" b="0" i="0" u="none" strike="noStrike">
                          <a:solidFill>
                            <a:srgbClr val="000000"/>
                          </a:solidFill>
                          <a:effectLst/>
                          <a:latin typeface="Arial" panose="020B0604020202020204" pitchFamily="34" charset="0"/>
                          <a:ea typeface="+mn-ea"/>
                          <a:cs typeface="+mn-cs"/>
                        </a:rPr>
                        <a:t>36</a:t>
                      </a:r>
                    </a:p>
                  </a:txBody>
                  <a:tcPr marL="9524" marR="9524" marT="9529" marB="0" anchor="ctr"/>
                </a:tc>
                <a:tc>
                  <a:txBody>
                    <a:bodyPr/>
                    <a:lstStyle/>
                    <a:p>
                      <a:pPr marL="0" algn="ctr" eaLnBrk="1" fontAlgn="t" hangingPunct="1"/>
                      <a:r>
                        <a:rPr lang="es-CL" sz="1400" b="0" i="0" u="none" strike="noStrike" dirty="0">
                          <a:solidFill>
                            <a:srgbClr val="000000"/>
                          </a:solidFill>
                          <a:effectLst/>
                          <a:latin typeface="Arial" panose="020B0604020202020204" pitchFamily="34" charset="0"/>
                          <a:ea typeface="+mn-ea"/>
                          <a:cs typeface="+mn-cs"/>
                        </a:rPr>
                        <a:t>17</a:t>
                      </a:r>
                    </a:p>
                  </a:txBody>
                  <a:tcPr marL="9524" marR="9524" marT="9529" marB="0" anchor="ctr"/>
                </a:tc>
                <a:tc>
                  <a:txBody>
                    <a:bodyPr/>
                    <a:lstStyle/>
                    <a:p>
                      <a:pPr marL="0" algn="ctr" eaLnBrk="1" fontAlgn="t" hangingPunct="1"/>
                      <a:r>
                        <a:rPr lang="es-CL" sz="1400" b="0" i="0" u="none" strike="noStrike">
                          <a:solidFill>
                            <a:srgbClr val="000000"/>
                          </a:solidFill>
                          <a:effectLst/>
                          <a:latin typeface="Arial" panose="020B0604020202020204" pitchFamily="34" charset="0"/>
                          <a:ea typeface="+mn-ea"/>
                          <a:cs typeface="+mn-cs"/>
                        </a:rPr>
                        <a:t>10</a:t>
                      </a:r>
                    </a:p>
                  </a:txBody>
                  <a:tcPr marL="9524" marR="9524" marT="9529" marB="0" anchor="ctr"/>
                </a:tc>
                <a:tc>
                  <a:txBody>
                    <a:bodyPr/>
                    <a:lstStyle/>
                    <a:p>
                      <a:pPr marL="0" algn="ctr" eaLnBrk="1" fontAlgn="t" hangingPunct="1"/>
                      <a:r>
                        <a:rPr lang="es-CL" sz="1400" b="0" i="0" u="none" strike="noStrike" dirty="0">
                          <a:solidFill>
                            <a:srgbClr val="000000"/>
                          </a:solidFill>
                          <a:effectLst/>
                          <a:latin typeface="Arial" panose="020B0604020202020204" pitchFamily="34" charset="0"/>
                          <a:ea typeface="+mn-ea"/>
                          <a:cs typeface="+mn-cs"/>
                        </a:rPr>
                        <a:t>20</a:t>
                      </a:r>
                    </a:p>
                  </a:txBody>
                  <a:tcPr marL="9524" marR="9524" marT="9529" marB="0" anchor="ctr"/>
                </a:tc>
                <a:tc>
                  <a:txBody>
                    <a:bodyPr/>
                    <a:lstStyle/>
                    <a:p>
                      <a:pPr marL="0" algn="ctr" eaLnBrk="1" fontAlgn="t" hangingPunct="1"/>
                      <a:r>
                        <a:rPr lang="es-CL" sz="1400" b="0" i="0" u="none" strike="noStrike" dirty="0">
                          <a:solidFill>
                            <a:srgbClr val="000000"/>
                          </a:solidFill>
                          <a:effectLst/>
                          <a:latin typeface="Arial" panose="020B0604020202020204" pitchFamily="34" charset="0"/>
                          <a:ea typeface="+mn-ea"/>
                          <a:cs typeface="+mn-cs"/>
                        </a:rPr>
                        <a:t>19</a:t>
                      </a:r>
                    </a:p>
                  </a:txBody>
                  <a:tcPr marL="9524" marR="9524" marT="9529" marB="0" anchor="ctr"/>
                </a:tc>
                <a:tc>
                  <a:txBody>
                    <a:bodyPr/>
                    <a:lstStyle/>
                    <a:p>
                      <a:pPr marL="0" algn="ctr" eaLnBrk="1" fontAlgn="t" hangingPunct="1"/>
                      <a:r>
                        <a:rPr lang="es-CL" sz="1400" b="0" i="0" u="none" strike="noStrike" dirty="0">
                          <a:solidFill>
                            <a:srgbClr val="000000"/>
                          </a:solidFill>
                          <a:effectLst/>
                          <a:latin typeface="Arial" panose="020B0604020202020204" pitchFamily="34" charset="0"/>
                          <a:ea typeface="+mn-ea"/>
                          <a:cs typeface="+mn-cs"/>
                        </a:rPr>
                        <a:t>17</a:t>
                      </a:r>
                    </a:p>
                  </a:txBody>
                  <a:tcPr marL="9524" marR="9524" marT="9529" marB="0" anchor="ctr"/>
                </a:tc>
                <a:tc>
                  <a:txBody>
                    <a:bodyPr/>
                    <a:lstStyle/>
                    <a:p>
                      <a:pPr marL="0" algn="ctr" eaLnBrk="1" fontAlgn="t" hangingPunct="1"/>
                      <a:r>
                        <a:rPr lang="es-CL" sz="1400" b="0" i="0" u="none" strike="noStrike" dirty="0">
                          <a:solidFill>
                            <a:srgbClr val="000000"/>
                          </a:solidFill>
                          <a:effectLst/>
                          <a:latin typeface="Arial" panose="020B0604020202020204" pitchFamily="34" charset="0"/>
                          <a:ea typeface="+mn-ea"/>
                          <a:cs typeface="+mn-cs"/>
                        </a:rPr>
                        <a:t>16</a:t>
                      </a:r>
                    </a:p>
                  </a:txBody>
                  <a:tcPr marL="9524" marR="9524" marT="9529" marB="0" anchor="ctr"/>
                </a:tc>
                <a:tc>
                  <a:txBody>
                    <a:bodyPr/>
                    <a:lstStyle/>
                    <a:p>
                      <a:pPr marL="0" algn="ctr" eaLnBrk="1" fontAlgn="t" hangingPunct="1"/>
                      <a:r>
                        <a:rPr lang="es-CL" sz="1400" b="0" i="0" u="none" strike="noStrike" dirty="0">
                          <a:solidFill>
                            <a:srgbClr val="000000"/>
                          </a:solidFill>
                          <a:effectLst/>
                          <a:latin typeface="Arial" panose="020B0604020202020204" pitchFamily="34" charset="0"/>
                          <a:ea typeface="+mn-ea"/>
                          <a:cs typeface="+mn-cs"/>
                        </a:rPr>
                        <a:t>18</a:t>
                      </a:r>
                    </a:p>
                  </a:txBody>
                  <a:tcPr marL="9524" marR="9524" marT="9529" marB="0" anchor="ctr"/>
                </a:tc>
                <a:tc>
                  <a:txBody>
                    <a:bodyPr/>
                    <a:lstStyle/>
                    <a:p>
                      <a:pPr marL="0" algn="ctr" eaLnBrk="1" fontAlgn="t" hangingPunct="1"/>
                      <a:r>
                        <a:rPr lang="es-CL" sz="1400" b="0" i="0" u="none" strike="noStrike" dirty="0">
                          <a:solidFill>
                            <a:srgbClr val="000000"/>
                          </a:solidFill>
                          <a:effectLst/>
                          <a:latin typeface="Arial" panose="020B0604020202020204" pitchFamily="34" charset="0"/>
                          <a:ea typeface="+mn-ea"/>
                          <a:cs typeface="+mn-cs"/>
                        </a:rPr>
                        <a:t>7</a:t>
                      </a:r>
                    </a:p>
                  </a:txBody>
                  <a:tcPr marL="9524" marR="9524" marT="9529" marB="0" anchor="ctr"/>
                </a:tc>
                <a:tc>
                  <a:txBody>
                    <a:bodyPr/>
                    <a:lstStyle/>
                    <a:p>
                      <a:pPr algn="ctr" fontAlgn="t"/>
                      <a:r>
                        <a:rPr lang="es-CL" sz="1400" b="0" i="0" u="none" strike="noStrike" dirty="0">
                          <a:solidFill>
                            <a:srgbClr val="000000"/>
                          </a:solidFill>
                          <a:effectLst/>
                          <a:latin typeface="Arial" panose="020B0604020202020204" pitchFamily="34" charset="0"/>
                        </a:rPr>
                        <a:t>309</a:t>
                      </a:r>
                    </a:p>
                  </a:txBody>
                  <a:tcPr marL="9524" marR="9524" marT="9529" marB="0" anchor="ctr"/>
                </a:tc>
                <a:extLst>
                  <a:ext uri="{0D108BD9-81ED-4DB2-BD59-A6C34878D82A}">
                    <a16:rowId xmlns:a16="http://schemas.microsoft.com/office/drawing/2014/main" val="10001"/>
                  </a:ext>
                </a:extLst>
              </a:tr>
            </a:tbl>
          </a:graphicData>
        </a:graphic>
      </p:graphicFrame>
      <p:graphicFrame>
        <p:nvGraphicFramePr>
          <p:cNvPr id="10" name="Gráfico 9">
            <a:extLst>
              <a:ext uri="{FF2B5EF4-FFF2-40B4-BE49-F238E27FC236}">
                <a16:creationId xmlns:a16="http://schemas.microsoft.com/office/drawing/2014/main" id="{408C38E4-7A1D-416A-A2BB-31DE6625FA11}"/>
              </a:ext>
            </a:extLst>
          </p:cNvPr>
          <p:cNvGraphicFramePr>
            <a:graphicFrameLocks/>
          </p:cNvGraphicFramePr>
          <p:nvPr/>
        </p:nvGraphicFramePr>
        <p:xfrm>
          <a:off x="7937619" y="1475462"/>
          <a:ext cx="3627319" cy="3434921"/>
        </p:xfrm>
        <a:graphic>
          <a:graphicData uri="http://schemas.openxmlformats.org/drawingml/2006/chart">
            <c:chart xmlns:c="http://schemas.openxmlformats.org/drawingml/2006/chart" xmlns:r="http://schemas.openxmlformats.org/officeDocument/2006/relationships" r:id="rId4"/>
          </a:graphicData>
        </a:graphic>
      </p:graphicFrame>
      <p:sp>
        <p:nvSpPr>
          <p:cNvPr id="11" name="Bocadillo: rectángulo con esquinas redondeadas 10">
            <a:extLst>
              <a:ext uri="{FF2B5EF4-FFF2-40B4-BE49-F238E27FC236}">
                <a16:creationId xmlns:a16="http://schemas.microsoft.com/office/drawing/2014/main" id="{AF597D45-309C-4DA0-9E2B-3BD2921C4806}"/>
              </a:ext>
            </a:extLst>
          </p:cNvPr>
          <p:cNvSpPr/>
          <p:nvPr/>
        </p:nvSpPr>
        <p:spPr>
          <a:xfrm>
            <a:off x="6975477" y="433388"/>
            <a:ext cx="2598716" cy="760413"/>
          </a:xfrm>
          <a:prstGeom prst="wedgeRoundRectCallout">
            <a:avLst>
              <a:gd name="adj1" fmla="val 25836"/>
              <a:gd name="adj2" fmla="val 84154"/>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Solicitantes derivados también mejoran su satisfacción con el servicio, aunque sólo en 3 décimas.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8AE9D71A-A358-48AF-BFA2-C6B3739A2A1E}"/>
              </a:ext>
            </a:extLst>
          </p:cNvPr>
          <p:cNvSpPr/>
          <p:nvPr/>
        </p:nvSpPr>
        <p:spPr>
          <a:xfrm>
            <a:off x="0" y="-4763"/>
            <a:ext cx="5216525"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32AF35AC-5560-41C5-BA31-01D392E51AA8}"/>
              </a:ext>
            </a:extLst>
          </p:cNvPr>
          <p:cNvSpPr txBox="1">
            <a:spLocks noChangeArrowheads="1"/>
          </p:cNvSpPr>
          <p:nvPr/>
        </p:nvSpPr>
        <p:spPr bwMode="auto">
          <a:xfrm>
            <a:off x="93663" y="68263"/>
            <a:ext cx="429101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Derivados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73732" name="Imagen 72">
            <a:extLst>
              <a:ext uri="{FF2B5EF4-FFF2-40B4-BE49-F238E27FC236}">
                <a16:creationId xmlns:a16="http://schemas.microsoft.com/office/drawing/2014/main" id="{A14A5C4B-C570-4294-A648-DAC23DD00C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CuadroTexto 4">
            <a:extLst>
              <a:ext uri="{FF2B5EF4-FFF2-40B4-BE49-F238E27FC236}">
                <a16:creationId xmlns:a16="http://schemas.microsoft.com/office/drawing/2014/main" id="{29377097-1E52-4EA9-B314-ABFCAC82CEF3}"/>
              </a:ext>
            </a:extLst>
          </p:cNvPr>
          <p:cNvSpPr txBox="1">
            <a:spLocks noChangeArrowheads="1"/>
          </p:cNvSpPr>
          <p:nvPr/>
        </p:nvSpPr>
        <p:spPr bwMode="auto">
          <a:xfrm>
            <a:off x="1876425" y="839788"/>
            <a:ext cx="2065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CANAL DE INGRESO</a:t>
            </a:r>
          </a:p>
        </p:txBody>
      </p:sp>
      <p:graphicFrame>
        <p:nvGraphicFramePr>
          <p:cNvPr id="6" name="Gráfico 5">
            <a:extLst>
              <a:ext uri="{FF2B5EF4-FFF2-40B4-BE49-F238E27FC236}">
                <a16:creationId xmlns:a16="http://schemas.microsoft.com/office/drawing/2014/main" id="{626E1969-DBAF-4348-BE06-36EDD219C016}"/>
              </a:ext>
            </a:extLst>
          </p:cNvPr>
          <p:cNvGraphicFramePr>
            <a:graphicFrameLocks/>
          </p:cNvGraphicFramePr>
          <p:nvPr/>
        </p:nvGraphicFramePr>
        <p:xfrm>
          <a:off x="782715" y="1359786"/>
          <a:ext cx="4572000" cy="30908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BFA027E0-A593-4398-8A37-9B3EAA0E9443}"/>
              </a:ext>
            </a:extLst>
          </p:cNvPr>
          <p:cNvGraphicFramePr>
            <a:graphicFrameLocks/>
          </p:cNvGraphicFramePr>
          <p:nvPr/>
        </p:nvGraphicFramePr>
        <p:xfrm>
          <a:off x="6499934" y="1359785"/>
          <a:ext cx="4572000" cy="3090863"/>
        </p:xfrm>
        <a:graphic>
          <a:graphicData uri="http://schemas.openxmlformats.org/drawingml/2006/chart">
            <c:chart xmlns:c="http://schemas.openxmlformats.org/drawingml/2006/chart" xmlns:r="http://schemas.openxmlformats.org/officeDocument/2006/relationships" r:id="rId4"/>
          </a:graphicData>
        </a:graphic>
      </p:graphicFrame>
      <p:sp>
        <p:nvSpPr>
          <p:cNvPr id="9" name="Flecha: a la derecha 8">
            <a:extLst>
              <a:ext uri="{FF2B5EF4-FFF2-40B4-BE49-F238E27FC236}">
                <a16:creationId xmlns:a16="http://schemas.microsoft.com/office/drawing/2014/main" id="{537AB1B1-E1CC-44E5-BB25-68584348F1E0}"/>
              </a:ext>
            </a:extLst>
          </p:cNvPr>
          <p:cNvSpPr/>
          <p:nvPr/>
        </p:nvSpPr>
        <p:spPr>
          <a:xfrm>
            <a:off x="5702300" y="2674938"/>
            <a:ext cx="450850" cy="4603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a:p>
        </p:txBody>
      </p:sp>
      <p:sp>
        <p:nvSpPr>
          <p:cNvPr id="10" name="Bocadillo: rectángulo con esquinas redondeadas 9">
            <a:extLst>
              <a:ext uri="{FF2B5EF4-FFF2-40B4-BE49-F238E27FC236}">
                <a16:creationId xmlns:a16="http://schemas.microsoft.com/office/drawing/2014/main" id="{BCFE260E-22BE-4587-88C9-96E78318367E}"/>
              </a:ext>
            </a:extLst>
          </p:cNvPr>
          <p:cNvSpPr/>
          <p:nvPr/>
        </p:nvSpPr>
        <p:spPr>
          <a:xfrm>
            <a:off x="9082252" y="4772171"/>
            <a:ext cx="2663546" cy="1878013"/>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Sube el nivel de uso del sitio web del CPLT y baja el del Portal.</a:t>
            </a:r>
          </a:p>
          <a:p>
            <a:pPr algn="ctr" defTabSz="457200" eaLnBrk="1" fontAlgn="auto" hangingPunct="1">
              <a:spcBef>
                <a:spcPts val="0"/>
              </a:spcBef>
              <a:spcAft>
                <a:spcPts val="0"/>
              </a:spcAft>
              <a:defRPr/>
            </a:pPr>
            <a:endParaRPr lang="es-CL" sz="1200" dirty="0">
              <a:solidFill>
                <a:prstClr val="black"/>
              </a:solidFill>
            </a:endParaRPr>
          </a:p>
          <a:p>
            <a:pPr algn="ctr" defTabSz="457200" eaLnBrk="1" fontAlgn="auto" hangingPunct="1">
              <a:spcBef>
                <a:spcPts val="0"/>
              </a:spcBef>
              <a:spcAft>
                <a:spcPts val="0"/>
              </a:spcAft>
              <a:defRPr/>
            </a:pPr>
            <a:r>
              <a:rPr lang="es-CL" sz="1200" dirty="0">
                <a:solidFill>
                  <a:prstClr val="black"/>
                </a:solidFill>
              </a:rPr>
              <a:t>La evaluación de los canales de ingreso sube en todos los casos y la facilidad de uso se mantiene.</a:t>
            </a:r>
          </a:p>
        </p:txBody>
      </p:sp>
      <p:graphicFrame>
        <p:nvGraphicFramePr>
          <p:cNvPr id="12" name="Gráfico 11">
            <a:extLst>
              <a:ext uri="{FF2B5EF4-FFF2-40B4-BE49-F238E27FC236}">
                <a16:creationId xmlns:a16="http://schemas.microsoft.com/office/drawing/2014/main" id="{0D6E03A9-42CE-4D81-9A2D-8A06E6597E72}"/>
              </a:ext>
            </a:extLst>
          </p:cNvPr>
          <p:cNvGraphicFramePr>
            <a:graphicFrameLocks/>
          </p:cNvGraphicFramePr>
          <p:nvPr>
            <p:extLst>
              <p:ext uri="{D42A27DB-BD31-4B8C-83A1-F6EECF244321}">
                <p14:modId xmlns:p14="http://schemas.microsoft.com/office/powerpoint/2010/main" val="3809558241"/>
              </p:ext>
            </p:extLst>
          </p:nvPr>
        </p:nvGraphicFramePr>
        <p:xfrm>
          <a:off x="2098675" y="4632620"/>
          <a:ext cx="6328888" cy="215711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F2D838E4-54F0-4C5C-82D2-1079DEABF1CB}"/>
              </a:ext>
            </a:extLst>
          </p:cNvPr>
          <p:cNvSpPr/>
          <p:nvPr/>
        </p:nvSpPr>
        <p:spPr>
          <a:xfrm>
            <a:off x="0" y="-4763"/>
            <a:ext cx="5216525"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E84F0DBE-65E5-4100-8790-F878AB0888CF}"/>
              </a:ext>
            </a:extLst>
          </p:cNvPr>
          <p:cNvSpPr txBox="1">
            <a:spLocks noChangeArrowheads="1"/>
          </p:cNvSpPr>
          <p:nvPr/>
        </p:nvSpPr>
        <p:spPr bwMode="auto">
          <a:xfrm>
            <a:off x="93663" y="68263"/>
            <a:ext cx="429101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Derivados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74756" name="Imagen 72">
            <a:extLst>
              <a:ext uri="{FF2B5EF4-FFF2-40B4-BE49-F238E27FC236}">
                <a16:creationId xmlns:a16="http://schemas.microsoft.com/office/drawing/2014/main" id="{C6EB0B3B-590F-432A-BAD3-0DC09CF406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áfico 4">
            <a:extLst>
              <a:ext uri="{FF2B5EF4-FFF2-40B4-BE49-F238E27FC236}">
                <a16:creationId xmlns:a16="http://schemas.microsoft.com/office/drawing/2014/main" id="{DEEAE72B-EFFF-4A5C-8ED0-CC974E5AB00E}"/>
              </a:ext>
            </a:extLst>
          </p:cNvPr>
          <p:cNvGraphicFramePr>
            <a:graphicFrameLocks/>
          </p:cNvGraphicFramePr>
          <p:nvPr/>
        </p:nvGraphicFramePr>
        <p:xfrm>
          <a:off x="1491665" y="1720027"/>
          <a:ext cx="6826712" cy="4609752"/>
        </p:xfrm>
        <a:graphic>
          <a:graphicData uri="http://schemas.openxmlformats.org/drawingml/2006/chart">
            <c:chart xmlns:c="http://schemas.openxmlformats.org/drawingml/2006/chart" xmlns:r="http://schemas.openxmlformats.org/officeDocument/2006/relationships" r:id="rId3"/>
          </a:graphicData>
        </a:graphic>
      </p:graphicFrame>
      <p:sp>
        <p:nvSpPr>
          <p:cNvPr id="74758" name="CuadroTexto 5">
            <a:extLst>
              <a:ext uri="{FF2B5EF4-FFF2-40B4-BE49-F238E27FC236}">
                <a16:creationId xmlns:a16="http://schemas.microsoft.com/office/drawing/2014/main" id="{C4737170-CD19-454C-B612-24C855CBE0DC}"/>
              </a:ext>
            </a:extLst>
          </p:cNvPr>
          <p:cNvSpPr txBox="1">
            <a:spLocks noChangeArrowheads="1"/>
          </p:cNvSpPr>
          <p:nvPr/>
        </p:nvSpPr>
        <p:spPr bwMode="auto">
          <a:xfrm>
            <a:off x="1503363" y="1143000"/>
            <a:ext cx="2881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RAZÓN DE INGRESO AL CPLT</a:t>
            </a:r>
          </a:p>
        </p:txBody>
      </p:sp>
      <p:sp>
        <p:nvSpPr>
          <p:cNvPr id="7" name="Bocadillo: rectángulo con esquinas redondeadas 6">
            <a:extLst>
              <a:ext uri="{FF2B5EF4-FFF2-40B4-BE49-F238E27FC236}">
                <a16:creationId xmlns:a16="http://schemas.microsoft.com/office/drawing/2014/main" id="{87EA096C-4CE5-4E82-B74B-DAC3C3463D64}"/>
              </a:ext>
            </a:extLst>
          </p:cNvPr>
          <p:cNvSpPr/>
          <p:nvPr/>
        </p:nvSpPr>
        <p:spPr>
          <a:xfrm>
            <a:off x="7764462" y="4794250"/>
            <a:ext cx="3453435" cy="1267185"/>
          </a:xfrm>
          <a:prstGeom prst="wedgeRoundRectCallout">
            <a:avLst>
              <a:gd name="adj1" fmla="val -88831"/>
              <a:gd name="adj2" fmla="val 43222"/>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200" b="1" dirty="0">
                <a:solidFill>
                  <a:schemeClr val="bg1"/>
                </a:solidFill>
              </a:rPr>
              <a:t>Otras razones:</a:t>
            </a:r>
          </a:p>
          <a:p>
            <a:pPr marL="171450" indent="-171450">
              <a:buFont typeface="Arial" panose="020B0604020202020204" pitchFamily="34" charset="0"/>
              <a:buChar char="•"/>
              <a:defRPr/>
            </a:pPr>
            <a:r>
              <a:rPr lang="es-CL" sz="1200" dirty="0">
                <a:solidFill>
                  <a:schemeClr val="bg1"/>
                </a:solidFill>
              </a:rPr>
              <a:t>La página me derivó automáticamente</a:t>
            </a:r>
          </a:p>
          <a:p>
            <a:pPr marL="171450" indent="-171450">
              <a:buFont typeface="Arial" panose="020B0604020202020204" pitchFamily="34" charset="0"/>
              <a:buChar char="•"/>
              <a:defRPr/>
            </a:pPr>
            <a:r>
              <a:rPr lang="es-CL" sz="1200" dirty="0">
                <a:solidFill>
                  <a:schemeClr val="bg1"/>
                </a:solidFill>
              </a:rPr>
              <a:t>Por sugerencia de un funcionario/a del S.O. que correspondía.</a:t>
            </a:r>
          </a:p>
          <a:p>
            <a:pPr marL="171450" indent="-171450">
              <a:buFont typeface="Arial" panose="020B0604020202020204" pitchFamily="34" charset="0"/>
              <a:buChar char="•"/>
              <a:defRPr/>
            </a:pPr>
            <a:r>
              <a:rPr lang="es-CL" sz="1200" dirty="0">
                <a:solidFill>
                  <a:schemeClr val="bg1"/>
                </a:solidFill>
              </a:rPr>
              <a:t>La institución no estaba en el listado del Portal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2FB4DE30-0C05-4CDA-BD46-AA39C893B66A}"/>
              </a:ext>
            </a:extLst>
          </p:cNvPr>
          <p:cNvSpPr/>
          <p:nvPr/>
        </p:nvSpPr>
        <p:spPr>
          <a:xfrm>
            <a:off x="0" y="-4763"/>
            <a:ext cx="5216525"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93CCD317-5DB7-450B-996C-44959417D97F}"/>
              </a:ext>
            </a:extLst>
          </p:cNvPr>
          <p:cNvSpPr txBox="1">
            <a:spLocks noChangeArrowheads="1"/>
          </p:cNvSpPr>
          <p:nvPr/>
        </p:nvSpPr>
        <p:spPr bwMode="auto">
          <a:xfrm>
            <a:off x="93663" y="68263"/>
            <a:ext cx="429101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Derivados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75780" name="Imagen 72">
            <a:extLst>
              <a:ext uri="{FF2B5EF4-FFF2-40B4-BE49-F238E27FC236}">
                <a16:creationId xmlns:a16="http://schemas.microsoft.com/office/drawing/2014/main" id="{3F8A8316-05A5-43B2-9B00-D33A852297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CuadroTexto 4">
            <a:extLst>
              <a:ext uri="{FF2B5EF4-FFF2-40B4-BE49-F238E27FC236}">
                <a16:creationId xmlns:a16="http://schemas.microsoft.com/office/drawing/2014/main" id="{EA651FA5-E93A-4A22-A621-C1E35ACC4226}"/>
              </a:ext>
            </a:extLst>
          </p:cNvPr>
          <p:cNvSpPr txBox="1">
            <a:spLocks noChangeArrowheads="1"/>
          </p:cNvSpPr>
          <p:nvPr/>
        </p:nvSpPr>
        <p:spPr bwMode="auto">
          <a:xfrm>
            <a:off x="3478213" y="1155700"/>
            <a:ext cx="450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CALIDAD PERCIBIDA: INGRESO Y DERIVACIÓN</a:t>
            </a:r>
          </a:p>
        </p:txBody>
      </p:sp>
      <p:graphicFrame>
        <p:nvGraphicFramePr>
          <p:cNvPr id="6" name="Gráfico 5">
            <a:extLst>
              <a:ext uri="{FF2B5EF4-FFF2-40B4-BE49-F238E27FC236}">
                <a16:creationId xmlns:a16="http://schemas.microsoft.com/office/drawing/2014/main" id="{5B52DB56-AE43-44BA-B4EE-C5073FAA2ECB}"/>
              </a:ext>
            </a:extLst>
          </p:cNvPr>
          <p:cNvGraphicFramePr>
            <a:graphicFrameLocks/>
          </p:cNvGraphicFramePr>
          <p:nvPr>
            <p:extLst>
              <p:ext uri="{D42A27DB-BD31-4B8C-83A1-F6EECF244321}">
                <p14:modId xmlns:p14="http://schemas.microsoft.com/office/powerpoint/2010/main" val="1156783144"/>
              </p:ext>
            </p:extLst>
          </p:nvPr>
        </p:nvGraphicFramePr>
        <p:xfrm>
          <a:off x="1192213" y="1698585"/>
          <a:ext cx="4572000" cy="4080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48E3EE34-9925-4985-A565-8115FB821A2F}"/>
              </a:ext>
            </a:extLst>
          </p:cNvPr>
          <p:cNvGraphicFramePr>
            <a:graphicFrameLocks/>
          </p:cNvGraphicFramePr>
          <p:nvPr>
            <p:extLst>
              <p:ext uri="{D42A27DB-BD31-4B8C-83A1-F6EECF244321}">
                <p14:modId xmlns:p14="http://schemas.microsoft.com/office/powerpoint/2010/main" val="3358618009"/>
              </p:ext>
            </p:extLst>
          </p:nvPr>
        </p:nvGraphicFramePr>
        <p:xfrm>
          <a:off x="6240544" y="1698585"/>
          <a:ext cx="4769246" cy="3432708"/>
        </p:xfrm>
        <a:graphic>
          <a:graphicData uri="http://schemas.openxmlformats.org/drawingml/2006/chart">
            <c:chart xmlns:c="http://schemas.openxmlformats.org/drawingml/2006/chart" xmlns:r="http://schemas.openxmlformats.org/officeDocument/2006/relationships" r:id="rId4"/>
          </a:graphicData>
        </a:graphic>
      </p:graphicFrame>
      <p:sp>
        <p:nvSpPr>
          <p:cNvPr id="8" name="Bocadillo: rectángulo con esquinas redondeadas 7">
            <a:extLst>
              <a:ext uri="{FF2B5EF4-FFF2-40B4-BE49-F238E27FC236}">
                <a16:creationId xmlns:a16="http://schemas.microsoft.com/office/drawing/2014/main" id="{49971C68-DBB3-48D2-A81B-E3A3F9ECBDE5}"/>
              </a:ext>
            </a:extLst>
          </p:cNvPr>
          <p:cNvSpPr/>
          <p:nvPr/>
        </p:nvSpPr>
        <p:spPr>
          <a:xfrm>
            <a:off x="6096000" y="5304290"/>
            <a:ext cx="5318009" cy="1292806"/>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Mejora la evaluación que los usuarios hacen de todos los aspectos específicos del servicio de derivación de solicitudes. Lo más bajo sigue siendo la facilidad para ingresar la SAI.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5216A1D0-80AD-4710-ABBF-8F15C9F950C8}"/>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BCA70EF3-684F-43A2-B517-F329AF17514C}"/>
              </a:ext>
            </a:extLst>
          </p:cNvPr>
          <p:cNvSpPr txBox="1">
            <a:spLocks noChangeArrowheads="1"/>
          </p:cNvSpPr>
          <p:nvPr/>
        </p:nvSpPr>
        <p:spPr bwMode="auto">
          <a:xfrm>
            <a:off x="0" y="127000"/>
            <a:ext cx="4657725"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Perfil de los usuarios/as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23556" name="Imagen 72">
            <a:extLst>
              <a:ext uri="{FF2B5EF4-FFF2-40B4-BE49-F238E27FC236}">
                <a16:creationId xmlns:a16="http://schemas.microsoft.com/office/drawing/2014/main" id="{18D04FEE-C276-4295-808B-69139EFB18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a 6">
            <a:extLst>
              <a:ext uri="{FF2B5EF4-FFF2-40B4-BE49-F238E27FC236}">
                <a16:creationId xmlns:a16="http://schemas.microsoft.com/office/drawing/2014/main" id="{E736BAC5-0540-48FB-8C48-1AF485EBF770}"/>
              </a:ext>
            </a:extLst>
          </p:cNvPr>
          <p:cNvGraphicFramePr>
            <a:graphicFrameLocks noGrp="1"/>
          </p:cNvGraphicFramePr>
          <p:nvPr>
            <p:extLst>
              <p:ext uri="{D42A27DB-BD31-4B8C-83A1-F6EECF244321}">
                <p14:modId xmlns:p14="http://schemas.microsoft.com/office/powerpoint/2010/main" val="1133356814"/>
              </p:ext>
            </p:extLst>
          </p:nvPr>
        </p:nvGraphicFramePr>
        <p:xfrm>
          <a:off x="179109" y="2174796"/>
          <a:ext cx="11802093" cy="4483661"/>
        </p:xfrm>
        <a:graphic>
          <a:graphicData uri="http://schemas.openxmlformats.org/drawingml/2006/table">
            <a:tbl>
              <a:tblPr firstRow="1" bandRow="1">
                <a:tableStyleId>{5C22544A-7EE6-4342-B048-85BDC9FD1C3A}</a:tableStyleId>
              </a:tblPr>
              <a:tblGrid>
                <a:gridCol w="1891703">
                  <a:extLst>
                    <a:ext uri="{9D8B030D-6E8A-4147-A177-3AD203B41FA5}">
                      <a16:colId xmlns:a16="http://schemas.microsoft.com/office/drawing/2014/main" val="20000"/>
                    </a:ext>
                  </a:extLst>
                </a:gridCol>
                <a:gridCol w="2046240">
                  <a:extLst>
                    <a:ext uri="{9D8B030D-6E8A-4147-A177-3AD203B41FA5}">
                      <a16:colId xmlns:a16="http://schemas.microsoft.com/office/drawing/2014/main" val="20001"/>
                    </a:ext>
                  </a:extLst>
                </a:gridCol>
                <a:gridCol w="1994217">
                  <a:extLst>
                    <a:ext uri="{9D8B030D-6E8A-4147-A177-3AD203B41FA5}">
                      <a16:colId xmlns:a16="http://schemas.microsoft.com/office/drawing/2014/main" val="20002"/>
                    </a:ext>
                  </a:extLst>
                </a:gridCol>
                <a:gridCol w="1907511">
                  <a:extLst>
                    <a:ext uri="{9D8B030D-6E8A-4147-A177-3AD203B41FA5}">
                      <a16:colId xmlns:a16="http://schemas.microsoft.com/office/drawing/2014/main" val="20003"/>
                    </a:ext>
                  </a:extLst>
                </a:gridCol>
                <a:gridCol w="2088206">
                  <a:extLst>
                    <a:ext uri="{9D8B030D-6E8A-4147-A177-3AD203B41FA5}">
                      <a16:colId xmlns:a16="http://schemas.microsoft.com/office/drawing/2014/main" val="20004"/>
                    </a:ext>
                  </a:extLst>
                </a:gridCol>
                <a:gridCol w="1874216">
                  <a:extLst>
                    <a:ext uri="{9D8B030D-6E8A-4147-A177-3AD203B41FA5}">
                      <a16:colId xmlns:a16="http://schemas.microsoft.com/office/drawing/2014/main" val="20005"/>
                    </a:ext>
                  </a:extLst>
                </a:gridCol>
              </a:tblGrid>
              <a:tr h="765099">
                <a:tc>
                  <a:txBody>
                    <a:bodyPr/>
                    <a:lstStyle/>
                    <a:p>
                      <a:pPr algn="ctr"/>
                      <a:r>
                        <a:rPr lang="es-CL" sz="1400" dirty="0"/>
                        <a:t>Reclamantes</a:t>
                      </a:r>
                    </a:p>
                  </a:txBody>
                  <a:tcPr marL="91447" marR="91447" marT="45721" marB="45721"/>
                </a:tc>
                <a:tc>
                  <a:txBody>
                    <a:bodyPr/>
                    <a:lstStyle/>
                    <a:p>
                      <a:r>
                        <a:rPr lang="es-CL" sz="1400" dirty="0"/>
                        <a:t>Seguimiento de decisiones</a:t>
                      </a:r>
                    </a:p>
                  </a:txBody>
                  <a:tcPr marL="91447" marR="91447" marT="45721" marB="45721"/>
                </a:tc>
                <a:tc>
                  <a:txBody>
                    <a:bodyPr/>
                    <a:lstStyle/>
                    <a:p>
                      <a:r>
                        <a:rPr lang="es-CL" sz="1400" dirty="0"/>
                        <a:t>Defensoría y Orientación Proactiva</a:t>
                      </a:r>
                    </a:p>
                  </a:txBody>
                  <a:tcPr marL="91447" marR="91447" marT="45721" marB="45721"/>
                </a:tc>
                <a:tc>
                  <a:txBody>
                    <a:bodyPr/>
                    <a:lstStyle/>
                    <a:p>
                      <a:pPr algn="ctr"/>
                      <a:r>
                        <a:rPr lang="es-CL" sz="1400" dirty="0"/>
                        <a:t>Solicitantes CPLT</a:t>
                      </a:r>
                    </a:p>
                  </a:txBody>
                  <a:tcPr marL="91447" marR="91447" marT="45721" marB="45721"/>
                </a:tc>
                <a:tc>
                  <a:txBody>
                    <a:bodyPr/>
                    <a:lstStyle/>
                    <a:p>
                      <a:pPr algn="ctr"/>
                      <a:r>
                        <a:rPr lang="es-CL" sz="1400" dirty="0"/>
                        <a:t>Solicitantes Derivados</a:t>
                      </a:r>
                    </a:p>
                  </a:txBody>
                  <a:tcPr marL="91447" marR="91447" marT="45721" marB="45721"/>
                </a:tc>
                <a:tc>
                  <a:txBody>
                    <a:bodyPr/>
                    <a:lstStyle/>
                    <a:p>
                      <a:pPr algn="ctr"/>
                      <a:r>
                        <a:rPr lang="es-CL" sz="1400" dirty="0"/>
                        <a:t>Consultantes</a:t>
                      </a:r>
                    </a:p>
                  </a:txBody>
                  <a:tcPr marL="91447" marR="91447" marT="45721" marB="45721"/>
                </a:tc>
                <a:extLst>
                  <a:ext uri="{0D108BD9-81ED-4DB2-BD59-A6C34878D82A}">
                    <a16:rowId xmlns:a16="http://schemas.microsoft.com/office/drawing/2014/main" val="10000"/>
                  </a:ext>
                </a:extLst>
              </a:tr>
              <a:tr h="2362801">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0" dirty="0">
                          <a:solidFill>
                            <a:schemeClr val="tx1"/>
                          </a:solidFill>
                        </a:rPr>
                        <a:t>Género masculino (64%)</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0" dirty="0">
                          <a:solidFill>
                            <a:schemeClr val="tx1"/>
                          </a:solidFill>
                        </a:rPr>
                        <a:t>Con estudios universitarios y postgrado (73%)</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0" baseline="0" dirty="0">
                          <a:solidFill>
                            <a:schemeClr val="tx1"/>
                          </a:solidFill>
                        </a:rPr>
                        <a:t>Trabajador independiente/ empleado sector público (47%)</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0" baseline="0" dirty="0">
                          <a:solidFill>
                            <a:schemeClr val="tx1"/>
                          </a:solidFill>
                        </a:rPr>
                        <a:t>Mayormente son usuarios nuevos (65% con 1 caso).</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0" baseline="0" dirty="0">
                          <a:solidFill>
                            <a:schemeClr val="tx1"/>
                          </a:solidFill>
                        </a:rPr>
                        <a:t>De la RM (47%)</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0" baseline="0" dirty="0">
                          <a:solidFill>
                            <a:schemeClr val="tx1"/>
                          </a:solidFill>
                        </a:rPr>
                        <a:t>Chileno/a (93%)</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0" baseline="0" dirty="0">
                          <a:solidFill>
                            <a:schemeClr val="tx1"/>
                          </a:solidFill>
                        </a:rPr>
                        <a:t>No pertenece a pueblos originarios (90%)</a:t>
                      </a:r>
                      <a:endParaRPr lang="es-CL" sz="1400" b="0" dirty="0"/>
                    </a:p>
                  </a:txBody>
                  <a:tcPr marL="91447" marR="91447" marT="45721" marB="45721"/>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latin typeface="+mn-lt"/>
                          <a:ea typeface="+mn-ea"/>
                          <a:cs typeface="+mn-cs"/>
                        </a:rPr>
                        <a:t>Género masculino (65%).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latin typeface="+mn-lt"/>
                          <a:ea typeface="+mn-ea"/>
                          <a:cs typeface="+mn-cs"/>
                        </a:rPr>
                        <a:t>Con estudios universitarios y postgrado (65%).</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latin typeface="+mn-lt"/>
                          <a:ea typeface="+mn-ea"/>
                          <a:cs typeface="+mn-cs"/>
                        </a:rPr>
                        <a:t>Empleado del sector público (28%) o estudiante (18%)</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latin typeface="+mn-lt"/>
                          <a:ea typeface="+mn-ea"/>
                          <a:cs typeface="+mn-cs"/>
                        </a:rPr>
                        <a:t>Chileno/a (100%)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latin typeface="+mn-lt"/>
                          <a:ea typeface="+mn-ea"/>
                          <a:cs typeface="+mn-cs"/>
                        </a:rPr>
                        <a:t>No pertenece a pueblo originario (88%)</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latin typeface="+mn-lt"/>
                          <a:ea typeface="+mn-ea"/>
                          <a:cs typeface="+mn-cs"/>
                        </a:rPr>
                        <a:t>De la RM (45%)</a:t>
                      </a:r>
                      <a:endParaRPr lang="es-CL" sz="1400" kern="1200" dirty="0">
                        <a:solidFill>
                          <a:schemeClr val="tx1"/>
                        </a:solidFill>
                        <a:latin typeface="+mn-lt"/>
                        <a:ea typeface="+mn-ea"/>
                        <a:cs typeface="+mn-cs"/>
                      </a:endParaRPr>
                    </a:p>
                  </a:txBody>
                  <a:tcPr marL="91447" marR="91447" marT="45721" marB="45721"/>
                </a:tc>
                <a:tc>
                  <a:txBody>
                    <a:bodyPr/>
                    <a:lstStyle/>
                    <a:p>
                      <a:pPr marL="285750" indent="-285750">
                        <a:buFont typeface="Arial" panose="020B0604020202020204" pitchFamily="34" charset="0"/>
                        <a:buChar char="•"/>
                      </a:pPr>
                      <a:r>
                        <a:rPr lang="es-CL" sz="1400" b="0" kern="1200" dirty="0">
                          <a:solidFill>
                            <a:schemeClr val="tx1"/>
                          </a:solidFill>
                          <a:latin typeface="+mn-lt"/>
                          <a:ea typeface="+mn-ea"/>
                          <a:cs typeface="+mn-cs"/>
                        </a:rPr>
                        <a:t>Género masculino (61%)</a:t>
                      </a:r>
                    </a:p>
                    <a:p>
                      <a:pPr marL="285750" indent="-285750">
                        <a:buFont typeface="Arial" panose="020B0604020202020204" pitchFamily="34" charset="0"/>
                        <a:buChar char="•"/>
                      </a:pPr>
                      <a:r>
                        <a:rPr lang="es-CL" sz="1400" b="0" kern="1200" dirty="0">
                          <a:solidFill>
                            <a:schemeClr val="tx1"/>
                          </a:solidFill>
                          <a:latin typeface="+mn-lt"/>
                          <a:ea typeface="+mn-ea"/>
                          <a:cs typeface="+mn-cs"/>
                        </a:rPr>
                        <a:t>Con  estudios universitarios y/o postgrado (58%)</a:t>
                      </a:r>
                    </a:p>
                    <a:p>
                      <a:pPr marL="285750" indent="-285750">
                        <a:buFont typeface="Arial" panose="020B0604020202020204" pitchFamily="34" charset="0"/>
                        <a:buChar char="•"/>
                      </a:pPr>
                      <a:r>
                        <a:rPr lang="es-CL" sz="1400" b="0" kern="1200" dirty="0">
                          <a:solidFill>
                            <a:schemeClr val="tx1"/>
                          </a:solidFill>
                          <a:latin typeface="+mn-lt"/>
                          <a:ea typeface="+mn-ea"/>
                          <a:cs typeface="+mn-cs"/>
                        </a:rPr>
                        <a:t>Trabajador independiente/ Trabajador sector privado (42%)</a:t>
                      </a:r>
                    </a:p>
                    <a:p>
                      <a:pPr marL="285750" indent="-285750">
                        <a:buFont typeface="Arial" panose="020B0604020202020204" pitchFamily="34" charset="0"/>
                        <a:buChar char="•"/>
                      </a:pPr>
                      <a:r>
                        <a:rPr lang="es-CL" sz="1400" b="0" kern="1200" dirty="0">
                          <a:solidFill>
                            <a:schemeClr val="tx1"/>
                          </a:solidFill>
                          <a:latin typeface="+mn-lt"/>
                          <a:ea typeface="+mn-ea"/>
                          <a:cs typeface="+mn-cs"/>
                        </a:rPr>
                        <a:t>de la RM (43%)</a:t>
                      </a:r>
                    </a:p>
                  </a:txBody>
                  <a:tcPr marL="91447" marR="91447" marT="45721" marB="45721"/>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Género masculino (59%)</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Con estudios universitarios y/o postgrado (70%)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De la RM (67%)</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Es estudiante (27%) o empleado público (24%)</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Chileno/a (89%)</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No pertenece a pueblos originarios (97%)</a:t>
                      </a:r>
                    </a:p>
                    <a:p>
                      <a:pPr algn="ctr"/>
                      <a:endParaRPr lang="es-CL" sz="1400" dirty="0">
                        <a:solidFill>
                          <a:srgbClr val="FF0000"/>
                        </a:solidFill>
                      </a:endParaRPr>
                    </a:p>
                  </a:txBody>
                  <a:tcPr marL="91447" marR="91447" marT="45721" marB="45721"/>
                </a:tc>
                <a:tc>
                  <a:txBody>
                    <a:bodyPr/>
                    <a:lstStyle/>
                    <a:p>
                      <a:pPr marL="285750" indent="-285750" algn="l">
                        <a:buFont typeface="Arial" panose="020B0604020202020204" pitchFamily="34" charset="0"/>
                        <a:buChar char="•"/>
                      </a:pPr>
                      <a:r>
                        <a:rPr lang="es-CL" sz="1400" dirty="0">
                          <a:solidFill>
                            <a:schemeClr val="tx1"/>
                          </a:solidFill>
                        </a:rPr>
                        <a:t>Similar entre masculino y femenino</a:t>
                      </a:r>
                    </a:p>
                    <a:p>
                      <a:pPr marL="285750" indent="-285750" algn="l">
                        <a:buFont typeface="Arial" panose="020B0604020202020204" pitchFamily="34" charset="0"/>
                        <a:buChar char="•"/>
                      </a:pPr>
                      <a:r>
                        <a:rPr lang="es-CL" sz="1400" dirty="0">
                          <a:solidFill>
                            <a:schemeClr val="tx1"/>
                          </a:solidFill>
                        </a:rPr>
                        <a:t>Estudios universitarios y/o postgrado (56%)</a:t>
                      </a:r>
                    </a:p>
                    <a:p>
                      <a:pPr marL="285750" indent="-285750" algn="l">
                        <a:buFont typeface="Arial" panose="020B0604020202020204" pitchFamily="34" charset="0"/>
                        <a:buChar char="•"/>
                      </a:pPr>
                      <a:r>
                        <a:rPr lang="es-CL" sz="1400" dirty="0">
                          <a:solidFill>
                            <a:schemeClr val="tx1"/>
                          </a:solidFill>
                        </a:rPr>
                        <a:t>Empleados sector privado (24%) o independientes (18%)</a:t>
                      </a:r>
                    </a:p>
                    <a:p>
                      <a:pPr marL="285750" indent="-285750" algn="l">
                        <a:buFont typeface="Arial" panose="020B0604020202020204" pitchFamily="34" charset="0"/>
                        <a:buChar char="•"/>
                      </a:pPr>
                      <a:r>
                        <a:rPr lang="es-CL" sz="1400" dirty="0">
                          <a:solidFill>
                            <a:schemeClr val="tx1"/>
                          </a:solidFill>
                        </a:rPr>
                        <a:t>De la RM (38%)</a:t>
                      </a:r>
                    </a:p>
                    <a:p>
                      <a:pPr marL="285750" indent="-285750" algn="l">
                        <a:buFont typeface="Arial" panose="020B0604020202020204" pitchFamily="34" charset="0"/>
                        <a:buChar char="•"/>
                      </a:pPr>
                      <a:r>
                        <a:rPr lang="es-CL" sz="1400" dirty="0">
                          <a:solidFill>
                            <a:schemeClr val="tx1"/>
                          </a:solidFill>
                        </a:rPr>
                        <a:t>Mayormente usuarios nuevos (89% tiene 1 sola SAI)</a:t>
                      </a:r>
                    </a:p>
                    <a:p>
                      <a:pPr marL="285750" indent="-285750" algn="l">
                        <a:buFont typeface="Arial" panose="020B0604020202020204" pitchFamily="34" charset="0"/>
                        <a:buChar char="•"/>
                      </a:pPr>
                      <a:r>
                        <a:rPr lang="es-CL" sz="1400" dirty="0">
                          <a:solidFill>
                            <a:schemeClr val="tx1"/>
                          </a:solidFill>
                        </a:rPr>
                        <a:t>Chilenos/as (87%)</a:t>
                      </a:r>
                    </a:p>
                    <a:p>
                      <a:pPr marL="285750" indent="-285750" algn="l">
                        <a:buFont typeface="Arial" panose="020B0604020202020204" pitchFamily="34" charset="0"/>
                        <a:buChar char="•"/>
                      </a:pPr>
                      <a:r>
                        <a:rPr lang="es-CL" sz="1400" dirty="0">
                          <a:solidFill>
                            <a:schemeClr val="tx1"/>
                          </a:solidFill>
                        </a:rPr>
                        <a:t>No pertenecen a pueblos originarios (87%) </a:t>
                      </a:r>
                    </a:p>
                  </a:txBody>
                  <a:tcPr marL="91447" marR="91447" marT="45721" marB="45721"/>
                </a:tc>
                <a:tc>
                  <a:txBody>
                    <a:bodyPr/>
                    <a:lstStyle/>
                    <a:p>
                      <a:pPr marL="285750" indent="-285750" algn="l">
                        <a:buFont typeface="Arial" panose="020B0604020202020204" pitchFamily="34" charset="0"/>
                        <a:buChar char="•"/>
                      </a:pPr>
                      <a:r>
                        <a:rPr lang="es-CL" sz="1400" dirty="0">
                          <a:solidFill>
                            <a:schemeClr val="tx1"/>
                          </a:solidFill>
                        </a:rPr>
                        <a:t>Similar entre masculino y femenino </a:t>
                      </a:r>
                    </a:p>
                    <a:p>
                      <a:pPr marL="285750" indent="-285750" algn="l">
                        <a:buFont typeface="Arial" panose="020B0604020202020204" pitchFamily="34" charset="0"/>
                        <a:buChar char="•"/>
                      </a:pPr>
                      <a:r>
                        <a:rPr lang="es-CL" sz="1400" dirty="0">
                          <a:solidFill>
                            <a:schemeClr val="tx1"/>
                          </a:solidFill>
                        </a:rPr>
                        <a:t>Empleado/a sector público (46%)</a:t>
                      </a:r>
                    </a:p>
                    <a:p>
                      <a:pPr marL="285750" indent="-285750" algn="l">
                        <a:buFont typeface="Arial" panose="020B0604020202020204" pitchFamily="34" charset="0"/>
                        <a:buChar char="•"/>
                      </a:pPr>
                      <a:r>
                        <a:rPr lang="es-CL" sz="1400" dirty="0">
                          <a:solidFill>
                            <a:schemeClr val="tx1"/>
                          </a:solidFill>
                        </a:rPr>
                        <a:t>Con educación universitaria o mayor (69%)</a:t>
                      </a:r>
                    </a:p>
                    <a:p>
                      <a:pPr marL="285750" indent="-285750" algn="l">
                        <a:buFont typeface="Arial" panose="020B0604020202020204" pitchFamily="34" charset="0"/>
                        <a:buChar char="•"/>
                      </a:pPr>
                      <a:r>
                        <a:rPr lang="es-CL" sz="1400" baseline="0" dirty="0">
                          <a:solidFill>
                            <a:schemeClr val="tx1"/>
                          </a:solidFill>
                        </a:rPr>
                        <a:t>Se concentran en RM (46%)</a:t>
                      </a:r>
                      <a:endParaRPr lang="es-CL" sz="1400" dirty="0">
                        <a:solidFill>
                          <a:schemeClr val="tx1"/>
                        </a:solidFill>
                      </a:endParaRPr>
                    </a:p>
                  </a:txBody>
                  <a:tcPr marL="91447" marR="91447" marT="45721" marB="45721"/>
                </a:tc>
                <a:extLst>
                  <a:ext uri="{0D108BD9-81ED-4DB2-BD59-A6C34878D82A}">
                    <a16:rowId xmlns:a16="http://schemas.microsoft.com/office/drawing/2014/main" val="10001"/>
                  </a:ext>
                </a:extLst>
              </a:tr>
            </a:tbl>
          </a:graphicData>
        </a:graphic>
      </p:graphicFrame>
      <p:sp>
        <p:nvSpPr>
          <p:cNvPr id="23558" name="CuadroTexto 5">
            <a:extLst>
              <a:ext uri="{FF2B5EF4-FFF2-40B4-BE49-F238E27FC236}">
                <a16:creationId xmlns:a16="http://schemas.microsoft.com/office/drawing/2014/main" id="{761AD51C-5643-47A9-BB49-93614D124ED0}"/>
              </a:ext>
            </a:extLst>
          </p:cNvPr>
          <p:cNvSpPr txBox="1">
            <a:spLocks noChangeArrowheads="1"/>
          </p:cNvSpPr>
          <p:nvPr/>
        </p:nvSpPr>
        <p:spPr bwMode="auto">
          <a:xfrm>
            <a:off x="436563" y="940875"/>
            <a:ext cx="113220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CL" altLang="es-CL" sz="1700" dirty="0"/>
              <a:t>El perfil de los usuarios </a:t>
            </a:r>
            <a:r>
              <a:rPr lang="es-CL" altLang="es-CL" sz="1700" b="1" dirty="0"/>
              <a:t>se mantiene </a:t>
            </a:r>
            <a:r>
              <a:rPr lang="es-CL" altLang="es-CL" sz="1700" dirty="0"/>
              <a:t>en relación a los años anteriores.</a:t>
            </a:r>
          </a:p>
          <a:p>
            <a:pPr algn="just"/>
            <a:r>
              <a:rPr lang="es-CL" altLang="es-CL" sz="1700" dirty="0">
                <a:solidFill>
                  <a:srgbClr val="000000"/>
                </a:solidFill>
              </a:rPr>
              <a:t>Los distintos tipos de usuarios tienen características distintas, lo que implica atender a sus necesidades de manera diferenciada. </a:t>
            </a:r>
            <a:r>
              <a:rPr lang="es-CL" altLang="es-CL" sz="1700" b="1" dirty="0"/>
              <a:t>El perfil más </a:t>
            </a:r>
            <a:r>
              <a:rPr lang="es-CL" altLang="es-CL" sz="1700" b="1" dirty="0" err="1"/>
              <a:t>elitizado</a:t>
            </a:r>
            <a:r>
              <a:rPr lang="es-CL" altLang="es-CL" sz="1700" b="1" dirty="0"/>
              <a:t> es el del Reclamantes (incluidos seguimiento de decisiones y defensoría), seguido por solicitantes CPLT. </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D0C39BEA-EEA0-456A-998E-F05AE1AE831F}"/>
              </a:ext>
            </a:extLst>
          </p:cNvPr>
          <p:cNvSpPr/>
          <p:nvPr/>
        </p:nvSpPr>
        <p:spPr>
          <a:xfrm>
            <a:off x="0" y="-4763"/>
            <a:ext cx="5216525"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B21EDA7A-FA99-4784-8D6E-3F7A92CFBF9C}"/>
              </a:ext>
            </a:extLst>
          </p:cNvPr>
          <p:cNvSpPr txBox="1">
            <a:spLocks noChangeArrowheads="1"/>
          </p:cNvSpPr>
          <p:nvPr/>
        </p:nvSpPr>
        <p:spPr bwMode="auto">
          <a:xfrm>
            <a:off x="93663" y="68263"/>
            <a:ext cx="429101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Derivados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76804" name="Imagen 72">
            <a:extLst>
              <a:ext uri="{FF2B5EF4-FFF2-40B4-BE49-F238E27FC236}">
                <a16:creationId xmlns:a16="http://schemas.microsoft.com/office/drawing/2014/main" id="{5374615B-09E9-470A-A6DE-5728E22D46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CuadroTexto 7">
            <a:extLst>
              <a:ext uri="{FF2B5EF4-FFF2-40B4-BE49-F238E27FC236}">
                <a16:creationId xmlns:a16="http://schemas.microsoft.com/office/drawing/2014/main" id="{35F90854-3A7E-4FBC-BEEB-3470B774C749}"/>
              </a:ext>
            </a:extLst>
          </p:cNvPr>
          <p:cNvSpPr txBox="1">
            <a:spLocks noChangeArrowheads="1"/>
          </p:cNvSpPr>
          <p:nvPr/>
        </p:nvSpPr>
        <p:spPr bwMode="auto">
          <a:xfrm>
            <a:off x="4725579" y="1012589"/>
            <a:ext cx="312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dirty="0">
                <a:solidFill>
                  <a:srgbClr val="0070C0"/>
                </a:solidFill>
              </a:rPr>
              <a:t>EXPERIENCIA V/S EXPECTATIVA</a:t>
            </a:r>
          </a:p>
        </p:txBody>
      </p:sp>
      <p:graphicFrame>
        <p:nvGraphicFramePr>
          <p:cNvPr id="9" name="Gráfico 8">
            <a:extLst>
              <a:ext uri="{FF2B5EF4-FFF2-40B4-BE49-F238E27FC236}">
                <a16:creationId xmlns:a16="http://schemas.microsoft.com/office/drawing/2014/main" id="{DD510F5F-AC7F-490F-BB17-9469FA900B41}"/>
              </a:ext>
            </a:extLst>
          </p:cNvPr>
          <p:cNvGraphicFramePr>
            <a:graphicFrameLocks/>
          </p:cNvGraphicFramePr>
          <p:nvPr>
            <p:extLst>
              <p:ext uri="{D42A27DB-BD31-4B8C-83A1-F6EECF244321}">
                <p14:modId xmlns:p14="http://schemas.microsoft.com/office/powerpoint/2010/main" val="3122587878"/>
              </p:ext>
            </p:extLst>
          </p:nvPr>
        </p:nvGraphicFramePr>
        <p:xfrm>
          <a:off x="644525" y="1505424"/>
          <a:ext cx="6430978" cy="40326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79CA24CA-15AF-42AB-B12C-A337C94AF9D7}"/>
              </a:ext>
            </a:extLst>
          </p:cNvPr>
          <p:cNvGraphicFramePr>
            <a:graphicFrameLocks/>
          </p:cNvGraphicFramePr>
          <p:nvPr>
            <p:extLst>
              <p:ext uri="{D42A27DB-BD31-4B8C-83A1-F6EECF244321}">
                <p14:modId xmlns:p14="http://schemas.microsoft.com/office/powerpoint/2010/main" val="907093754"/>
              </p:ext>
            </p:extLst>
          </p:nvPr>
        </p:nvGraphicFramePr>
        <p:xfrm>
          <a:off x="7325557" y="1505424"/>
          <a:ext cx="4572000" cy="4032680"/>
        </p:xfrm>
        <a:graphic>
          <a:graphicData uri="http://schemas.openxmlformats.org/drawingml/2006/chart">
            <c:chart xmlns:c="http://schemas.openxmlformats.org/drawingml/2006/chart" xmlns:r="http://schemas.openxmlformats.org/officeDocument/2006/relationships" r:id="rId4"/>
          </a:graphicData>
        </a:graphic>
      </p:graphicFrame>
      <p:sp>
        <p:nvSpPr>
          <p:cNvPr id="8" name="Bocadillo: rectángulo con esquinas redondeadas 7">
            <a:extLst>
              <a:ext uri="{FF2B5EF4-FFF2-40B4-BE49-F238E27FC236}">
                <a16:creationId xmlns:a16="http://schemas.microsoft.com/office/drawing/2014/main" id="{1C3AD49C-4194-4776-8F87-2791832FEE6F}"/>
              </a:ext>
            </a:extLst>
          </p:cNvPr>
          <p:cNvSpPr/>
          <p:nvPr/>
        </p:nvSpPr>
        <p:spPr>
          <a:xfrm>
            <a:off x="793062" y="5808166"/>
            <a:ext cx="10890937" cy="734036"/>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El 2021 en una menor proporción no se cumplen las expectativas de los usuarios con el servicio (21% v/s 24%). </a:t>
            </a:r>
          </a:p>
          <a:p>
            <a:pPr algn="ctr" defTabSz="457200" eaLnBrk="1" fontAlgn="auto" hangingPunct="1">
              <a:spcBef>
                <a:spcPts val="0"/>
              </a:spcBef>
              <a:spcAft>
                <a:spcPts val="0"/>
              </a:spcAft>
              <a:defRPr/>
            </a:pPr>
            <a:r>
              <a:rPr lang="es-CL" sz="1200" dirty="0">
                <a:solidFill>
                  <a:prstClr val="black"/>
                </a:solidFill>
              </a:rPr>
              <a:t>A partir de mayo de este año comienza a aumentar el grupo cuyas expectativas del servicio se superan. El gráfico muestra una gran variabilidad porque siguen siendo pocos casos por mes.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669F0FA6-31A8-468E-BD88-636DD1D64081}"/>
              </a:ext>
            </a:extLst>
          </p:cNvPr>
          <p:cNvSpPr/>
          <p:nvPr/>
        </p:nvSpPr>
        <p:spPr>
          <a:xfrm>
            <a:off x="0" y="-4763"/>
            <a:ext cx="5216525"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FD65AEAF-BBCB-484A-AE53-78D3403C488A}"/>
              </a:ext>
            </a:extLst>
          </p:cNvPr>
          <p:cNvSpPr txBox="1">
            <a:spLocks noChangeArrowheads="1"/>
          </p:cNvSpPr>
          <p:nvPr/>
        </p:nvSpPr>
        <p:spPr bwMode="auto">
          <a:xfrm>
            <a:off x="93663" y="68263"/>
            <a:ext cx="429101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Derivados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77828" name="Imagen 72">
            <a:extLst>
              <a:ext uri="{FF2B5EF4-FFF2-40B4-BE49-F238E27FC236}">
                <a16:creationId xmlns:a16="http://schemas.microsoft.com/office/drawing/2014/main" id="{81210ABA-C792-4BFE-91B7-7302F2317F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CuadroTexto 4">
            <a:extLst>
              <a:ext uri="{FF2B5EF4-FFF2-40B4-BE49-F238E27FC236}">
                <a16:creationId xmlns:a16="http://schemas.microsoft.com/office/drawing/2014/main" id="{01756BE1-5E69-408E-ADFA-E20093C4676D}"/>
              </a:ext>
            </a:extLst>
          </p:cNvPr>
          <p:cNvSpPr txBox="1">
            <a:spLocks noChangeArrowheads="1"/>
          </p:cNvSpPr>
          <p:nvPr/>
        </p:nvSpPr>
        <p:spPr bwMode="auto">
          <a:xfrm>
            <a:off x="5331617" y="942904"/>
            <a:ext cx="1528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dirty="0">
                <a:solidFill>
                  <a:srgbClr val="0070C0"/>
                </a:solidFill>
              </a:rPr>
              <a:t>SUGERENCIAS</a:t>
            </a:r>
          </a:p>
        </p:txBody>
      </p:sp>
      <p:graphicFrame>
        <p:nvGraphicFramePr>
          <p:cNvPr id="7" name="Gráfico 6">
            <a:extLst>
              <a:ext uri="{FF2B5EF4-FFF2-40B4-BE49-F238E27FC236}">
                <a16:creationId xmlns:a16="http://schemas.microsoft.com/office/drawing/2014/main" id="{B89B8DBB-7E61-45EE-8407-C60E51A0F24E}"/>
              </a:ext>
            </a:extLst>
          </p:cNvPr>
          <p:cNvGraphicFramePr>
            <a:graphicFrameLocks/>
          </p:cNvGraphicFramePr>
          <p:nvPr>
            <p:extLst>
              <p:ext uri="{D42A27DB-BD31-4B8C-83A1-F6EECF244321}">
                <p14:modId xmlns:p14="http://schemas.microsoft.com/office/powerpoint/2010/main" val="1744276456"/>
              </p:ext>
            </p:extLst>
          </p:nvPr>
        </p:nvGraphicFramePr>
        <p:xfrm>
          <a:off x="1897166" y="1375873"/>
          <a:ext cx="7791347" cy="5136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9780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6450D2B-5AD2-4ACB-8307-A5126F4A6535}"/>
              </a:ext>
            </a:extLst>
          </p:cNvPr>
          <p:cNvSpPr/>
          <p:nvPr/>
        </p:nvSpPr>
        <p:spPr>
          <a:xfrm>
            <a:off x="6409346" y="3127758"/>
            <a:ext cx="5227765" cy="3343941"/>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uadroTexto 6">
            <a:extLst>
              <a:ext uri="{FF2B5EF4-FFF2-40B4-BE49-F238E27FC236}">
                <a16:creationId xmlns:a16="http://schemas.microsoft.com/office/drawing/2014/main" id="{EB4C7DBE-018D-4089-8868-91D30E4F4FC0}"/>
              </a:ext>
            </a:extLst>
          </p:cNvPr>
          <p:cNvSpPr txBox="1"/>
          <p:nvPr/>
        </p:nvSpPr>
        <p:spPr>
          <a:xfrm>
            <a:off x="836243" y="1224027"/>
            <a:ext cx="10839789" cy="1754326"/>
          </a:xfrm>
          <a:prstGeom prst="rect">
            <a:avLst/>
          </a:prstGeom>
          <a:noFill/>
        </p:spPr>
        <p:txBody>
          <a:bodyPr wrap="square" rtlCol="0">
            <a:spAutoFit/>
          </a:bodyPr>
          <a:lstStyle/>
          <a:p>
            <a:pPr algn="just" defTabSz="457200" eaLnBrk="1" fontAlgn="auto" hangingPunct="1">
              <a:spcBef>
                <a:spcPts val="0"/>
              </a:spcBef>
              <a:spcAft>
                <a:spcPts val="0"/>
              </a:spcAft>
              <a:defRPr/>
            </a:pPr>
            <a:r>
              <a:rPr lang="es-CL" sz="1200" b="1" dirty="0">
                <a:solidFill>
                  <a:prstClr val="black"/>
                </a:solidFill>
                <a:latin typeface="Calibri"/>
              </a:rPr>
              <a:t>Satisfacción general: </a:t>
            </a:r>
            <a:r>
              <a:rPr lang="es-CL" sz="1200" dirty="0">
                <a:solidFill>
                  <a:prstClr val="black"/>
                </a:solidFill>
                <a:latin typeface="Calibri"/>
              </a:rPr>
              <a:t>Solicitantes tienen una satisfacción general relativamente buena. Solicitantes CPLT: 5,9 y Solicitantes derivados: 5,3. Ambos promedios subieron este año.</a:t>
            </a:r>
          </a:p>
          <a:p>
            <a:pPr algn="just" defTabSz="457200" eaLnBrk="1" fontAlgn="auto" hangingPunct="1">
              <a:spcBef>
                <a:spcPts val="0"/>
              </a:spcBef>
              <a:spcAft>
                <a:spcPts val="0"/>
              </a:spcAft>
              <a:defRPr/>
            </a:pPr>
            <a:endParaRPr lang="es-CL" sz="1200" dirty="0">
              <a:solidFill>
                <a:prstClr val="black"/>
              </a:solidFill>
              <a:highlight>
                <a:srgbClr val="FFFF00"/>
              </a:highlight>
              <a:latin typeface="Calibri"/>
            </a:endParaRPr>
          </a:p>
          <a:p>
            <a:pPr algn="just" defTabSz="457200" eaLnBrk="1" fontAlgn="auto" hangingPunct="1">
              <a:spcBef>
                <a:spcPts val="0"/>
              </a:spcBef>
              <a:spcAft>
                <a:spcPts val="0"/>
              </a:spcAft>
              <a:defRPr/>
            </a:pPr>
            <a:r>
              <a:rPr lang="es-CL" sz="1200" b="1" dirty="0">
                <a:solidFill>
                  <a:prstClr val="black"/>
                </a:solidFill>
                <a:latin typeface="Calibri"/>
              </a:rPr>
              <a:t>Canales: </a:t>
            </a:r>
            <a:r>
              <a:rPr lang="es-CL" sz="1200" dirty="0">
                <a:solidFill>
                  <a:prstClr val="black"/>
                </a:solidFill>
                <a:latin typeface="Calibri"/>
              </a:rPr>
              <a:t>En ambos grupos, la gran mayoría ingresa su solicitud por el </a:t>
            </a:r>
            <a:r>
              <a:rPr lang="es-CL" sz="1200" u="sng" dirty="0">
                <a:solidFill>
                  <a:prstClr val="black"/>
                </a:solidFill>
                <a:latin typeface="Calibri"/>
              </a:rPr>
              <a:t>sitio web del CPLT</a:t>
            </a:r>
            <a:r>
              <a:rPr lang="es-CL" sz="1200" dirty="0">
                <a:solidFill>
                  <a:prstClr val="black"/>
                </a:solidFill>
                <a:latin typeface="Calibri"/>
              </a:rPr>
              <a:t>. Este grupo se encuentra más satisfecho en general con el proceso y  evalúa mejor la facilidad de ingreso. Disminuye significativamente en ambos grupos el uso del Portal y en el caso de los solicitantes del CPLT, también la satisfacción con este canal. Se sugiere evaluar qué puede estar pasando con el Portal.</a:t>
            </a:r>
          </a:p>
          <a:p>
            <a:pPr algn="just" defTabSz="457200" eaLnBrk="1" fontAlgn="auto" hangingPunct="1">
              <a:spcBef>
                <a:spcPts val="0"/>
              </a:spcBef>
              <a:spcAft>
                <a:spcPts val="0"/>
              </a:spcAft>
              <a:defRPr/>
            </a:pPr>
            <a:endParaRPr lang="es-CL" sz="1200" dirty="0">
              <a:solidFill>
                <a:prstClr val="black"/>
              </a:solidFill>
              <a:highlight>
                <a:srgbClr val="FFFF00"/>
              </a:highlight>
              <a:latin typeface="Calibri"/>
            </a:endParaRPr>
          </a:p>
          <a:p>
            <a:pPr algn="just" defTabSz="457200" eaLnBrk="1" fontAlgn="auto" hangingPunct="1">
              <a:spcBef>
                <a:spcPts val="0"/>
              </a:spcBef>
              <a:spcAft>
                <a:spcPts val="0"/>
              </a:spcAft>
              <a:defRPr/>
            </a:pPr>
            <a:r>
              <a:rPr lang="es-CL" sz="1200" b="1" dirty="0">
                <a:solidFill>
                  <a:prstClr val="black"/>
                </a:solidFill>
                <a:latin typeface="Calibri"/>
              </a:rPr>
              <a:t>Ingreso:</a:t>
            </a:r>
            <a:r>
              <a:rPr lang="es-CL" sz="1200" dirty="0">
                <a:solidFill>
                  <a:prstClr val="black"/>
                </a:solidFill>
                <a:latin typeface="Calibri"/>
              </a:rPr>
              <a:t> En ambos grupos mejora la evaluación sobre los distintos aspectos del ingreso de la SAI, tanto del formulario (facilidad y claridad) como del funcionario/a que lo atiende en caso de haber (amabilidad y comprensión). </a:t>
            </a:r>
            <a:endParaRPr lang="es-CL" sz="1200" b="1" dirty="0">
              <a:solidFill>
                <a:prstClr val="black"/>
              </a:solidFill>
              <a:latin typeface="Calibri"/>
            </a:endParaRPr>
          </a:p>
        </p:txBody>
      </p:sp>
      <p:sp>
        <p:nvSpPr>
          <p:cNvPr id="71" name="Rectángulo 70">
            <a:extLst>
              <a:ext uri="{FF2B5EF4-FFF2-40B4-BE49-F238E27FC236}">
                <a16:creationId xmlns:a16="http://schemas.microsoft.com/office/drawing/2014/main" id="{BCF5F4F4-6EF6-459A-A510-B0CE276D2879}"/>
              </a:ext>
            </a:extLst>
          </p:cNvPr>
          <p:cNvSpPr/>
          <p:nvPr/>
        </p:nvSpPr>
        <p:spPr>
          <a:xfrm>
            <a:off x="0" y="-4763"/>
            <a:ext cx="5216525"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8FBB7AB2-6988-4E80-A208-69001A91BAA2}"/>
              </a:ext>
            </a:extLst>
          </p:cNvPr>
          <p:cNvSpPr txBox="1">
            <a:spLocks noChangeArrowheads="1"/>
          </p:cNvSpPr>
          <p:nvPr/>
        </p:nvSpPr>
        <p:spPr bwMode="auto">
          <a:xfrm>
            <a:off x="93663" y="68263"/>
            <a:ext cx="4291012"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Solicitantes Derivados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78852" name="Imagen 72">
            <a:extLst>
              <a:ext uri="{FF2B5EF4-FFF2-40B4-BE49-F238E27FC236}">
                <a16:creationId xmlns:a16="http://schemas.microsoft.com/office/drawing/2014/main" id="{9EFDF687-9C94-4D50-9685-984DE6646B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CuadroTexto 4">
            <a:extLst>
              <a:ext uri="{FF2B5EF4-FFF2-40B4-BE49-F238E27FC236}">
                <a16:creationId xmlns:a16="http://schemas.microsoft.com/office/drawing/2014/main" id="{9B919CC0-7082-448D-A472-278DDA6D92B8}"/>
              </a:ext>
            </a:extLst>
          </p:cNvPr>
          <p:cNvSpPr txBox="1">
            <a:spLocks noChangeArrowheads="1"/>
          </p:cNvSpPr>
          <p:nvPr/>
        </p:nvSpPr>
        <p:spPr bwMode="auto">
          <a:xfrm>
            <a:off x="5351448" y="790731"/>
            <a:ext cx="167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dirty="0">
                <a:solidFill>
                  <a:srgbClr val="0070C0"/>
                </a:solidFill>
              </a:rPr>
              <a:t>CONCLUSIONES</a:t>
            </a:r>
          </a:p>
        </p:txBody>
      </p:sp>
      <p:sp>
        <p:nvSpPr>
          <p:cNvPr id="6" name="Rectángulo 5">
            <a:extLst>
              <a:ext uri="{FF2B5EF4-FFF2-40B4-BE49-F238E27FC236}">
                <a16:creationId xmlns:a16="http://schemas.microsoft.com/office/drawing/2014/main" id="{BD59641E-152A-49B5-8FE7-330BC41B0A98}"/>
              </a:ext>
            </a:extLst>
          </p:cNvPr>
          <p:cNvSpPr/>
          <p:nvPr/>
        </p:nvSpPr>
        <p:spPr>
          <a:xfrm>
            <a:off x="868822" y="3127759"/>
            <a:ext cx="5227765" cy="3343940"/>
          </a:xfrm>
          <a:prstGeom prst="rect">
            <a:avLst/>
          </a:prstGeom>
          <a:solidFill>
            <a:srgbClr val="F79646">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ectángulo 7">
            <a:extLst>
              <a:ext uri="{FF2B5EF4-FFF2-40B4-BE49-F238E27FC236}">
                <a16:creationId xmlns:a16="http://schemas.microsoft.com/office/drawing/2014/main" id="{8A3F8956-175B-48D8-8A67-3DAECBC862E2}"/>
              </a:ext>
            </a:extLst>
          </p:cNvPr>
          <p:cNvSpPr/>
          <p:nvPr/>
        </p:nvSpPr>
        <p:spPr>
          <a:xfrm>
            <a:off x="6588807" y="3293907"/>
            <a:ext cx="4879649" cy="2677656"/>
          </a:xfrm>
          <a:prstGeom prst="rect">
            <a:avLst/>
          </a:prstGeom>
        </p:spPr>
        <p:txBody>
          <a:bodyPr wrap="square">
            <a:spAutoFit/>
          </a:bodyPr>
          <a:lstStyle/>
          <a:p>
            <a:pPr algn="just" defTabSz="457200" eaLnBrk="1" fontAlgn="auto" hangingPunct="1">
              <a:spcBef>
                <a:spcPts val="0"/>
              </a:spcBef>
              <a:spcAft>
                <a:spcPts val="0"/>
              </a:spcAft>
              <a:defRPr/>
            </a:pPr>
            <a:r>
              <a:rPr lang="es-CL" sz="1200" b="1" dirty="0">
                <a:solidFill>
                  <a:prstClr val="black"/>
                </a:solidFill>
                <a:latin typeface="Calibri"/>
              </a:rPr>
              <a:t>Solicitantes Derivados</a:t>
            </a:r>
          </a:p>
          <a:p>
            <a:pPr algn="just" defTabSz="457200" eaLnBrk="1" fontAlgn="auto" hangingPunct="1">
              <a:spcBef>
                <a:spcPts val="0"/>
              </a:spcBef>
              <a:spcAft>
                <a:spcPts val="0"/>
              </a:spcAft>
              <a:defRPr/>
            </a:pPr>
            <a:endParaRPr lang="es-CL" sz="1200" dirty="0">
              <a:solidFill>
                <a:prstClr val="black"/>
              </a:solidFill>
              <a:latin typeface="Calibri"/>
            </a:endParaRPr>
          </a:p>
          <a:p>
            <a:pPr algn="just" defTabSz="457200" eaLnBrk="1" fontAlgn="auto" hangingPunct="1">
              <a:spcBef>
                <a:spcPts val="0"/>
              </a:spcBef>
              <a:spcAft>
                <a:spcPts val="0"/>
              </a:spcAft>
              <a:defRPr/>
            </a:pPr>
            <a:r>
              <a:rPr lang="es-CL" sz="1200" dirty="0">
                <a:solidFill>
                  <a:prstClr val="black"/>
                </a:solidFill>
                <a:latin typeface="Calibri"/>
              </a:rPr>
              <a:t>Al igual que el 2020, </a:t>
            </a:r>
            <a:r>
              <a:rPr lang="es-CL" sz="1200" b="1" dirty="0">
                <a:solidFill>
                  <a:prstClr val="black"/>
                </a:solidFill>
                <a:latin typeface="Calibri"/>
              </a:rPr>
              <a:t>ingresan su SAI al CPLT </a:t>
            </a:r>
            <a:r>
              <a:rPr lang="es-CL" sz="1200" dirty="0">
                <a:solidFill>
                  <a:prstClr val="black"/>
                </a:solidFill>
                <a:latin typeface="Calibri"/>
              </a:rPr>
              <a:t>principalmente porque pensaron que sería más efectivo o porque lo intentaron en la institución competente, pero no lo lograron. </a:t>
            </a:r>
          </a:p>
          <a:p>
            <a:pPr algn="just" defTabSz="457200" eaLnBrk="1" fontAlgn="auto" hangingPunct="1">
              <a:spcBef>
                <a:spcPts val="0"/>
              </a:spcBef>
              <a:spcAft>
                <a:spcPts val="0"/>
              </a:spcAft>
              <a:defRPr/>
            </a:pPr>
            <a:endParaRPr lang="es-CL" sz="1200" dirty="0">
              <a:solidFill>
                <a:prstClr val="black"/>
              </a:solidFill>
              <a:highlight>
                <a:srgbClr val="FFFF00"/>
              </a:highlight>
              <a:latin typeface="Calibri"/>
            </a:endParaRPr>
          </a:p>
          <a:p>
            <a:pPr algn="just" defTabSz="457200" eaLnBrk="1" fontAlgn="auto" hangingPunct="1">
              <a:spcBef>
                <a:spcPts val="0"/>
              </a:spcBef>
              <a:spcAft>
                <a:spcPts val="0"/>
              </a:spcAft>
              <a:defRPr/>
            </a:pPr>
            <a:r>
              <a:rPr lang="es-CL" sz="1200" dirty="0">
                <a:solidFill>
                  <a:prstClr val="black"/>
                </a:solidFill>
                <a:latin typeface="Calibri"/>
              </a:rPr>
              <a:t>El 2021 suben las notas entregadas al </a:t>
            </a:r>
            <a:r>
              <a:rPr lang="es-CL" sz="1200" b="1" dirty="0">
                <a:solidFill>
                  <a:prstClr val="black"/>
                </a:solidFill>
                <a:latin typeface="Calibri"/>
              </a:rPr>
              <a:t>correo de derivación</a:t>
            </a:r>
            <a:r>
              <a:rPr lang="es-CL" sz="1200" dirty="0">
                <a:solidFill>
                  <a:prstClr val="black"/>
                </a:solidFill>
                <a:latin typeface="Calibri"/>
              </a:rPr>
              <a:t>. La utilidad del correo y la claridad de su lenguaje suben, ambos a 5,9 (+ 5 y 2 décimas respectivamente) y el tiempo de derivación a 5,7 (+4 décimas).</a:t>
            </a:r>
          </a:p>
          <a:p>
            <a:pPr algn="just" defTabSz="457200" eaLnBrk="1" fontAlgn="auto" hangingPunct="1">
              <a:spcBef>
                <a:spcPts val="0"/>
              </a:spcBef>
              <a:spcAft>
                <a:spcPts val="0"/>
              </a:spcAft>
              <a:defRPr/>
            </a:pPr>
            <a:endParaRPr lang="es-CL" sz="1200" dirty="0">
              <a:solidFill>
                <a:prstClr val="black"/>
              </a:solidFill>
              <a:highlight>
                <a:srgbClr val="FFFF00"/>
              </a:highlight>
              <a:latin typeface="Calibri"/>
            </a:endParaRPr>
          </a:p>
          <a:p>
            <a:pPr algn="just" defTabSz="457200" eaLnBrk="1" fontAlgn="auto" hangingPunct="1">
              <a:spcBef>
                <a:spcPts val="0"/>
              </a:spcBef>
              <a:spcAft>
                <a:spcPts val="0"/>
              </a:spcAft>
              <a:defRPr/>
            </a:pPr>
            <a:r>
              <a:rPr lang="es-CL" sz="1200" dirty="0">
                <a:solidFill>
                  <a:prstClr val="black"/>
                </a:solidFill>
                <a:latin typeface="Calibri"/>
              </a:rPr>
              <a:t>Las principales </a:t>
            </a:r>
            <a:r>
              <a:rPr lang="es-CL" sz="1200" b="1" dirty="0">
                <a:solidFill>
                  <a:prstClr val="black"/>
                </a:solidFill>
                <a:latin typeface="Calibri"/>
              </a:rPr>
              <a:t>sugerencias </a:t>
            </a:r>
            <a:r>
              <a:rPr lang="es-CL" sz="1200" dirty="0">
                <a:solidFill>
                  <a:prstClr val="black"/>
                </a:solidFill>
                <a:latin typeface="Calibri"/>
              </a:rPr>
              <a:t>son acotar el tiempo de respuesta, hacer seguimiento para verificar la entrega de la respuesta y un Portal más amigable con formularios más claros.</a:t>
            </a:r>
          </a:p>
          <a:p>
            <a:pPr algn="just" defTabSz="457200" eaLnBrk="1" fontAlgn="auto" hangingPunct="1">
              <a:spcBef>
                <a:spcPts val="0"/>
              </a:spcBef>
              <a:spcAft>
                <a:spcPts val="0"/>
              </a:spcAft>
              <a:defRPr/>
            </a:pPr>
            <a:endParaRPr lang="es-CL" sz="1200" dirty="0">
              <a:solidFill>
                <a:prstClr val="black"/>
              </a:solidFill>
              <a:highlight>
                <a:srgbClr val="FFFF00"/>
              </a:highlight>
              <a:latin typeface="Calibri"/>
            </a:endParaRPr>
          </a:p>
        </p:txBody>
      </p:sp>
      <p:sp>
        <p:nvSpPr>
          <p:cNvPr id="10" name="Rectángulo 9">
            <a:extLst>
              <a:ext uri="{FF2B5EF4-FFF2-40B4-BE49-F238E27FC236}">
                <a16:creationId xmlns:a16="http://schemas.microsoft.com/office/drawing/2014/main" id="{E1798D92-F74A-4DCD-9F3B-55A614F9B07C}"/>
              </a:ext>
            </a:extLst>
          </p:cNvPr>
          <p:cNvSpPr/>
          <p:nvPr/>
        </p:nvSpPr>
        <p:spPr>
          <a:xfrm>
            <a:off x="1064243" y="3293907"/>
            <a:ext cx="4836921" cy="286232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black"/>
                </a:solidFill>
                <a:effectLst/>
                <a:uLnTx/>
                <a:uFillTx/>
                <a:latin typeface="Calibri"/>
                <a:ea typeface="+mn-ea"/>
                <a:cs typeface="+mn-cs"/>
              </a:rPr>
              <a:t>Solicitantes CPLT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black"/>
                </a:solidFill>
                <a:effectLst/>
                <a:uLnTx/>
                <a:uFillTx/>
                <a:latin typeface="Calibri"/>
                <a:ea typeface="+mn-ea"/>
                <a:cs typeface="+mn-cs"/>
              </a:rPr>
              <a:t>Subsanación: </a:t>
            </a:r>
            <a:r>
              <a:rPr kumimoji="0" lang="es-CL" sz="1200" b="0" i="0" u="none" strike="noStrike" kern="1200" cap="none" spc="0" normalizeH="0" baseline="0" noProof="0" dirty="0">
                <a:ln>
                  <a:noFill/>
                </a:ln>
                <a:solidFill>
                  <a:prstClr val="black"/>
                </a:solidFill>
                <a:effectLst/>
                <a:uLnTx/>
                <a:uFillTx/>
                <a:latin typeface="Calibri"/>
                <a:ea typeface="+mn-ea"/>
                <a:cs typeface="+mn-cs"/>
              </a:rPr>
              <a:t>Sólo 5 solicitantes indican que les requirieron subsanar su solicitud. Si </a:t>
            </a:r>
            <a:r>
              <a:rPr lang="es-CL" sz="1200" dirty="0">
                <a:solidFill>
                  <a:prstClr val="black"/>
                </a:solidFill>
                <a:latin typeface="Calibri"/>
              </a:rPr>
              <a:t>bien el 2020 su satisfacción era mayor que el resto, este año es más baja. Como son pocos casos, tendremos que ver cómo se desarrolla esto con los años. </a:t>
            </a:r>
            <a:r>
              <a:rPr kumimoji="0" lang="es-CL" sz="1200" b="0" i="0" u="none" strike="noStrike" kern="1200" cap="none" spc="0" normalizeH="0" baseline="0" noProof="0" dirty="0">
                <a:ln>
                  <a:noFill/>
                </a:ln>
                <a:solidFill>
                  <a:prstClr val="black"/>
                </a:solidFill>
                <a:effectLst/>
                <a:uLnTx/>
                <a:uFillTx/>
                <a:latin typeface="Calibri"/>
                <a:ea typeface="+mn-ea"/>
                <a:cs typeface="+mn-cs"/>
              </a:rPr>
              <a:t>Como promedio de ambos años, subsanados están más satisfechos.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black"/>
                </a:solidFill>
                <a:effectLst/>
                <a:uLnTx/>
                <a:uFillTx/>
                <a:latin typeface="Calibri"/>
                <a:ea typeface="+mn-ea"/>
                <a:cs typeface="+mn-cs"/>
              </a:rPr>
              <a:t>En su mayoría son </a:t>
            </a:r>
            <a:r>
              <a:rPr kumimoji="0" lang="es-CL" sz="1200" b="1" i="0" u="none" strike="noStrike" kern="1200" cap="none" spc="0" normalizeH="0" baseline="0" noProof="0" dirty="0">
                <a:ln>
                  <a:noFill/>
                </a:ln>
                <a:solidFill>
                  <a:prstClr val="black"/>
                </a:solidFill>
                <a:effectLst/>
                <a:uLnTx/>
                <a:uFillTx/>
                <a:latin typeface="Calibri"/>
                <a:ea typeface="+mn-ea"/>
                <a:cs typeface="+mn-cs"/>
              </a:rPr>
              <a:t>acogidos total </a:t>
            </a:r>
            <a:r>
              <a:rPr kumimoji="0" lang="es-CL" sz="1200" i="0" u="none" strike="noStrike" kern="1200" cap="none" spc="0" normalizeH="0" baseline="0" noProof="0" dirty="0">
                <a:ln>
                  <a:noFill/>
                </a:ln>
                <a:solidFill>
                  <a:prstClr val="black"/>
                </a:solidFill>
                <a:effectLst/>
                <a:uLnTx/>
                <a:uFillTx/>
                <a:latin typeface="Calibri"/>
                <a:ea typeface="+mn-ea"/>
                <a:cs typeface="+mn-cs"/>
              </a:rPr>
              <a:t>(84%). </a:t>
            </a:r>
            <a:r>
              <a:rPr kumimoji="0" lang="es-CL" sz="1200" b="0" i="0" u="none" strike="noStrike" kern="1200" cap="none" spc="0" normalizeH="0" baseline="0" noProof="0" dirty="0">
                <a:ln>
                  <a:noFill/>
                </a:ln>
                <a:solidFill>
                  <a:prstClr val="black"/>
                </a:solidFill>
                <a:effectLst/>
                <a:uLnTx/>
                <a:uFillTx/>
                <a:latin typeface="Calibri"/>
                <a:ea typeface="+mn-ea"/>
                <a:cs typeface="+mn-cs"/>
              </a:rPr>
              <a:t>La satisfacción es mucho mayor entre acogidos total que parcial (6,6 v/s 5,4), sin embargo, la brecha se acorta en relación al 2020 (1,2 v/s 2,5 puntos de diferencia).</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s-CL" sz="1200" dirty="0">
              <a:solidFill>
                <a:prstClr val="black"/>
              </a:solidFill>
              <a:highlight>
                <a:srgbClr val="FFFF00"/>
              </a:highlight>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s-CL" sz="1200" dirty="0">
                <a:solidFill>
                  <a:prstClr val="black"/>
                </a:solidFill>
                <a:latin typeface="Calibri"/>
              </a:rPr>
              <a:t>Todos l</a:t>
            </a:r>
            <a:r>
              <a:rPr kumimoji="0" lang="es-CL" sz="1200" b="0" i="0" u="none" strike="noStrike" kern="1200" cap="none" spc="0" normalizeH="0" baseline="0" noProof="0" dirty="0">
                <a:ln>
                  <a:noFill/>
                </a:ln>
                <a:solidFill>
                  <a:prstClr val="black"/>
                </a:solidFill>
                <a:effectLst/>
                <a:uLnTx/>
                <a:uFillTx/>
                <a:latin typeface="Calibri"/>
                <a:ea typeface="+mn-ea"/>
                <a:cs typeface="+mn-cs"/>
              </a:rPr>
              <a:t>os aspectos de la </a:t>
            </a:r>
            <a:r>
              <a:rPr kumimoji="0" lang="es-CL" sz="1200" b="1" i="0" u="none" strike="noStrike" kern="1200" cap="none" spc="0" normalizeH="0" baseline="0" noProof="0" dirty="0">
                <a:ln>
                  <a:noFill/>
                </a:ln>
                <a:solidFill>
                  <a:prstClr val="black"/>
                </a:solidFill>
                <a:effectLst/>
                <a:uLnTx/>
                <a:uFillTx/>
                <a:latin typeface="Calibri"/>
                <a:ea typeface="+mn-ea"/>
                <a:cs typeface="+mn-cs"/>
              </a:rPr>
              <a:t>respuestas</a:t>
            </a:r>
            <a:r>
              <a:rPr kumimoji="0" lang="es-CL" sz="1200" b="0" i="0" u="none" strike="noStrike" kern="1200" cap="none" spc="0" normalizeH="0" baseline="0" noProof="0" dirty="0">
                <a:ln>
                  <a:noFill/>
                </a:ln>
                <a:solidFill>
                  <a:prstClr val="black"/>
                </a:solidFill>
                <a:effectLst/>
                <a:uLnTx/>
                <a:uFillTx/>
                <a:latin typeface="Calibri"/>
                <a:ea typeface="+mn-ea"/>
                <a:cs typeface="+mn-cs"/>
              </a:rPr>
              <a:t> suben sus notas, quedando todas sobre 6,0. El aspecto mejor evaluado es el formato de la respuesta (6,8), mientras que el peor evaluado es el tiempo de respuesta (</a:t>
            </a:r>
            <a:r>
              <a:rPr lang="es-CL" sz="1200" dirty="0">
                <a:solidFill>
                  <a:prstClr val="black"/>
                </a:solidFill>
                <a:latin typeface="Calibri"/>
              </a:rPr>
              <a:t>6,1</a:t>
            </a:r>
            <a:r>
              <a:rPr kumimoji="0" lang="es-CL" sz="1200" b="0" i="0" u="none" strike="noStrike" kern="1200" cap="none" spc="0" normalizeH="0" baseline="0" noProof="0" dirty="0">
                <a:ln>
                  <a:noFill/>
                </a:ln>
                <a:solidFill>
                  <a:prstClr val="black"/>
                </a:solidFill>
                <a:effectLst/>
                <a:uLnTx/>
                <a:uFillTx/>
                <a:latin typeface="Calibri"/>
                <a:ea typeface="+mn-ea"/>
                <a:cs typeface="+mn-cs"/>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ángulo 3">
            <a:extLst>
              <a:ext uri="{FF2B5EF4-FFF2-40B4-BE49-F238E27FC236}">
                <a16:creationId xmlns:a16="http://schemas.microsoft.com/office/drawing/2014/main" id="{F6563316-ADD3-4F38-BA3C-5D293AFF943D}"/>
              </a:ext>
            </a:extLst>
          </p:cNvPr>
          <p:cNvSpPr>
            <a:spLocks noChangeArrowheads="1"/>
          </p:cNvSpPr>
          <p:nvPr/>
        </p:nvSpPr>
        <p:spPr bwMode="auto">
          <a:xfrm>
            <a:off x="1090613" y="2566988"/>
            <a:ext cx="10010775" cy="1271587"/>
          </a:xfrm>
          <a:prstGeom prst="rect">
            <a:avLst/>
          </a:prstGeom>
          <a:noFill/>
          <a:ln>
            <a:noFill/>
          </a:ln>
        </p:spPr>
        <p:txBody>
          <a:bodyPr lIns="121899" tIns="60949" rIns="121899" bIns="60949">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algn="ctr" defTabSz="552437" eaLnBrk="1" hangingPunct="1">
              <a:defRPr/>
            </a:pPr>
            <a:r>
              <a:rPr lang="es-ES" altLang="es-CL" sz="3733" dirty="0">
                <a:solidFill>
                  <a:srgbClr val="66CDFF"/>
                </a:solidFill>
              </a:rPr>
              <a:t>5. Defensoría y </a:t>
            </a:r>
          </a:p>
          <a:p>
            <a:pPr algn="ctr" defTabSz="552437" eaLnBrk="1" hangingPunct="1">
              <a:defRPr/>
            </a:pPr>
            <a:r>
              <a:rPr lang="es-ES" altLang="es-CL" sz="3733" dirty="0">
                <a:solidFill>
                  <a:srgbClr val="66CDFF"/>
                </a:solidFill>
              </a:rPr>
              <a:t>Orientación Proactiva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F08DBA80-AE74-434C-814D-62E7639B4845}"/>
              </a:ext>
            </a:extLst>
          </p:cNvPr>
          <p:cNvSpPr/>
          <p:nvPr/>
        </p:nvSpPr>
        <p:spPr>
          <a:xfrm>
            <a:off x="0" y="-4763"/>
            <a:ext cx="3521075"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AE0E69BF-89A6-4DB6-BDB9-679258844F12}"/>
              </a:ext>
            </a:extLst>
          </p:cNvPr>
          <p:cNvSpPr txBox="1">
            <a:spLocks noChangeArrowheads="1"/>
          </p:cNvSpPr>
          <p:nvPr/>
        </p:nvSpPr>
        <p:spPr bwMode="auto">
          <a:xfrm>
            <a:off x="93663" y="68263"/>
            <a:ext cx="3159125"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Defensoría y OP</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80900" name="Imagen 72">
            <a:extLst>
              <a:ext uri="{FF2B5EF4-FFF2-40B4-BE49-F238E27FC236}">
                <a16:creationId xmlns:a16="http://schemas.microsoft.com/office/drawing/2014/main" id="{E58764F1-DDDB-4CD7-A9BE-C472F7FC32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CuadroTexto 4">
            <a:extLst>
              <a:ext uri="{FF2B5EF4-FFF2-40B4-BE49-F238E27FC236}">
                <a16:creationId xmlns:a16="http://schemas.microsoft.com/office/drawing/2014/main" id="{1854E5CF-8FA8-418F-BB9F-3E055AC3E7EE}"/>
              </a:ext>
            </a:extLst>
          </p:cNvPr>
          <p:cNvSpPr txBox="1">
            <a:spLocks noChangeArrowheads="1"/>
          </p:cNvSpPr>
          <p:nvPr/>
        </p:nvSpPr>
        <p:spPr bwMode="auto">
          <a:xfrm>
            <a:off x="5227638" y="835690"/>
            <a:ext cx="248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dirty="0">
                <a:solidFill>
                  <a:srgbClr val="0070C0"/>
                </a:solidFill>
              </a:rPr>
              <a:t>SATISFACCIÓN GENERAL</a:t>
            </a:r>
          </a:p>
        </p:txBody>
      </p:sp>
      <p:graphicFrame>
        <p:nvGraphicFramePr>
          <p:cNvPr id="6" name="Gráfico 5">
            <a:extLst>
              <a:ext uri="{FF2B5EF4-FFF2-40B4-BE49-F238E27FC236}">
                <a16:creationId xmlns:a16="http://schemas.microsoft.com/office/drawing/2014/main" id="{FAF7090A-3402-465C-9F92-94B80118729C}"/>
              </a:ext>
            </a:extLst>
          </p:cNvPr>
          <p:cNvGraphicFramePr>
            <a:graphicFrameLocks/>
          </p:cNvGraphicFramePr>
          <p:nvPr>
            <p:extLst>
              <p:ext uri="{D42A27DB-BD31-4B8C-83A1-F6EECF244321}">
                <p14:modId xmlns:p14="http://schemas.microsoft.com/office/powerpoint/2010/main" val="743734218"/>
              </p:ext>
            </p:extLst>
          </p:nvPr>
        </p:nvGraphicFramePr>
        <p:xfrm>
          <a:off x="829610" y="1275427"/>
          <a:ext cx="7465978" cy="3739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3E6A962B-FD41-4640-ADCD-3C9FB35FB3E5}"/>
              </a:ext>
            </a:extLst>
          </p:cNvPr>
          <p:cNvGraphicFramePr>
            <a:graphicFrameLocks/>
          </p:cNvGraphicFramePr>
          <p:nvPr>
            <p:extLst>
              <p:ext uri="{D42A27DB-BD31-4B8C-83A1-F6EECF244321}">
                <p14:modId xmlns:p14="http://schemas.microsoft.com/office/powerpoint/2010/main" val="483512814"/>
              </p:ext>
            </p:extLst>
          </p:nvPr>
        </p:nvGraphicFramePr>
        <p:xfrm>
          <a:off x="8644379" y="1273564"/>
          <a:ext cx="3280527" cy="3739718"/>
        </p:xfrm>
        <a:graphic>
          <a:graphicData uri="http://schemas.openxmlformats.org/drawingml/2006/chart">
            <c:chart xmlns:c="http://schemas.openxmlformats.org/drawingml/2006/chart" xmlns:r="http://schemas.openxmlformats.org/officeDocument/2006/relationships" r:id="rId4"/>
          </a:graphicData>
        </a:graphic>
      </p:graphicFrame>
      <p:sp>
        <p:nvSpPr>
          <p:cNvPr id="80904" name="CuadroTexto 7">
            <a:extLst>
              <a:ext uri="{FF2B5EF4-FFF2-40B4-BE49-F238E27FC236}">
                <a16:creationId xmlns:a16="http://schemas.microsoft.com/office/drawing/2014/main" id="{BA6E5011-EEB8-4FB9-BBAD-BEFAAF32A23C}"/>
              </a:ext>
            </a:extLst>
          </p:cNvPr>
          <p:cNvSpPr txBox="1">
            <a:spLocks noChangeArrowheads="1"/>
          </p:cNvSpPr>
          <p:nvPr/>
        </p:nvSpPr>
        <p:spPr bwMode="auto">
          <a:xfrm>
            <a:off x="990600" y="5413375"/>
            <a:ext cx="2436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CANTIDAD RESPUESTAS</a:t>
            </a:r>
          </a:p>
        </p:txBody>
      </p:sp>
      <p:graphicFrame>
        <p:nvGraphicFramePr>
          <p:cNvPr id="9" name="Tabla 8">
            <a:extLst>
              <a:ext uri="{FF2B5EF4-FFF2-40B4-BE49-F238E27FC236}">
                <a16:creationId xmlns:a16="http://schemas.microsoft.com/office/drawing/2014/main" id="{C160DC23-1BAC-4EA6-975E-D246E25BA003}"/>
              </a:ext>
            </a:extLst>
          </p:cNvPr>
          <p:cNvGraphicFramePr>
            <a:graphicFrameLocks noGrp="1"/>
          </p:cNvGraphicFramePr>
          <p:nvPr/>
        </p:nvGraphicFramePr>
        <p:xfrm>
          <a:off x="830263" y="5853113"/>
          <a:ext cx="8013701" cy="771525"/>
        </p:xfrm>
        <a:graphic>
          <a:graphicData uri="http://schemas.openxmlformats.org/drawingml/2006/table">
            <a:tbl>
              <a:tblPr firstRow="1" bandRow="1">
                <a:tableStyleId>{5C22544A-7EE6-4342-B048-85BDC9FD1C3A}</a:tableStyleId>
              </a:tblPr>
              <a:tblGrid>
                <a:gridCol w="581029">
                  <a:extLst>
                    <a:ext uri="{9D8B030D-6E8A-4147-A177-3AD203B41FA5}">
                      <a16:colId xmlns:a16="http://schemas.microsoft.com/office/drawing/2014/main" val="20000"/>
                    </a:ext>
                  </a:extLst>
                </a:gridCol>
                <a:gridCol w="589573">
                  <a:extLst>
                    <a:ext uri="{9D8B030D-6E8A-4147-A177-3AD203B41FA5}">
                      <a16:colId xmlns:a16="http://schemas.microsoft.com/office/drawing/2014/main" val="20001"/>
                    </a:ext>
                  </a:extLst>
                </a:gridCol>
                <a:gridCol w="606662">
                  <a:extLst>
                    <a:ext uri="{9D8B030D-6E8A-4147-A177-3AD203B41FA5}">
                      <a16:colId xmlns:a16="http://schemas.microsoft.com/office/drawing/2014/main" val="20002"/>
                    </a:ext>
                  </a:extLst>
                </a:gridCol>
                <a:gridCol w="579947">
                  <a:extLst>
                    <a:ext uri="{9D8B030D-6E8A-4147-A177-3AD203B41FA5}">
                      <a16:colId xmlns:a16="http://schemas.microsoft.com/office/drawing/2014/main" val="20003"/>
                    </a:ext>
                  </a:extLst>
                </a:gridCol>
                <a:gridCol w="572484">
                  <a:extLst>
                    <a:ext uri="{9D8B030D-6E8A-4147-A177-3AD203B41FA5}">
                      <a16:colId xmlns:a16="http://schemas.microsoft.com/office/drawing/2014/main" val="20004"/>
                    </a:ext>
                  </a:extLst>
                </a:gridCol>
                <a:gridCol w="632296">
                  <a:extLst>
                    <a:ext uri="{9D8B030D-6E8A-4147-A177-3AD203B41FA5}">
                      <a16:colId xmlns:a16="http://schemas.microsoft.com/office/drawing/2014/main" val="20005"/>
                    </a:ext>
                  </a:extLst>
                </a:gridCol>
                <a:gridCol w="607732">
                  <a:extLst>
                    <a:ext uri="{9D8B030D-6E8A-4147-A177-3AD203B41FA5}">
                      <a16:colId xmlns:a16="http://schemas.microsoft.com/office/drawing/2014/main" val="20006"/>
                    </a:ext>
                  </a:extLst>
                </a:gridCol>
                <a:gridCol w="640663">
                  <a:extLst>
                    <a:ext uri="{9D8B030D-6E8A-4147-A177-3AD203B41FA5}">
                      <a16:colId xmlns:a16="http://schemas.microsoft.com/office/drawing/2014/main" val="20007"/>
                    </a:ext>
                  </a:extLst>
                </a:gridCol>
                <a:gridCol w="640663">
                  <a:extLst>
                    <a:ext uri="{9D8B030D-6E8A-4147-A177-3AD203B41FA5}">
                      <a16:colId xmlns:a16="http://schemas.microsoft.com/office/drawing/2014/main" val="20008"/>
                    </a:ext>
                  </a:extLst>
                </a:gridCol>
                <a:gridCol w="640663">
                  <a:extLst>
                    <a:ext uri="{9D8B030D-6E8A-4147-A177-3AD203B41FA5}">
                      <a16:colId xmlns:a16="http://schemas.microsoft.com/office/drawing/2014/main" val="20009"/>
                    </a:ext>
                  </a:extLst>
                </a:gridCol>
                <a:gridCol w="640663">
                  <a:extLst>
                    <a:ext uri="{9D8B030D-6E8A-4147-A177-3AD203B41FA5}">
                      <a16:colId xmlns:a16="http://schemas.microsoft.com/office/drawing/2014/main" val="20010"/>
                    </a:ext>
                  </a:extLst>
                </a:gridCol>
                <a:gridCol w="640663">
                  <a:extLst>
                    <a:ext uri="{9D8B030D-6E8A-4147-A177-3AD203B41FA5}">
                      <a16:colId xmlns:a16="http://schemas.microsoft.com/office/drawing/2014/main" val="20011"/>
                    </a:ext>
                  </a:extLst>
                </a:gridCol>
                <a:gridCol w="640663">
                  <a:extLst>
                    <a:ext uri="{9D8B030D-6E8A-4147-A177-3AD203B41FA5}">
                      <a16:colId xmlns:a16="http://schemas.microsoft.com/office/drawing/2014/main" val="20012"/>
                    </a:ext>
                  </a:extLst>
                </a:gridCol>
              </a:tblGrid>
              <a:tr h="485775">
                <a:tc>
                  <a:txBody>
                    <a:bodyPr/>
                    <a:lstStyle/>
                    <a:p>
                      <a:pPr algn="ctr" rtl="0" fontAlgn="ctr"/>
                      <a:r>
                        <a:rPr lang="es-CL" sz="1400" u="none" strike="noStrike" dirty="0">
                          <a:effectLst/>
                        </a:rPr>
                        <a:t>Dic’20</a:t>
                      </a:r>
                      <a:endParaRPr lang="es-CL" sz="1400" b="1" i="0" u="none" strike="noStrike" dirty="0">
                        <a:solidFill>
                          <a:srgbClr val="FFFFFF"/>
                        </a:solidFill>
                        <a:effectLst/>
                        <a:latin typeface="Calibri" panose="020F0502020204030204" pitchFamily="34" charset="0"/>
                      </a:endParaRPr>
                    </a:p>
                  </a:txBody>
                  <a:tcPr marL="9524" marR="9524"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Ene</a:t>
                      </a:r>
                    </a:p>
                  </a:txBody>
                  <a:tcPr marL="9524" marR="9524"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Feb</a:t>
                      </a:r>
                    </a:p>
                  </a:txBody>
                  <a:tcPr marL="9524" marR="9524"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Mar</a:t>
                      </a:r>
                    </a:p>
                  </a:txBody>
                  <a:tcPr marL="9524" marR="9524"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Abr</a:t>
                      </a:r>
                    </a:p>
                  </a:txBody>
                  <a:tcPr marL="9524" marR="9524"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May</a:t>
                      </a:r>
                    </a:p>
                  </a:txBody>
                  <a:tcPr marL="9524" marR="9524"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Jun</a:t>
                      </a:r>
                    </a:p>
                  </a:txBody>
                  <a:tcPr marL="9524" marR="9524"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Jul</a:t>
                      </a:r>
                    </a:p>
                  </a:txBody>
                  <a:tcPr marL="9524" marR="9524" marT="9525" marB="0" anchor="ctr"/>
                </a:tc>
                <a:tc>
                  <a:txBody>
                    <a:bodyPr/>
                    <a:lstStyle/>
                    <a:p>
                      <a:pPr algn="ctr" rtl="0" fontAlgn="ctr"/>
                      <a:r>
                        <a:rPr lang="es-CL" sz="1400" b="1" i="0" u="none" strike="noStrike" dirty="0" err="1">
                          <a:solidFill>
                            <a:srgbClr val="FFFFFF"/>
                          </a:solidFill>
                          <a:effectLst/>
                          <a:latin typeface="Calibri" panose="020F0502020204030204" pitchFamily="34" charset="0"/>
                        </a:rPr>
                        <a:t>Ago</a:t>
                      </a:r>
                      <a:endParaRPr lang="es-CL" sz="1400" b="1" i="0" u="none" strike="noStrike" dirty="0">
                        <a:solidFill>
                          <a:srgbClr val="FFFFFF"/>
                        </a:solidFill>
                        <a:effectLst/>
                        <a:latin typeface="Calibri" panose="020F0502020204030204" pitchFamily="34" charset="0"/>
                      </a:endParaRPr>
                    </a:p>
                  </a:txBody>
                  <a:tcPr marL="9524" marR="9524" marT="9525" marB="0" anchor="ctr"/>
                </a:tc>
                <a:tc>
                  <a:txBody>
                    <a:bodyPr/>
                    <a:lstStyle/>
                    <a:p>
                      <a:pPr algn="ctr" rtl="0" fontAlgn="ctr"/>
                      <a:r>
                        <a:rPr lang="es-CL" sz="1400" b="1" i="0" u="none" strike="noStrike" dirty="0" err="1">
                          <a:solidFill>
                            <a:srgbClr val="FFFFFF"/>
                          </a:solidFill>
                          <a:effectLst/>
                          <a:latin typeface="Calibri" panose="020F0502020204030204" pitchFamily="34" charset="0"/>
                        </a:rPr>
                        <a:t>Sep</a:t>
                      </a:r>
                      <a:endParaRPr lang="es-CL" sz="1400" b="1" i="0" u="none" strike="noStrike" dirty="0">
                        <a:solidFill>
                          <a:srgbClr val="FFFFFF"/>
                        </a:solidFill>
                        <a:effectLst/>
                        <a:latin typeface="Calibri" panose="020F0502020204030204" pitchFamily="34" charset="0"/>
                      </a:endParaRPr>
                    </a:p>
                  </a:txBody>
                  <a:tcPr marL="9524" marR="9524"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Oct</a:t>
                      </a:r>
                    </a:p>
                  </a:txBody>
                  <a:tcPr marL="9524" marR="9524"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Nov</a:t>
                      </a:r>
                    </a:p>
                  </a:txBody>
                  <a:tcPr marL="9524" marR="9524" marT="9525" marB="0" anchor="ctr"/>
                </a:tc>
                <a:tc>
                  <a:txBody>
                    <a:bodyPr/>
                    <a:lstStyle/>
                    <a:p>
                      <a:pPr algn="ctr" rtl="0" fontAlgn="ctr"/>
                      <a:r>
                        <a:rPr lang="es-CL" sz="1400" u="none" strike="noStrike" dirty="0">
                          <a:effectLst/>
                        </a:rPr>
                        <a:t>TOTAL</a:t>
                      </a:r>
                      <a:endParaRPr lang="es-CL" sz="1400" b="1" i="0" u="none" strike="noStrike" dirty="0">
                        <a:solidFill>
                          <a:srgbClr val="FFFFFF"/>
                        </a:solidFill>
                        <a:effectLst/>
                        <a:latin typeface="Calibri" panose="020F0502020204030204" pitchFamily="34" charset="0"/>
                      </a:endParaRPr>
                    </a:p>
                  </a:txBody>
                  <a:tcPr marL="9524" marR="9524" marT="9525" marB="0" anchor="ctr"/>
                </a:tc>
                <a:extLst>
                  <a:ext uri="{0D108BD9-81ED-4DB2-BD59-A6C34878D82A}">
                    <a16:rowId xmlns:a16="http://schemas.microsoft.com/office/drawing/2014/main" val="10000"/>
                  </a:ext>
                </a:extLst>
              </a:tr>
              <a:tr h="285750">
                <a:tc>
                  <a:txBody>
                    <a:bodyPr/>
                    <a:lstStyle/>
                    <a:p>
                      <a:pPr algn="ctr" rtl="0" fontAlgn="ctr"/>
                      <a:r>
                        <a:rPr lang="es-CL" sz="1600" b="0" i="0" u="none" strike="noStrike" dirty="0">
                          <a:solidFill>
                            <a:srgbClr val="000000"/>
                          </a:solidFill>
                          <a:effectLst/>
                          <a:latin typeface="Calibri" panose="020F0502020204030204" pitchFamily="34" charset="0"/>
                        </a:rPr>
                        <a:t>34</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21</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33</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61</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35</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42</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48</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34</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37</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35</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44</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31</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455</a:t>
                      </a:r>
                    </a:p>
                  </a:txBody>
                  <a:tcPr marL="9524" marR="9524" marT="9525" marB="0" anchor="ctr"/>
                </a:tc>
                <a:extLst>
                  <a:ext uri="{0D108BD9-81ED-4DB2-BD59-A6C34878D82A}">
                    <a16:rowId xmlns:a16="http://schemas.microsoft.com/office/drawing/2014/main" val="10001"/>
                  </a:ext>
                </a:extLst>
              </a:tr>
            </a:tbl>
          </a:graphicData>
        </a:graphic>
      </p:graphicFrame>
      <p:sp>
        <p:nvSpPr>
          <p:cNvPr id="10" name="Bocadillo: rectángulo con esquinas redondeadas 9">
            <a:extLst>
              <a:ext uri="{FF2B5EF4-FFF2-40B4-BE49-F238E27FC236}">
                <a16:creationId xmlns:a16="http://schemas.microsoft.com/office/drawing/2014/main" id="{830426E9-1814-42C2-ADED-2516929ECC65}"/>
              </a:ext>
            </a:extLst>
          </p:cNvPr>
          <p:cNvSpPr/>
          <p:nvPr/>
        </p:nvSpPr>
        <p:spPr>
          <a:xfrm>
            <a:off x="9285402" y="5156463"/>
            <a:ext cx="2436813" cy="1588138"/>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El 2021 mejora el promedio de notas de la satisfacción general con este servicio. </a:t>
            </a:r>
          </a:p>
          <a:p>
            <a:pPr algn="ctr" defTabSz="457200" eaLnBrk="1" fontAlgn="auto" hangingPunct="1">
              <a:spcBef>
                <a:spcPts val="0"/>
              </a:spcBef>
              <a:spcAft>
                <a:spcPts val="0"/>
              </a:spcAft>
              <a:defRPr/>
            </a:pPr>
            <a:endParaRPr lang="es-CL" sz="1200" dirty="0">
              <a:solidFill>
                <a:prstClr val="black"/>
              </a:solidFill>
            </a:endParaRPr>
          </a:p>
          <a:p>
            <a:pPr algn="ctr" defTabSz="457200" eaLnBrk="1" fontAlgn="auto" hangingPunct="1">
              <a:spcBef>
                <a:spcPts val="0"/>
              </a:spcBef>
              <a:spcAft>
                <a:spcPts val="0"/>
              </a:spcAft>
              <a:defRPr/>
            </a:pPr>
            <a:r>
              <a:rPr lang="es-CL" sz="1200" dirty="0">
                <a:solidFill>
                  <a:prstClr val="black"/>
                </a:solidFill>
              </a:rPr>
              <a:t>En noviembre’20 hay un pick que se explica porque ese mes sólo 3 personas evaluaron el servicio.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BC7FE7D1-CD47-47AD-8688-DE27F17AEE90}"/>
              </a:ext>
            </a:extLst>
          </p:cNvPr>
          <p:cNvSpPr/>
          <p:nvPr/>
        </p:nvSpPr>
        <p:spPr>
          <a:xfrm>
            <a:off x="0" y="-4763"/>
            <a:ext cx="3521075"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45954877-E428-45EB-9269-6BDC1DBB43ED}"/>
              </a:ext>
            </a:extLst>
          </p:cNvPr>
          <p:cNvSpPr txBox="1">
            <a:spLocks noChangeArrowheads="1"/>
          </p:cNvSpPr>
          <p:nvPr/>
        </p:nvSpPr>
        <p:spPr bwMode="auto">
          <a:xfrm>
            <a:off x="93663" y="68263"/>
            <a:ext cx="3159125"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Defensoría y OP</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81924" name="Imagen 72">
            <a:extLst>
              <a:ext uri="{FF2B5EF4-FFF2-40B4-BE49-F238E27FC236}">
                <a16:creationId xmlns:a16="http://schemas.microsoft.com/office/drawing/2014/main" id="{63DEC409-A5DC-49FD-B9B1-C45E613226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CuadroTexto 9">
            <a:extLst>
              <a:ext uri="{FF2B5EF4-FFF2-40B4-BE49-F238E27FC236}">
                <a16:creationId xmlns:a16="http://schemas.microsoft.com/office/drawing/2014/main" id="{CDC4F0F0-19E7-48C9-A902-3E5224383DB0}"/>
              </a:ext>
            </a:extLst>
          </p:cNvPr>
          <p:cNvSpPr txBox="1">
            <a:spLocks noChangeArrowheads="1"/>
          </p:cNvSpPr>
          <p:nvPr/>
        </p:nvSpPr>
        <p:spPr bwMode="auto">
          <a:xfrm>
            <a:off x="2723319" y="1268413"/>
            <a:ext cx="4432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CALIDAD PERCIBIDA: ASPECTOS ESPECÍFICOS</a:t>
            </a:r>
          </a:p>
        </p:txBody>
      </p:sp>
      <p:graphicFrame>
        <p:nvGraphicFramePr>
          <p:cNvPr id="11" name="Gráfico 10">
            <a:extLst>
              <a:ext uri="{FF2B5EF4-FFF2-40B4-BE49-F238E27FC236}">
                <a16:creationId xmlns:a16="http://schemas.microsoft.com/office/drawing/2014/main" id="{D4209EB4-0917-4B3F-B1E6-6CE89533A33F}"/>
              </a:ext>
            </a:extLst>
          </p:cNvPr>
          <p:cNvGraphicFramePr>
            <a:graphicFrameLocks/>
          </p:cNvGraphicFramePr>
          <p:nvPr>
            <p:extLst>
              <p:ext uri="{D42A27DB-BD31-4B8C-83A1-F6EECF244321}">
                <p14:modId xmlns:p14="http://schemas.microsoft.com/office/powerpoint/2010/main" val="2879828368"/>
              </p:ext>
            </p:extLst>
          </p:nvPr>
        </p:nvGraphicFramePr>
        <p:xfrm>
          <a:off x="1391540" y="1925466"/>
          <a:ext cx="6632961" cy="4195763"/>
        </p:xfrm>
        <a:graphic>
          <a:graphicData uri="http://schemas.openxmlformats.org/drawingml/2006/chart">
            <c:chart xmlns:c="http://schemas.openxmlformats.org/drawingml/2006/chart" xmlns:r="http://schemas.openxmlformats.org/officeDocument/2006/relationships" r:id="rId3"/>
          </a:graphicData>
        </a:graphic>
      </p:graphicFrame>
      <p:sp>
        <p:nvSpPr>
          <p:cNvPr id="7" name="Bocadillo: rectángulo con esquinas redondeadas 6">
            <a:extLst>
              <a:ext uri="{FF2B5EF4-FFF2-40B4-BE49-F238E27FC236}">
                <a16:creationId xmlns:a16="http://schemas.microsoft.com/office/drawing/2014/main" id="{70C6AC60-0586-443A-9F6B-7631E0C0E5B6}"/>
              </a:ext>
            </a:extLst>
          </p:cNvPr>
          <p:cNvSpPr/>
          <p:nvPr/>
        </p:nvSpPr>
        <p:spPr>
          <a:xfrm>
            <a:off x="8823929" y="2122706"/>
            <a:ext cx="2436813" cy="2603118"/>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Este año mejoran todos los aspectos específicos evaluados del servicio.</a:t>
            </a:r>
          </a:p>
          <a:p>
            <a:pPr algn="ctr" defTabSz="457200" eaLnBrk="1" fontAlgn="auto" hangingPunct="1">
              <a:spcBef>
                <a:spcPts val="0"/>
              </a:spcBef>
              <a:spcAft>
                <a:spcPts val="0"/>
              </a:spcAft>
              <a:defRPr/>
            </a:pPr>
            <a:endParaRPr lang="es-CL" sz="1200" dirty="0">
              <a:solidFill>
                <a:prstClr val="black"/>
              </a:solidFill>
            </a:endParaRPr>
          </a:p>
          <a:p>
            <a:pPr algn="ctr" defTabSz="457200" eaLnBrk="1" fontAlgn="auto" hangingPunct="1">
              <a:spcBef>
                <a:spcPts val="0"/>
              </a:spcBef>
              <a:spcAft>
                <a:spcPts val="0"/>
              </a:spcAft>
              <a:defRPr/>
            </a:pPr>
            <a:r>
              <a:rPr lang="es-CL" sz="1200" dirty="0">
                <a:solidFill>
                  <a:prstClr val="black"/>
                </a:solidFill>
              </a:rPr>
              <a:t>El personal es amable y el lenguaje se entiende relativamente bien, sin embargo el objetivo del contacto se entiende menos y la utilidad de la orientación es menor.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B63E9C1C-88C9-48A1-8DE4-CCBA18609E7E}"/>
              </a:ext>
            </a:extLst>
          </p:cNvPr>
          <p:cNvSpPr/>
          <p:nvPr/>
        </p:nvSpPr>
        <p:spPr>
          <a:xfrm>
            <a:off x="0" y="-4763"/>
            <a:ext cx="3521075"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E2BBE1D1-1B65-4186-9A45-318D57AD1633}"/>
              </a:ext>
            </a:extLst>
          </p:cNvPr>
          <p:cNvSpPr txBox="1">
            <a:spLocks noChangeArrowheads="1"/>
          </p:cNvSpPr>
          <p:nvPr/>
        </p:nvSpPr>
        <p:spPr bwMode="auto">
          <a:xfrm>
            <a:off x="93663" y="68263"/>
            <a:ext cx="3159125"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Defensoría y OP</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82948" name="Imagen 72">
            <a:extLst>
              <a:ext uri="{FF2B5EF4-FFF2-40B4-BE49-F238E27FC236}">
                <a16:creationId xmlns:a16="http://schemas.microsoft.com/office/drawing/2014/main" id="{F3376691-A545-4239-93ED-36213F267B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CuadroTexto 6">
            <a:extLst>
              <a:ext uri="{FF2B5EF4-FFF2-40B4-BE49-F238E27FC236}">
                <a16:creationId xmlns:a16="http://schemas.microsoft.com/office/drawing/2014/main" id="{9DA71FE7-5277-4864-B2CB-0C07346407EA}"/>
              </a:ext>
            </a:extLst>
          </p:cNvPr>
          <p:cNvSpPr txBox="1">
            <a:spLocks noChangeArrowheads="1"/>
          </p:cNvSpPr>
          <p:nvPr/>
        </p:nvSpPr>
        <p:spPr bwMode="auto">
          <a:xfrm>
            <a:off x="4632325" y="770312"/>
            <a:ext cx="3125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EXPERIENCIA V/S EXPECTATIVA</a:t>
            </a:r>
          </a:p>
        </p:txBody>
      </p:sp>
      <p:graphicFrame>
        <p:nvGraphicFramePr>
          <p:cNvPr id="9" name="Gráfico 8">
            <a:extLst>
              <a:ext uri="{FF2B5EF4-FFF2-40B4-BE49-F238E27FC236}">
                <a16:creationId xmlns:a16="http://schemas.microsoft.com/office/drawing/2014/main" id="{4DA88F91-0889-4A80-82A2-550DD3447BD8}"/>
              </a:ext>
            </a:extLst>
          </p:cNvPr>
          <p:cNvGraphicFramePr>
            <a:graphicFrameLocks/>
          </p:cNvGraphicFramePr>
          <p:nvPr>
            <p:extLst>
              <p:ext uri="{D42A27DB-BD31-4B8C-83A1-F6EECF244321}">
                <p14:modId xmlns:p14="http://schemas.microsoft.com/office/powerpoint/2010/main" val="1538011210"/>
              </p:ext>
            </p:extLst>
          </p:nvPr>
        </p:nvGraphicFramePr>
        <p:xfrm>
          <a:off x="7393167" y="1224972"/>
          <a:ext cx="4171771" cy="3761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BA56271B-43D0-4CF3-84B1-F87D6634075F}"/>
              </a:ext>
            </a:extLst>
          </p:cNvPr>
          <p:cNvGraphicFramePr>
            <a:graphicFrameLocks/>
          </p:cNvGraphicFramePr>
          <p:nvPr>
            <p:extLst>
              <p:ext uri="{D42A27DB-BD31-4B8C-83A1-F6EECF244321}">
                <p14:modId xmlns:p14="http://schemas.microsoft.com/office/powerpoint/2010/main" val="3931859184"/>
              </p:ext>
            </p:extLst>
          </p:nvPr>
        </p:nvGraphicFramePr>
        <p:xfrm>
          <a:off x="399700" y="1215277"/>
          <a:ext cx="6598777" cy="3771246"/>
        </p:xfrm>
        <a:graphic>
          <a:graphicData uri="http://schemas.openxmlformats.org/drawingml/2006/chart">
            <c:chart xmlns:c="http://schemas.openxmlformats.org/drawingml/2006/chart" xmlns:r="http://schemas.openxmlformats.org/officeDocument/2006/relationships" r:id="rId4"/>
          </a:graphicData>
        </a:graphic>
      </p:graphicFrame>
      <p:sp>
        <p:nvSpPr>
          <p:cNvPr id="13" name="Bocadillo: rectángulo con esquinas redondeadas 12">
            <a:extLst>
              <a:ext uri="{FF2B5EF4-FFF2-40B4-BE49-F238E27FC236}">
                <a16:creationId xmlns:a16="http://schemas.microsoft.com/office/drawing/2014/main" id="{1330B82C-46FC-4F27-A496-D32F3E1510D7}"/>
              </a:ext>
            </a:extLst>
          </p:cNvPr>
          <p:cNvSpPr/>
          <p:nvPr/>
        </p:nvSpPr>
        <p:spPr>
          <a:xfrm>
            <a:off x="7211505" y="5071295"/>
            <a:ext cx="4675695" cy="1680342"/>
          </a:xfrm>
          <a:prstGeom prst="wedgeRoundRectCallout">
            <a:avLst>
              <a:gd name="adj1" fmla="val -17135"/>
              <a:gd name="adj2" fmla="val -30966"/>
              <a:gd name="adj3" fmla="val 16667"/>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r>
              <a:rPr lang="es-CL" sz="1400" b="1" kern="0" dirty="0">
                <a:solidFill>
                  <a:prstClr val="black"/>
                </a:solidFill>
                <a:latin typeface="Calibri"/>
              </a:rPr>
              <a:t>Principales razones de mala evaluación (pregunta abierta):</a:t>
            </a:r>
          </a:p>
          <a:p>
            <a:pPr marL="171450" indent="-171450" defTabSz="457200" eaLnBrk="1" fontAlgn="auto" hangingPunct="1">
              <a:spcBef>
                <a:spcPts val="0"/>
              </a:spcBef>
              <a:spcAft>
                <a:spcPts val="0"/>
              </a:spcAft>
              <a:buFont typeface="Arial" panose="020B0604020202020204" pitchFamily="34" charset="0"/>
              <a:buChar char="•"/>
              <a:defRPr/>
            </a:pPr>
            <a:r>
              <a:rPr lang="es-CL" sz="1400" kern="0" dirty="0">
                <a:solidFill>
                  <a:prstClr val="black"/>
                </a:solidFill>
                <a:latin typeface="Calibri"/>
              </a:rPr>
              <a:t>Orientación ineficiente (Respuestas tipo o poco claras)</a:t>
            </a:r>
          </a:p>
          <a:p>
            <a:pPr marL="171450" indent="-171450" defTabSz="457200" eaLnBrk="1" fontAlgn="auto" hangingPunct="1">
              <a:spcBef>
                <a:spcPts val="0"/>
              </a:spcBef>
              <a:spcAft>
                <a:spcPts val="0"/>
              </a:spcAft>
              <a:buFont typeface="Arial" panose="020B0604020202020204" pitchFamily="34" charset="0"/>
              <a:buChar char="•"/>
              <a:defRPr/>
            </a:pPr>
            <a:r>
              <a:rPr lang="es-CL" sz="1400" kern="0" dirty="0">
                <a:solidFill>
                  <a:prstClr val="black"/>
                </a:solidFill>
                <a:latin typeface="Calibri"/>
              </a:rPr>
              <a:t>No tuvo solución</a:t>
            </a:r>
          </a:p>
          <a:p>
            <a:pPr marL="171450" indent="-171450" defTabSz="457200" eaLnBrk="1" fontAlgn="auto" hangingPunct="1">
              <a:spcBef>
                <a:spcPts val="0"/>
              </a:spcBef>
              <a:spcAft>
                <a:spcPts val="0"/>
              </a:spcAft>
              <a:buFont typeface="Arial" panose="020B0604020202020204" pitchFamily="34" charset="0"/>
              <a:buChar char="•"/>
              <a:defRPr/>
            </a:pPr>
            <a:r>
              <a:rPr lang="es-CL" sz="1400" kern="0" dirty="0">
                <a:solidFill>
                  <a:prstClr val="black"/>
                </a:solidFill>
                <a:latin typeface="Calibri"/>
              </a:rPr>
              <a:t>En desacuerdo con la decisión (CPLT se pone de lado del S.O., mala resolución, enfoque en desvincularse)</a:t>
            </a:r>
          </a:p>
          <a:p>
            <a:pPr marL="171450" indent="-171450" defTabSz="457200" eaLnBrk="1" fontAlgn="auto" hangingPunct="1">
              <a:spcBef>
                <a:spcPts val="0"/>
              </a:spcBef>
              <a:spcAft>
                <a:spcPts val="0"/>
              </a:spcAft>
              <a:buFont typeface="Arial" panose="020B0604020202020204" pitchFamily="34" charset="0"/>
              <a:buChar char="•"/>
              <a:defRPr/>
            </a:pPr>
            <a:r>
              <a:rPr lang="es-CL" sz="1400" kern="0" dirty="0">
                <a:solidFill>
                  <a:prstClr val="black"/>
                </a:solidFill>
                <a:latin typeface="Calibri"/>
              </a:rPr>
              <a:t>Burocrático y engorroso.</a:t>
            </a:r>
          </a:p>
        </p:txBody>
      </p:sp>
      <p:sp>
        <p:nvSpPr>
          <p:cNvPr id="10" name="Bocadillo: rectángulo con esquinas redondeadas 9">
            <a:extLst>
              <a:ext uri="{FF2B5EF4-FFF2-40B4-BE49-F238E27FC236}">
                <a16:creationId xmlns:a16="http://schemas.microsoft.com/office/drawing/2014/main" id="{F8BDB216-66C1-471B-8F3D-692C056E6E91}"/>
              </a:ext>
            </a:extLst>
          </p:cNvPr>
          <p:cNvSpPr/>
          <p:nvPr/>
        </p:nvSpPr>
        <p:spPr>
          <a:xfrm>
            <a:off x="926076" y="5208118"/>
            <a:ext cx="5269143" cy="879570"/>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El 2021 hay una mayor proporción de usuarios cuyas expectativas con el servicio se cumplen o superan, sin embargo, hay una baja importante en los últimos meses.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78602B08-F6D6-44F3-BEDB-29E05E831BA3}"/>
              </a:ext>
            </a:extLst>
          </p:cNvPr>
          <p:cNvSpPr/>
          <p:nvPr/>
        </p:nvSpPr>
        <p:spPr>
          <a:xfrm>
            <a:off x="0" y="-4763"/>
            <a:ext cx="3521075"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3A95714B-C918-4E03-BF79-3699C04A8BCA}"/>
              </a:ext>
            </a:extLst>
          </p:cNvPr>
          <p:cNvSpPr txBox="1">
            <a:spLocks noChangeArrowheads="1"/>
          </p:cNvSpPr>
          <p:nvPr/>
        </p:nvSpPr>
        <p:spPr bwMode="auto">
          <a:xfrm>
            <a:off x="93663" y="68263"/>
            <a:ext cx="3159125"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Defensoría y OP</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83972" name="Imagen 72">
            <a:extLst>
              <a:ext uri="{FF2B5EF4-FFF2-40B4-BE49-F238E27FC236}">
                <a16:creationId xmlns:a16="http://schemas.microsoft.com/office/drawing/2014/main" id="{0C94ED42-29A4-4C97-9157-7CE358BB42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CuadroTexto 6">
            <a:extLst>
              <a:ext uri="{FF2B5EF4-FFF2-40B4-BE49-F238E27FC236}">
                <a16:creationId xmlns:a16="http://schemas.microsoft.com/office/drawing/2014/main" id="{F1BB46B1-34CF-403C-BCED-BED7E123ACE6}"/>
              </a:ext>
            </a:extLst>
          </p:cNvPr>
          <p:cNvSpPr txBox="1">
            <a:spLocks noChangeArrowheads="1"/>
          </p:cNvSpPr>
          <p:nvPr/>
        </p:nvSpPr>
        <p:spPr bwMode="auto">
          <a:xfrm>
            <a:off x="5330825" y="682625"/>
            <a:ext cx="153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SUGERENCIAS</a:t>
            </a:r>
          </a:p>
        </p:txBody>
      </p:sp>
      <p:graphicFrame>
        <p:nvGraphicFramePr>
          <p:cNvPr id="6" name="Gráfico 5">
            <a:extLst>
              <a:ext uri="{FF2B5EF4-FFF2-40B4-BE49-F238E27FC236}">
                <a16:creationId xmlns:a16="http://schemas.microsoft.com/office/drawing/2014/main" id="{61BE888F-17A7-4851-BA57-247E80933D09}"/>
              </a:ext>
            </a:extLst>
          </p:cNvPr>
          <p:cNvGraphicFramePr>
            <a:graphicFrameLocks/>
          </p:cNvGraphicFramePr>
          <p:nvPr>
            <p:extLst>
              <p:ext uri="{D42A27DB-BD31-4B8C-83A1-F6EECF244321}">
                <p14:modId xmlns:p14="http://schemas.microsoft.com/office/powerpoint/2010/main" val="3477990158"/>
              </p:ext>
            </p:extLst>
          </p:nvPr>
        </p:nvGraphicFramePr>
        <p:xfrm>
          <a:off x="1847273" y="1256145"/>
          <a:ext cx="8220363" cy="5209310"/>
        </p:xfrm>
        <a:graphic>
          <a:graphicData uri="http://schemas.openxmlformats.org/drawingml/2006/chart">
            <c:chart xmlns:c="http://schemas.openxmlformats.org/drawingml/2006/chart" xmlns:r="http://schemas.openxmlformats.org/officeDocument/2006/relationships" r:id="rId3"/>
          </a:graphicData>
        </a:graphic>
      </p:graphicFrame>
      <p:sp>
        <p:nvSpPr>
          <p:cNvPr id="7" name="Bocadillo: rectángulo con esquinas redondeadas 6">
            <a:extLst>
              <a:ext uri="{FF2B5EF4-FFF2-40B4-BE49-F238E27FC236}">
                <a16:creationId xmlns:a16="http://schemas.microsoft.com/office/drawing/2014/main" id="{5ED16412-8386-40A8-B357-7A520E53F79F}"/>
              </a:ext>
            </a:extLst>
          </p:cNvPr>
          <p:cNvSpPr/>
          <p:nvPr/>
        </p:nvSpPr>
        <p:spPr>
          <a:xfrm>
            <a:off x="8316623" y="2257425"/>
            <a:ext cx="3502025" cy="1658793"/>
          </a:xfrm>
          <a:prstGeom prst="wedgeRoundRectCallout">
            <a:avLst>
              <a:gd name="adj1" fmla="val -62720"/>
              <a:gd name="adj2" fmla="val -43499"/>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200" b="1" dirty="0">
                <a:solidFill>
                  <a:schemeClr val="bg1"/>
                </a:solidFill>
              </a:rPr>
              <a:t>Mayor acompañamiento:</a:t>
            </a:r>
          </a:p>
          <a:p>
            <a:pPr marL="171450" indent="-171450">
              <a:buFont typeface="Arial" panose="020B0604020202020204" pitchFamily="34" charset="0"/>
              <a:buChar char="•"/>
              <a:defRPr/>
            </a:pPr>
            <a:r>
              <a:rPr lang="es-CL" sz="1200" dirty="0">
                <a:solidFill>
                  <a:schemeClr val="bg1"/>
                </a:solidFill>
              </a:rPr>
              <a:t>Que también llamen por teléfono</a:t>
            </a:r>
          </a:p>
          <a:p>
            <a:pPr marL="171450" indent="-171450">
              <a:buFont typeface="Arial" panose="020B0604020202020204" pitchFamily="34" charset="0"/>
              <a:buChar char="•"/>
              <a:defRPr/>
            </a:pPr>
            <a:r>
              <a:rPr lang="es-CL" sz="1200" dirty="0">
                <a:solidFill>
                  <a:schemeClr val="bg1"/>
                </a:solidFill>
              </a:rPr>
              <a:t>Que se haga una mejor derivación a otras instancias</a:t>
            </a:r>
          </a:p>
          <a:p>
            <a:pPr marL="171450" indent="-171450">
              <a:buFont typeface="Arial" panose="020B0604020202020204" pitchFamily="34" charset="0"/>
              <a:buChar char="•"/>
              <a:defRPr/>
            </a:pPr>
            <a:r>
              <a:rPr lang="es-CL" sz="1200" dirty="0">
                <a:solidFill>
                  <a:schemeClr val="bg1"/>
                </a:solidFill>
              </a:rPr>
              <a:t>Que se acompañe hasta lograr el resultado</a:t>
            </a:r>
          </a:p>
          <a:p>
            <a:pPr marL="171450" indent="-171450">
              <a:buFont typeface="Arial" panose="020B0604020202020204" pitchFamily="34" charset="0"/>
              <a:buChar char="•"/>
              <a:defRPr/>
            </a:pPr>
            <a:r>
              <a:rPr lang="es-CL" sz="1200" dirty="0">
                <a:solidFill>
                  <a:schemeClr val="bg1"/>
                </a:solidFill>
              </a:rPr>
              <a:t>Que arreglen la presentación internamente y no la tenga que presentar uno de nuevo.</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11CE9BC4-8FE7-4593-8749-A6871169A0D7}"/>
              </a:ext>
            </a:extLst>
          </p:cNvPr>
          <p:cNvSpPr/>
          <p:nvPr/>
        </p:nvSpPr>
        <p:spPr>
          <a:xfrm>
            <a:off x="0" y="-4763"/>
            <a:ext cx="3521075"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3D362C50-2A33-4A4F-89D0-7B2D18E51871}"/>
              </a:ext>
            </a:extLst>
          </p:cNvPr>
          <p:cNvSpPr txBox="1">
            <a:spLocks noChangeArrowheads="1"/>
          </p:cNvSpPr>
          <p:nvPr/>
        </p:nvSpPr>
        <p:spPr bwMode="auto">
          <a:xfrm>
            <a:off x="93663" y="68263"/>
            <a:ext cx="3159125" cy="614362"/>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Defensoría y OP</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84996" name="Imagen 72">
            <a:extLst>
              <a:ext uri="{FF2B5EF4-FFF2-40B4-BE49-F238E27FC236}">
                <a16:creationId xmlns:a16="http://schemas.microsoft.com/office/drawing/2014/main" id="{9C5E6E86-5189-4A84-83E6-14968C45E3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CuadroTexto 6">
            <a:extLst>
              <a:ext uri="{FF2B5EF4-FFF2-40B4-BE49-F238E27FC236}">
                <a16:creationId xmlns:a16="http://schemas.microsoft.com/office/drawing/2014/main" id="{16AEA2A5-45A8-4D45-9176-244A1BA27D8B}"/>
              </a:ext>
            </a:extLst>
          </p:cNvPr>
          <p:cNvSpPr txBox="1">
            <a:spLocks noChangeArrowheads="1"/>
          </p:cNvSpPr>
          <p:nvPr/>
        </p:nvSpPr>
        <p:spPr bwMode="auto">
          <a:xfrm>
            <a:off x="5259388" y="1150938"/>
            <a:ext cx="167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CONCLUSIONES</a:t>
            </a:r>
          </a:p>
        </p:txBody>
      </p:sp>
      <p:sp>
        <p:nvSpPr>
          <p:cNvPr id="6" name="CuadroTexto 5">
            <a:extLst>
              <a:ext uri="{FF2B5EF4-FFF2-40B4-BE49-F238E27FC236}">
                <a16:creationId xmlns:a16="http://schemas.microsoft.com/office/drawing/2014/main" id="{7B6068B0-5ADD-4F2C-A5BF-12E273489266}"/>
              </a:ext>
            </a:extLst>
          </p:cNvPr>
          <p:cNvSpPr txBox="1"/>
          <p:nvPr/>
        </p:nvSpPr>
        <p:spPr>
          <a:xfrm>
            <a:off x="871670" y="1908222"/>
            <a:ext cx="9930213" cy="2677656"/>
          </a:xfrm>
          <a:prstGeom prst="rect">
            <a:avLst/>
          </a:prstGeom>
          <a:noFill/>
        </p:spPr>
        <p:txBody>
          <a:bodyPr wrap="square" rtlCol="0">
            <a:spAutoFit/>
          </a:bodyPr>
          <a:lstStyle/>
          <a:p>
            <a:pPr algn="just" defTabSz="457200" eaLnBrk="1" fontAlgn="auto" hangingPunct="1">
              <a:spcBef>
                <a:spcPts val="0"/>
              </a:spcBef>
              <a:spcAft>
                <a:spcPts val="0"/>
              </a:spcAft>
            </a:pPr>
            <a:r>
              <a:rPr lang="es-CL" sz="1200" b="1" dirty="0">
                <a:solidFill>
                  <a:prstClr val="black"/>
                </a:solidFill>
                <a:latin typeface="Calibri"/>
              </a:rPr>
              <a:t>Satisfacción general: </a:t>
            </a:r>
            <a:r>
              <a:rPr lang="es-CL" sz="1200" dirty="0">
                <a:solidFill>
                  <a:prstClr val="black"/>
                </a:solidFill>
                <a:latin typeface="Calibri"/>
              </a:rPr>
              <a:t>Como sabemos, la mayoría son Reclamantes inadmisibles, por lo que es un usuario que comienza este servicio con un alto nivel de insatisfacción, por lo que aún con esta orientación, es difícil dar vuelta su percepción y sigue siendo el usuario más insatisfecho. Este servicio comenzó el año pasado, observándose una notoria mejora en la evolución a medida que se van ajustando los procesos, y este año ya tiende a una evaluación más estable. De todas maneras, este año su satisfacción </a:t>
            </a:r>
            <a:r>
              <a:rPr lang="es-CL" sz="1200" b="1" dirty="0">
                <a:solidFill>
                  <a:prstClr val="black"/>
                </a:solidFill>
                <a:latin typeface="Calibri"/>
              </a:rPr>
              <a:t>sube de 3,7 a 4,2. </a:t>
            </a:r>
          </a:p>
          <a:p>
            <a:pPr algn="just" defTabSz="457200" eaLnBrk="1" fontAlgn="auto" hangingPunct="1">
              <a:spcBef>
                <a:spcPts val="0"/>
              </a:spcBef>
              <a:spcAft>
                <a:spcPts val="0"/>
              </a:spcAft>
            </a:pPr>
            <a:endParaRPr lang="es-CL" sz="1200" dirty="0">
              <a:solidFill>
                <a:prstClr val="black"/>
              </a:solidFill>
              <a:latin typeface="Calibri"/>
            </a:endParaRPr>
          </a:p>
          <a:p>
            <a:pPr algn="just" defTabSz="457200" eaLnBrk="1" fontAlgn="auto" hangingPunct="1">
              <a:spcBef>
                <a:spcPts val="0"/>
              </a:spcBef>
              <a:spcAft>
                <a:spcPts val="0"/>
              </a:spcAft>
            </a:pPr>
            <a:r>
              <a:rPr lang="es-CL" sz="1200" dirty="0">
                <a:solidFill>
                  <a:prstClr val="black"/>
                </a:solidFill>
                <a:latin typeface="Calibri"/>
              </a:rPr>
              <a:t>Todos los </a:t>
            </a:r>
            <a:r>
              <a:rPr lang="es-CL" sz="1200" b="1" dirty="0">
                <a:solidFill>
                  <a:prstClr val="black"/>
                </a:solidFill>
                <a:latin typeface="Calibri"/>
              </a:rPr>
              <a:t>aspectos específicos </a:t>
            </a:r>
            <a:r>
              <a:rPr lang="es-CL" sz="1200" dirty="0">
                <a:solidFill>
                  <a:prstClr val="black"/>
                </a:solidFill>
                <a:latin typeface="Calibri"/>
              </a:rPr>
              <a:t>también mejoran: </a:t>
            </a:r>
            <a:r>
              <a:rPr lang="es-CL" sz="1200" dirty="0">
                <a:solidFill>
                  <a:prstClr val="black"/>
                </a:solidFill>
              </a:rPr>
              <a:t>Evaluación de la amabilidad del personal y la comprensión del lenguaje, sin embargo, el objetivo del contacto se entiende menos y la utilidad de la orientación es menor.</a:t>
            </a:r>
          </a:p>
          <a:p>
            <a:pPr algn="just" defTabSz="457200" eaLnBrk="1" fontAlgn="auto" hangingPunct="1">
              <a:spcBef>
                <a:spcPts val="0"/>
              </a:spcBef>
              <a:spcAft>
                <a:spcPts val="0"/>
              </a:spcAft>
            </a:pPr>
            <a:endParaRPr lang="es-CL" sz="1200" dirty="0">
              <a:solidFill>
                <a:prstClr val="black"/>
              </a:solidFill>
              <a:latin typeface="Calibri"/>
            </a:endParaRPr>
          </a:p>
          <a:p>
            <a:pPr algn="just" defTabSz="457200" eaLnBrk="1" fontAlgn="auto" hangingPunct="1">
              <a:spcBef>
                <a:spcPts val="0"/>
              </a:spcBef>
              <a:spcAft>
                <a:spcPts val="0"/>
              </a:spcAft>
            </a:pPr>
            <a:r>
              <a:rPr lang="es-CL" sz="1200" dirty="0">
                <a:solidFill>
                  <a:prstClr val="black"/>
                </a:solidFill>
                <a:latin typeface="Calibri"/>
              </a:rPr>
              <a:t>4 de cada 10 usuarios declara que el acompañamiento realizado por el CPLT fue peor a lo que esperaba (43%), mientras que 3 de cada 10  (35%) afirman que fue mejor de lo que esperaba.</a:t>
            </a:r>
          </a:p>
          <a:p>
            <a:pPr algn="just" defTabSz="457200" eaLnBrk="1" fontAlgn="auto" hangingPunct="1">
              <a:spcBef>
                <a:spcPts val="0"/>
              </a:spcBef>
              <a:spcAft>
                <a:spcPts val="0"/>
              </a:spcAft>
            </a:pPr>
            <a:endParaRPr lang="es-CL" sz="1200" dirty="0">
              <a:solidFill>
                <a:prstClr val="black"/>
              </a:solidFill>
              <a:latin typeface="Calibri"/>
            </a:endParaRPr>
          </a:p>
          <a:p>
            <a:pPr algn="just" defTabSz="457200" eaLnBrk="1" fontAlgn="auto" hangingPunct="1">
              <a:spcBef>
                <a:spcPts val="0"/>
              </a:spcBef>
              <a:spcAft>
                <a:spcPts val="0"/>
              </a:spcAft>
            </a:pPr>
            <a:r>
              <a:rPr lang="es-CL" sz="1200" dirty="0">
                <a:solidFill>
                  <a:prstClr val="black"/>
                </a:solidFill>
                <a:latin typeface="Calibri"/>
              </a:rPr>
              <a:t>En las </a:t>
            </a:r>
            <a:r>
              <a:rPr lang="es-CL" sz="1200" b="1" dirty="0">
                <a:solidFill>
                  <a:prstClr val="black"/>
                </a:solidFill>
                <a:latin typeface="Calibri"/>
              </a:rPr>
              <a:t>sugerencias</a:t>
            </a:r>
            <a:r>
              <a:rPr lang="es-CL" sz="1200" dirty="0">
                <a:solidFill>
                  <a:prstClr val="black"/>
                </a:solidFill>
                <a:latin typeface="Calibri"/>
              </a:rPr>
              <a:t> se presentan varias propuestas para mejorar las orientaciones, en el sentido de hacerlas más personalizadas y profundas hasta lograr el resultado, complementar con llamado telefónico, que se derive mejor a otras instancias a las que pueden recurrir y que ayuden a arreglar las presentaciones (o incluso que la derivación y el arreglo de las presentaciones las hagan internamente, dese el mismo CPLT y no el usuario).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ángulo 3">
            <a:extLst>
              <a:ext uri="{FF2B5EF4-FFF2-40B4-BE49-F238E27FC236}">
                <a16:creationId xmlns:a16="http://schemas.microsoft.com/office/drawing/2014/main" id="{7402AABA-701B-4578-BC0B-79468EDBB2F9}"/>
              </a:ext>
            </a:extLst>
          </p:cNvPr>
          <p:cNvSpPr>
            <a:spLocks noChangeArrowheads="1"/>
          </p:cNvSpPr>
          <p:nvPr/>
        </p:nvSpPr>
        <p:spPr bwMode="auto">
          <a:xfrm>
            <a:off x="1090613" y="2566988"/>
            <a:ext cx="10010775" cy="1846262"/>
          </a:xfrm>
          <a:prstGeom prst="rect">
            <a:avLst/>
          </a:prstGeom>
          <a:noFill/>
          <a:ln>
            <a:noFill/>
          </a:ln>
        </p:spPr>
        <p:txBody>
          <a:bodyPr lIns="121899" tIns="60949" rIns="121899" bIns="60949">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algn="ctr" defTabSz="552437" eaLnBrk="1" hangingPunct="1">
              <a:defRPr/>
            </a:pPr>
            <a:r>
              <a:rPr lang="es-ES" altLang="es-CL" sz="3733" dirty="0">
                <a:solidFill>
                  <a:srgbClr val="66CDFF"/>
                </a:solidFill>
              </a:rPr>
              <a:t>6. Capacitados</a:t>
            </a:r>
          </a:p>
          <a:p>
            <a:pPr algn="ctr" defTabSz="552437" eaLnBrk="1" hangingPunct="1">
              <a:defRPr/>
            </a:pPr>
            <a:r>
              <a:rPr lang="es-ES" altLang="es-CL" sz="3733" dirty="0">
                <a:solidFill>
                  <a:srgbClr val="66CDFF"/>
                </a:solidFill>
              </a:rPr>
              <a:t>(Funcionarios/as, Docentes, </a:t>
            </a:r>
          </a:p>
          <a:p>
            <a:pPr algn="ctr" defTabSz="552437" eaLnBrk="1" hangingPunct="1">
              <a:defRPr/>
            </a:pPr>
            <a:r>
              <a:rPr lang="es-ES" altLang="es-CL" sz="3733" dirty="0">
                <a:solidFill>
                  <a:srgbClr val="66CDFF"/>
                </a:solidFill>
              </a:rPr>
              <a:t>Sensibilización y Ciclos Formativos)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55D00FE4-E5D1-4C7E-9ED7-82206A45FB6C}"/>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8F7D6435-D7B5-4C98-9FD7-3FA5D3500B00}"/>
              </a:ext>
            </a:extLst>
          </p:cNvPr>
          <p:cNvSpPr txBox="1">
            <a:spLocks noChangeArrowheads="1"/>
          </p:cNvSpPr>
          <p:nvPr/>
        </p:nvSpPr>
        <p:spPr bwMode="auto">
          <a:xfrm>
            <a:off x="0" y="127000"/>
            <a:ext cx="4657725"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Perfil de los usuarios/as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24580" name="Imagen 72">
            <a:extLst>
              <a:ext uri="{FF2B5EF4-FFF2-40B4-BE49-F238E27FC236}">
                <a16:creationId xmlns:a16="http://schemas.microsoft.com/office/drawing/2014/main" id="{074724B5-7A5E-46C9-AD4B-B5778EFFA0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CuadroTexto 7">
            <a:extLst>
              <a:ext uri="{FF2B5EF4-FFF2-40B4-BE49-F238E27FC236}">
                <a16:creationId xmlns:a16="http://schemas.microsoft.com/office/drawing/2014/main" id="{7B79DC77-73EB-4B3F-8BA1-9509AD81BB53}"/>
              </a:ext>
            </a:extLst>
          </p:cNvPr>
          <p:cNvSpPr txBox="1">
            <a:spLocks noChangeArrowheads="1"/>
          </p:cNvSpPr>
          <p:nvPr/>
        </p:nvSpPr>
        <p:spPr bwMode="auto">
          <a:xfrm>
            <a:off x="436563" y="1160463"/>
            <a:ext cx="108696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CL" altLang="es-CL" sz="1700">
                <a:solidFill>
                  <a:srgbClr val="000000"/>
                </a:solidFill>
              </a:rPr>
              <a:t>Capacitados también tienen un perfil particular, sin embargo, estos son usuarios que el CPLT capacita en base a una focalización.  En su mayoría son mujeres (sobre todo de ciclo formativo), con estudios universitarios completos.</a:t>
            </a:r>
          </a:p>
        </p:txBody>
      </p:sp>
      <p:graphicFrame>
        <p:nvGraphicFramePr>
          <p:cNvPr id="9" name="Tabla 8">
            <a:extLst>
              <a:ext uri="{FF2B5EF4-FFF2-40B4-BE49-F238E27FC236}">
                <a16:creationId xmlns:a16="http://schemas.microsoft.com/office/drawing/2014/main" id="{3FF0947C-0F56-41DD-A5F3-E4F71343E33F}"/>
              </a:ext>
            </a:extLst>
          </p:cNvPr>
          <p:cNvGraphicFramePr>
            <a:graphicFrameLocks noGrp="1"/>
          </p:cNvGraphicFramePr>
          <p:nvPr>
            <p:extLst>
              <p:ext uri="{D42A27DB-BD31-4B8C-83A1-F6EECF244321}">
                <p14:modId xmlns:p14="http://schemas.microsoft.com/office/powerpoint/2010/main" val="2140700407"/>
              </p:ext>
            </p:extLst>
          </p:nvPr>
        </p:nvGraphicFramePr>
        <p:xfrm>
          <a:off x="572568" y="2204263"/>
          <a:ext cx="10622424" cy="3203501"/>
        </p:xfrm>
        <a:graphic>
          <a:graphicData uri="http://schemas.openxmlformats.org/drawingml/2006/table">
            <a:tbl>
              <a:tblPr firstRow="1" bandRow="1">
                <a:tableStyleId>{5C22544A-7EE6-4342-B048-85BDC9FD1C3A}</a:tableStyleId>
              </a:tblPr>
              <a:tblGrid>
                <a:gridCol w="2643201">
                  <a:extLst>
                    <a:ext uri="{9D8B030D-6E8A-4147-A177-3AD203B41FA5}">
                      <a16:colId xmlns:a16="http://schemas.microsoft.com/office/drawing/2014/main" val="20000"/>
                    </a:ext>
                  </a:extLst>
                </a:gridCol>
                <a:gridCol w="2659741">
                  <a:extLst>
                    <a:ext uri="{9D8B030D-6E8A-4147-A177-3AD203B41FA5}">
                      <a16:colId xmlns:a16="http://schemas.microsoft.com/office/drawing/2014/main" val="20001"/>
                    </a:ext>
                  </a:extLst>
                </a:gridCol>
                <a:gridCol w="2659741">
                  <a:extLst>
                    <a:ext uri="{9D8B030D-6E8A-4147-A177-3AD203B41FA5}">
                      <a16:colId xmlns:a16="http://schemas.microsoft.com/office/drawing/2014/main" val="20002"/>
                    </a:ext>
                  </a:extLst>
                </a:gridCol>
                <a:gridCol w="2659741">
                  <a:extLst>
                    <a:ext uri="{9D8B030D-6E8A-4147-A177-3AD203B41FA5}">
                      <a16:colId xmlns:a16="http://schemas.microsoft.com/office/drawing/2014/main" val="20003"/>
                    </a:ext>
                  </a:extLst>
                </a:gridCol>
              </a:tblGrid>
              <a:tr h="765099">
                <a:tc>
                  <a:txBody>
                    <a:bodyPr/>
                    <a:lstStyle/>
                    <a:p>
                      <a:pPr algn="ctr"/>
                      <a:r>
                        <a:rPr lang="es-CL" sz="1400" dirty="0"/>
                        <a:t>Capacitados Funcionarios/as</a:t>
                      </a:r>
                    </a:p>
                  </a:txBody>
                  <a:tcPr marL="91447" marR="91447" marT="45721" marB="45721"/>
                </a:tc>
                <a:tc>
                  <a:txBody>
                    <a:bodyPr/>
                    <a:lstStyle/>
                    <a:p>
                      <a:pPr algn="ctr"/>
                      <a:r>
                        <a:rPr lang="es-CL" sz="1400" dirty="0"/>
                        <a:t>Sociedad Civil (Sensibilización)</a:t>
                      </a:r>
                    </a:p>
                  </a:txBody>
                  <a:tcPr marL="91447" marR="91447" marT="45721" marB="45721"/>
                </a:tc>
                <a:tc>
                  <a:txBody>
                    <a:bodyPr/>
                    <a:lstStyle/>
                    <a:p>
                      <a:pPr algn="ctr"/>
                      <a:r>
                        <a:rPr lang="es-CL" sz="1400" dirty="0"/>
                        <a:t>Ciclo Formativo</a:t>
                      </a:r>
                    </a:p>
                  </a:txBody>
                  <a:tcPr marL="91447" marR="91447" marT="45721" marB="45721"/>
                </a:tc>
                <a:tc>
                  <a:txBody>
                    <a:bodyPr/>
                    <a:lstStyle/>
                    <a:p>
                      <a:pPr algn="ctr"/>
                      <a:r>
                        <a:rPr lang="es-CL" sz="1400" dirty="0"/>
                        <a:t>Docentes</a:t>
                      </a:r>
                    </a:p>
                  </a:txBody>
                  <a:tcPr marL="91447" marR="91447" marT="45721" marB="45721"/>
                </a:tc>
                <a:extLst>
                  <a:ext uri="{0D108BD9-81ED-4DB2-BD59-A6C34878D82A}">
                    <a16:rowId xmlns:a16="http://schemas.microsoft.com/office/drawing/2014/main" val="10000"/>
                  </a:ext>
                </a:extLst>
              </a:tr>
              <a:tr h="2362801">
                <a:tc>
                  <a:txBody>
                    <a:bodyPr/>
                    <a:lstStyle/>
                    <a:p>
                      <a:pPr marL="285750" indent="-285750" algn="l" defTabSz="914400" rtl="0" eaLnBrk="1" fontAlgn="ctr" latinLnBrk="0" hangingPunct="1">
                        <a:buFont typeface="Arial" panose="020B0604020202020204" pitchFamily="34" charset="0"/>
                        <a:buChar char="•"/>
                      </a:pPr>
                      <a:r>
                        <a:rPr lang="es-CL" sz="1400" kern="1200" dirty="0">
                          <a:solidFill>
                            <a:schemeClr val="tx1"/>
                          </a:solidFill>
                          <a:latin typeface="+mn-lt"/>
                          <a:ea typeface="+mn-ea"/>
                          <a:cs typeface="+mn-cs"/>
                        </a:rPr>
                        <a:t>Género femenino (64%). </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L" sz="1400" kern="1200" dirty="0">
                          <a:solidFill>
                            <a:schemeClr val="tx1"/>
                          </a:solidFill>
                          <a:latin typeface="+mn-lt"/>
                          <a:ea typeface="+mn-ea"/>
                          <a:cs typeface="+mn-cs"/>
                        </a:rPr>
                        <a:t>Educación universitaria completa o incompleta (50%).</a:t>
                      </a:r>
                    </a:p>
                    <a:p>
                      <a:pPr marL="285750" indent="-285750" algn="l" defTabSz="914400" rtl="0" eaLnBrk="1" fontAlgn="ctr" latinLnBrk="0" hangingPunct="1">
                        <a:buFont typeface="Arial" panose="020B0604020202020204" pitchFamily="34" charset="0"/>
                        <a:buChar char="•"/>
                      </a:pPr>
                      <a:r>
                        <a:rPr lang="es-CL" sz="1400" kern="1200" dirty="0">
                          <a:solidFill>
                            <a:schemeClr val="tx1"/>
                          </a:solidFill>
                          <a:latin typeface="+mn-lt"/>
                          <a:ea typeface="+mn-ea"/>
                          <a:cs typeface="+mn-cs"/>
                        </a:rPr>
                        <a:t>De municipios (47%) y de ministerios o servicios públicos (34%).</a:t>
                      </a:r>
                    </a:p>
                    <a:p>
                      <a:pPr marL="285750" indent="-285750" algn="l" defTabSz="914400" rtl="0" eaLnBrk="1" fontAlgn="ctr" latinLnBrk="0" hangingPunct="1">
                        <a:buFont typeface="Arial" panose="020B0604020202020204" pitchFamily="34" charset="0"/>
                        <a:buChar char="•"/>
                      </a:pPr>
                      <a:r>
                        <a:rPr lang="es-CL" sz="1400" kern="1200" dirty="0">
                          <a:solidFill>
                            <a:schemeClr val="tx1"/>
                          </a:solidFill>
                          <a:latin typeface="+mn-lt"/>
                          <a:ea typeface="+mn-ea"/>
                          <a:cs typeface="+mn-cs"/>
                        </a:rPr>
                        <a:t>Cargo de profesional (33%). </a:t>
                      </a:r>
                    </a:p>
                    <a:p>
                      <a:pPr marL="285750" indent="-285750" algn="l" defTabSz="914400" rtl="0" eaLnBrk="1" fontAlgn="ctr" latinLnBrk="0" hangingPunct="1">
                        <a:buFont typeface="Arial" panose="020B0604020202020204" pitchFamily="34" charset="0"/>
                        <a:buChar char="•"/>
                      </a:pPr>
                      <a:r>
                        <a:rPr lang="es-CL" sz="1400" kern="1200" dirty="0">
                          <a:solidFill>
                            <a:schemeClr val="tx1"/>
                          </a:solidFill>
                          <a:latin typeface="+mn-lt"/>
                          <a:ea typeface="+mn-ea"/>
                          <a:cs typeface="+mn-cs"/>
                        </a:rPr>
                        <a:t>Con 10 o más años en su institución (42%) </a:t>
                      </a:r>
                    </a:p>
                    <a:p>
                      <a:pPr marL="285750" indent="-285750" algn="l" defTabSz="914400" rtl="0" eaLnBrk="1" fontAlgn="ctr" latinLnBrk="0" hangingPunct="1">
                        <a:buFont typeface="Arial" panose="020B0604020202020204" pitchFamily="34" charset="0"/>
                        <a:buChar char="•"/>
                      </a:pPr>
                      <a:r>
                        <a:rPr lang="es-CL" sz="1400" kern="1200" dirty="0">
                          <a:solidFill>
                            <a:schemeClr val="tx1"/>
                          </a:solidFill>
                          <a:latin typeface="+mn-lt"/>
                          <a:ea typeface="+mn-ea"/>
                          <a:cs typeface="+mn-cs"/>
                        </a:rPr>
                        <a:t>De todas las regiones (RM, 31%).</a:t>
                      </a:r>
                    </a:p>
                  </a:txBody>
                  <a:tcPr marL="91447" marR="91447" marT="45721" marB="45721"/>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Género femenino (61%).</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Empleado sector privado (30%) y estudiante (24%).</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Estudios universitarios completos (51%).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De la RM (31%).</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Chileno/a (96%).</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No pertenece a pueblos originarios (86%).</a:t>
                      </a:r>
                    </a:p>
                  </a:txBody>
                  <a:tcPr marL="91447" marR="91447" marT="45721" marB="45721"/>
                </a:tc>
                <a:tc>
                  <a:txBody>
                    <a:bodyPr/>
                    <a:lstStyle/>
                    <a:p>
                      <a:pPr marL="285750" indent="-285750" algn="l" defTabSz="914400" rtl="0" eaLnBrk="1" fontAlgn="ctr" latinLnBrk="0" hangingPunct="1">
                        <a:buFont typeface="Arial" panose="020B0604020202020204" pitchFamily="34" charset="0"/>
                        <a:buChar char="•"/>
                      </a:pPr>
                      <a:r>
                        <a:rPr lang="es-CL" sz="1400" kern="1200" dirty="0">
                          <a:solidFill>
                            <a:schemeClr val="tx1"/>
                          </a:solidFill>
                          <a:latin typeface="+mn-lt"/>
                          <a:ea typeface="+mn-ea"/>
                          <a:cs typeface="+mn-cs"/>
                        </a:rPr>
                        <a:t>Género femenino (70%).</a:t>
                      </a:r>
                    </a:p>
                    <a:p>
                      <a:pPr marL="285750" indent="-285750" algn="l" defTabSz="914400" rtl="0" eaLnBrk="1" fontAlgn="ctr" latinLnBrk="0" hangingPunct="1">
                        <a:buFont typeface="Arial" panose="020B0604020202020204" pitchFamily="34" charset="0"/>
                        <a:buChar char="•"/>
                      </a:pPr>
                      <a:r>
                        <a:rPr lang="es-CL" sz="1400" kern="1200" dirty="0">
                          <a:solidFill>
                            <a:schemeClr val="tx1"/>
                          </a:solidFill>
                          <a:latin typeface="+mn-lt"/>
                          <a:ea typeface="+mn-ea"/>
                          <a:cs typeface="+mn-cs"/>
                        </a:rPr>
                        <a:t>Estudiante (38%) y empleado del sector privado (24%). </a:t>
                      </a:r>
                    </a:p>
                    <a:p>
                      <a:pPr marL="285750" indent="-285750" algn="l" defTabSz="914400" rtl="0" eaLnBrk="1" fontAlgn="ctr" latinLnBrk="0" hangingPunct="1">
                        <a:buFont typeface="Arial" panose="020B0604020202020204" pitchFamily="34" charset="0"/>
                        <a:buChar char="•"/>
                      </a:pPr>
                      <a:r>
                        <a:rPr lang="es-CL" sz="1400" kern="1200" dirty="0">
                          <a:solidFill>
                            <a:schemeClr val="tx1"/>
                          </a:solidFill>
                          <a:latin typeface="+mn-lt"/>
                          <a:ea typeface="+mn-ea"/>
                          <a:cs typeface="+mn-cs"/>
                        </a:rPr>
                        <a:t>Educación media (42%) y universitaria (30%). </a:t>
                      </a:r>
                    </a:p>
                    <a:p>
                      <a:pPr marL="285750" indent="-285750" algn="l" defTabSz="914400" rtl="0" eaLnBrk="1" fontAlgn="ctr" latinLnBrk="0" hangingPunct="1">
                        <a:buFont typeface="Arial" panose="020B0604020202020204" pitchFamily="34" charset="0"/>
                        <a:buChar char="•"/>
                      </a:pPr>
                      <a:r>
                        <a:rPr lang="es-CL" sz="1400" kern="1200" dirty="0">
                          <a:solidFill>
                            <a:schemeClr val="tx1"/>
                          </a:solidFill>
                          <a:latin typeface="+mn-lt"/>
                          <a:ea typeface="+mn-ea"/>
                          <a:cs typeface="+mn-cs"/>
                        </a:rPr>
                        <a:t>Regiones Valparaíso (45%) y El Maule (33%). </a:t>
                      </a:r>
                    </a:p>
                    <a:p>
                      <a:pPr marL="285750" indent="-285750" algn="l" defTabSz="914400" rtl="0" eaLnBrk="1" fontAlgn="ctr" latinLnBrk="0" hangingPunct="1">
                        <a:buFont typeface="Arial" panose="020B0604020202020204" pitchFamily="34" charset="0"/>
                        <a:buChar char="•"/>
                      </a:pPr>
                      <a:r>
                        <a:rPr lang="es-CL" sz="1400" kern="1200" dirty="0">
                          <a:solidFill>
                            <a:schemeClr val="tx1"/>
                          </a:solidFill>
                          <a:latin typeface="+mn-lt"/>
                          <a:ea typeface="+mn-ea"/>
                          <a:cs typeface="+mn-cs"/>
                        </a:rPr>
                        <a:t>Chileno/a (98%). </a:t>
                      </a:r>
                    </a:p>
                    <a:p>
                      <a:pPr marL="285750" indent="-285750" algn="l" defTabSz="914400" rtl="0" eaLnBrk="1" fontAlgn="ctr" latinLnBrk="0" hangingPunct="1">
                        <a:buFont typeface="Arial" panose="020B0604020202020204" pitchFamily="34" charset="0"/>
                        <a:buChar char="•"/>
                      </a:pPr>
                      <a:r>
                        <a:rPr lang="es-CL" sz="1400" kern="1200" dirty="0">
                          <a:solidFill>
                            <a:schemeClr val="tx1"/>
                          </a:solidFill>
                          <a:latin typeface="+mn-lt"/>
                          <a:ea typeface="+mn-ea"/>
                          <a:cs typeface="+mn-cs"/>
                        </a:rPr>
                        <a:t>No pertenece a pueblos originarios (95%).</a:t>
                      </a:r>
                    </a:p>
                    <a:p>
                      <a:pPr marL="0" marR="0" indent="0" algn="ctr" defTabSz="457200" rtl="0" eaLnBrk="1" fontAlgn="auto" latinLnBrk="0" hangingPunct="1">
                        <a:lnSpc>
                          <a:spcPct val="100000"/>
                        </a:lnSpc>
                        <a:spcBef>
                          <a:spcPts val="0"/>
                        </a:spcBef>
                        <a:spcAft>
                          <a:spcPts val="0"/>
                        </a:spcAft>
                        <a:buClrTx/>
                        <a:buSzTx/>
                        <a:buFontTx/>
                        <a:buNone/>
                        <a:tabLst/>
                        <a:defRPr/>
                      </a:pPr>
                      <a:endParaRPr lang="es-CL" sz="1400" dirty="0">
                        <a:solidFill>
                          <a:schemeClr val="tx1"/>
                        </a:solidFill>
                        <a:highlight>
                          <a:srgbClr val="FFFF00"/>
                        </a:highlight>
                      </a:endParaRPr>
                    </a:p>
                  </a:txBody>
                  <a:tcPr marL="91447" marR="91447" marT="45721" marB="45721"/>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Género femenino (56%).</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Docente/ educadora en aula (67%). Docente de Historia (44%).</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Estudios universitarios completos (44%).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De la RM (89%).</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400" dirty="0">
                          <a:solidFill>
                            <a:schemeClr val="tx1"/>
                          </a:solidFill>
                        </a:rPr>
                        <a:t>Dependencia: </a:t>
                      </a:r>
                      <a:r>
                        <a:rPr lang="es-MX" sz="1400" dirty="0">
                          <a:solidFill>
                            <a:schemeClr val="tx1"/>
                          </a:solidFill>
                        </a:rPr>
                        <a:t>Corporación o Fundación sin fines de lucro con aporte estatal (78%).</a:t>
                      </a:r>
                      <a:endParaRPr lang="es-CL" sz="1400" dirty="0">
                        <a:solidFill>
                          <a:schemeClr val="tx1"/>
                        </a:solidFill>
                        <a:highlight>
                          <a:srgbClr val="FFFF00"/>
                        </a:highlight>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s-CL" sz="1400" dirty="0">
                        <a:solidFill>
                          <a:schemeClr val="tx1"/>
                        </a:solidFill>
                      </a:endParaRPr>
                    </a:p>
                  </a:txBody>
                  <a:tcPr marL="91447" marR="91447" marT="45721" marB="45721"/>
                </a:tc>
                <a:extLst>
                  <a:ext uri="{0D108BD9-81ED-4DB2-BD59-A6C34878D82A}">
                    <a16:rowId xmlns:a16="http://schemas.microsoft.com/office/drawing/2014/main" val="10001"/>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B56FE30D-B100-4525-8D6C-B3D3FB60E017}"/>
              </a:ext>
            </a:extLst>
          </p:cNvPr>
          <p:cNvSpPr/>
          <p:nvPr/>
        </p:nvSpPr>
        <p:spPr>
          <a:xfrm>
            <a:off x="0" y="-4763"/>
            <a:ext cx="5592790"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B62FCC81-4EA4-4E1C-B46C-8C2E15D88893}"/>
              </a:ext>
            </a:extLst>
          </p:cNvPr>
          <p:cNvSpPr txBox="1">
            <a:spLocks noChangeArrowheads="1"/>
          </p:cNvSpPr>
          <p:nvPr/>
        </p:nvSpPr>
        <p:spPr bwMode="auto">
          <a:xfrm>
            <a:off x="93663" y="68263"/>
            <a:ext cx="5499127"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 Funcionarios/as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87044" name="Imagen 72">
            <a:extLst>
              <a:ext uri="{FF2B5EF4-FFF2-40B4-BE49-F238E27FC236}">
                <a16:creationId xmlns:a16="http://schemas.microsoft.com/office/drawing/2014/main" id="{680B46FB-2D91-48D8-89A2-53663F24A7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esquinas redondeadas 4">
            <a:extLst>
              <a:ext uri="{FF2B5EF4-FFF2-40B4-BE49-F238E27FC236}">
                <a16:creationId xmlns:a16="http://schemas.microsoft.com/office/drawing/2014/main" id="{76E7ACB2-8DC0-4678-A837-48C276B43900}"/>
              </a:ext>
            </a:extLst>
          </p:cNvPr>
          <p:cNvSpPr/>
          <p:nvPr/>
        </p:nvSpPr>
        <p:spPr>
          <a:xfrm>
            <a:off x="900113" y="1503363"/>
            <a:ext cx="4194175" cy="16335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CL"/>
          </a:p>
        </p:txBody>
      </p:sp>
      <p:sp>
        <p:nvSpPr>
          <p:cNvPr id="87046" name="CuadroTexto 5">
            <a:extLst>
              <a:ext uri="{FF2B5EF4-FFF2-40B4-BE49-F238E27FC236}">
                <a16:creationId xmlns:a16="http://schemas.microsoft.com/office/drawing/2014/main" id="{D729D9EE-2D51-46B8-91B2-A3AF965175A4}"/>
              </a:ext>
            </a:extLst>
          </p:cNvPr>
          <p:cNvSpPr txBox="1">
            <a:spLocks noChangeArrowheads="1"/>
          </p:cNvSpPr>
          <p:nvPr/>
        </p:nvSpPr>
        <p:spPr bwMode="auto">
          <a:xfrm>
            <a:off x="7029450" y="946150"/>
            <a:ext cx="359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SATISFACCIÓN MODALIDAD ONLINE</a:t>
            </a:r>
          </a:p>
        </p:txBody>
      </p:sp>
      <p:sp>
        <p:nvSpPr>
          <p:cNvPr id="87047" name="CuadroTexto 9">
            <a:extLst>
              <a:ext uri="{FF2B5EF4-FFF2-40B4-BE49-F238E27FC236}">
                <a16:creationId xmlns:a16="http://schemas.microsoft.com/office/drawing/2014/main" id="{7F14FB3B-F5D4-42F9-84BB-073FFCB73E2C}"/>
              </a:ext>
            </a:extLst>
          </p:cNvPr>
          <p:cNvSpPr txBox="1">
            <a:spLocks noChangeArrowheads="1"/>
          </p:cNvSpPr>
          <p:nvPr/>
        </p:nvSpPr>
        <p:spPr bwMode="auto">
          <a:xfrm>
            <a:off x="1143000" y="4464050"/>
            <a:ext cx="243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CANTIDAD RESPUESTAS</a:t>
            </a:r>
          </a:p>
        </p:txBody>
      </p:sp>
      <p:sp>
        <p:nvSpPr>
          <p:cNvPr id="87048" name="CuadroTexto 15">
            <a:extLst>
              <a:ext uri="{FF2B5EF4-FFF2-40B4-BE49-F238E27FC236}">
                <a16:creationId xmlns:a16="http://schemas.microsoft.com/office/drawing/2014/main" id="{2A2A1FEE-B18C-44C6-94DC-A54F2D68FE49}"/>
              </a:ext>
            </a:extLst>
          </p:cNvPr>
          <p:cNvSpPr txBox="1">
            <a:spLocks noChangeArrowheads="1"/>
          </p:cNvSpPr>
          <p:nvPr/>
        </p:nvSpPr>
        <p:spPr bwMode="auto">
          <a:xfrm>
            <a:off x="900113" y="1889125"/>
            <a:ext cx="41925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sz="1600" dirty="0"/>
              <a:t>Cantidad de actividades: </a:t>
            </a:r>
            <a:r>
              <a:rPr lang="es-CL" altLang="es-CL" sz="1600" b="1" dirty="0"/>
              <a:t>79 talleres</a:t>
            </a:r>
          </a:p>
          <a:p>
            <a:pPr eaLnBrk="1" hangingPunct="1"/>
            <a:r>
              <a:rPr lang="es-CL" altLang="es-CL" sz="1600" dirty="0"/>
              <a:t>Cantidad de Participantes: </a:t>
            </a:r>
            <a:r>
              <a:rPr lang="es-CL" altLang="es-CL" sz="1600" b="1" dirty="0"/>
              <a:t>7.053</a:t>
            </a:r>
          </a:p>
          <a:p>
            <a:pPr eaLnBrk="1" hangingPunct="1"/>
            <a:r>
              <a:rPr lang="es-CL" altLang="es-CL" sz="1600" dirty="0"/>
              <a:t>Modalidad de las actividades: </a:t>
            </a:r>
            <a:r>
              <a:rPr lang="es-CL" altLang="es-CL" sz="1600" b="1" dirty="0"/>
              <a:t>Virtual-Presencial</a:t>
            </a:r>
          </a:p>
          <a:p>
            <a:pPr eaLnBrk="1" hangingPunct="1"/>
            <a:r>
              <a:rPr lang="es-CL" altLang="es-CL" sz="1600" dirty="0"/>
              <a:t>Satisfacción con modalidad virtual: </a:t>
            </a:r>
            <a:r>
              <a:rPr lang="es-CL" altLang="es-CL" sz="1600" b="1" dirty="0"/>
              <a:t>6,3</a:t>
            </a:r>
          </a:p>
        </p:txBody>
      </p:sp>
      <p:sp>
        <p:nvSpPr>
          <p:cNvPr id="87049" name="CuadroTexto 16">
            <a:extLst>
              <a:ext uri="{FF2B5EF4-FFF2-40B4-BE49-F238E27FC236}">
                <a16:creationId xmlns:a16="http://schemas.microsoft.com/office/drawing/2014/main" id="{2F98F724-A77E-48B9-BA82-507E8ECCDCDE}"/>
              </a:ext>
            </a:extLst>
          </p:cNvPr>
          <p:cNvSpPr txBox="1">
            <a:spLocks noChangeArrowheads="1"/>
          </p:cNvSpPr>
          <p:nvPr/>
        </p:nvSpPr>
        <p:spPr bwMode="auto">
          <a:xfrm>
            <a:off x="1381125" y="1519238"/>
            <a:ext cx="3233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CARACTERÍSTICAS ACTIVIDADES</a:t>
            </a:r>
          </a:p>
        </p:txBody>
      </p:sp>
      <p:sp>
        <p:nvSpPr>
          <p:cNvPr id="87050" name="CuadroTexto 3">
            <a:extLst>
              <a:ext uri="{FF2B5EF4-FFF2-40B4-BE49-F238E27FC236}">
                <a16:creationId xmlns:a16="http://schemas.microsoft.com/office/drawing/2014/main" id="{EA57EDCF-A7E9-4B33-9A99-2ADEBFEF67AB}"/>
              </a:ext>
            </a:extLst>
          </p:cNvPr>
          <p:cNvSpPr txBox="1">
            <a:spLocks noChangeArrowheads="1"/>
          </p:cNvSpPr>
          <p:nvPr/>
        </p:nvSpPr>
        <p:spPr bwMode="auto">
          <a:xfrm>
            <a:off x="900113" y="5653088"/>
            <a:ext cx="2201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sz="1100"/>
              <a:t>En febrero no hubo capacitaciones.</a:t>
            </a:r>
          </a:p>
        </p:txBody>
      </p:sp>
      <p:sp>
        <p:nvSpPr>
          <p:cNvPr id="87051" name="CuadroTexto 3">
            <a:extLst>
              <a:ext uri="{FF2B5EF4-FFF2-40B4-BE49-F238E27FC236}">
                <a16:creationId xmlns:a16="http://schemas.microsoft.com/office/drawing/2014/main" id="{9B3D911D-B126-4EC4-B6B9-CD46B5F24A1B}"/>
              </a:ext>
            </a:extLst>
          </p:cNvPr>
          <p:cNvSpPr txBox="1">
            <a:spLocks noChangeArrowheads="1"/>
          </p:cNvSpPr>
          <p:nvPr/>
        </p:nvSpPr>
        <p:spPr bwMode="auto">
          <a:xfrm>
            <a:off x="900113" y="5876925"/>
            <a:ext cx="75071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sz="1100" dirty="0"/>
              <a:t>Un total de 8 personas de la muestra indican que asistieron a capacitación presencial distribuidos en Dic´20, En-May-Jun de 2021.</a:t>
            </a:r>
          </a:p>
        </p:txBody>
      </p:sp>
      <p:graphicFrame>
        <p:nvGraphicFramePr>
          <p:cNvPr id="15" name="Tabla 14">
            <a:extLst>
              <a:ext uri="{FF2B5EF4-FFF2-40B4-BE49-F238E27FC236}">
                <a16:creationId xmlns:a16="http://schemas.microsoft.com/office/drawing/2014/main" id="{CCA3266A-3C5B-4BE7-A15B-E9AE5C440506}"/>
              </a:ext>
            </a:extLst>
          </p:cNvPr>
          <p:cNvGraphicFramePr>
            <a:graphicFrameLocks noGrp="1"/>
          </p:cNvGraphicFramePr>
          <p:nvPr/>
        </p:nvGraphicFramePr>
        <p:xfrm>
          <a:off x="973138" y="4872038"/>
          <a:ext cx="7407272" cy="762000"/>
        </p:xfrm>
        <a:graphic>
          <a:graphicData uri="http://schemas.openxmlformats.org/drawingml/2006/table">
            <a:tbl>
              <a:tblPr firstRow="1" bandRow="1">
                <a:tableStyleId>{5C22544A-7EE6-4342-B048-85BDC9FD1C3A}</a:tableStyleId>
              </a:tblPr>
              <a:tblGrid>
                <a:gridCol w="581048">
                  <a:extLst>
                    <a:ext uri="{9D8B030D-6E8A-4147-A177-3AD203B41FA5}">
                      <a16:colId xmlns:a16="http://schemas.microsoft.com/office/drawing/2014/main" val="20000"/>
                    </a:ext>
                  </a:extLst>
                </a:gridCol>
                <a:gridCol w="589592">
                  <a:extLst>
                    <a:ext uri="{9D8B030D-6E8A-4147-A177-3AD203B41FA5}">
                      <a16:colId xmlns:a16="http://schemas.microsoft.com/office/drawing/2014/main" val="20001"/>
                    </a:ext>
                  </a:extLst>
                </a:gridCol>
                <a:gridCol w="579965">
                  <a:extLst>
                    <a:ext uri="{9D8B030D-6E8A-4147-A177-3AD203B41FA5}">
                      <a16:colId xmlns:a16="http://schemas.microsoft.com/office/drawing/2014/main" val="20002"/>
                    </a:ext>
                  </a:extLst>
                </a:gridCol>
                <a:gridCol w="572502">
                  <a:extLst>
                    <a:ext uri="{9D8B030D-6E8A-4147-A177-3AD203B41FA5}">
                      <a16:colId xmlns:a16="http://schemas.microsoft.com/office/drawing/2014/main" val="20003"/>
                    </a:ext>
                  </a:extLst>
                </a:gridCol>
                <a:gridCol w="632316">
                  <a:extLst>
                    <a:ext uri="{9D8B030D-6E8A-4147-A177-3AD203B41FA5}">
                      <a16:colId xmlns:a16="http://schemas.microsoft.com/office/drawing/2014/main" val="20004"/>
                    </a:ext>
                  </a:extLst>
                </a:gridCol>
                <a:gridCol w="607751">
                  <a:extLst>
                    <a:ext uri="{9D8B030D-6E8A-4147-A177-3AD203B41FA5}">
                      <a16:colId xmlns:a16="http://schemas.microsoft.com/office/drawing/2014/main" val="20005"/>
                    </a:ext>
                  </a:extLst>
                </a:gridCol>
                <a:gridCol w="640683">
                  <a:extLst>
                    <a:ext uri="{9D8B030D-6E8A-4147-A177-3AD203B41FA5}">
                      <a16:colId xmlns:a16="http://schemas.microsoft.com/office/drawing/2014/main" val="20006"/>
                    </a:ext>
                  </a:extLst>
                </a:gridCol>
                <a:gridCol w="640683">
                  <a:extLst>
                    <a:ext uri="{9D8B030D-6E8A-4147-A177-3AD203B41FA5}">
                      <a16:colId xmlns:a16="http://schemas.microsoft.com/office/drawing/2014/main" val="20007"/>
                    </a:ext>
                  </a:extLst>
                </a:gridCol>
                <a:gridCol w="640683">
                  <a:extLst>
                    <a:ext uri="{9D8B030D-6E8A-4147-A177-3AD203B41FA5}">
                      <a16:colId xmlns:a16="http://schemas.microsoft.com/office/drawing/2014/main" val="20008"/>
                    </a:ext>
                  </a:extLst>
                </a:gridCol>
                <a:gridCol w="640683">
                  <a:extLst>
                    <a:ext uri="{9D8B030D-6E8A-4147-A177-3AD203B41FA5}">
                      <a16:colId xmlns:a16="http://schemas.microsoft.com/office/drawing/2014/main" val="20009"/>
                    </a:ext>
                  </a:extLst>
                </a:gridCol>
                <a:gridCol w="640683">
                  <a:extLst>
                    <a:ext uri="{9D8B030D-6E8A-4147-A177-3AD203B41FA5}">
                      <a16:colId xmlns:a16="http://schemas.microsoft.com/office/drawing/2014/main" val="20010"/>
                    </a:ext>
                  </a:extLst>
                </a:gridCol>
                <a:gridCol w="640683">
                  <a:extLst>
                    <a:ext uri="{9D8B030D-6E8A-4147-A177-3AD203B41FA5}">
                      <a16:colId xmlns:a16="http://schemas.microsoft.com/office/drawing/2014/main" val="20011"/>
                    </a:ext>
                  </a:extLst>
                </a:gridCol>
              </a:tblGrid>
              <a:tr h="479777">
                <a:tc>
                  <a:txBody>
                    <a:bodyPr/>
                    <a:lstStyle/>
                    <a:p>
                      <a:pPr algn="ctr" rtl="0" fontAlgn="ctr"/>
                      <a:r>
                        <a:rPr lang="es-CL" sz="1400" u="none" strike="noStrike" dirty="0">
                          <a:effectLst/>
                        </a:rPr>
                        <a:t>Dic’20</a:t>
                      </a:r>
                      <a:endParaRPr lang="es-CL" sz="1400" b="1" i="0" u="none" strike="noStrike" dirty="0">
                        <a:solidFill>
                          <a:srgbClr val="FFFFFF"/>
                        </a:solidFill>
                        <a:effectLst/>
                        <a:latin typeface="Calibri" panose="020F0502020204030204" pitchFamily="34" charset="0"/>
                      </a:endParaRPr>
                    </a:p>
                  </a:txBody>
                  <a:tcPr marL="9524" marR="9524" marT="9523" marB="0" anchor="ctr"/>
                </a:tc>
                <a:tc>
                  <a:txBody>
                    <a:bodyPr/>
                    <a:lstStyle/>
                    <a:p>
                      <a:pPr algn="ctr" rtl="0" fontAlgn="ctr"/>
                      <a:r>
                        <a:rPr lang="es-CL" sz="1400" b="1" i="0" u="none" strike="noStrike" dirty="0">
                          <a:solidFill>
                            <a:srgbClr val="FFFFFF"/>
                          </a:solidFill>
                          <a:effectLst/>
                          <a:latin typeface="Calibri" panose="020F0502020204030204" pitchFamily="34" charset="0"/>
                        </a:rPr>
                        <a:t>Ene</a:t>
                      </a:r>
                    </a:p>
                  </a:txBody>
                  <a:tcPr marL="9524" marR="9524" marT="9523" marB="0" anchor="ctr"/>
                </a:tc>
                <a:tc>
                  <a:txBody>
                    <a:bodyPr/>
                    <a:lstStyle/>
                    <a:p>
                      <a:pPr algn="ctr" rtl="0" fontAlgn="ctr"/>
                      <a:r>
                        <a:rPr lang="es-CL" sz="1400" b="1" i="0" u="none" strike="noStrike" dirty="0">
                          <a:solidFill>
                            <a:srgbClr val="FFFFFF"/>
                          </a:solidFill>
                          <a:effectLst/>
                          <a:latin typeface="Calibri" panose="020F0502020204030204" pitchFamily="34" charset="0"/>
                        </a:rPr>
                        <a:t>Mar</a:t>
                      </a:r>
                    </a:p>
                  </a:txBody>
                  <a:tcPr marL="9524" marR="9524" marT="9523" marB="0" anchor="ctr"/>
                </a:tc>
                <a:tc>
                  <a:txBody>
                    <a:bodyPr/>
                    <a:lstStyle/>
                    <a:p>
                      <a:pPr algn="ctr" rtl="0" fontAlgn="ctr"/>
                      <a:r>
                        <a:rPr lang="es-CL" sz="1400" b="1" i="0" u="none" strike="noStrike" dirty="0">
                          <a:solidFill>
                            <a:srgbClr val="FFFFFF"/>
                          </a:solidFill>
                          <a:effectLst/>
                          <a:latin typeface="Calibri" panose="020F0502020204030204" pitchFamily="34" charset="0"/>
                        </a:rPr>
                        <a:t>Abr</a:t>
                      </a:r>
                    </a:p>
                  </a:txBody>
                  <a:tcPr marL="9524" marR="9524" marT="9523" marB="0" anchor="ctr"/>
                </a:tc>
                <a:tc>
                  <a:txBody>
                    <a:bodyPr/>
                    <a:lstStyle/>
                    <a:p>
                      <a:pPr algn="ctr" rtl="0" fontAlgn="ctr"/>
                      <a:r>
                        <a:rPr lang="es-CL" sz="1400" b="1" i="0" u="none" strike="noStrike" dirty="0">
                          <a:solidFill>
                            <a:srgbClr val="FFFFFF"/>
                          </a:solidFill>
                          <a:effectLst/>
                          <a:latin typeface="Calibri" panose="020F0502020204030204" pitchFamily="34" charset="0"/>
                        </a:rPr>
                        <a:t>May</a:t>
                      </a:r>
                    </a:p>
                  </a:txBody>
                  <a:tcPr marL="9524" marR="9524" marT="9523" marB="0" anchor="ctr"/>
                </a:tc>
                <a:tc>
                  <a:txBody>
                    <a:bodyPr/>
                    <a:lstStyle/>
                    <a:p>
                      <a:pPr algn="ctr" rtl="0" fontAlgn="ctr"/>
                      <a:r>
                        <a:rPr lang="es-CL" sz="1400" b="1" i="0" u="none" strike="noStrike" dirty="0">
                          <a:solidFill>
                            <a:srgbClr val="FFFFFF"/>
                          </a:solidFill>
                          <a:effectLst/>
                          <a:latin typeface="Calibri" panose="020F0502020204030204" pitchFamily="34" charset="0"/>
                        </a:rPr>
                        <a:t>Jun</a:t>
                      </a:r>
                    </a:p>
                  </a:txBody>
                  <a:tcPr marL="9524" marR="9524" marT="9523" marB="0" anchor="ctr"/>
                </a:tc>
                <a:tc>
                  <a:txBody>
                    <a:bodyPr/>
                    <a:lstStyle/>
                    <a:p>
                      <a:pPr algn="ctr" rtl="0" fontAlgn="ctr"/>
                      <a:r>
                        <a:rPr lang="es-CL" sz="1400" b="1" i="0" u="none" strike="noStrike" dirty="0">
                          <a:solidFill>
                            <a:srgbClr val="FFFFFF"/>
                          </a:solidFill>
                          <a:effectLst/>
                          <a:latin typeface="Calibri" panose="020F0502020204030204" pitchFamily="34" charset="0"/>
                        </a:rPr>
                        <a:t>Jul</a:t>
                      </a:r>
                    </a:p>
                  </a:txBody>
                  <a:tcPr marL="9524" marR="9524" marT="9523" marB="0" anchor="ctr"/>
                </a:tc>
                <a:tc>
                  <a:txBody>
                    <a:bodyPr/>
                    <a:lstStyle/>
                    <a:p>
                      <a:pPr algn="ctr" rtl="0" fontAlgn="ctr"/>
                      <a:r>
                        <a:rPr lang="es-CL" sz="1400" b="1" i="0" u="none" strike="noStrike" dirty="0" err="1">
                          <a:solidFill>
                            <a:srgbClr val="FFFFFF"/>
                          </a:solidFill>
                          <a:effectLst/>
                          <a:latin typeface="Calibri" panose="020F0502020204030204" pitchFamily="34" charset="0"/>
                        </a:rPr>
                        <a:t>Ago</a:t>
                      </a:r>
                      <a:endParaRPr lang="es-CL" sz="1400" b="1" i="0" u="none" strike="noStrike" dirty="0">
                        <a:solidFill>
                          <a:srgbClr val="FFFFFF"/>
                        </a:solidFill>
                        <a:effectLst/>
                        <a:latin typeface="Calibri" panose="020F0502020204030204" pitchFamily="34" charset="0"/>
                      </a:endParaRPr>
                    </a:p>
                  </a:txBody>
                  <a:tcPr marL="9524" marR="9524" marT="9523" marB="0" anchor="ctr"/>
                </a:tc>
                <a:tc>
                  <a:txBody>
                    <a:bodyPr/>
                    <a:lstStyle/>
                    <a:p>
                      <a:pPr algn="ctr" rtl="0" fontAlgn="ctr"/>
                      <a:r>
                        <a:rPr lang="es-CL" sz="1400" b="1" i="0" u="none" strike="noStrike" dirty="0" err="1">
                          <a:solidFill>
                            <a:srgbClr val="FFFFFF"/>
                          </a:solidFill>
                          <a:effectLst/>
                          <a:latin typeface="Calibri" panose="020F0502020204030204" pitchFamily="34" charset="0"/>
                        </a:rPr>
                        <a:t>Sep</a:t>
                      </a:r>
                      <a:endParaRPr lang="es-CL" sz="1400" b="1" i="0" u="none" strike="noStrike" dirty="0">
                        <a:solidFill>
                          <a:srgbClr val="FFFFFF"/>
                        </a:solidFill>
                        <a:effectLst/>
                        <a:latin typeface="Calibri" panose="020F0502020204030204" pitchFamily="34" charset="0"/>
                      </a:endParaRPr>
                    </a:p>
                  </a:txBody>
                  <a:tcPr marL="9524" marR="9524" marT="9523" marB="0" anchor="ctr"/>
                </a:tc>
                <a:tc>
                  <a:txBody>
                    <a:bodyPr/>
                    <a:lstStyle/>
                    <a:p>
                      <a:pPr algn="ctr" rtl="0" fontAlgn="ctr"/>
                      <a:r>
                        <a:rPr lang="es-CL" sz="1400" b="1" i="0" u="none" strike="noStrike" dirty="0">
                          <a:solidFill>
                            <a:srgbClr val="FFFFFF"/>
                          </a:solidFill>
                          <a:effectLst/>
                          <a:latin typeface="Calibri" panose="020F0502020204030204" pitchFamily="34" charset="0"/>
                        </a:rPr>
                        <a:t>Oct</a:t>
                      </a:r>
                    </a:p>
                  </a:txBody>
                  <a:tcPr marL="9524" marR="9524" marT="9523" marB="0" anchor="ctr"/>
                </a:tc>
                <a:tc>
                  <a:txBody>
                    <a:bodyPr/>
                    <a:lstStyle/>
                    <a:p>
                      <a:pPr algn="ctr" rtl="0" fontAlgn="ctr"/>
                      <a:r>
                        <a:rPr lang="es-CL" sz="1400" b="1" i="0" u="none" strike="noStrike" dirty="0">
                          <a:solidFill>
                            <a:srgbClr val="FFFFFF"/>
                          </a:solidFill>
                          <a:effectLst/>
                          <a:latin typeface="Calibri" panose="020F0502020204030204" pitchFamily="34" charset="0"/>
                        </a:rPr>
                        <a:t>Nov</a:t>
                      </a:r>
                    </a:p>
                  </a:txBody>
                  <a:tcPr marL="9524" marR="9524" marT="9523" marB="0" anchor="ctr"/>
                </a:tc>
                <a:tc>
                  <a:txBody>
                    <a:bodyPr/>
                    <a:lstStyle/>
                    <a:p>
                      <a:pPr algn="ctr" rtl="0" fontAlgn="ctr"/>
                      <a:r>
                        <a:rPr lang="es-CL" sz="1400" u="none" strike="noStrike" dirty="0">
                          <a:effectLst/>
                        </a:rPr>
                        <a:t>TOTAL</a:t>
                      </a:r>
                      <a:endParaRPr lang="es-CL" sz="1400" b="1" i="0" u="none" strike="noStrike" dirty="0">
                        <a:solidFill>
                          <a:srgbClr val="FFFFFF"/>
                        </a:solidFill>
                        <a:effectLst/>
                        <a:latin typeface="Calibri" panose="020F0502020204030204" pitchFamily="34" charset="0"/>
                      </a:endParaRPr>
                    </a:p>
                  </a:txBody>
                  <a:tcPr marL="9524" marR="9524" marT="9523" marB="0" anchor="ctr"/>
                </a:tc>
                <a:extLst>
                  <a:ext uri="{0D108BD9-81ED-4DB2-BD59-A6C34878D82A}">
                    <a16:rowId xmlns:a16="http://schemas.microsoft.com/office/drawing/2014/main" val="10000"/>
                  </a:ext>
                </a:extLst>
              </a:tr>
              <a:tr h="282223">
                <a:tc>
                  <a:txBody>
                    <a:bodyPr/>
                    <a:lstStyle/>
                    <a:p>
                      <a:pPr algn="ctr" rtl="0" fontAlgn="ctr"/>
                      <a:r>
                        <a:rPr lang="es-CL" sz="1600" b="0" i="0" u="none" strike="noStrike" dirty="0">
                          <a:solidFill>
                            <a:srgbClr val="000000"/>
                          </a:solidFill>
                          <a:effectLst/>
                          <a:latin typeface="Calibri" panose="020F0502020204030204" pitchFamily="34" charset="0"/>
                        </a:rPr>
                        <a:t>154</a:t>
                      </a:r>
                    </a:p>
                  </a:txBody>
                  <a:tcPr marL="9524" marR="9524" marT="9523" marB="0" anchor="ctr"/>
                </a:tc>
                <a:tc>
                  <a:txBody>
                    <a:bodyPr/>
                    <a:lstStyle/>
                    <a:p>
                      <a:pPr algn="ctr" rtl="0" fontAlgn="ctr"/>
                      <a:r>
                        <a:rPr lang="es-CL" sz="1600" b="0" i="0" u="none" strike="noStrike" dirty="0">
                          <a:solidFill>
                            <a:srgbClr val="000000"/>
                          </a:solidFill>
                          <a:effectLst/>
                          <a:latin typeface="Calibri" panose="020F0502020204030204" pitchFamily="34" charset="0"/>
                        </a:rPr>
                        <a:t>82</a:t>
                      </a:r>
                    </a:p>
                  </a:txBody>
                  <a:tcPr marL="9524" marR="9524" marT="9523" marB="0" anchor="ctr"/>
                </a:tc>
                <a:tc>
                  <a:txBody>
                    <a:bodyPr/>
                    <a:lstStyle/>
                    <a:p>
                      <a:pPr algn="ctr" rtl="0" fontAlgn="ctr"/>
                      <a:r>
                        <a:rPr lang="es-CL" sz="1600" b="0" i="0" u="none" strike="noStrike" dirty="0">
                          <a:solidFill>
                            <a:srgbClr val="000000"/>
                          </a:solidFill>
                          <a:effectLst/>
                          <a:latin typeface="Calibri" panose="020F0502020204030204" pitchFamily="34" charset="0"/>
                        </a:rPr>
                        <a:t>136</a:t>
                      </a:r>
                    </a:p>
                  </a:txBody>
                  <a:tcPr marL="9524" marR="9524" marT="9523" marB="0" anchor="ctr"/>
                </a:tc>
                <a:tc>
                  <a:txBody>
                    <a:bodyPr/>
                    <a:lstStyle/>
                    <a:p>
                      <a:pPr algn="ctr" rtl="0" fontAlgn="ctr"/>
                      <a:r>
                        <a:rPr lang="es-CL" sz="1600" b="0" i="0" u="none" strike="noStrike" dirty="0">
                          <a:solidFill>
                            <a:srgbClr val="000000"/>
                          </a:solidFill>
                          <a:effectLst/>
                          <a:latin typeface="Calibri" panose="020F0502020204030204" pitchFamily="34" charset="0"/>
                        </a:rPr>
                        <a:t>208</a:t>
                      </a:r>
                    </a:p>
                  </a:txBody>
                  <a:tcPr marL="9524" marR="9524" marT="9523" marB="0" anchor="ctr"/>
                </a:tc>
                <a:tc>
                  <a:txBody>
                    <a:bodyPr/>
                    <a:lstStyle/>
                    <a:p>
                      <a:pPr algn="ctr" rtl="0" fontAlgn="ctr"/>
                      <a:r>
                        <a:rPr lang="es-CL" sz="1600" b="0" i="0" u="none" strike="noStrike" dirty="0">
                          <a:solidFill>
                            <a:srgbClr val="000000"/>
                          </a:solidFill>
                          <a:effectLst/>
                          <a:latin typeface="Calibri" panose="020F0502020204030204" pitchFamily="34" charset="0"/>
                        </a:rPr>
                        <a:t>184</a:t>
                      </a:r>
                    </a:p>
                  </a:txBody>
                  <a:tcPr marL="9524" marR="9524" marT="9523" marB="0" anchor="ctr"/>
                </a:tc>
                <a:tc>
                  <a:txBody>
                    <a:bodyPr/>
                    <a:lstStyle/>
                    <a:p>
                      <a:pPr algn="ctr" rtl="0" fontAlgn="ctr"/>
                      <a:r>
                        <a:rPr lang="es-CL" sz="1600" b="0" i="0" u="none" strike="noStrike" dirty="0">
                          <a:solidFill>
                            <a:srgbClr val="000000"/>
                          </a:solidFill>
                          <a:effectLst/>
                          <a:latin typeface="Calibri" panose="020F0502020204030204" pitchFamily="34" charset="0"/>
                        </a:rPr>
                        <a:t>89</a:t>
                      </a:r>
                    </a:p>
                  </a:txBody>
                  <a:tcPr marL="9524" marR="9524" marT="9523" marB="0" anchor="ctr"/>
                </a:tc>
                <a:tc>
                  <a:txBody>
                    <a:bodyPr/>
                    <a:lstStyle/>
                    <a:p>
                      <a:pPr algn="ctr" rtl="0" fontAlgn="ctr"/>
                      <a:r>
                        <a:rPr lang="es-CL" sz="1600" b="0" i="0" u="none" strike="noStrike" dirty="0">
                          <a:solidFill>
                            <a:srgbClr val="000000"/>
                          </a:solidFill>
                          <a:effectLst/>
                          <a:latin typeface="Calibri" panose="020F0502020204030204" pitchFamily="34" charset="0"/>
                        </a:rPr>
                        <a:t>301</a:t>
                      </a:r>
                    </a:p>
                  </a:txBody>
                  <a:tcPr marL="9524" marR="9524" marT="9523" marB="0" anchor="ctr"/>
                </a:tc>
                <a:tc>
                  <a:txBody>
                    <a:bodyPr/>
                    <a:lstStyle/>
                    <a:p>
                      <a:pPr algn="ctr" rtl="0" fontAlgn="ctr"/>
                      <a:r>
                        <a:rPr lang="es-CL" sz="1600" b="0" i="0" u="none" strike="noStrike" dirty="0">
                          <a:solidFill>
                            <a:srgbClr val="000000"/>
                          </a:solidFill>
                          <a:effectLst/>
                          <a:latin typeface="Calibri" panose="020F0502020204030204" pitchFamily="34" charset="0"/>
                        </a:rPr>
                        <a:t>57</a:t>
                      </a:r>
                    </a:p>
                  </a:txBody>
                  <a:tcPr marL="9524" marR="9524" marT="9523" marB="0" anchor="ctr"/>
                </a:tc>
                <a:tc>
                  <a:txBody>
                    <a:bodyPr/>
                    <a:lstStyle/>
                    <a:p>
                      <a:pPr algn="ctr" rtl="0" fontAlgn="ctr"/>
                      <a:r>
                        <a:rPr lang="es-CL" sz="1600" b="0" i="0" u="none" strike="noStrike" dirty="0">
                          <a:solidFill>
                            <a:srgbClr val="000000"/>
                          </a:solidFill>
                          <a:effectLst/>
                          <a:latin typeface="Calibri" panose="020F0502020204030204" pitchFamily="34" charset="0"/>
                        </a:rPr>
                        <a:t>115</a:t>
                      </a:r>
                    </a:p>
                  </a:txBody>
                  <a:tcPr marL="9524" marR="9524" marT="9523" marB="0" anchor="ctr"/>
                </a:tc>
                <a:tc>
                  <a:txBody>
                    <a:bodyPr/>
                    <a:lstStyle/>
                    <a:p>
                      <a:pPr algn="ctr" rtl="0" fontAlgn="ctr"/>
                      <a:r>
                        <a:rPr lang="es-CL" sz="1600" b="0" i="0" u="none" strike="noStrike" dirty="0">
                          <a:solidFill>
                            <a:srgbClr val="000000"/>
                          </a:solidFill>
                          <a:effectLst/>
                          <a:latin typeface="Calibri" panose="020F0502020204030204" pitchFamily="34" charset="0"/>
                        </a:rPr>
                        <a:t>4</a:t>
                      </a:r>
                    </a:p>
                  </a:txBody>
                  <a:tcPr marL="9524" marR="9524" marT="9523" marB="0" anchor="ctr"/>
                </a:tc>
                <a:tc>
                  <a:txBody>
                    <a:bodyPr/>
                    <a:lstStyle/>
                    <a:p>
                      <a:pPr algn="ctr" rtl="0" fontAlgn="ctr"/>
                      <a:r>
                        <a:rPr lang="es-CL" sz="1600" b="0" i="0" u="none" strike="noStrike" dirty="0">
                          <a:solidFill>
                            <a:srgbClr val="000000"/>
                          </a:solidFill>
                          <a:effectLst/>
                          <a:latin typeface="Calibri" panose="020F0502020204030204" pitchFamily="34" charset="0"/>
                        </a:rPr>
                        <a:t>54</a:t>
                      </a:r>
                    </a:p>
                  </a:txBody>
                  <a:tcPr marL="9524" marR="9524" marT="9523" marB="0" anchor="ctr"/>
                </a:tc>
                <a:tc>
                  <a:txBody>
                    <a:bodyPr/>
                    <a:lstStyle/>
                    <a:p>
                      <a:pPr algn="ctr" rtl="0" fontAlgn="ctr"/>
                      <a:r>
                        <a:rPr lang="es-CL" sz="1600" b="0" i="0" u="none" strike="noStrike" dirty="0">
                          <a:solidFill>
                            <a:srgbClr val="000000"/>
                          </a:solidFill>
                          <a:effectLst/>
                          <a:latin typeface="Calibri" panose="020F0502020204030204" pitchFamily="34" charset="0"/>
                        </a:rPr>
                        <a:t>1.384</a:t>
                      </a:r>
                    </a:p>
                  </a:txBody>
                  <a:tcPr marL="9524" marR="9524" marT="9523" marB="0" anchor="ctr"/>
                </a:tc>
                <a:extLst>
                  <a:ext uri="{0D108BD9-81ED-4DB2-BD59-A6C34878D82A}">
                    <a16:rowId xmlns:a16="http://schemas.microsoft.com/office/drawing/2014/main" val="10001"/>
                  </a:ext>
                </a:extLst>
              </a:tr>
            </a:tbl>
          </a:graphicData>
        </a:graphic>
      </p:graphicFrame>
      <p:graphicFrame>
        <p:nvGraphicFramePr>
          <p:cNvPr id="14" name="Gráfico 13">
            <a:extLst>
              <a:ext uri="{FF2B5EF4-FFF2-40B4-BE49-F238E27FC236}">
                <a16:creationId xmlns:a16="http://schemas.microsoft.com/office/drawing/2014/main" id="{2EB65758-44DE-48E8-BEBC-C02F9EDB25C2}"/>
              </a:ext>
            </a:extLst>
          </p:cNvPr>
          <p:cNvGraphicFramePr>
            <a:graphicFrameLocks/>
          </p:cNvGraphicFramePr>
          <p:nvPr/>
        </p:nvGraphicFramePr>
        <p:xfrm>
          <a:off x="6824232" y="1427047"/>
          <a:ext cx="4008423"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39ABD576-2651-4BB6-9A27-550F01AC3D00}"/>
              </a:ext>
            </a:extLst>
          </p:cNvPr>
          <p:cNvSpPr/>
          <p:nvPr/>
        </p:nvSpPr>
        <p:spPr>
          <a:xfrm>
            <a:off x="0" y="-4763"/>
            <a:ext cx="5499127"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2F10A7E8-C1C7-46C2-8AFD-99C1E7FCEC88}"/>
              </a:ext>
            </a:extLst>
          </p:cNvPr>
          <p:cNvSpPr txBox="1">
            <a:spLocks noChangeArrowheads="1"/>
          </p:cNvSpPr>
          <p:nvPr/>
        </p:nvSpPr>
        <p:spPr bwMode="auto">
          <a:xfrm>
            <a:off x="93663" y="68263"/>
            <a:ext cx="5499127"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 Funcionarios/as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88068" name="Imagen 72">
            <a:extLst>
              <a:ext uri="{FF2B5EF4-FFF2-40B4-BE49-F238E27FC236}">
                <a16:creationId xmlns:a16="http://schemas.microsoft.com/office/drawing/2014/main" id="{A71DA023-446D-4A15-9AE3-DFD44AE405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CuadroTexto 5">
            <a:extLst>
              <a:ext uri="{FF2B5EF4-FFF2-40B4-BE49-F238E27FC236}">
                <a16:creationId xmlns:a16="http://schemas.microsoft.com/office/drawing/2014/main" id="{C0764003-1E7E-4B65-A566-D0A4357B6750}"/>
              </a:ext>
            </a:extLst>
          </p:cNvPr>
          <p:cNvSpPr txBox="1">
            <a:spLocks noChangeArrowheads="1"/>
          </p:cNvSpPr>
          <p:nvPr/>
        </p:nvSpPr>
        <p:spPr bwMode="auto">
          <a:xfrm>
            <a:off x="4854575" y="923925"/>
            <a:ext cx="2482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SATISFACCIÓN GENERAL</a:t>
            </a:r>
          </a:p>
        </p:txBody>
      </p:sp>
      <p:graphicFrame>
        <p:nvGraphicFramePr>
          <p:cNvPr id="16" name="Gráfico 15">
            <a:extLst>
              <a:ext uri="{FF2B5EF4-FFF2-40B4-BE49-F238E27FC236}">
                <a16:creationId xmlns:a16="http://schemas.microsoft.com/office/drawing/2014/main" id="{E906A2D7-2AFD-412E-9D43-993055D32DBD}"/>
              </a:ext>
            </a:extLst>
          </p:cNvPr>
          <p:cNvGraphicFramePr>
            <a:graphicFrameLocks/>
          </p:cNvGraphicFramePr>
          <p:nvPr>
            <p:extLst>
              <p:ext uri="{D42A27DB-BD31-4B8C-83A1-F6EECF244321}">
                <p14:modId xmlns:p14="http://schemas.microsoft.com/office/powerpoint/2010/main" val="634395349"/>
              </p:ext>
            </p:extLst>
          </p:nvPr>
        </p:nvGraphicFramePr>
        <p:xfrm>
          <a:off x="509409" y="1466850"/>
          <a:ext cx="5394504" cy="37546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a:extLst>
              <a:ext uri="{FF2B5EF4-FFF2-40B4-BE49-F238E27FC236}">
                <a16:creationId xmlns:a16="http://schemas.microsoft.com/office/drawing/2014/main" id="{165252B9-EC44-4CC3-A826-D4300D896884}"/>
              </a:ext>
            </a:extLst>
          </p:cNvPr>
          <p:cNvGraphicFramePr>
            <a:graphicFrameLocks/>
          </p:cNvGraphicFramePr>
          <p:nvPr/>
        </p:nvGraphicFramePr>
        <p:xfrm>
          <a:off x="6168638" y="1461984"/>
          <a:ext cx="4727249" cy="3759496"/>
        </p:xfrm>
        <a:graphic>
          <a:graphicData uri="http://schemas.openxmlformats.org/drawingml/2006/chart">
            <c:chart xmlns:c="http://schemas.openxmlformats.org/drawingml/2006/chart" xmlns:r="http://schemas.openxmlformats.org/officeDocument/2006/relationships" r:id="rId4"/>
          </a:graphicData>
        </a:graphic>
      </p:graphicFrame>
      <p:sp>
        <p:nvSpPr>
          <p:cNvPr id="8" name="Bocadillo: rectángulo con esquinas redondeadas 7">
            <a:extLst>
              <a:ext uri="{FF2B5EF4-FFF2-40B4-BE49-F238E27FC236}">
                <a16:creationId xmlns:a16="http://schemas.microsoft.com/office/drawing/2014/main" id="{39FA1C23-41DC-45F5-9BAB-ED9510445C37}"/>
              </a:ext>
            </a:extLst>
          </p:cNvPr>
          <p:cNvSpPr/>
          <p:nvPr/>
        </p:nvSpPr>
        <p:spPr>
          <a:xfrm>
            <a:off x="6987624" y="5490309"/>
            <a:ext cx="3089275" cy="887532"/>
          </a:xfrm>
          <a:prstGeom prst="wedgeRoundRectCallout">
            <a:avLst>
              <a:gd name="adj1" fmla="val 21321"/>
              <a:gd name="adj2" fmla="val -7258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Se mantiene la satisfacción general de funcionarios/as con los talleres.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2AE6561E-E9F3-4A10-A763-07E634AE566C}"/>
              </a:ext>
            </a:extLst>
          </p:cNvPr>
          <p:cNvSpPr/>
          <p:nvPr/>
        </p:nvSpPr>
        <p:spPr>
          <a:xfrm>
            <a:off x="0" y="-4763"/>
            <a:ext cx="5499127"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3D7286E1-B27B-4A6C-9E1B-68730E2A46E8}"/>
              </a:ext>
            </a:extLst>
          </p:cNvPr>
          <p:cNvSpPr txBox="1">
            <a:spLocks noChangeArrowheads="1"/>
          </p:cNvSpPr>
          <p:nvPr/>
        </p:nvSpPr>
        <p:spPr bwMode="auto">
          <a:xfrm>
            <a:off x="93663" y="68263"/>
            <a:ext cx="5499127"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 Funcionarios/as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89092" name="Imagen 72">
            <a:extLst>
              <a:ext uri="{FF2B5EF4-FFF2-40B4-BE49-F238E27FC236}">
                <a16:creationId xmlns:a16="http://schemas.microsoft.com/office/drawing/2014/main" id="{953AE96A-5B17-407B-865B-EFABFCC699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CuadroTexto 6">
            <a:extLst>
              <a:ext uri="{FF2B5EF4-FFF2-40B4-BE49-F238E27FC236}">
                <a16:creationId xmlns:a16="http://schemas.microsoft.com/office/drawing/2014/main" id="{A3C25755-96BA-44A2-9B26-F3C390BB62FF}"/>
              </a:ext>
            </a:extLst>
          </p:cNvPr>
          <p:cNvSpPr txBox="1">
            <a:spLocks noChangeArrowheads="1"/>
          </p:cNvSpPr>
          <p:nvPr/>
        </p:nvSpPr>
        <p:spPr bwMode="auto">
          <a:xfrm>
            <a:off x="3654425" y="1127125"/>
            <a:ext cx="2940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ASPECTOS TÉCNICOS ONLINE</a:t>
            </a:r>
          </a:p>
        </p:txBody>
      </p:sp>
      <p:graphicFrame>
        <p:nvGraphicFramePr>
          <p:cNvPr id="8" name="Gráfico 7">
            <a:extLst>
              <a:ext uri="{FF2B5EF4-FFF2-40B4-BE49-F238E27FC236}">
                <a16:creationId xmlns:a16="http://schemas.microsoft.com/office/drawing/2014/main" id="{AAE02A60-F33C-48EE-84DC-D53703DB82D6}"/>
              </a:ext>
            </a:extLst>
          </p:cNvPr>
          <p:cNvGraphicFramePr>
            <a:graphicFrameLocks/>
          </p:cNvGraphicFramePr>
          <p:nvPr/>
        </p:nvGraphicFramePr>
        <p:xfrm>
          <a:off x="1101543" y="1497130"/>
          <a:ext cx="6560598" cy="4215540"/>
        </p:xfrm>
        <a:graphic>
          <a:graphicData uri="http://schemas.openxmlformats.org/drawingml/2006/chart">
            <c:chart xmlns:c="http://schemas.openxmlformats.org/drawingml/2006/chart" xmlns:r="http://schemas.openxmlformats.org/officeDocument/2006/relationships" r:id="rId3"/>
          </a:graphicData>
        </a:graphic>
      </p:graphicFrame>
      <p:sp>
        <p:nvSpPr>
          <p:cNvPr id="9" name="Bocadillo: rectángulo con esquinas redondeadas 8">
            <a:extLst>
              <a:ext uri="{FF2B5EF4-FFF2-40B4-BE49-F238E27FC236}">
                <a16:creationId xmlns:a16="http://schemas.microsoft.com/office/drawing/2014/main" id="{62BAA4F7-BB19-40DF-858B-60962A0EF393}"/>
              </a:ext>
            </a:extLst>
          </p:cNvPr>
          <p:cNvSpPr/>
          <p:nvPr/>
        </p:nvSpPr>
        <p:spPr>
          <a:xfrm>
            <a:off x="8362950" y="1868488"/>
            <a:ext cx="3089275" cy="3121025"/>
          </a:xfrm>
          <a:prstGeom prst="wedgeRoundRectCallout">
            <a:avLst>
              <a:gd name="adj1" fmla="val -24599"/>
              <a:gd name="adj2" fmla="val -41774"/>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La mayoría de los/as funcionarios/as no tiene problemas técnicos para conectarse al taller </a:t>
            </a:r>
            <a:r>
              <a:rPr lang="es-CL" sz="1200" i="1" dirty="0" err="1">
                <a:solidFill>
                  <a:prstClr val="black"/>
                </a:solidFill>
              </a:rPr>
              <a:t>on</a:t>
            </a:r>
            <a:r>
              <a:rPr lang="es-CL" sz="1200" i="1" dirty="0">
                <a:solidFill>
                  <a:prstClr val="black"/>
                </a:solidFill>
              </a:rPr>
              <a:t> line</a:t>
            </a:r>
            <a:r>
              <a:rPr lang="es-CL" sz="1200" dirty="0">
                <a:solidFill>
                  <a:prstClr val="black"/>
                </a:solidFill>
              </a:rPr>
              <a:t>, sin embargo, se presentan más problemas el 2021 que el año anterior.</a:t>
            </a:r>
          </a:p>
          <a:p>
            <a:pPr algn="ctr" defTabSz="457200" eaLnBrk="1" fontAlgn="auto" hangingPunct="1">
              <a:spcBef>
                <a:spcPts val="0"/>
              </a:spcBef>
              <a:spcAft>
                <a:spcPts val="0"/>
              </a:spcAft>
              <a:defRPr/>
            </a:pPr>
            <a:endParaRPr lang="es-CL" sz="1200" dirty="0">
              <a:solidFill>
                <a:prstClr val="black"/>
              </a:solidFill>
            </a:endParaRPr>
          </a:p>
          <a:p>
            <a:pPr algn="ctr" defTabSz="457200" eaLnBrk="1" fontAlgn="auto" hangingPunct="1">
              <a:spcBef>
                <a:spcPts val="0"/>
              </a:spcBef>
              <a:spcAft>
                <a:spcPts val="0"/>
              </a:spcAft>
              <a:defRPr/>
            </a:pPr>
            <a:r>
              <a:rPr lang="es-CL" sz="1200" dirty="0">
                <a:solidFill>
                  <a:prstClr val="black"/>
                </a:solidFill>
              </a:rPr>
              <a:t>La mayor cantidad de problemas es con la disponibilidad del micrófono operativo y la conexión a internet.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40E8BCD6-8B4A-4B39-A6FF-635681FE71CB}"/>
              </a:ext>
            </a:extLst>
          </p:cNvPr>
          <p:cNvSpPr/>
          <p:nvPr/>
        </p:nvSpPr>
        <p:spPr>
          <a:xfrm>
            <a:off x="0" y="-4763"/>
            <a:ext cx="5592790"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733D1546-CEC4-4086-9FC7-A85746E07788}"/>
              </a:ext>
            </a:extLst>
          </p:cNvPr>
          <p:cNvSpPr txBox="1">
            <a:spLocks noChangeArrowheads="1"/>
          </p:cNvSpPr>
          <p:nvPr/>
        </p:nvSpPr>
        <p:spPr bwMode="auto">
          <a:xfrm>
            <a:off x="93663" y="68263"/>
            <a:ext cx="5499127"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 Funcionarios/as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90116" name="Imagen 72">
            <a:extLst>
              <a:ext uri="{FF2B5EF4-FFF2-40B4-BE49-F238E27FC236}">
                <a16:creationId xmlns:a16="http://schemas.microsoft.com/office/drawing/2014/main" id="{A9C8FD83-1147-422D-B911-A2761228D3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CuadroTexto 6">
            <a:extLst>
              <a:ext uri="{FF2B5EF4-FFF2-40B4-BE49-F238E27FC236}">
                <a16:creationId xmlns:a16="http://schemas.microsoft.com/office/drawing/2014/main" id="{30145001-5020-4CB7-AF4A-2A0ABAF87B57}"/>
              </a:ext>
            </a:extLst>
          </p:cNvPr>
          <p:cNvSpPr txBox="1">
            <a:spLocks noChangeArrowheads="1"/>
          </p:cNvSpPr>
          <p:nvPr/>
        </p:nvSpPr>
        <p:spPr bwMode="auto">
          <a:xfrm>
            <a:off x="5068888" y="973138"/>
            <a:ext cx="2265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LOGÍSTICA Y RELATOR</a:t>
            </a:r>
          </a:p>
        </p:txBody>
      </p:sp>
      <p:graphicFrame>
        <p:nvGraphicFramePr>
          <p:cNvPr id="90118" name="Gráfico 8">
            <a:extLst>
              <a:ext uri="{FF2B5EF4-FFF2-40B4-BE49-F238E27FC236}">
                <a16:creationId xmlns:a16="http://schemas.microsoft.com/office/drawing/2014/main" id="{CFF4012F-472D-4A3E-85E6-83C2F02CB4C8}"/>
              </a:ext>
            </a:extLst>
          </p:cNvPr>
          <p:cNvGraphicFramePr>
            <a:graphicFrameLocks/>
          </p:cNvGraphicFramePr>
          <p:nvPr/>
        </p:nvGraphicFramePr>
        <p:xfrm>
          <a:off x="6045200" y="1382713"/>
          <a:ext cx="5868988" cy="4198937"/>
        </p:xfrm>
        <a:graphic>
          <a:graphicData uri="http://schemas.openxmlformats.org/presentationml/2006/ole">
            <mc:AlternateContent xmlns:mc="http://schemas.openxmlformats.org/markup-compatibility/2006">
              <mc:Choice xmlns:v="urn:schemas-microsoft-com:vml" Requires="v">
                <p:oleObj spid="_x0000_s5124" name="Chart" r:id="rId4" imgW="5877053" imgH="4206605" progId="Excel.Chart.8">
                  <p:embed/>
                </p:oleObj>
              </mc:Choice>
              <mc:Fallback>
                <p:oleObj name="Chart" r:id="rId4" imgW="5877053" imgH="4206605" progId="Excel.Chart.8">
                  <p:embed/>
                  <p:pic>
                    <p:nvPicPr>
                      <p:cNvPr id="90118" name="Gráfico 8">
                        <a:extLst>
                          <a:ext uri="{FF2B5EF4-FFF2-40B4-BE49-F238E27FC236}">
                            <a16:creationId xmlns:a16="http://schemas.microsoft.com/office/drawing/2014/main" id="{CFF4012F-472D-4A3E-85E6-83C2F02CB4C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200" y="1382713"/>
                        <a:ext cx="5868988"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0119" name="Gráfico 9">
            <a:extLst>
              <a:ext uri="{FF2B5EF4-FFF2-40B4-BE49-F238E27FC236}">
                <a16:creationId xmlns:a16="http://schemas.microsoft.com/office/drawing/2014/main" id="{E98AD3BF-47B6-4302-802D-340104C48427}"/>
              </a:ext>
            </a:extLst>
          </p:cNvPr>
          <p:cNvGraphicFramePr>
            <a:graphicFrameLocks/>
          </p:cNvGraphicFramePr>
          <p:nvPr/>
        </p:nvGraphicFramePr>
        <p:xfrm>
          <a:off x="277813" y="1382713"/>
          <a:ext cx="5697537" cy="4198937"/>
        </p:xfrm>
        <a:graphic>
          <a:graphicData uri="http://schemas.openxmlformats.org/presentationml/2006/ole">
            <mc:AlternateContent xmlns:mc="http://schemas.openxmlformats.org/markup-compatibility/2006">
              <mc:Choice xmlns:v="urn:schemas-microsoft-com:vml" Requires="v">
                <p:oleObj spid="_x0000_s5125" name="Chart" r:id="rId6" imgW="5706351" imgH="4206605" progId="Excel.Chart.8">
                  <p:embed/>
                </p:oleObj>
              </mc:Choice>
              <mc:Fallback>
                <p:oleObj name="Chart" r:id="rId6" imgW="5706351" imgH="4206605" progId="Excel.Chart.8">
                  <p:embed/>
                  <p:pic>
                    <p:nvPicPr>
                      <p:cNvPr id="90119" name="Gráfico 9">
                        <a:extLst>
                          <a:ext uri="{FF2B5EF4-FFF2-40B4-BE49-F238E27FC236}">
                            <a16:creationId xmlns:a16="http://schemas.microsoft.com/office/drawing/2014/main" id="{E98AD3BF-47B6-4302-802D-340104C4842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13" y="1382713"/>
                        <a:ext cx="5697537"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Bocadillo: rectángulo con esquinas redondeadas 7">
            <a:extLst>
              <a:ext uri="{FF2B5EF4-FFF2-40B4-BE49-F238E27FC236}">
                <a16:creationId xmlns:a16="http://schemas.microsoft.com/office/drawing/2014/main" id="{9A8A9A3D-D994-4F5F-B98D-5CD73B101AD0}"/>
              </a:ext>
            </a:extLst>
          </p:cNvPr>
          <p:cNvSpPr/>
          <p:nvPr/>
        </p:nvSpPr>
        <p:spPr>
          <a:xfrm>
            <a:off x="1519238" y="5840413"/>
            <a:ext cx="9153525" cy="692150"/>
          </a:xfrm>
          <a:prstGeom prst="wedgeRoundRectCallout">
            <a:avLst>
              <a:gd name="adj1" fmla="val -24599"/>
              <a:gd name="adj2" fmla="val -41774"/>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Los/as funcionarios/as ponen buenas notas a los aspectos de logística y mejores notas al relator. </a:t>
            </a:r>
          </a:p>
          <a:p>
            <a:pPr algn="ctr" defTabSz="457200" eaLnBrk="1" fontAlgn="auto" hangingPunct="1">
              <a:spcBef>
                <a:spcPts val="0"/>
              </a:spcBef>
              <a:spcAft>
                <a:spcPts val="0"/>
              </a:spcAft>
              <a:defRPr/>
            </a:pPr>
            <a:r>
              <a:rPr lang="es-CL" sz="1200" dirty="0">
                <a:solidFill>
                  <a:prstClr val="black"/>
                </a:solidFill>
              </a:rPr>
              <a:t>Los aspectos con las evaluaciones más bajas son el tamaño del grupo, la profundidad de los contenidos y el tiempo para hacer preguntas (todas con promedio 6,3).</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73E4A379-EB72-49EE-B7AB-661BE5561CFA}"/>
              </a:ext>
            </a:extLst>
          </p:cNvPr>
          <p:cNvSpPr/>
          <p:nvPr/>
        </p:nvSpPr>
        <p:spPr>
          <a:xfrm>
            <a:off x="0" y="-4763"/>
            <a:ext cx="5499127"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9C3E224C-8540-416E-8613-1E972B4D8AE9}"/>
              </a:ext>
            </a:extLst>
          </p:cNvPr>
          <p:cNvSpPr txBox="1">
            <a:spLocks noChangeArrowheads="1"/>
          </p:cNvSpPr>
          <p:nvPr/>
        </p:nvSpPr>
        <p:spPr bwMode="auto">
          <a:xfrm>
            <a:off x="93663" y="68263"/>
            <a:ext cx="5499127"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 Funcionarios/as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91140" name="Imagen 72">
            <a:extLst>
              <a:ext uri="{FF2B5EF4-FFF2-40B4-BE49-F238E27FC236}">
                <a16:creationId xmlns:a16="http://schemas.microsoft.com/office/drawing/2014/main" id="{20008294-12A7-4EB5-9E0B-4AB44CE215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CuadroTexto 6">
            <a:extLst>
              <a:ext uri="{FF2B5EF4-FFF2-40B4-BE49-F238E27FC236}">
                <a16:creationId xmlns:a16="http://schemas.microsoft.com/office/drawing/2014/main" id="{B8243EB5-65FE-4A5C-9400-F6B0AA9254A5}"/>
              </a:ext>
            </a:extLst>
          </p:cNvPr>
          <p:cNvSpPr txBox="1">
            <a:spLocks noChangeArrowheads="1"/>
          </p:cNvSpPr>
          <p:nvPr/>
        </p:nvSpPr>
        <p:spPr bwMode="auto">
          <a:xfrm>
            <a:off x="3289300" y="1066800"/>
            <a:ext cx="280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UTILIDAD DE LA ACTIVIDAD</a:t>
            </a:r>
          </a:p>
        </p:txBody>
      </p:sp>
      <p:graphicFrame>
        <p:nvGraphicFramePr>
          <p:cNvPr id="91142" name="Gráfico 8">
            <a:extLst>
              <a:ext uri="{FF2B5EF4-FFF2-40B4-BE49-F238E27FC236}">
                <a16:creationId xmlns:a16="http://schemas.microsoft.com/office/drawing/2014/main" id="{5BC645DB-C9A9-41C9-B809-9825E9F7C3A3}"/>
              </a:ext>
            </a:extLst>
          </p:cNvPr>
          <p:cNvGraphicFramePr>
            <a:graphicFrameLocks/>
          </p:cNvGraphicFramePr>
          <p:nvPr/>
        </p:nvGraphicFramePr>
        <p:xfrm>
          <a:off x="2144713" y="1671638"/>
          <a:ext cx="5095875" cy="4267200"/>
        </p:xfrm>
        <a:graphic>
          <a:graphicData uri="http://schemas.openxmlformats.org/presentationml/2006/ole">
            <mc:AlternateContent xmlns:mc="http://schemas.openxmlformats.org/markup-compatibility/2006">
              <mc:Choice xmlns:v="urn:schemas-microsoft-com:vml" Requires="v">
                <p:oleObj spid="_x0000_s6147" name="Chart" r:id="rId4" imgW="5102794" imgH="4273666" progId="Excel.Chart.8">
                  <p:embed/>
                </p:oleObj>
              </mc:Choice>
              <mc:Fallback>
                <p:oleObj name="Chart" r:id="rId4" imgW="5102794" imgH="4273666" progId="Excel.Chart.8">
                  <p:embed/>
                  <p:pic>
                    <p:nvPicPr>
                      <p:cNvPr id="91142" name="Gráfico 8">
                        <a:extLst>
                          <a:ext uri="{FF2B5EF4-FFF2-40B4-BE49-F238E27FC236}">
                            <a16:creationId xmlns:a16="http://schemas.microsoft.com/office/drawing/2014/main" id="{5BC645DB-C9A9-41C9-B809-9825E9F7C3A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4713" y="1671638"/>
                        <a:ext cx="50958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Bocadillo: rectángulo con esquinas redondeadas 7">
            <a:extLst>
              <a:ext uri="{FF2B5EF4-FFF2-40B4-BE49-F238E27FC236}">
                <a16:creationId xmlns:a16="http://schemas.microsoft.com/office/drawing/2014/main" id="{D14E2B4B-BA01-4BB1-8154-42EF96DDA514}"/>
              </a:ext>
            </a:extLst>
          </p:cNvPr>
          <p:cNvSpPr/>
          <p:nvPr/>
        </p:nvSpPr>
        <p:spPr>
          <a:xfrm>
            <a:off x="8167688" y="2103438"/>
            <a:ext cx="3222625" cy="1987550"/>
          </a:xfrm>
          <a:prstGeom prst="wedgeRoundRectCallout">
            <a:avLst>
              <a:gd name="adj1" fmla="val -24599"/>
              <a:gd name="adj2" fmla="val -41774"/>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Se considera que la actividad es útil y que aprendieron bastante. Sin embargo, las notas promedio son ligeramente más bajas que el año anterior.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A87543E4-CE05-4EF0-9253-EB4CDF0D22BB}"/>
              </a:ext>
            </a:extLst>
          </p:cNvPr>
          <p:cNvSpPr/>
          <p:nvPr/>
        </p:nvSpPr>
        <p:spPr>
          <a:xfrm>
            <a:off x="0" y="-4763"/>
            <a:ext cx="5499127"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7BF85E01-2126-4D10-863C-8A0E73801872}"/>
              </a:ext>
            </a:extLst>
          </p:cNvPr>
          <p:cNvSpPr txBox="1">
            <a:spLocks noChangeArrowheads="1"/>
          </p:cNvSpPr>
          <p:nvPr/>
        </p:nvSpPr>
        <p:spPr bwMode="auto">
          <a:xfrm>
            <a:off x="93663" y="68263"/>
            <a:ext cx="5499127"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 Funcionarios/as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92164" name="Imagen 72">
            <a:extLst>
              <a:ext uri="{FF2B5EF4-FFF2-40B4-BE49-F238E27FC236}">
                <a16:creationId xmlns:a16="http://schemas.microsoft.com/office/drawing/2014/main" id="{E9536BC5-54BA-4E11-AE3D-7712CC46B8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CuadroTexto 6">
            <a:extLst>
              <a:ext uri="{FF2B5EF4-FFF2-40B4-BE49-F238E27FC236}">
                <a16:creationId xmlns:a16="http://schemas.microsoft.com/office/drawing/2014/main" id="{F59D1801-0699-402F-A6B2-A706ED331A46}"/>
              </a:ext>
            </a:extLst>
          </p:cNvPr>
          <p:cNvSpPr txBox="1">
            <a:spLocks noChangeArrowheads="1"/>
          </p:cNvSpPr>
          <p:nvPr/>
        </p:nvSpPr>
        <p:spPr bwMode="auto">
          <a:xfrm>
            <a:off x="4572000" y="944563"/>
            <a:ext cx="280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UTILIDAD DE LA ACTIVIDAD</a:t>
            </a:r>
          </a:p>
        </p:txBody>
      </p:sp>
      <p:graphicFrame>
        <p:nvGraphicFramePr>
          <p:cNvPr id="12" name="Gráfico 11">
            <a:extLst>
              <a:ext uri="{FF2B5EF4-FFF2-40B4-BE49-F238E27FC236}">
                <a16:creationId xmlns:a16="http://schemas.microsoft.com/office/drawing/2014/main" id="{DF62CF39-7207-4648-B0A8-BB0298D45A75}"/>
              </a:ext>
            </a:extLst>
          </p:cNvPr>
          <p:cNvGraphicFramePr>
            <a:graphicFrameLocks/>
          </p:cNvGraphicFramePr>
          <p:nvPr/>
        </p:nvGraphicFramePr>
        <p:xfrm>
          <a:off x="612651" y="1344614"/>
          <a:ext cx="11079240" cy="4416994"/>
        </p:xfrm>
        <a:graphic>
          <a:graphicData uri="http://schemas.openxmlformats.org/drawingml/2006/chart">
            <c:chart xmlns:c="http://schemas.openxmlformats.org/drawingml/2006/chart" xmlns:r="http://schemas.openxmlformats.org/officeDocument/2006/relationships" r:id="rId3"/>
          </a:graphicData>
        </a:graphic>
      </p:graphicFrame>
      <p:sp>
        <p:nvSpPr>
          <p:cNvPr id="13" name="Bocadillo: rectángulo con esquinas redondeadas 12">
            <a:extLst>
              <a:ext uri="{FF2B5EF4-FFF2-40B4-BE49-F238E27FC236}">
                <a16:creationId xmlns:a16="http://schemas.microsoft.com/office/drawing/2014/main" id="{DEB48832-F196-4AFB-A1FA-E0800ADB9407}"/>
              </a:ext>
            </a:extLst>
          </p:cNvPr>
          <p:cNvSpPr/>
          <p:nvPr/>
        </p:nvSpPr>
        <p:spPr>
          <a:xfrm>
            <a:off x="790575" y="5913438"/>
            <a:ext cx="11079163" cy="735012"/>
          </a:xfrm>
          <a:prstGeom prst="wedgeRoundRectCallout">
            <a:avLst>
              <a:gd name="adj1" fmla="val -24599"/>
              <a:gd name="adj2" fmla="val -41774"/>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Para los/as funcionarios/as, la capacitación fue más útil para conocer aspectos generales, como conocer mejor del DAI y poder orientar a otras personas sobre la Ley de Transparencia. En segundo lugar, para aspectos más prácticos, como la tramitación de una SAI o lo que se debe publicar en TA. Finalmente, aspectos más específicos, como las distintas labores del CPLT y sobre PDP.</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53A13687-3D71-439B-AFE3-BA8E67F45AF6}"/>
              </a:ext>
            </a:extLst>
          </p:cNvPr>
          <p:cNvSpPr/>
          <p:nvPr/>
        </p:nvSpPr>
        <p:spPr>
          <a:xfrm>
            <a:off x="0" y="-4763"/>
            <a:ext cx="5499127"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D3D29002-1286-4CE0-9AD7-F54514E331E4}"/>
              </a:ext>
            </a:extLst>
          </p:cNvPr>
          <p:cNvSpPr txBox="1">
            <a:spLocks noChangeArrowheads="1"/>
          </p:cNvSpPr>
          <p:nvPr/>
        </p:nvSpPr>
        <p:spPr bwMode="auto">
          <a:xfrm>
            <a:off x="93663" y="68263"/>
            <a:ext cx="5499127"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 Funcionarios/as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93188" name="Imagen 72">
            <a:extLst>
              <a:ext uri="{FF2B5EF4-FFF2-40B4-BE49-F238E27FC236}">
                <a16:creationId xmlns:a16="http://schemas.microsoft.com/office/drawing/2014/main" id="{90F23486-B232-4A91-905A-E600F7F65C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CuadroTexto 6">
            <a:extLst>
              <a:ext uri="{FF2B5EF4-FFF2-40B4-BE49-F238E27FC236}">
                <a16:creationId xmlns:a16="http://schemas.microsoft.com/office/drawing/2014/main" id="{707D99CA-823D-4420-9BF1-EF94F5904DA1}"/>
              </a:ext>
            </a:extLst>
          </p:cNvPr>
          <p:cNvSpPr txBox="1">
            <a:spLocks noChangeArrowheads="1"/>
          </p:cNvSpPr>
          <p:nvPr/>
        </p:nvSpPr>
        <p:spPr bwMode="auto">
          <a:xfrm>
            <a:off x="4845050" y="1036638"/>
            <a:ext cx="3235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EXPERIENCIA V/S EXPECTATIVAS</a:t>
            </a:r>
          </a:p>
        </p:txBody>
      </p:sp>
      <p:graphicFrame>
        <p:nvGraphicFramePr>
          <p:cNvPr id="93190" name="Gráfico 11">
            <a:extLst>
              <a:ext uri="{FF2B5EF4-FFF2-40B4-BE49-F238E27FC236}">
                <a16:creationId xmlns:a16="http://schemas.microsoft.com/office/drawing/2014/main" id="{FEB809D0-DA63-451B-9985-87614AADDF62}"/>
              </a:ext>
            </a:extLst>
          </p:cNvPr>
          <p:cNvGraphicFramePr>
            <a:graphicFrameLocks/>
          </p:cNvGraphicFramePr>
          <p:nvPr/>
        </p:nvGraphicFramePr>
        <p:xfrm>
          <a:off x="6850063" y="1520825"/>
          <a:ext cx="4854575" cy="4046538"/>
        </p:xfrm>
        <a:graphic>
          <a:graphicData uri="http://schemas.openxmlformats.org/presentationml/2006/ole">
            <mc:AlternateContent xmlns:mc="http://schemas.openxmlformats.org/markup-compatibility/2006">
              <mc:Choice xmlns:v="urn:schemas-microsoft-com:vml" Requires="v">
                <p:oleObj spid="_x0000_s7171" name="Chart" r:id="rId4" imgW="4865030" imgH="4054191" progId="Excel.Chart.8">
                  <p:embed/>
                </p:oleObj>
              </mc:Choice>
              <mc:Fallback>
                <p:oleObj name="Chart" r:id="rId4" imgW="4865030" imgH="4054191" progId="Excel.Chart.8">
                  <p:embed/>
                  <p:pic>
                    <p:nvPicPr>
                      <p:cNvPr id="93190" name="Gráfico 11">
                        <a:extLst>
                          <a:ext uri="{FF2B5EF4-FFF2-40B4-BE49-F238E27FC236}">
                            <a16:creationId xmlns:a16="http://schemas.microsoft.com/office/drawing/2014/main" id="{FEB809D0-DA63-451B-9985-87614AADDF6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0063" y="1520825"/>
                        <a:ext cx="4854575"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Gráfico 7">
            <a:extLst>
              <a:ext uri="{FF2B5EF4-FFF2-40B4-BE49-F238E27FC236}">
                <a16:creationId xmlns:a16="http://schemas.microsoft.com/office/drawing/2014/main" id="{098D7636-B154-48BB-B672-95E969C2BCD9}"/>
              </a:ext>
            </a:extLst>
          </p:cNvPr>
          <p:cNvGraphicFramePr>
            <a:graphicFrameLocks/>
          </p:cNvGraphicFramePr>
          <p:nvPr/>
        </p:nvGraphicFramePr>
        <p:xfrm>
          <a:off x="583197" y="1571013"/>
          <a:ext cx="5950767" cy="3946060"/>
        </p:xfrm>
        <a:graphic>
          <a:graphicData uri="http://schemas.openxmlformats.org/drawingml/2006/chart">
            <c:chart xmlns:c="http://schemas.openxmlformats.org/drawingml/2006/chart" xmlns:r="http://schemas.openxmlformats.org/officeDocument/2006/relationships" r:id="rId6"/>
          </a:graphicData>
        </a:graphic>
      </p:graphicFrame>
      <p:sp>
        <p:nvSpPr>
          <p:cNvPr id="10" name="Bocadillo: rectángulo con esquinas redondeadas 9">
            <a:extLst>
              <a:ext uri="{FF2B5EF4-FFF2-40B4-BE49-F238E27FC236}">
                <a16:creationId xmlns:a16="http://schemas.microsoft.com/office/drawing/2014/main" id="{5FCC57FC-4429-4891-930C-C1DDEB65811A}"/>
              </a:ext>
            </a:extLst>
          </p:cNvPr>
          <p:cNvSpPr/>
          <p:nvPr/>
        </p:nvSpPr>
        <p:spPr>
          <a:xfrm>
            <a:off x="3671888" y="5718175"/>
            <a:ext cx="4656137" cy="917575"/>
          </a:xfrm>
          <a:prstGeom prst="wedgeRoundRectCallout">
            <a:avLst>
              <a:gd name="adj1" fmla="val -24599"/>
              <a:gd name="adj2" fmla="val -41774"/>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Se cumple las expectativas de funcionarios y funcionarias con estas actividades. Este año disminuye el grupo de quienes indican que sus expectativas se ven superadas.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F3FDBEA8-A8E5-4CBC-B5A0-4F7DB372A53E}"/>
              </a:ext>
            </a:extLst>
          </p:cNvPr>
          <p:cNvSpPr/>
          <p:nvPr/>
        </p:nvSpPr>
        <p:spPr>
          <a:xfrm>
            <a:off x="0" y="-4763"/>
            <a:ext cx="5499127"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10E88171-F993-4F19-A57A-75BA0999AEF1}"/>
              </a:ext>
            </a:extLst>
          </p:cNvPr>
          <p:cNvSpPr txBox="1">
            <a:spLocks noChangeArrowheads="1"/>
          </p:cNvSpPr>
          <p:nvPr/>
        </p:nvSpPr>
        <p:spPr bwMode="auto">
          <a:xfrm>
            <a:off x="93663" y="68263"/>
            <a:ext cx="5499127"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 Funcionarios/as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94212" name="Imagen 72">
            <a:extLst>
              <a:ext uri="{FF2B5EF4-FFF2-40B4-BE49-F238E27FC236}">
                <a16:creationId xmlns:a16="http://schemas.microsoft.com/office/drawing/2014/main" id="{CC8904C4-560D-48EA-B6A4-7BF85D06DE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13">
            <a:extLst>
              <a:ext uri="{FF2B5EF4-FFF2-40B4-BE49-F238E27FC236}">
                <a16:creationId xmlns:a16="http://schemas.microsoft.com/office/drawing/2014/main" id="{AC34E0C1-7160-4AB9-8EEB-5985E466060E}"/>
              </a:ext>
            </a:extLst>
          </p:cNvPr>
          <p:cNvSpPr txBox="1">
            <a:spLocks noChangeArrowheads="1"/>
          </p:cNvSpPr>
          <p:nvPr/>
        </p:nvSpPr>
        <p:spPr bwMode="auto">
          <a:xfrm>
            <a:off x="4479131" y="1051018"/>
            <a:ext cx="3233738" cy="3683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s-CL" altLang="es-CL" b="1" dirty="0">
                <a:solidFill>
                  <a:srgbClr val="0070C0"/>
                </a:solidFill>
              </a:rPr>
              <a:t>EXPERIENCIA V/S EXPECTATIVAS</a:t>
            </a:r>
          </a:p>
        </p:txBody>
      </p:sp>
      <p:graphicFrame>
        <p:nvGraphicFramePr>
          <p:cNvPr id="8" name="Gráfico 7">
            <a:extLst>
              <a:ext uri="{FF2B5EF4-FFF2-40B4-BE49-F238E27FC236}">
                <a16:creationId xmlns:a16="http://schemas.microsoft.com/office/drawing/2014/main" id="{DA95DEC5-B746-49C4-BE1D-04975845CC0C}"/>
              </a:ext>
            </a:extLst>
          </p:cNvPr>
          <p:cNvGraphicFramePr>
            <a:graphicFrameLocks/>
          </p:cNvGraphicFramePr>
          <p:nvPr>
            <p:extLst>
              <p:ext uri="{D42A27DB-BD31-4B8C-83A1-F6EECF244321}">
                <p14:modId xmlns:p14="http://schemas.microsoft.com/office/powerpoint/2010/main" val="1471627618"/>
              </p:ext>
            </p:extLst>
          </p:nvPr>
        </p:nvGraphicFramePr>
        <p:xfrm>
          <a:off x="2111604" y="1545996"/>
          <a:ext cx="7286920" cy="50433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485C17F4-556D-42B6-89A3-B99F1DA6F509}"/>
              </a:ext>
            </a:extLst>
          </p:cNvPr>
          <p:cNvSpPr/>
          <p:nvPr/>
        </p:nvSpPr>
        <p:spPr>
          <a:xfrm>
            <a:off x="0" y="-4763"/>
            <a:ext cx="5499127"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E46A4A9A-7005-4DA7-9F06-B3442FB2D096}"/>
              </a:ext>
            </a:extLst>
          </p:cNvPr>
          <p:cNvSpPr txBox="1">
            <a:spLocks noChangeArrowheads="1"/>
          </p:cNvSpPr>
          <p:nvPr/>
        </p:nvSpPr>
        <p:spPr bwMode="auto">
          <a:xfrm>
            <a:off x="93663" y="68263"/>
            <a:ext cx="5499127"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 Funcionarios/as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95236" name="Imagen 72">
            <a:extLst>
              <a:ext uri="{FF2B5EF4-FFF2-40B4-BE49-F238E27FC236}">
                <a16:creationId xmlns:a16="http://schemas.microsoft.com/office/drawing/2014/main" id="{E3B41720-673D-442B-AB99-0FF64CE713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CuadroTexto 6">
            <a:extLst>
              <a:ext uri="{FF2B5EF4-FFF2-40B4-BE49-F238E27FC236}">
                <a16:creationId xmlns:a16="http://schemas.microsoft.com/office/drawing/2014/main" id="{C7A2CC8E-A33E-4F83-919A-5E9598C72943}"/>
              </a:ext>
            </a:extLst>
          </p:cNvPr>
          <p:cNvSpPr txBox="1">
            <a:spLocks noChangeArrowheads="1"/>
          </p:cNvSpPr>
          <p:nvPr/>
        </p:nvSpPr>
        <p:spPr bwMode="auto">
          <a:xfrm>
            <a:off x="2973388" y="1114425"/>
            <a:ext cx="336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RECURRENCIA Y RECOMEDACIÓN</a:t>
            </a:r>
          </a:p>
        </p:txBody>
      </p:sp>
      <p:graphicFrame>
        <p:nvGraphicFramePr>
          <p:cNvPr id="95238" name="Gráfico 10">
            <a:extLst>
              <a:ext uri="{FF2B5EF4-FFF2-40B4-BE49-F238E27FC236}">
                <a16:creationId xmlns:a16="http://schemas.microsoft.com/office/drawing/2014/main" id="{AD80243E-FD80-4E3A-89A4-752EC3E6C862}"/>
              </a:ext>
            </a:extLst>
          </p:cNvPr>
          <p:cNvGraphicFramePr>
            <a:graphicFrameLocks/>
          </p:cNvGraphicFramePr>
          <p:nvPr/>
        </p:nvGraphicFramePr>
        <p:xfrm>
          <a:off x="2382838" y="1577975"/>
          <a:ext cx="4749800" cy="4527550"/>
        </p:xfrm>
        <a:graphic>
          <a:graphicData uri="http://schemas.openxmlformats.org/presentationml/2006/ole">
            <mc:AlternateContent xmlns:mc="http://schemas.openxmlformats.org/markup-compatibility/2006">
              <mc:Choice xmlns:v="urn:schemas-microsoft-com:vml" Requires="v">
                <p:oleObj spid="_x0000_s8195" name="Chart" r:id="rId4" imgW="4761389" imgH="4535817" progId="Excel.Chart.8">
                  <p:embed/>
                </p:oleObj>
              </mc:Choice>
              <mc:Fallback>
                <p:oleObj name="Chart" r:id="rId4" imgW="4761389" imgH="4535817" progId="Excel.Chart.8">
                  <p:embed/>
                  <p:pic>
                    <p:nvPicPr>
                      <p:cNvPr id="95238" name="Gráfico 10">
                        <a:extLst>
                          <a:ext uri="{FF2B5EF4-FFF2-40B4-BE49-F238E27FC236}">
                            <a16:creationId xmlns:a16="http://schemas.microsoft.com/office/drawing/2014/main" id="{AD80243E-FD80-4E3A-89A4-752EC3E6C86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838" y="1577975"/>
                        <a:ext cx="47498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Bocadillo: rectángulo con esquinas redondeadas 7">
            <a:extLst>
              <a:ext uri="{FF2B5EF4-FFF2-40B4-BE49-F238E27FC236}">
                <a16:creationId xmlns:a16="http://schemas.microsoft.com/office/drawing/2014/main" id="{395886FE-ADF9-47AE-A2D5-F3ED56F8C34C}"/>
              </a:ext>
            </a:extLst>
          </p:cNvPr>
          <p:cNvSpPr/>
          <p:nvPr/>
        </p:nvSpPr>
        <p:spPr>
          <a:xfrm>
            <a:off x="7670800" y="2509838"/>
            <a:ext cx="3373438" cy="1466850"/>
          </a:xfrm>
          <a:prstGeom prst="wedgeRoundRectCallout">
            <a:avLst>
              <a:gd name="adj1" fmla="val -24599"/>
              <a:gd name="adj2" fmla="val -41774"/>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200" dirty="0">
                <a:solidFill>
                  <a:prstClr val="black"/>
                </a:solidFill>
              </a:rPr>
              <a:t>Casi todos los y las funcionarios/as volverían a participar o recomendarían estas actividades, lo que se mantiene en relación al año pasado.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70FB868A-25A4-494D-B216-AECF1F41EB06}"/>
              </a:ext>
            </a:extLst>
          </p:cNvPr>
          <p:cNvSpPr/>
          <p:nvPr/>
        </p:nvSpPr>
        <p:spPr>
          <a:xfrm>
            <a:off x="0" y="-4763"/>
            <a:ext cx="5499127"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0927E2E5-C4BA-45AB-804B-8856F8108D24}"/>
              </a:ext>
            </a:extLst>
          </p:cNvPr>
          <p:cNvSpPr txBox="1">
            <a:spLocks noChangeArrowheads="1"/>
          </p:cNvSpPr>
          <p:nvPr/>
        </p:nvSpPr>
        <p:spPr bwMode="auto">
          <a:xfrm>
            <a:off x="93663" y="68263"/>
            <a:ext cx="5499127"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 Funcionarios/as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96260" name="Imagen 72">
            <a:extLst>
              <a:ext uri="{FF2B5EF4-FFF2-40B4-BE49-F238E27FC236}">
                <a16:creationId xmlns:a16="http://schemas.microsoft.com/office/drawing/2014/main" id="{9335D6E7-5CF9-404D-B1E1-859638285A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E7F95405-849D-4D45-B171-DABCFD790B46}"/>
              </a:ext>
            </a:extLst>
          </p:cNvPr>
          <p:cNvSpPr txBox="1">
            <a:spLocks noChangeArrowheads="1"/>
          </p:cNvSpPr>
          <p:nvPr/>
        </p:nvSpPr>
        <p:spPr bwMode="auto">
          <a:xfrm>
            <a:off x="5259389" y="954089"/>
            <a:ext cx="1529586" cy="36933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s-CL" altLang="es-CL" b="1" dirty="0">
                <a:solidFill>
                  <a:srgbClr val="0070C0"/>
                </a:solidFill>
              </a:rPr>
              <a:t>SUGERENCIAS</a:t>
            </a:r>
          </a:p>
        </p:txBody>
      </p:sp>
      <p:graphicFrame>
        <p:nvGraphicFramePr>
          <p:cNvPr id="6" name="Gráfico 5">
            <a:extLst>
              <a:ext uri="{FF2B5EF4-FFF2-40B4-BE49-F238E27FC236}">
                <a16:creationId xmlns:a16="http://schemas.microsoft.com/office/drawing/2014/main" id="{A24C2647-12AE-424C-97BA-DB49D5BC8573}"/>
              </a:ext>
            </a:extLst>
          </p:cNvPr>
          <p:cNvGraphicFramePr>
            <a:graphicFrameLocks/>
          </p:cNvGraphicFramePr>
          <p:nvPr>
            <p:extLst>
              <p:ext uri="{D42A27DB-BD31-4B8C-83A1-F6EECF244321}">
                <p14:modId xmlns:p14="http://schemas.microsoft.com/office/powerpoint/2010/main" val="1045197978"/>
              </p:ext>
            </p:extLst>
          </p:nvPr>
        </p:nvGraphicFramePr>
        <p:xfrm>
          <a:off x="2488854" y="1434705"/>
          <a:ext cx="6951014" cy="49387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3D75DF74-68C4-432E-A810-D324CC09EDEA}"/>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54A0EC8D-E282-47CE-8CF0-9DE0B9BC58A0}"/>
              </a:ext>
            </a:extLst>
          </p:cNvPr>
          <p:cNvSpPr txBox="1">
            <a:spLocks noChangeArrowheads="1"/>
          </p:cNvSpPr>
          <p:nvPr/>
        </p:nvSpPr>
        <p:spPr bwMode="auto">
          <a:xfrm>
            <a:off x="0" y="127000"/>
            <a:ext cx="4702175"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Indicadores Estratégicos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25604" name="Imagen 72">
            <a:extLst>
              <a:ext uri="{FF2B5EF4-FFF2-40B4-BE49-F238E27FC236}">
                <a16:creationId xmlns:a16="http://schemas.microsoft.com/office/drawing/2014/main" id="{6334047B-1E79-4765-BE7F-AD68D96D24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CuadroTexto 6">
            <a:extLst>
              <a:ext uri="{FF2B5EF4-FFF2-40B4-BE49-F238E27FC236}">
                <a16:creationId xmlns:a16="http://schemas.microsoft.com/office/drawing/2014/main" id="{622693E7-AADB-47DA-9D0D-F7A4B4D2B0F6}"/>
              </a:ext>
            </a:extLst>
          </p:cNvPr>
          <p:cNvSpPr txBox="1">
            <a:spLocks noChangeArrowheads="1"/>
          </p:cNvSpPr>
          <p:nvPr/>
        </p:nvSpPr>
        <p:spPr bwMode="auto">
          <a:xfrm>
            <a:off x="225425" y="1287463"/>
            <a:ext cx="108585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pPr>
            <a:r>
              <a:rPr lang="es-CL" altLang="es-CL" sz="1600" b="1" dirty="0">
                <a:solidFill>
                  <a:srgbClr val="000000"/>
                </a:solidFill>
              </a:rPr>
              <a:t>Usuarios/as incorporados</a:t>
            </a:r>
            <a:r>
              <a:rPr lang="es-CL" altLang="es-CL" sz="1600" dirty="0">
                <a:solidFill>
                  <a:srgbClr val="000000"/>
                </a:solidFill>
              </a:rPr>
              <a:t>: Reclamantes, Seguimiento de decisiones, Consultantes, Solicitantes del CPLT y Capacitados (funcionarios, sensibilización, ciclos formativos y docentes). </a:t>
            </a:r>
          </a:p>
          <a:p>
            <a:pPr algn="just">
              <a:lnSpc>
                <a:spcPct val="80000"/>
              </a:lnSpc>
            </a:pPr>
            <a:endParaRPr lang="es-CL" altLang="es-CL" sz="1600" dirty="0">
              <a:solidFill>
                <a:srgbClr val="000000"/>
              </a:solidFill>
            </a:endParaRPr>
          </a:p>
          <a:p>
            <a:pPr algn="just">
              <a:lnSpc>
                <a:spcPct val="80000"/>
              </a:lnSpc>
            </a:pPr>
            <a:r>
              <a:rPr lang="es-CL" altLang="es-CL" sz="1600" dirty="0">
                <a:solidFill>
                  <a:srgbClr val="000000"/>
                </a:solidFill>
              </a:rPr>
              <a:t>Quedan fuera los usuarios/as que no cuentan con todos los ítems del Índice: Solicitantes derivados y Defensoría y Orientación Proactiva. A estos no se les pregunta por recurrencia o recomendación de su servicio, ya que la idea es que no lo vuelvan a usar, sino que redirijan mejor su inquietud.</a:t>
            </a:r>
            <a:endParaRPr lang="es-ES" altLang="es-CL" sz="1600" dirty="0">
              <a:solidFill>
                <a:srgbClr val="000000"/>
              </a:solidFill>
            </a:endParaRPr>
          </a:p>
        </p:txBody>
      </p:sp>
      <p:graphicFrame>
        <p:nvGraphicFramePr>
          <p:cNvPr id="10" name="Tabla 5">
            <a:extLst>
              <a:ext uri="{FF2B5EF4-FFF2-40B4-BE49-F238E27FC236}">
                <a16:creationId xmlns:a16="http://schemas.microsoft.com/office/drawing/2014/main" id="{4C0C3307-C131-4FCC-B2BC-8A1F8AEFABAE}"/>
              </a:ext>
            </a:extLst>
          </p:cNvPr>
          <p:cNvGraphicFramePr>
            <a:graphicFrameLocks noGrp="1"/>
          </p:cNvGraphicFramePr>
          <p:nvPr>
            <p:extLst>
              <p:ext uri="{D42A27DB-BD31-4B8C-83A1-F6EECF244321}">
                <p14:modId xmlns:p14="http://schemas.microsoft.com/office/powerpoint/2010/main" val="3430625065"/>
              </p:ext>
            </p:extLst>
          </p:nvPr>
        </p:nvGraphicFramePr>
        <p:xfrm>
          <a:off x="876300" y="2863850"/>
          <a:ext cx="7391400" cy="2001838"/>
        </p:xfrm>
        <a:graphic>
          <a:graphicData uri="http://schemas.openxmlformats.org/drawingml/2006/table">
            <a:tbl>
              <a:tblPr firstRow="1" bandRow="1">
                <a:tableStyleId>{5C22544A-7EE6-4342-B048-85BDC9FD1C3A}</a:tableStyleId>
              </a:tblPr>
              <a:tblGrid>
                <a:gridCol w="3284825">
                  <a:extLst>
                    <a:ext uri="{9D8B030D-6E8A-4147-A177-3AD203B41FA5}">
                      <a16:colId xmlns:a16="http://schemas.microsoft.com/office/drawing/2014/main" val="20000"/>
                    </a:ext>
                  </a:extLst>
                </a:gridCol>
                <a:gridCol w="4106575">
                  <a:extLst>
                    <a:ext uri="{9D8B030D-6E8A-4147-A177-3AD203B41FA5}">
                      <a16:colId xmlns:a16="http://schemas.microsoft.com/office/drawing/2014/main" val="20001"/>
                    </a:ext>
                  </a:extLst>
                </a:gridCol>
              </a:tblGrid>
              <a:tr h="370899">
                <a:tc>
                  <a:txBody>
                    <a:bodyPr/>
                    <a:lstStyle/>
                    <a:p>
                      <a:r>
                        <a:rPr lang="es-CL" sz="1400" dirty="0"/>
                        <a:t>Preguntas incorporadas</a:t>
                      </a:r>
                    </a:p>
                  </a:txBody>
                  <a:tcPr marL="91453" marR="91453" marT="45727" marB="45727"/>
                </a:tc>
                <a:tc>
                  <a:txBody>
                    <a:bodyPr/>
                    <a:lstStyle/>
                    <a:p>
                      <a:endParaRPr lang="es-CL" sz="1400"/>
                    </a:p>
                  </a:txBody>
                  <a:tcPr marL="91453" marR="91453" marT="45727" marB="45727"/>
                </a:tc>
                <a:extLst>
                  <a:ext uri="{0D108BD9-81ED-4DB2-BD59-A6C34878D82A}">
                    <a16:rowId xmlns:a16="http://schemas.microsoft.com/office/drawing/2014/main" val="10000"/>
                  </a:ext>
                </a:extLst>
              </a:tr>
              <a:tr h="370899">
                <a:tc>
                  <a:txBody>
                    <a:bodyPr/>
                    <a:lstStyle/>
                    <a:p>
                      <a:r>
                        <a:rPr lang="es-CL" sz="1400" dirty="0"/>
                        <a:t>Satisfacción General con el servicio (40%)</a:t>
                      </a:r>
                    </a:p>
                  </a:txBody>
                  <a:tcPr marL="91453" marR="91453" marT="45727" marB="45727"/>
                </a:tc>
                <a:tc>
                  <a:txBody>
                    <a:bodyPr/>
                    <a:lstStyle/>
                    <a:p>
                      <a:r>
                        <a:rPr lang="es-CL" sz="1400" dirty="0"/>
                        <a:t>% que evalúa con notas 5, 6 y 7.</a:t>
                      </a:r>
                    </a:p>
                  </a:txBody>
                  <a:tcPr marL="91453" marR="91453" marT="45727" marB="45727"/>
                </a:tc>
                <a:extLst>
                  <a:ext uri="{0D108BD9-81ED-4DB2-BD59-A6C34878D82A}">
                    <a16:rowId xmlns:a16="http://schemas.microsoft.com/office/drawing/2014/main" val="10001"/>
                  </a:ext>
                </a:extLst>
              </a:tr>
              <a:tr h="518242">
                <a:tc>
                  <a:txBody>
                    <a:bodyPr/>
                    <a:lstStyle/>
                    <a:p>
                      <a:r>
                        <a:rPr lang="es-CL" sz="1400" dirty="0"/>
                        <a:t>Expectativas (25%)</a:t>
                      </a:r>
                    </a:p>
                  </a:txBody>
                  <a:tcPr marL="91453" marR="91453" marT="45727" marB="45727"/>
                </a:tc>
                <a:tc>
                  <a:txBody>
                    <a:bodyPr/>
                    <a:lstStyle/>
                    <a:p>
                      <a:r>
                        <a:rPr lang="es-CL" sz="1400" dirty="0"/>
                        <a:t>% que responde “mucho mejor”, “mejor” e “igual a lo que esperaba”</a:t>
                      </a:r>
                    </a:p>
                  </a:txBody>
                  <a:tcPr marL="91453" marR="91453" marT="45727" marB="45727"/>
                </a:tc>
                <a:extLst>
                  <a:ext uri="{0D108BD9-81ED-4DB2-BD59-A6C34878D82A}">
                    <a16:rowId xmlns:a16="http://schemas.microsoft.com/office/drawing/2014/main" val="10002"/>
                  </a:ext>
                </a:extLst>
              </a:tr>
              <a:tr h="370899">
                <a:tc>
                  <a:txBody>
                    <a:bodyPr/>
                    <a:lstStyle/>
                    <a:p>
                      <a:r>
                        <a:rPr lang="es-CL" sz="1400" dirty="0"/>
                        <a:t>Recurrencia (1%)</a:t>
                      </a:r>
                    </a:p>
                  </a:txBody>
                  <a:tcPr marL="91453" marR="91453" marT="45727" marB="45727"/>
                </a:tc>
                <a:tc>
                  <a:txBody>
                    <a:bodyPr/>
                    <a:lstStyle/>
                    <a:p>
                      <a:r>
                        <a:rPr lang="es-CL" sz="1400" dirty="0"/>
                        <a:t>% que responde “Muy probable” y “Probable”</a:t>
                      </a:r>
                    </a:p>
                  </a:txBody>
                  <a:tcPr marL="91453" marR="91453" marT="45727" marB="45727"/>
                </a:tc>
                <a:extLst>
                  <a:ext uri="{0D108BD9-81ED-4DB2-BD59-A6C34878D82A}">
                    <a16:rowId xmlns:a16="http://schemas.microsoft.com/office/drawing/2014/main" val="10003"/>
                  </a:ext>
                </a:extLst>
              </a:tr>
              <a:tr h="370899">
                <a:tc>
                  <a:txBody>
                    <a:bodyPr/>
                    <a:lstStyle/>
                    <a:p>
                      <a:r>
                        <a:rPr lang="es-CL" sz="1400" dirty="0"/>
                        <a:t>Recomendación (25%)</a:t>
                      </a:r>
                    </a:p>
                  </a:txBody>
                  <a:tcPr marL="91453" marR="91453" marT="45727" marB="4572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400" dirty="0"/>
                        <a:t>% que responde “Muy probable” y “Probable”</a:t>
                      </a:r>
                    </a:p>
                  </a:txBody>
                  <a:tcPr marL="91453" marR="91453" marT="45727" marB="45727"/>
                </a:tc>
                <a:extLst>
                  <a:ext uri="{0D108BD9-81ED-4DB2-BD59-A6C34878D82A}">
                    <a16:rowId xmlns:a16="http://schemas.microsoft.com/office/drawing/2014/main" val="10004"/>
                  </a:ext>
                </a:extLst>
              </a:tr>
            </a:tbl>
          </a:graphicData>
        </a:graphic>
      </p:graphicFrame>
      <p:sp>
        <p:nvSpPr>
          <p:cNvPr id="25626" name="CuadroTexto 10">
            <a:extLst>
              <a:ext uri="{FF2B5EF4-FFF2-40B4-BE49-F238E27FC236}">
                <a16:creationId xmlns:a16="http://schemas.microsoft.com/office/drawing/2014/main" id="{2D0E87B4-7440-49AF-9828-BDE6A7467FB4}"/>
              </a:ext>
            </a:extLst>
          </p:cNvPr>
          <p:cNvSpPr txBox="1">
            <a:spLocks noChangeArrowheads="1"/>
          </p:cNvSpPr>
          <p:nvPr/>
        </p:nvSpPr>
        <p:spPr bwMode="auto">
          <a:xfrm>
            <a:off x="782638" y="5340350"/>
            <a:ext cx="8070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L" altLang="es-CL" sz="1600" b="1">
                <a:cs typeface="Calibri" panose="020F0502020204030204" pitchFamily="34" charset="0"/>
              </a:rPr>
              <a:t>Cálculo</a:t>
            </a:r>
            <a:r>
              <a:rPr lang="es-CL" altLang="es-CL" sz="1600">
                <a:cs typeface="Calibri" panose="020F0502020204030204" pitchFamily="34" charset="0"/>
              </a:rPr>
              <a:t>: </a:t>
            </a:r>
          </a:p>
          <a:p>
            <a:endParaRPr lang="es-CL" altLang="es-CL" sz="1600">
              <a:cs typeface="Calibri" panose="020F0502020204030204" pitchFamily="34" charset="0"/>
            </a:endParaRPr>
          </a:p>
          <a:p>
            <a:r>
              <a:rPr lang="es-CL" altLang="es-CL" sz="1600">
                <a:cs typeface="Calibri" panose="020F0502020204030204" pitchFamily="34" charset="0"/>
              </a:rPr>
              <a:t>((Sat general * 0,4) + (Exp*0,25) + (Recur*0,1) + (Recom*0,25) )*Peso usuario</a:t>
            </a:r>
          </a:p>
        </p:txBody>
      </p:sp>
    </p:spTree>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7D455008-D871-485F-A950-2190B3062CEF}"/>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73150DFC-51D3-4197-9391-0F3092CF8C09}"/>
              </a:ext>
            </a:extLst>
          </p:cNvPr>
          <p:cNvSpPr txBox="1">
            <a:spLocks noChangeArrowheads="1"/>
          </p:cNvSpPr>
          <p:nvPr/>
        </p:nvSpPr>
        <p:spPr bwMode="auto">
          <a:xfrm>
            <a:off x="93663" y="68263"/>
            <a:ext cx="4869146"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Capacitados/as Docentes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98308" name="Imagen 72">
            <a:extLst>
              <a:ext uri="{FF2B5EF4-FFF2-40B4-BE49-F238E27FC236}">
                <a16:creationId xmlns:a16="http://schemas.microsoft.com/office/drawing/2014/main" id="{A52A9FEA-5B5B-47FE-9F41-82BED065A2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CuadroTexto 3">
            <a:extLst>
              <a:ext uri="{FF2B5EF4-FFF2-40B4-BE49-F238E27FC236}">
                <a16:creationId xmlns:a16="http://schemas.microsoft.com/office/drawing/2014/main" id="{997F20D2-78F7-491B-A1A4-A6D06AE3CAAA}"/>
              </a:ext>
            </a:extLst>
          </p:cNvPr>
          <p:cNvSpPr txBox="1">
            <a:spLocks noChangeArrowheads="1"/>
          </p:cNvSpPr>
          <p:nvPr/>
        </p:nvSpPr>
        <p:spPr bwMode="auto">
          <a:xfrm>
            <a:off x="479425" y="3111500"/>
            <a:ext cx="4843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sz="1100" dirty="0"/>
              <a:t>*No se realizaron actividades Presenciales en el período evaluado 2021.</a:t>
            </a:r>
          </a:p>
          <a:p>
            <a:pPr eaLnBrk="1" hangingPunct="1"/>
            <a:r>
              <a:rPr lang="es-CL" altLang="es-CL" sz="1100" dirty="0"/>
              <a:t>En período de evaluación 2020 no hubo actividades para este grupo.</a:t>
            </a:r>
          </a:p>
        </p:txBody>
      </p:sp>
      <p:sp>
        <p:nvSpPr>
          <p:cNvPr id="7" name="Rectángulo: esquinas redondeadas 6">
            <a:extLst>
              <a:ext uri="{FF2B5EF4-FFF2-40B4-BE49-F238E27FC236}">
                <a16:creationId xmlns:a16="http://schemas.microsoft.com/office/drawing/2014/main" id="{603D3F48-C0FD-4923-AE51-5D4EDD964495}"/>
              </a:ext>
            </a:extLst>
          </p:cNvPr>
          <p:cNvSpPr/>
          <p:nvPr/>
        </p:nvSpPr>
        <p:spPr>
          <a:xfrm>
            <a:off x="465138" y="1371600"/>
            <a:ext cx="4843462" cy="16557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es-CL"/>
          </a:p>
        </p:txBody>
      </p:sp>
      <p:sp>
        <p:nvSpPr>
          <p:cNvPr id="98311" name="CuadroTexto 16">
            <a:extLst>
              <a:ext uri="{FF2B5EF4-FFF2-40B4-BE49-F238E27FC236}">
                <a16:creationId xmlns:a16="http://schemas.microsoft.com/office/drawing/2014/main" id="{9D47DCB0-2216-4A26-8992-3728F87E90E2}"/>
              </a:ext>
            </a:extLst>
          </p:cNvPr>
          <p:cNvSpPr txBox="1">
            <a:spLocks noChangeArrowheads="1"/>
          </p:cNvSpPr>
          <p:nvPr/>
        </p:nvSpPr>
        <p:spPr bwMode="auto">
          <a:xfrm>
            <a:off x="788988" y="1427163"/>
            <a:ext cx="3754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CARACTERÍSTICAS ACTIVIDADES 2021</a:t>
            </a:r>
          </a:p>
        </p:txBody>
      </p:sp>
      <p:sp>
        <p:nvSpPr>
          <p:cNvPr id="98312" name="CuadroTexto 15">
            <a:extLst>
              <a:ext uri="{FF2B5EF4-FFF2-40B4-BE49-F238E27FC236}">
                <a16:creationId xmlns:a16="http://schemas.microsoft.com/office/drawing/2014/main" id="{0FAB8728-BC0A-41C5-B929-4D4CAD6F05F0}"/>
              </a:ext>
            </a:extLst>
          </p:cNvPr>
          <p:cNvSpPr txBox="1">
            <a:spLocks noChangeArrowheads="1"/>
          </p:cNvSpPr>
          <p:nvPr/>
        </p:nvSpPr>
        <p:spPr bwMode="auto">
          <a:xfrm>
            <a:off x="549275" y="1885950"/>
            <a:ext cx="50879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sz="1600" dirty="0"/>
              <a:t>Cantidad de talleres: </a:t>
            </a:r>
            <a:r>
              <a:rPr lang="es-CL" altLang="es-CL" sz="1600" b="1" dirty="0"/>
              <a:t>2</a:t>
            </a:r>
          </a:p>
          <a:p>
            <a:pPr eaLnBrk="1" hangingPunct="1"/>
            <a:r>
              <a:rPr lang="es-CL" altLang="es-CL" sz="1600" dirty="0"/>
              <a:t>Cantidad de Participantes: </a:t>
            </a:r>
            <a:r>
              <a:rPr lang="es-CL" altLang="es-CL" sz="1600" b="1" dirty="0"/>
              <a:t>9</a:t>
            </a:r>
          </a:p>
          <a:p>
            <a:pPr eaLnBrk="1" hangingPunct="1"/>
            <a:r>
              <a:rPr lang="es-CL" altLang="es-CL" sz="1600" dirty="0"/>
              <a:t>Modalidad de las actividades: </a:t>
            </a:r>
            <a:r>
              <a:rPr lang="es-CL" altLang="es-CL" sz="1600" b="1" dirty="0"/>
              <a:t>9 Virtual*.</a:t>
            </a:r>
          </a:p>
          <a:p>
            <a:pPr eaLnBrk="1" hangingPunct="1"/>
            <a:r>
              <a:rPr lang="es-CL" altLang="es-CL" sz="1600" dirty="0"/>
              <a:t>Satisfacción con modalidad: </a:t>
            </a:r>
            <a:r>
              <a:rPr lang="es-CL" altLang="es-CL" sz="1600" b="1" dirty="0"/>
              <a:t>5,8</a:t>
            </a:r>
          </a:p>
        </p:txBody>
      </p:sp>
      <p:sp>
        <p:nvSpPr>
          <p:cNvPr id="98313" name="CuadroTexto 9">
            <a:extLst>
              <a:ext uri="{FF2B5EF4-FFF2-40B4-BE49-F238E27FC236}">
                <a16:creationId xmlns:a16="http://schemas.microsoft.com/office/drawing/2014/main" id="{11A77E5F-FC30-49C8-BF4D-E6AA4F9EC099}"/>
              </a:ext>
            </a:extLst>
          </p:cNvPr>
          <p:cNvSpPr txBox="1">
            <a:spLocks noChangeArrowheads="1"/>
          </p:cNvSpPr>
          <p:nvPr/>
        </p:nvSpPr>
        <p:spPr bwMode="auto">
          <a:xfrm>
            <a:off x="758825" y="4159250"/>
            <a:ext cx="243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CANTIDAD RESPUESTAS</a:t>
            </a:r>
          </a:p>
        </p:txBody>
      </p:sp>
      <p:sp>
        <p:nvSpPr>
          <p:cNvPr id="98314" name="CuadroTexto 3">
            <a:extLst>
              <a:ext uri="{FF2B5EF4-FFF2-40B4-BE49-F238E27FC236}">
                <a16:creationId xmlns:a16="http://schemas.microsoft.com/office/drawing/2014/main" id="{8570B7A9-A2EE-421F-8A53-76F30F11074C}"/>
              </a:ext>
            </a:extLst>
          </p:cNvPr>
          <p:cNvSpPr txBox="1">
            <a:spLocks noChangeArrowheads="1"/>
          </p:cNvSpPr>
          <p:nvPr/>
        </p:nvSpPr>
        <p:spPr bwMode="auto">
          <a:xfrm>
            <a:off x="627063" y="5281613"/>
            <a:ext cx="3314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sz="1100"/>
              <a:t>En los meses no presentados no hubo capacitaciones.</a:t>
            </a:r>
          </a:p>
        </p:txBody>
      </p:sp>
      <p:sp>
        <p:nvSpPr>
          <p:cNvPr id="98315" name="CuadroTexto 15">
            <a:extLst>
              <a:ext uri="{FF2B5EF4-FFF2-40B4-BE49-F238E27FC236}">
                <a16:creationId xmlns:a16="http://schemas.microsoft.com/office/drawing/2014/main" id="{7512DD8E-E7D4-471B-8B31-1A8B1F5688FC}"/>
              </a:ext>
            </a:extLst>
          </p:cNvPr>
          <p:cNvSpPr txBox="1">
            <a:spLocks noChangeArrowheads="1"/>
          </p:cNvSpPr>
          <p:nvPr/>
        </p:nvSpPr>
        <p:spPr bwMode="auto">
          <a:xfrm>
            <a:off x="6940550" y="1020763"/>
            <a:ext cx="368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SATISFACCIÓN MODALIDAD VIRTUAL</a:t>
            </a:r>
          </a:p>
        </p:txBody>
      </p:sp>
      <p:sp>
        <p:nvSpPr>
          <p:cNvPr id="26" name="Rectángulo: esquinas redondeadas 25">
            <a:extLst>
              <a:ext uri="{FF2B5EF4-FFF2-40B4-BE49-F238E27FC236}">
                <a16:creationId xmlns:a16="http://schemas.microsoft.com/office/drawing/2014/main" id="{D0E05BDB-A14C-4F71-9AD3-F1A217B6C7F0}"/>
              </a:ext>
            </a:extLst>
          </p:cNvPr>
          <p:cNvSpPr/>
          <p:nvPr/>
        </p:nvSpPr>
        <p:spPr>
          <a:xfrm>
            <a:off x="7537450" y="1649413"/>
            <a:ext cx="2493963" cy="51276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CL" b="1" dirty="0">
                <a:solidFill>
                  <a:sysClr val="windowText" lastClr="000000"/>
                </a:solidFill>
              </a:rPr>
              <a:t>Promedio anual 2021: 5,8</a:t>
            </a:r>
          </a:p>
        </p:txBody>
      </p:sp>
      <p:graphicFrame>
        <p:nvGraphicFramePr>
          <p:cNvPr id="15" name="Tabla 14">
            <a:extLst>
              <a:ext uri="{FF2B5EF4-FFF2-40B4-BE49-F238E27FC236}">
                <a16:creationId xmlns:a16="http://schemas.microsoft.com/office/drawing/2014/main" id="{B79A3A78-9B53-42B0-B6A5-B9726A1B3EA7}"/>
              </a:ext>
            </a:extLst>
          </p:cNvPr>
          <p:cNvGraphicFramePr>
            <a:graphicFrameLocks noGrp="1"/>
          </p:cNvGraphicFramePr>
          <p:nvPr/>
        </p:nvGraphicFramePr>
        <p:xfrm>
          <a:off x="681038" y="4497388"/>
          <a:ext cx="3019425" cy="771525"/>
        </p:xfrm>
        <a:graphic>
          <a:graphicData uri="http://schemas.openxmlformats.org/drawingml/2006/table">
            <a:tbl>
              <a:tblPr firstRow="1" bandRow="1">
                <a:tableStyleId>{5C22544A-7EE6-4342-B048-85BDC9FD1C3A}</a:tableStyleId>
              </a:tblPr>
              <a:tblGrid>
                <a:gridCol w="942019">
                  <a:extLst>
                    <a:ext uri="{9D8B030D-6E8A-4147-A177-3AD203B41FA5}">
                      <a16:colId xmlns:a16="http://schemas.microsoft.com/office/drawing/2014/main" val="20000"/>
                    </a:ext>
                  </a:extLst>
                </a:gridCol>
                <a:gridCol w="1038703">
                  <a:extLst>
                    <a:ext uri="{9D8B030D-6E8A-4147-A177-3AD203B41FA5}">
                      <a16:colId xmlns:a16="http://schemas.microsoft.com/office/drawing/2014/main" val="20001"/>
                    </a:ext>
                  </a:extLst>
                </a:gridCol>
                <a:gridCol w="1038703">
                  <a:extLst>
                    <a:ext uri="{9D8B030D-6E8A-4147-A177-3AD203B41FA5}">
                      <a16:colId xmlns:a16="http://schemas.microsoft.com/office/drawing/2014/main" val="20002"/>
                    </a:ext>
                  </a:extLst>
                </a:gridCol>
              </a:tblGrid>
              <a:tr h="485775">
                <a:tc>
                  <a:txBody>
                    <a:bodyPr/>
                    <a:lstStyle/>
                    <a:p>
                      <a:pPr algn="ctr" rtl="0" fontAlgn="ctr"/>
                      <a:r>
                        <a:rPr lang="es-CL" sz="1400" u="none" strike="noStrike" dirty="0">
                          <a:effectLst/>
                        </a:rPr>
                        <a:t>Dic’20</a:t>
                      </a:r>
                      <a:endParaRPr lang="es-CL" sz="1400" b="1" i="0" u="none" strike="noStrike" dirty="0">
                        <a:solidFill>
                          <a:srgbClr val="FFFFFF"/>
                        </a:solidFill>
                        <a:effectLst/>
                        <a:latin typeface="Calibri" panose="020F0502020204030204" pitchFamily="34" charset="0"/>
                      </a:endParaRPr>
                    </a:p>
                  </a:txBody>
                  <a:tcPr marL="9524" marR="9524"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Jul’21</a:t>
                      </a:r>
                    </a:p>
                  </a:txBody>
                  <a:tcPr marL="9524" marR="9524" marT="9525" marB="0" anchor="ctr"/>
                </a:tc>
                <a:tc>
                  <a:txBody>
                    <a:bodyPr/>
                    <a:lstStyle/>
                    <a:p>
                      <a:pPr algn="ctr" rtl="0" fontAlgn="ctr"/>
                      <a:r>
                        <a:rPr lang="es-CL" sz="1400" u="none" strike="noStrike" dirty="0">
                          <a:effectLst/>
                        </a:rPr>
                        <a:t>TOTAL</a:t>
                      </a:r>
                      <a:endParaRPr lang="es-CL" sz="1400" b="1" i="0" u="none" strike="noStrike" dirty="0">
                        <a:solidFill>
                          <a:srgbClr val="FFFFFF"/>
                        </a:solidFill>
                        <a:effectLst/>
                        <a:latin typeface="Calibri" panose="020F0502020204030204" pitchFamily="34" charset="0"/>
                      </a:endParaRPr>
                    </a:p>
                  </a:txBody>
                  <a:tcPr marL="9524" marR="9524" marT="9525" marB="0" anchor="ctr"/>
                </a:tc>
                <a:extLst>
                  <a:ext uri="{0D108BD9-81ED-4DB2-BD59-A6C34878D82A}">
                    <a16:rowId xmlns:a16="http://schemas.microsoft.com/office/drawing/2014/main" val="10000"/>
                  </a:ext>
                </a:extLst>
              </a:tr>
              <a:tr h="285750">
                <a:tc>
                  <a:txBody>
                    <a:bodyPr/>
                    <a:lstStyle/>
                    <a:p>
                      <a:pPr algn="ctr" rtl="0" fontAlgn="ctr"/>
                      <a:r>
                        <a:rPr lang="es-CL" sz="1600" b="0" i="0" u="none" strike="noStrike" dirty="0">
                          <a:solidFill>
                            <a:srgbClr val="000000"/>
                          </a:solidFill>
                          <a:effectLst/>
                          <a:latin typeface="Calibri" panose="020F0502020204030204" pitchFamily="34" charset="0"/>
                        </a:rPr>
                        <a:t>5</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4</a:t>
                      </a:r>
                    </a:p>
                  </a:txBody>
                  <a:tcPr marL="9524" marR="9524" marT="9525" marB="0" anchor="ctr"/>
                </a:tc>
                <a:tc>
                  <a:txBody>
                    <a:bodyPr/>
                    <a:lstStyle/>
                    <a:p>
                      <a:pPr algn="ctr" rtl="0" fontAlgn="ctr"/>
                      <a:r>
                        <a:rPr lang="es-CL" sz="1600" b="0" i="0" u="none" strike="noStrike" dirty="0">
                          <a:solidFill>
                            <a:srgbClr val="000000"/>
                          </a:solidFill>
                          <a:effectLst/>
                          <a:latin typeface="Calibri" panose="020F0502020204030204" pitchFamily="34" charset="0"/>
                        </a:rPr>
                        <a:t>9</a:t>
                      </a:r>
                    </a:p>
                  </a:txBody>
                  <a:tcPr marL="9524" marR="9524" marT="9525" marB="0" anchor="ctr"/>
                </a:tc>
                <a:extLst>
                  <a:ext uri="{0D108BD9-81ED-4DB2-BD59-A6C34878D82A}">
                    <a16:rowId xmlns:a16="http://schemas.microsoft.com/office/drawing/2014/main" val="10001"/>
                  </a:ext>
                </a:extLst>
              </a:tr>
            </a:tbl>
          </a:graphicData>
        </a:graphic>
      </p:graphicFrame>
      <p:graphicFrame>
        <p:nvGraphicFramePr>
          <p:cNvPr id="18" name="Gráfico 17">
            <a:extLst>
              <a:ext uri="{FF2B5EF4-FFF2-40B4-BE49-F238E27FC236}">
                <a16:creationId xmlns:a16="http://schemas.microsoft.com/office/drawing/2014/main" id="{A66A60AF-B122-45EB-8AFD-2316605A8286}"/>
              </a:ext>
            </a:extLst>
          </p:cNvPr>
          <p:cNvGraphicFramePr>
            <a:graphicFrameLocks/>
          </p:cNvGraphicFramePr>
          <p:nvPr>
            <p:extLst>
              <p:ext uri="{D42A27DB-BD31-4B8C-83A1-F6EECF244321}">
                <p14:modId xmlns:p14="http://schemas.microsoft.com/office/powerpoint/2010/main" val="1806509445"/>
              </p:ext>
            </p:extLst>
          </p:nvPr>
        </p:nvGraphicFramePr>
        <p:xfrm>
          <a:off x="6404915" y="2421754"/>
          <a:ext cx="4757738" cy="357264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5D8F010E-EA48-4B5A-A959-8A6A29894B6F}"/>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A037B32F-40AB-4D46-A28F-F0184D18A8C1}"/>
              </a:ext>
            </a:extLst>
          </p:cNvPr>
          <p:cNvSpPr txBox="1">
            <a:spLocks noChangeArrowheads="1"/>
          </p:cNvSpPr>
          <p:nvPr/>
        </p:nvSpPr>
        <p:spPr bwMode="auto">
          <a:xfrm>
            <a:off x="93663" y="68263"/>
            <a:ext cx="4869146"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Capacitados/as Docentes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99332" name="Imagen 72">
            <a:extLst>
              <a:ext uri="{FF2B5EF4-FFF2-40B4-BE49-F238E27FC236}">
                <a16:creationId xmlns:a16="http://schemas.microsoft.com/office/drawing/2014/main" id="{8FDEC743-BB62-40D2-8537-B6AD79EFB6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CuadroTexto 4">
            <a:extLst>
              <a:ext uri="{FF2B5EF4-FFF2-40B4-BE49-F238E27FC236}">
                <a16:creationId xmlns:a16="http://schemas.microsoft.com/office/drawing/2014/main" id="{349FFDFE-60A5-42FD-989D-D9462A070FDE}"/>
              </a:ext>
            </a:extLst>
          </p:cNvPr>
          <p:cNvSpPr txBox="1">
            <a:spLocks noChangeArrowheads="1"/>
          </p:cNvSpPr>
          <p:nvPr/>
        </p:nvSpPr>
        <p:spPr bwMode="auto">
          <a:xfrm>
            <a:off x="3355975" y="1368425"/>
            <a:ext cx="2482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CL" altLang="es-CL" b="1">
                <a:solidFill>
                  <a:srgbClr val="0070C0"/>
                </a:solidFill>
              </a:rPr>
              <a:t>SATISFACCIÓN GENERAL</a:t>
            </a:r>
          </a:p>
        </p:txBody>
      </p:sp>
      <p:sp>
        <p:nvSpPr>
          <p:cNvPr id="7" name="Rectángulo: esquinas redondeadas 6">
            <a:extLst>
              <a:ext uri="{FF2B5EF4-FFF2-40B4-BE49-F238E27FC236}">
                <a16:creationId xmlns:a16="http://schemas.microsoft.com/office/drawing/2014/main" id="{92343473-6561-48E3-A4F1-F3D308F9817E}"/>
              </a:ext>
            </a:extLst>
          </p:cNvPr>
          <p:cNvSpPr/>
          <p:nvPr/>
        </p:nvSpPr>
        <p:spPr>
          <a:xfrm>
            <a:off x="3400425" y="1838325"/>
            <a:ext cx="2493963" cy="512763"/>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CL" b="1" dirty="0">
                <a:solidFill>
                  <a:sysClr val="windowText" lastClr="000000"/>
                </a:solidFill>
              </a:rPr>
              <a:t>Promedio anual 2021: 5,7</a:t>
            </a:r>
          </a:p>
        </p:txBody>
      </p:sp>
      <p:sp>
        <p:nvSpPr>
          <p:cNvPr id="8" name="Bocadillo: rectángulo con esquinas redondeadas 7">
            <a:extLst>
              <a:ext uri="{FF2B5EF4-FFF2-40B4-BE49-F238E27FC236}">
                <a16:creationId xmlns:a16="http://schemas.microsoft.com/office/drawing/2014/main" id="{DD40C733-4DD8-4176-A521-DB77AF91E07B}"/>
              </a:ext>
            </a:extLst>
          </p:cNvPr>
          <p:cNvSpPr/>
          <p:nvPr/>
        </p:nvSpPr>
        <p:spPr>
          <a:xfrm>
            <a:off x="7551738" y="2986088"/>
            <a:ext cx="3633787" cy="1633537"/>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400" dirty="0">
                <a:solidFill>
                  <a:prstClr val="black"/>
                </a:solidFill>
              </a:rPr>
              <a:t>Los/as docentes que participaron del taller de julio tienen una mejor evaluación general de la actividad que los de diciembre’20. </a:t>
            </a:r>
          </a:p>
        </p:txBody>
      </p:sp>
      <p:graphicFrame>
        <p:nvGraphicFramePr>
          <p:cNvPr id="9" name="Gráfico 8">
            <a:extLst>
              <a:ext uri="{FF2B5EF4-FFF2-40B4-BE49-F238E27FC236}">
                <a16:creationId xmlns:a16="http://schemas.microsoft.com/office/drawing/2014/main" id="{EFBD0332-3F84-4982-AFC0-D97C1B98548B}"/>
              </a:ext>
            </a:extLst>
          </p:cNvPr>
          <p:cNvGraphicFramePr>
            <a:graphicFrameLocks/>
          </p:cNvGraphicFramePr>
          <p:nvPr/>
        </p:nvGraphicFramePr>
        <p:xfrm>
          <a:off x="2361449" y="2535963"/>
          <a:ext cx="4572000" cy="3480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58DD048F-50B3-4799-BBEB-D6B21C47C54D}"/>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07668E42-116B-465B-8CEC-25FA238F25FA}"/>
              </a:ext>
            </a:extLst>
          </p:cNvPr>
          <p:cNvSpPr txBox="1">
            <a:spLocks noChangeArrowheads="1"/>
          </p:cNvSpPr>
          <p:nvPr/>
        </p:nvSpPr>
        <p:spPr bwMode="auto">
          <a:xfrm>
            <a:off x="93663" y="68263"/>
            <a:ext cx="4869146"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Capacitados/as Docentes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100356" name="Imagen 72">
            <a:extLst>
              <a:ext uri="{FF2B5EF4-FFF2-40B4-BE49-F238E27FC236}">
                <a16:creationId xmlns:a16="http://schemas.microsoft.com/office/drawing/2014/main" id="{3E5C9538-5543-4292-A22F-D37FA42AAE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CuadroTexto 6">
            <a:extLst>
              <a:ext uri="{FF2B5EF4-FFF2-40B4-BE49-F238E27FC236}">
                <a16:creationId xmlns:a16="http://schemas.microsoft.com/office/drawing/2014/main" id="{5857D30F-55DB-4CB9-9629-82E66AB15BA8}"/>
              </a:ext>
            </a:extLst>
          </p:cNvPr>
          <p:cNvSpPr txBox="1">
            <a:spLocks noChangeArrowheads="1"/>
          </p:cNvSpPr>
          <p:nvPr/>
        </p:nvSpPr>
        <p:spPr bwMode="auto">
          <a:xfrm>
            <a:off x="4962525" y="1003300"/>
            <a:ext cx="2265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LOGÍSTICA Y RELATOR</a:t>
            </a:r>
          </a:p>
        </p:txBody>
      </p:sp>
      <p:graphicFrame>
        <p:nvGraphicFramePr>
          <p:cNvPr id="7" name="Gráfico 6">
            <a:extLst>
              <a:ext uri="{FF2B5EF4-FFF2-40B4-BE49-F238E27FC236}">
                <a16:creationId xmlns:a16="http://schemas.microsoft.com/office/drawing/2014/main" id="{A281D067-6766-4BAC-8FBA-43CFEB133477}"/>
              </a:ext>
            </a:extLst>
          </p:cNvPr>
          <p:cNvGraphicFramePr>
            <a:graphicFrameLocks/>
          </p:cNvGraphicFramePr>
          <p:nvPr/>
        </p:nvGraphicFramePr>
        <p:xfrm>
          <a:off x="650840" y="1485724"/>
          <a:ext cx="5284892" cy="46117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0359" name="Gráfico 7">
            <a:extLst>
              <a:ext uri="{FF2B5EF4-FFF2-40B4-BE49-F238E27FC236}">
                <a16:creationId xmlns:a16="http://schemas.microsoft.com/office/drawing/2014/main" id="{0F4F2D5A-BA6F-43F7-A532-3002A528F333}"/>
              </a:ext>
            </a:extLst>
          </p:cNvPr>
          <p:cNvGraphicFramePr>
            <a:graphicFrameLocks/>
          </p:cNvGraphicFramePr>
          <p:nvPr/>
        </p:nvGraphicFramePr>
        <p:xfrm>
          <a:off x="6205538" y="1435100"/>
          <a:ext cx="5386387" cy="4713288"/>
        </p:xfrm>
        <a:graphic>
          <a:graphicData uri="http://schemas.openxmlformats.org/presentationml/2006/ole">
            <mc:AlternateContent xmlns:mc="http://schemas.openxmlformats.org/markup-compatibility/2006">
              <mc:Choice xmlns:v="urn:schemas-microsoft-com:vml" Requires="v">
                <p:oleObj spid="_x0000_s9219" name="Chart" r:id="rId5" imgW="5395428" imgH="4718713" progId="Excel.Chart.8">
                  <p:embed/>
                </p:oleObj>
              </mc:Choice>
              <mc:Fallback>
                <p:oleObj name="Chart" r:id="rId5" imgW="5395428" imgH="4718713" progId="Excel.Chart.8">
                  <p:embed/>
                  <p:pic>
                    <p:nvPicPr>
                      <p:cNvPr id="100359" name="Gráfico 7">
                        <a:extLst>
                          <a:ext uri="{FF2B5EF4-FFF2-40B4-BE49-F238E27FC236}">
                            <a16:creationId xmlns:a16="http://schemas.microsoft.com/office/drawing/2014/main" id="{0F4F2D5A-BA6F-43F7-A532-3002A528F33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538" y="1435100"/>
                        <a:ext cx="5386387"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Bocadillo: rectángulo con esquinas redondeadas 8">
            <a:extLst>
              <a:ext uri="{FF2B5EF4-FFF2-40B4-BE49-F238E27FC236}">
                <a16:creationId xmlns:a16="http://schemas.microsoft.com/office/drawing/2014/main" id="{8A39BE82-8A78-4FB0-B69E-A55DFEC7EE28}"/>
              </a:ext>
            </a:extLst>
          </p:cNvPr>
          <p:cNvSpPr/>
          <p:nvPr/>
        </p:nvSpPr>
        <p:spPr>
          <a:xfrm>
            <a:off x="2497138" y="6210300"/>
            <a:ext cx="7277100" cy="485775"/>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400" dirty="0">
                <a:solidFill>
                  <a:prstClr val="black"/>
                </a:solidFill>
              </a:rPr>
              <a:t>Logística: El único aspecto con nota bajo 6,0 es la información entregada acerca del curso. </a:t>
            </a:r>
          </a:p>
          <a:p>
            <a:pPr algn="ctr" defTabSz="457200" eaLnBrk="1" fontAlgn="auto" hangingPunct="1">
              <a:spcBef>
                <a:spcPts val="0"/>
              </a:spcBef>
              <a:spcAft>
                <a:spcPts val="0"/>
              </a:spcAft>
              <a:defRPr/>
            </a:pPr>
            <a:r>
              <a:rPr lang="es-CL" sz="1400" dirty="0">
                <a:solidFill>
                  <a:prstClr val="black"/>
                </a:solidFill>
              </a:rPr>
              <a:t>Relator: Tiene muy buena evaluación. El aspecto más bajo es la resolución de dudas, con un 6,1.</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210AA6D7-9711-4015-B87A-BD91BE1C28DF}"/>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7FFD23E0-B0AF-4E9B-A566-18BC5B005812}"/>
              </a:ext>
            </a:extLst>
          </p:cNvPr>
          <p:cNvSpPr txBox="1">
            <a:spLocks noChangeArrowheads="1"/>
          </p:cNvSpPr>
          <p:nvPr/>
        </p:nvSpPr>
        <p:spPr bwMode="auto">
          <a:xfrm>
            <a:off x="93663" y="68263"/>
            <a:ext cx="4869146"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Capacitados/as Docentes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101380" name="Imagen 72">
            <a:extLst>
              <a:ext uri="{FF2B5EF4-FFF2-40B4-BE49-F238E27FC236}">
                <a16:creationId xmlns:a16="http://schemas.microsoft.com/office/drawing/2014/main" id="{2716FA29-22FB-4D0F-A15D-B2002168BF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1381" name="Gráfico 6">
            <a:extLst>
              <a:ext uri="{FF2B5EF4-FFF2-40B4-BE49-F238E27FC236}">
                <a16:creationId xmlns:a16="http://schemas.microsoft.com/office/drawing/2014/main" id="{2F0CEDA4-DF36-48A7-8FB1-3D4F673BBD47}"/>
              </a:ext>
            </a:extLst>
          </p:cNvPr>
          <p:cNvGraphicFramePr>
            <a:graphicFrameLocks/>
          </p:cNvGraphicFramePr>
          <p:nvPr/>
        </p:nvGraphicFramePr>
        <p:xfrm>
          <a:off x="87313" y="1460500"/>
          <a:ext cx="4733925" cy="4513263"/>
        </p:xfrm>
        <a:graphic>
          <a:graphicData uri="http://schemas.openxmlformats.org/presentationml/2006/ole">
            <mc:AlternateContent xmlns:mc="http://schemas.openxmlformats.org/markup-compatibility/2006">
              <mc:Choice xmlns:v="urn:schemas-microsoft-com:vml" Requires="v">
                <p:oleObj spid="_x0000_s10243" name="Chart" r:id="rId4" imgW="4737003" imgH="4517528" progId="Excel.Chart.8">
                  <p:embed/>
                </p:oleObj>
              </mc:Choice>
              <mc:Fallback>
                <p:oleObj name="Chart" r:id="rId4" imgW="4737003" imgH="4517528" progId="Excel.Chart.8">
                  <p:embed/>
                  <p:pic>
                    <p:nvPicPr>
                      <p:cNvPr id="101381" name="Gráfico 6">
                        <a:extLst>
                          <a:ext uri="{FF2B5EF4-FFF2-40B4-BE49-F238E27FC236}">
                            <a16:creationId xmlns:a16="http://schemas.microsoft.com/office/drawing/2014/main" id="{2F0CEDA4-DF36-48A7-8FB1-3D4F673BBD4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3" y="1460500"/>
                        <a:ext cx="4733925"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2" name="CuadroTexto 6">
            <a:extLst>
              <a:ext uri="{FF2B5EF4-FFF2-40B4-BE49-F238E27FC236}">
                <a16:creationId xmlns:a16="http://schemas.microsoft.com/office/drawing/2014/main" id="{8A5B39C8-FF71-47AF-B7C0-5F23BB84C185}"/>
              </a:ext>
            </a:extLst>
          </p:cNvPr>
          <p:cNvSpPr txBox="1">
            <a:spLocks noChangeArrowheads="1"/>
          </p:cNvSpPr>
          <p:nvPr/>
        </p:nvSpPr>
        <p:spPr bwMode="auto">
          <a:xfrm>
            <a:off x="3333750" y="1008063"/>
            <a:ext cx="4852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UTILIDAD Y VALORACIÓN DE LA TRANSPARENCIA</a:t>
            </a:r>
          </a:p>
        </p:txBody>
      </p:sp>
      <p:sp>
        <p:nvSpPr>
          <p:cNvPr id="9" name="Bocadillo: rectángulo con esquinas redondeadas 8">
            <a:extLst>
              <a:ext uri="{FF2B5EF4-FFF2-40B4-BE49-F238E27FC236}">
                <a16:creationId xmlns:a16="http://schemas.microsoft.com/office/drawing/2014/main" id="{2A867A48-5D64-46D2-BDA2-E44838DB0D15}"/>
              </a:ext>
            </a:extLst>
          </p:cNvPr>
          <p:cNvSpPr/>
          <p:nvPr/>
        </p:nvSpPr>
        <p:spPr>
          <a:xfrm>
            <a:off x="2497138" y="6135688"/>
            <a:ext cx="7277100" cy="485775"/>
          </a:xfrm>
          <a:prstGeom prst="wedgeRoundRectCallout">
            <a:avLst>
              <a:gd name="adj1" fmla="val -26688"/>
              <a:gd name="adj2" fmla="val -21356"/>
              <a:gd name="adj3" fmla="val 16667"/>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r>
              <a:rPr lang="es-CL" sz="1400" dirty="0">
                <a:solidFill>
                  <a:prstClr val="black"/>
                </a:solidFill>
              </a:rPr>
              <a:t>Los/as docentes valoran y consideran útiles los temas vistos en la actividad. Para ellos/as, la mayor utilidad es para planificar actividades de aprendizaje en aula.</a:t>
            </a:r>
          </a:p>
        </p:txBody>
      </p:sp>
      <p:graphicFrame>
        <p:nvGraphicFramePr>
          <p:cNvPr id="10" name="Gráfico 9">
            <a:extLst>
              <a:ext uri="{FF2B5EF4-FFF2-40B4-BE49-F238E27FC236}">
                <a16:creationId xmlns:a16="http://schemas.microsoft.com/office/drawing/2014/main" id="{DF4E957E-3652-4349-8A22-E96F4EF7E9CF}"/>
              </a:ext>
            </a:extLst>
          </p:cNvPr>
          <p:cNvGraphicFramePr>
            <a:graphicFrameLocks/>
          </p:cNvGraphicFramePr>
          <p:nvPr/>
        </p:nvGraphicFramePr>
        <p:xfrm>
          <a:off x="4995863" y="1511773"/>
          <a:ext cx="6962775" cy="4411318"/>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802D6A2B-B288-4A84-B6B3-BC9F8D5EF131}"/>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14DCE481-1F86-4875-BFFF-01A56D2E151D}"/>
              </a:ext>
            </a:extLst>
          </p:cNvPr>
          <p:cNvSpPr txBox="1">
            <a:spLocks noChangeArrowheads="1"/>
          </p:cNvSpPr>
          <p:nvPr/>
        </p:nvSpPr>
        <p:spPr bwMode="auto">
          <a:xfrm>
            <a:off x="93663" y="68263"/>
            <a:ext cx="4869146"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Capacitados/as Docentes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102404" name="Imagen 72">
            <a:extLst>
              <a:ext uri="{FF2B5EF4-FFF2-40B4-BE49-F238E27FC236}">
                <a16:creationId xmlns:a16="http://schemas.microsoft.com/office/drawing/2014/main" id="{C7BA1170-0CCD-4C32-A4D9-F5E2BCAF80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CuadroTexto 6">
            <a:extLst>
              <a:ext uri="{FF2B5EF4-FFF2-40B4-BE49-F238E27FC236}">
                <a16:creationId xmlns:a16="http://schemas.microsoft.com/office/drawing/2014/main" id="{77556DB0-00FB-4612-BB1C-20D5D0ACCE58}"/>
              </a:ext>
            </a:extLst>
          </p:cNvPr>
          <p:cNvSpPr txBox="1">
            <a:spLocks noChangeArrowheads="1"/>
          </p:cNvSpPr>
          <p:nvPr/>
        </p:nvSpPr>
        <p:spPr bwMode="auto">
          <a:xfrm>
            <a:off x="4154488" y="1120775"/>
            <a:ext cx="323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EXPERIENCIA V/S EXPECTATIVAS</a:t>
            </a:r>
          </a:p>
        </p:txBody>
      </p:sp>
      <p:sp>
        <p:nvSpPr>
          <p:cNvPr id="11" name="Rectángulo: esquinas redondeadas 10">
            <a:extLst>
              <a:ext uri="{FF2B5EF4-FFF2-40B4-BE49-F238E27FC236}">
                <a16:creationId xmlns:a16="http://schemas.microsoft.com/office/drawing/2014/main" id="{8FEDAFF2-E2B1-412F-B74F-863968429B20}"/>
              </a:ext>
            </a:extLst>
          </p:cNvPr>
          <p:cNvSpPr/>
          <p:nvPr/>
        </p:nvSpPr>
        <p:spPr>
          <a:xfrm>
            <a:off x="3544888" y="5781675"/>
            <a:ext cx="5102225" cy="820738"/>
          </a:xfrm>
          <a:prstGeom prst="roundRect">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ES" sz="1400" b="1" dirty="0">
                <a:solidFill>
                  <a:prstClr val="black"/>
                </a:solidFill>
              </a:rPr>
              <a:t>Motivo insatisfacción (1 comentario): </a:t>
            </a:r>
            <a:r>
              <a:rPr lang="es-ES" sz="1400" dirty="0">
                <a:solidFill>
                  <a:prstClr val="black"/>
                </a:solidFill>
              </a:rPr>
              <a:t>No dieron tiempo para desarrollar tema de trabajo en equipo y se cortó la señal durante la participación.</a:t>
            </a:r>
            <a:endParaRPr lang="es-CL" sz="1400" dirty="0">
              <a:solidFill>
                <a:prstClr val="black"/>
              </a:solidFill>
            </a:endParaRPr>
          </a:p>
        </p:txBody>
      </p:sp>
      <p:graphicFrame>
        <p:nvGraphicFramePr>
          <p:cNvPr id="9" name="Gráfico 8">
            <a:extLst>
              <a:ext uri="{FF2B5EF4-FFF2-40B4-BE49-F238E27FC236}">
                <a16:creationId xmlns:a16="http://schemas.microsoft.com/office/drawing/2014/main" id="{04CC75C3-036E-496E-8AE5-C289B9233AA5}"/>
              </a:ext>
            </a:extLst>
          </p:cNvPr>
          <p:cNvGraphicFramePr>
            <a:graphicFrameLocks/>
          </p:cNvGraphicFramePr>
          <p:nvPr/>
        </p:nvGraphicFramePr>
        <p:xfrm>
          <a:off x="6170198" y="1631855"/>
          <a:ext cx="5101883" cy="3845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EA76E390-22F6-45D6-B165-98E3F1FCF680}"/>
              </a:ext>
            </a:extLst>
          </p:cNvPr>
          <p:cNvGraphicFramePr>
            <a:graphicFrameLocks/>
          </p:cNvGraphicFramePr>
          <p:nvPr/>
        </p:nvGraphicFramePr>
        <p:xfrm>
          <a:off x="894935" y="1631854"/>
          <a:ext cx="4876800" cy="384531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2C52FA9D-ABEA-4C57-9FB4-BDD275C096B7}"/>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902B1EC0-0F8E-4D60-A6A9-54259EBC6C5F}"/>
              </a:ext>
            </a:extLst>
          </p:cNvPr>
          <p:cNvSpPr txBox="1">
            <a:spLocks noChangeArrowheads="1"/>
          </p:cNvSpPr>
          <p:nvPr/>
        </p:nvSpPr>
        <p:spPr bwMode="auto">
          <a:xfrm>
            <a:off x="93663" y="68263"/>
            <a:ext cx="4869146"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Capacitados/as Docentes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103428" name="Imagen 72">
            <a:extLst>
              <a:ext uri="{FF2B5EF4-FFF2-40B4-BE49-F238E27FC236}">
                <a16:creationId xmlns:a16="http://schemas.microsoft.com/office/drawing/2014/main" id="{6C92926F-0B2A-4334-8333-F757FEE788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CuadroTexto 6">
            <a:extLst>
              <a:ext uri="{FF2B5EF4-FFF2-40B4-BE49-F238E27FC236}">
                <a16:creationId xmlns:a16="http://schemas.microsoft.com/office/drawing/2014/main" id="{5AC63212-6304-47BE-8E4B-4ECEA6F2C31F}"/>
              </a:ext>
            </a:extLst>
          </p:cNvPr>
          <p:cNvSpPr txBox="1">
            <a:spLocks noChangeArrowheads="1"/>
          </p:cNvSpPr>
          <p:nvPr/>
        </p:nvSpPr>
        <p:spPr bwMode="auto">
          <a:xfrm>
            <a:off x="4135438" y="1325563"/>
            <a:ext cx="336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RECURRENCIA Y RECOMEDACIÓN</a:t>
            </a:r>
          </a:p>
        </p:txBody>
      </p:sp>
      <p:graphicFrame>
        <p:nvGraphicFramePr>
          <p:cNvPr id="103430" name="Gráfico 5">
            <a:extLst>
              <a:ext uri="{FF2B5EF4-FFF2-40B4-BE49-F238E27FC236}">
                <a16:creationId xmlns:a16="http://schemas.microsoft.com/office/drawing/2014/main" id="{A8CD3586-D85D-42F7-BEEA-280C1B150B26}"/>
              </a:ext>
            </a:extLst>
          </p:cNvPr>
          <p:cNvGraphicFramePr>
            <a:graphicFrameLocks/>
          </p:cNvGraphicFramePr>
          <p:nvPr/>
        </p:nvGraphicFramePr>
        <p:xfrm>
          <a:off x="3190875" y="1751013"/>
          <a:ext cx="5370513" cy="4391025"/>
        </p:xfrm>
        <a:graphic>
          <a:graphicData uri="http://schemas.openxmlformats.org/presentationml/2006/ole">
            <mc:AlternateContent xmlns:mc="http://schemas.openxmlformats.org/markup-compatibility/2006">
              <mc:Choice xmlns:v="urn:schemas-microsoft-com:vml" Requires="v">
                <p:oleObj spid="_x0000_s11267" name="Chart" r:id="rId4" imgW="5377138" imgH="4395597" progId="Excel.Chart.8">
                  <p:embed/>
                </p:oleObj>
              </mc:Choice>
              <mc:Fallback>
                <p:oleObj name="Chart" r:id="rId4" imgW="5377138" imgH="4395597" progId="Excel.Chart.8">
                  <p:embed/>
                  <p:pic>
                    <p:nvPicPr>
                      <p:cNvPr id="103430" name="Gráfico 5">
                        <a:extLst>
                          <a:ext uri="{FF2B5EF4-FFF2-40B4-BE49-F238E27FC236}">
                            <a16:creationId xmlns:a16="http://schemas.microsoft.com/office/drawing/2014/main" id="{A8CD3586-D85D-42F7-BEEA-280C1B150B2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75" y="1751013"/>
                        <a:ext cx="53705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6BFCAFD7-78E1-4CD4-8B75-56DA3B150C6D}"/>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29698" name="3 CuadroTexto">
            <a:extLst>
              <a:ext uri="{FF2B5EF4-FFF2-40B4-BE49-F238E27FC236}">
                <a16:creationId xmlns:a16="http://schemas.microsoft.com/office/drawing/2014/main" id="{FCAFD09B-A23F-4292-886F-69EC70268108}"/>
              </a:ext>
            </a:extLst>
          </p:cNvPr>
          <p:cNvSpPr txBox="1">
            <a:spLocks noChangeArrowheads="1"/>
          </p:cNvSpPr>
          <p:nvPr/>
        </p:nvSpPr>
        <p:spPr bwMode="auto">
          <a:xfrm>
            <a:off x="93663" y="68263"/>
            <a:ext cx="4869146" cy="615486"/>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Capacitados/as Docentes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104452" name="Imagen 72">
            <a:extLst>
              <a:ext uri="{FF2B5EF4-FFF2-40B4-BE49-F238E27FC236}">
                <a16:creationId xmlns:a16="http://schemas.microsoft.com/office/drawing/2014/main" id="{4E51D439-3BC2-4C86-8E25-1EE201549A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CuadroTexto 6">
            <a:extLst>
              <a:ext uri="{FF2B5EF4-FFF2-40B4-BE49-F238E27FC236}">
                <a16:creationId xmlns:a16="http://schemas.microsoft.com/office/drawing/2014/main" id="{8E94F19A-2032-4987-B596-C0D2F9678A33}"/>
              </a:ext>
            </a:extLst>
          </p:cNvPr>
          <p:cNvSpPr txBox="1">
            <a:spLocks noChangeArrowheads="1"/>
          </p:cNvSpPr>
          <p:nvPr/>
        </p:nvSpPr>
        <p:spPr bwMode="auto">
          <a:xfrm>
            <a:off x="4995863" y="1346200"/>
            <a:ext cx="153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SUGERENCIAS</a:t>
            </a:r>
          </a:p>
        </p:txBody>
      </p:sp>
      <p:graphicFrame>
        <p:nvGraphicFramePr>
          <p:cNvPr id="8" name="Tabla 8">
            <a:extLst>
              <a:ext uri="{FF2B5EF4-FFF2-40B4-BE49-F238E27FC236}">
                <a16:creationId xmlns:a16="http://schemas.microsoft.com/office/drawing/2014/main" id="{E8FA0A7D-65AB-4E38-A783-4BE8A30D9FFC}"/>
              </a:ext>
            </a:extLst>
          </p:cNvPr>
          <p:cNvGraphicFramePr>
            <a:graphicFrameLocks noGrp="1"/>
          </p:cNvGraphicFramePr>
          <p:nvPr/>
        </p:nvGraphicFramePr>
        <p:xfrm>
          <a:off x="1697038" y="2252663"/>
          <a:ext cx="8128000" cy="2660649"/>
        </p:xfrm>
        <a:graphic>
          <a:graphicData uri="http://schemas.openxmlformats.org/drawingml/2006/table">
            <a:tbl>
              <a:tblPr firstRow="1" bandRow="1">
                <a:tableStyleId>{5C22544A-7EE6-4342-B048-85BDC9FD1C3A}</a:tableStyleId>
              </a:tblPr>
              <a:tblGrid>
                <a:gridCol w="1480271">
                  <a:extLst>
                    <a:ext uri="{9D8B030D-6E8A-4147-A177-3AD203B41FA5}">
                      <a16:colId xmlns:a16="http://schemas.microsoft.com/office/drawing/2014/main" val="20000"/>
                    </a:ext>
                  </a:extLst>
                </a:gridCol>
                <a:gridCol w="6647729">
                  <a:extLst>
                    <a:ext uri="{9D8B030D-6E8A-4147-A177-3AD203B41FA5}">
                      <a16:colId xmlns:a16="http://schemas.microsoft.com/office/drawing/2014/main" val="20001"/>
                    </a:ext>
                  </a:extLst>
                </a:gridCol>
              </a:tblGrid>
              <a:tr h="497063">
                <a:tc>
                  <a:txBody>
                    <a:bodyPr/>
                    <a:lstStyle/>
                    <a:p>
                      <a:pPr algn="ctr"/>
                      <a:endParaRPr lang="es-CL" sz="1800" dirty="0"/>
                    </a:p>
                  </a:txBody>
                  <a:tcPr marT="45718" marB="45718"/>
                </a:tc>
                <a:tc>
                  <a:txBody>
                    <a:bodyPr/>
                    <a:lstStyle/>
                    <a:p>
                      <a:pPr algn="ctr"/>
                      <a:r>
                        <a:rPr lang="es-ES" sz="1800" dirty="0"/>
                        <a:t>Sugerencias (N=4)</a:t>
                      </a:r>
                      <a:endParaRPr lang="es-CL" sz="1800" dirty="0"/>
                    </a:p>
                  </a:txBody>
                  <a:tcPr marT="45718" marB="45718"/>
                </a:tc>
                <a:extLst>
                  <a:ext uri="{0D108BD9-81ED-4DB2-BD59-A6C34878D82A}">
                    <a16:rowId xmlns:a16="http://schemas.microsoft.com/office/drawing/2014/main" val="10000"/>
                  </a:ext>
                </a:extLst>
              </a:tr>
              <a:tr h="497063">
                <a:tc rowSpan="2">
                  <a:txBody>
                    <a:bodyPr/>
                    <a:lstStyle/>
                    <a:p>
                      <a:pPr algn="ctr" fontAlgn="b"/>
                      <a:r>
                        <a:rPr lang="es-ES" sz="1400" b="1" i="0" u="none" strike="noStrike" dirty="0">
                          <a:solidFill>
                            <a:srgbClr val="000000"/>
                          </a:solidFill>
                          <a:effectLst/>
                          <a:latin typeface="Arial" panose="020B0604020202020204" pitchFamily="34" charset="0"/>
                          <a:cs typeface="Arial" panose="020B0604020202020204" pitchFamily="34" charset="0"/>
                        </a:rPr>
                        <a:t>Mayor interacción</a:t>
                      </a:r>
                    </a:p>
                  </a:txBody>
                  <a:tcPr marL="9525" marR="9525" marT="9525" marB="0" anchor="ctr"/>
                </a:tc>
                <a:tc>
                  <a:txBody>
                    <a:bodyPr/>
                    <a:lstStyle/>
                    <a:p>
                      <a:pPr algn="l" fontAlgn="b"/>
                      <a:r>
                        <a:rPr lang="es-ES" sz="1400" b="0" i="1" u="none" strike="noStrike" dirty="0">
                          <a:solidFill>
                            <a:srgbClr val="000000"/>
                          </a:solidFill>
                          <a:effectLst/>
                          <a:latin typeface="Arial" panose="020B0604020202020204" pitchFamily="34" charset="0"/>
                          <a:cs typeface="Arial" panose="020B0604020202020204" pitchFamily="34" charset="0"/>
                        </a:rPr>
                        <a:t>Exista mayor interacción con participantes.</a:t>
                      </a:r>
                    </a:p>
                  </a:txBody>
                  <a:tcPr marL="9525" marR="9525" marT="9525" marB="0" anchor="ctr"/>
                </a:tc>
                <a:extLst>
                  <a:ext uri="{0D108BD9-81ED-4DB2-BD59-A6C34878D82A}">
                    <a16:rowId xmlns:a16="http://schemas.microsoft.com/office/drawing/2014/main" val="10001"/>
                  </a:ext>
                </a:extLst>
              </a:tr>
              <a:tr h="584730">
                <a:tc vMerge="1">
                  <a:txBody>
                    <a:bodyPr/>
                    <a:lstStyle/>
                    <a:p>
                      <a:pPr algn="l" fontAlgn="b"/>
                      <a:endParaRPr lang="es-ES" sz="14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s-ES" sz="1400" b="0" i="1" u="none" strike="noStrike" dirty="0">
                          <a:solidFill>
                            <a:srgbClr val="000000"/>
                          </a:solidFill>
                          <a:effectLst/>
                          <a:latin typeface="Arial" panose="020B0604020202020204" pitchFamily="34" charset="0"/>
                          <a:cs typeface="Arial" panose="020B0604020202020204" pitchFamily="34" charset="0"/>
                        </a:rPr>
                        <a:t>Exista mayor apoyo para comunicarse, hacer consultas y retroalimentación de los cursos.</a:t>
                      </a:r>
                    </a:p>
                  </a:txBody>
                  <a:tcPr marL="9525" marR="9525" marT="9525" marB="0" anchor="ctr"/>
                </a:tc>
                <a:extLst>
                  <a:ext uri="{0D108BD9-81ED-4DB2-BD59-A6C34878D82A}">
                    <a16:rowId xmlns:a16="http://schemas.microsoft.com/office/drawing/2014/main" val="10002"/>
                  </a:ext>
                </a:extLst>
              </a:tr>
              <a:tr h="497063">
                <a:tc>
                  <a:txBody>
                    <a:bodyPr/>
                    <a:lstStyle/>
                    <a:p>
                      <a:pPr marL="0" algn="ctr" eaLnBrk="1" fontAlgn="b" hangingPunct="1"/>
                      <a:r>
                        <a:rPr lang="es-ES" sz="1400" b="1" i="0" u="none" strike="noStrike" dirty="0">
                          <a:solidFill>
                            <a:srgbClr val="000000"/>
                          </a:solidFill>
                          <a:effectLst/>
                          <a:latin typeface="Arial" panose="020B0604020202020204" pitchFamily="34" charset="0"/>
                          <a:ea typeface="+mn-ea"/>
                          <a:cs typeface="Arial" panose="020B0604020202020204" pitchFamily="34" charset="0"/>
                        </a:rPr>
                        <a:t>Material de apoyo</a:t>
                      </a:r>
                    </a:p>
                  </a:txBody>
                  <a:tcPr marL="9525" marR="9525" marT="9525" marB="0" anchor="ctr"/>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s-ES" sz="1400" b="0" i="1" u="none" strike="noStrike" dirty="0">
                          <a:solidFill>
                            <a:srgbClr val="000000"/>
                          </a:solidFill>
                          <a:effectLst/>
                          <a:latin typeface="Arial" panose="020B0604020202020204" pitchFamily="34" charset="0"/>
                          <a:cs typeface="Arial" panose="020B0604020202020204" pitchFamily="34" charset="0"/>
                        </a:rPr>
                        <a:t>Cuente con buen material de apoyo.</a:t>
                      </a:r>
                    </a:p>
                  </a:txBody>
                  <a:tcPr marL="9525" marR="9525" marT="9525" marB="0" anchor="ctr"/>
                </a:tc>
                <a:extLst>
                  <a:ext uri="{0D108BD9-81ED-4DB2-BD59-A6C34878D82A}">
                    <a16:rowId xmlns:a16="http://schemas.microsoft.com/office/drawing/2014/main" val="10003"/>
                  </a:ext>
                </a:extLst>
              </a:tr>
              <a:tr h="584730">
                <a:tc>
                  <a:txBody>
                    <a:bodyPr/>
                    <a:lstStyle/>
                    <a:p>
                      <a:pPr marL="0" algn="ctr" eaLnBrk="1" fontAlgn="b" hangingPunct="1"/>
                      <a:r>
                        <a:rPr lang="es-ES" sz="1400" b="1" i="0" u="none" strike="noStrike" dirty="0">
                          <a:solidFill>
                            <a:srgbClr val="000000"/>
                          </a:solidFill>
                          <a:effectLst/>
                          <a:latin typeface="Arial" panose="020B0604020202020204" pitchFamily="34" charset="0"/>
                          <a:ea typeface="+mn-ea"/>
                          <a:cs typeface="Arial" panose="020B0604020202020204" pitchFamily="34" charset="0"/>
                        </a:rPr>
                        <a:t>Problemas técnicos</a:t>
                      </a:r>
                    </a:p>
                  </a:txBody>
                  <a:tcPr marL="9525" marR="9525" marT="9525" marB="0" anchor="ctr"/>
                </a:tc>
                <a:tc>
                  <a:txBody>
                    <a:bodyPr/>
                    <a:lstStyle/>
                    <a:p>
                      <a:pPr algn="l" fontAlgn="b"/>
                      <a:r>
                        <a:rPr lang="es-ES" sz="1400" b="0" i="1" u="none" strike="noStrike" dirty="0">
                          <a:solidFill>
                            <a:srgbClr val="000000"/>
                          </a:solidFill>
                          <a:effectLst/>
                          <a:latin typeface="Arial" panose="020B0604020202020204" pitchFamily="34" charset="0"/>
                          <a:cs typeface="Arial" panose="020B0604020202020204" pitchFamily="34" charset="0"/>
                        </a:rPr>
                        <a:t>Superar los problemas técnicos de conexión.</a:t>
                      </a:r>
                    </a:p>
                  </a:txBody>
                  <a:tcPr marL="9525" marR="9525" marT="9525"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6A83D6B8-8A1E-40A3-A9A0-C45DCB0FB64C}"/>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06499" name="3 CuadroTexto">
            <a:extLst>
              <a:ext uri="{FF2B5EF4-FFF2-40B4-BE49-F238E27FC236}">
                <a16:creationId xmlns:a16="http://schemas.microsoft.com/office/drawing/2014/main" id="{C2374CE3-8D3D-472A-8ADC-F89FDFBA8FCF}"/>
              </a:ext>
            </a:extLst>
          </p:cNvPr>
          <p:cNvSpPr txBox="1">
            <a:spLocks noChangeArrowheads="1"/>
          </p:cNvSpPr>
          <p:nvPr/>
        </p:nvSpPr>
        <p:spPr bwMode="auto">
          <a:xfrm>
            <a:off x="93663" y="68263"/>
            <a:ext cx="5061700" cy="6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dirty="0">
                <a:solidFill>
                  <a:srgbClr val="1F497D"/>
                </a:solidFill>
                <a:latin typeface="Trebuchet MS" panose="020B0603020202020204" pitchFamily="34" charset="0"/>
                <a:ea typeface="Trebuchet MS" panose="020B0603020202020204" pitchFamily="34" charset="0"/>
                <a:cs typeface="Trebuchet MS" panose="020B0603020202020204" pitchFamily="34" charset="0"/>
              </a:rPr>
              <a:t>Talleres de Sensibilización</a:t>
            </a:r>
          </a:p>
        </p:txBody>
      </p:sp>
      <p:pic>
        <p:nvPicPr>
          <p:cNvPr id="106500" name="Imagen 72">
            <a:extLst>
              <a:ext uri="{FF2B5EF4-FFF2-40B4-BE49-F238E27FC236}">
                <a16:creationId xmlns:a16="http://schemas.microsoft.com/office/drawing/2014/main" id="{AB5380DF-8E71-4B3C-9CD2-6884A404D6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esquinas redondeadas 5">
            <a:extLst>
              <a:ext uri="{FF2B5EF4-FFF2-40B4-BE49-F238E27FC236}">
                <a16:creationId xmlns:a16="http://schemas.microsoft.com/office/drawing/2014/main" id="{826F3271-5A48-4130-A359-1A60DB3E4A12}"/>
              </a:ext>
            </a:extLst>
          </p:cNvPr>
          <p:cNvSpPr/>
          <p:nvPr/>
        </p:nvSpPr>
        <p:spPr>
          <a:xfrm>
            <a:off x="334963" y="1412875"/>
            <a:ext cx="4843462" cy="16557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es-CL"/>
          </a:p>
        </p:txBody>
      </p:sp>
      <p:sp>
        <p:nvSpPr>
          <p:cNvPr id="106502" name="CuadroTexto 15">
            <a:extLst>
              <a:ext uri="{FF2B5EF4-FFF2-40B4-BE49-F238E27FC236}">
                <a16:creationId xmlns:a16="http://schemas.microsoft.com/office/drawing/2014/main" id="{093A7A27-D1A1-47A3-8CFF-AB141DF13579}"/>
              </a:ext>
            </a:extLst>
          </p:cNvPr>
          <p:cNvSpPr txBox="1">
            <a:spLocks noChangeArrowheads="1"/>
          </p:cNvSpPr>
          <p:nvPr/>
        </p:nvSpPr>
        <p:spPr bwMode="auto">
          <a:xfrm>
            <a:off x="433388" y="1862138"/>
            <a:ext cx="50879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sz="1600"/>
              <a:t>Cantidad de talleres: </a:t>
            </a:r>
            <a:r>
              <a:rPr lang="es-CL" altLang="es-CL" sz="1600" b="1"/>
              <a:t>33</a:t>
            </a:r>
          </a:p>
          <a:p>
            <a:pPr eaLnBrk="1" hangingPunct="1"/>
            <a:r>
              <a:rPr lang="es-CL" altLang="es-CL" sz="1600"/>
              <a:t>Cantidad de Participantes: </a:t>
            </a:r>
            <a:r>
              <a:rPr lang="es-CL" altLang="es-CL" sz="1600" b="1"/>
              <a:t>991</a:t>
            </a:r>
          </a:p>
          <a:p>
            <a:pPr eaLnBrk="1" hangingPunct="1"/>
            <a:r>
              <a:rPr lang="es-CL" altLang="es-CL" sz="1600"/>
              <a:t>Modalidad de las actividades: </a:t>
            </a:r>
            <a:r>
              <a:rPr lang="es-CL" altLang="es-CL" sz="1600" b="1"/>
              <a:t>29 Virtual y 3 presencial</a:t>
            </a:r>
            <a:r>
              <a:rPr lang="es-CL" altLang="es-CL" sz="1400" b="1"/>
              <a:t>*</a:t>
            </a:r>
            <a:endParaRPr lang="es-CL" altLang="es-CL" sz="1600" b="1"/>
          </a:p>
          <a:p>
            <a:pPr eaLnBrk="1" hangingPunct="1"/>
            <a:r>
              <a:rPr lang="es-CL" altLang="es-CL" sz="1600"/>
              <a:t>Satisfacción con modalidad: </a:t>
            </a:r>
            <a:r>
              <a:rPr lang="es-CL" altLang="es-CL" sz="1600" b="1"/>
              <a:t>6,4</a:t>
            </a:r>
          </a:p>
        </p:txBody>
      </p:sp>
      <p:sp>
        <p:nvSpPr>
          <p:cNvPr id="106503" name="CuadroTexto 16">
            <a:extLst>
              <a:ext uri="{FF2B5EF4-FFF2-40B4-BE49-F238E27FC236}">
                <a16:creationId xmlns:a16="http://schemas.microsoft.com/office/drawing/2014/main" id="{904AFC5E-1B24-437A-A6EC-B86C3A18857F}"/>
              </a:ext>
            </a:extLst>
          </p:cNvPr>
          <p:cNvSpPr txBox="1">
            <a:spLocks noChangeArrowheads="1"/>
          </p:cNvSpPr>
          <p:nvPr/>
        </p:nvSpPr>
        <p:spPr bwMode="auto">
          <a:xfrm>
            <a:off x="433388" y="1492250"/>
            <a:ext cx="3233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CARACTERÍSTICAS ACTIVIDADES</a:t>
            </a:r>
          </a:p>
        </p:txBody>
      </p:sp>
      <p:graphicFrame>
        <p:nvGraphicFramePr>
          <p:cNvPr id="9" name="Gráfico 8">
            <a:extLst>
              <a:ext uri="{FF2B5EF4-FFF2-40B4-BE49-F238E27FC236}">
                <a16:creationId xmlns:a16="http://schemas.microsoft.com/office/drawing/2014/main" id="{0C3C9387-8BED-4FEF-823C-ECD89D7AC3C0}"/>
              </a:ext>
            </a:extLst>
          </p:cNvPr>
          <p:cNvGraphicFramePr>
            <a:graphicFrameLocks/>
          </p:cNvGraphicFramePr>
          <p:nvPr>
            <p:extLst>
              <p:ext uri="{D42A27DB-BD31-4B8C-83A1-F6EECF244321}">
                <p14:modId xmlns:p14="http://schemas.microsoft.com/office/powerpoint/2010/main" val="3853882956"/>
              </p:ext>
            </p:extLst>
          </p:nvPr>
        </p:nvGraphicFramePr>
        <p:xfrm>
          <a:off x="6812951" y="1433928"/>
          <a:ext cx="4572000" cy="2239413"/>
        </p:xfrm>
        <a:graphic>
          <a:graphicData uri="http://schemas.openxmlformats.org/drawingml/2006/chart">
            <c:chart xmlns:c="http://schemas.openxmlformats.org/drawingml/2006/chart" xmlns:r="http://schemas.openxmlformats.org/officeDocument/2006/relationships" r:id="rId4"/>
          </a:graphicData>
        </a:graphic>
      </p:graphicFrame>
      <p:sp>
        <p:nvSpPr>
          <p:cNvPr id="106505" name="CuadroTexto 15">
            <a:extLst>
              <a:ext uri="{FF2B5EF4-FFF2-40B4-BE49-F238E27FC236}">
                <a16:creationId xmlns:a16="http://schemas.microsoft.com/office/drawing/2014/main" id="{30A05A77-9769-4762-82F1-E8CA9C944519}"/>
              </a:ext>
            </a:extLst>
          </p:cNvPr>
          <p:cNvSpPr txBox="1">
            <a:spLocks noChangeArrowheads="1"/>
          </p:cNvSpPr>
          <p:nvPr/>
        </p:nvSpPr>
        <p:spPr bwMode="auto">
          <a:xfrm>
            <a:off x="7689850" y="1042988"/>
            <a:ext cx="2811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SATISFACCIÓN MODALIDAD</a:t>
            </a:r>
          </a:p>
        </p:txBody>
      </p:sp>
      <p:sp>
        <p:nvSpPr>
          <p:cNvPr id="106506" name="CuadroTexto 9">
            <a:extLst>
              <a:ext uri="{FF2B5EF4-FFF2-40B4-BE49-F238E27FC236}">
                <a16:creationId xmlns:a16="http://schemas.microsoft.com/office/drawing/2014/main" id="{AE99CB7B-4138-4874-9AC6-E52D9E8E080D}"/>
              </a:ext>
            </a:extLst>
          </p:cNvPr>
          <p:cNvSpPr txBox="1">
            <a:spLocks noChangeArrowheads="1"/>
          </p:cNvSpPr>
          <p:nvPr/>
        </p:nvSpPr>
        <p:spPr bwMode="auto">
          <a:xfrm>
            <a:off x="461963" y="4170363"/>
            <a:ext cx="243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CANTIDAD RESPUESTAS</a:t>
            </a:r>
          </a:p>
        </p:txBody>
      </p:sp>
      <p:graphicFrame>
        <p:nvGraphicFramePr>
          <p:cNvPr id="12" name="Tabla 11">
            <a:extLst>
              <a:ext uri="{FF2B5EF4-FFF2-40B4-BE49-F238E27FC236}">
                <a16:creationId xmlns:a16="http://schemas.microsoft.com/office/drawing/2014/main" id="{ECCB2BF6-A88D-48ED-A3AC-5C6500CFC1BA}"/>
              </a:ext>
            </a:extLst>
          </p:cNvPr>
          <p:cNvGraphicFramePr>
            <a:graphicFrameLocks noGrp="1"/>
          </p:cNvGraphicFramePr>
          <p:nvPr/>
        </p:nvGraphicFramePr>
        <p:xfrm>
          <a:off x="334963" y="4711700"/>
          <a:ext cx="5907089" cy="733425"/>
        </p:xfrm>
        <a:graphic>
          <a:graphicData uri="http://schemas.openxmlformats.org/drawingml/2006/table">
            <a:tbl>
              <a:tblPr firstRow="1" bandRow="1">
                <a:tableStyleId>{5C22544A-7EE6-4342-B048-85BDC9FD1C3A}</a:tableStyleId>
              </a:tblPr>
              <a:tblGrid>
                <a:gridCol w="445453">
                  <a:extLst>
                    <a:ext uri="{9D8B030D-6E8A-4147-A177-3AD203B41FA5}">
                      <a16:colId xmlns:a16="http://schemas.microsoft.com/office/drawing/2014/main" val="20000"/>
                    </a:ext>
                  </a:extLst>
                </a:gridCol>
                <a:gridCol w="445453">
                  <a:extLst>
                    <a:ext uri="{9D8B030D-6E8A-4147-A177-3AD203B41FA5}">
                      <a16:colId xmlns:a16="http://schemas.microsoft.com/office/drawing/2014/main" val="20001"/>
                    </a:ext>
                  </a:extLst>
                </a:gridCol>
                <a:gridCol w="445453">
                  <a:extLst>
                    <a:ext uri="{9D8B030D-6E8A-4147-A177-3AD203B41FA5}">
                      <a16:colId xmlns:a16="http://schemas.microsoft.com/office/drawing/2014/main" val="20002"/>
                    </a:ext>
                  </a:extLst>
                </a:gridCol>
                <a:gridCol w="445453">
                  <a:extLst>
                    <a:ext uri="{9D8B030D-6E8A-4147-A177-3AD203B41FA5}">
                      <a16:colId xmlns:a16="http://schemas.microsoft.com/office/drawing/2014/main" val="20003"/>
                    </a:ext>
                  </a:extLst>
                </a:gridCol>
                <a:gridCol w="445453">
                  <a:extLst>
                    <a:ext uri="{9D8B030D-6E8A-4147-A177-3AD203B41FA5}">
                      <a16:colId xmlns:a16="http://schemas.microsoft.com/office/drawing/2014/main" val="20004"/>
                    </a:ext>
                  </a:extLst>
                </a:gridCol>
                <a:gridCol w="445453">
                  <a:extLst>
                    <a:ext uri="{9D8B030D-6E8A-4147-A177-3AD203B41FA5}">
                      <a16:colId xmlns:a16="http://schemas.microsoft.com/office/drawing/2014/main" val="20005"/>
                    </a:ext>
                  </a:extLst>
                </a:gridCol>
                <a:gridCol w="445453">
                  <a:extLst>
                    <a:ext uri="{9D8B030D-6E8A-4147-A177-3AD203B41FA5}">
                      <a16:colId xmlns:a16="http://schemas.microsoft.com/office/drawing/2014/main" val="20006"/>
                    </a:ext>
                  </a:extLst>
                </a:gridCol>
                <a:gridCol w="445453">
                  <a:extLst>
                    <a:ext uri="{9D8B030D-6E8A-4147-A177-3AD203B41FA5}">
                      <a16:colId xmlns:a16="http://schemas.microsoft.com/office/drawing/2014/main" val="20007"/>
                    </a:ext>
                  </a:extLst>
                </a:gridCol>
                <a:gridCol w="445453">
                  <a:extLst>
                    <a:ext uri="{9D8B030D-6E8A-4147-A177-3AD203B41FA5}">
                      <a16:colId xmlns:a16="http://schemas.microsoft.com/office/drawing/2014/main" val="20008"/>
                    </a:ext>
                  </a:extLst>
                </a:gridCol>
                <a:gridCol w="445453">
                  <a:extLst>
                    <a:ext uri="{9D8B030D-6E8A-4147-A177-3AD203B41FA5}">
                      <a16:colId xmlns:a16="http://schemas.microsoft.com/office/drawing/2014/main" val="20009"/>
                    </a:ext>
                  </a:extLst>
                </a:gridCol>
                <a:gridCol w="445453">
                  <a:extLst>
                    <a:ext uri="{9D8B030D-6E8A-4147-A177-3AD203B41FA5}">
                      <a16:colId xmlns:a16="http://schemas.microsoft.com/office/drawing/2014/main" val="20010"/>
                    </a:ext>
                  </a:extLst>
                </a:gridCol>
                <a:gridCol w="464817">
                  <a:extLst>
                    <a:ext uri="{9D8B030D-6E8A-4147-A177-3AD203B41FA5}">
                      <a16:colId xmlns:a16="http://schemas.microsoft.com/office/drawing/2014/main" val="20011"/>
                    </a:ext>
                  </a:extLst>
                </a:gridCol>
                <a:gridCol w="542289">
                  <a:extLst>
                    <a:ext uri="{9D8B030D-6E8A-4147-A177-3AD203B41FA5}">
                      <a16:colId xmlns:a16="http://schemas.microsoft.com/office/drawing/2014/main" val="20012"/>
                    </a:ext>
                  </a:extLst>
                </a:gridCol>
              </a:tblGrid>
              <a:tr h="447664">
                <a:tc>
                  <a:txBody>
                    <a:bodyPr/>
                    <a:lstStyle/>
                    <a:p>
                      <a:pPr algn="ctr" rtl="0" fontAlgn="ctr"/>
                      <a:r>
                        <a:rPr lang="es-CL" sz="1400" b="1" i="0" u="none" strike="noStrike" dirty="0">
                          <a:solidFill>
                            <a:srgbClr val="FFFFFF"/>
                          </a:solidFill>
                          <a:effectLst/>
                          <a:latin typeface="Calibri" panose="020F0502020204030204" pitchFamily="34" charset="0"/>
                        </a:rPr>
                        <a:t>Dic</a:t>
                      </a:r>
                    </a:p>
                  </a:txBody>
                  <a:tcPr marL="9527" marR="9527"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Ene</a:t>
                      </a:r>
                    </a:p>
                  </a:txBody>
                  <a:tcPr marL="9527" marR="9527"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Feb</a:t>
                      </a:r>
                    </a:p>
                  </a:txBody>
                  <a:tcPr marL="9527" marR="9527"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Mar</a:t>
                      </a:r>
                    </a:p>
                  </a:txBody>
                  <a:tcPr marL="9527" marR="9527"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Abr</a:t>
                      </a:r>
                    </a:p>
                  </a:txBody>
                  <a:tcPr marL="9527" marR="9527"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May</a:t>
                      </a:r>
                    </a:p>
                  </a:txBody>
                  <a:tcPr marL="9527" marR="9527"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Jun</a:t>
                      </a:r>
                    </a:p>
                  </a:txBody>
                  <a:tcPr marL="9527" marR="9527"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Jul</a:t>
                      </a:r>
                    </a:p>
                  </a:txBody>
                  <a:tcPr marL="9527" marR="9527" marT="9525" marB="0" anchor="ctr"/>
                </a:tc>
                <a:tc>
                  <a:txBody>
                    <a:bodyPr/>
                    <a:lstStyle/>
                    <a:p>
                      <a:pPr algn="ctr" rtl="0" fontAlgn="ctr"/>
                      <a:r>
                        <a:rPr lang="es-CL" sz="1400" b="1" i="0" u="none" strike="noStrike" dirty="0" err="1">
                          <a:solidFill>
                            <a:srgbClr val="FFFFFF"/>
                          </a:solidFill>
                          <a:effectLst/>
                          <a:latin typeface="Calibri" panose="020F0502020204030204" pitchFamily="34" charset="0"/>
                        </a:rPr>
                        <a:t>Ago</a:t>
                      </a:r>
                      <a:endParaRPr lang="es-CL" sz="1400" b="1" i="0" u="none" strike="noStrike" dirty="0">
                        <a:solidFill>
                          <a:srgbClr val="FFFFFF"/>
                        </a:solidFill>
                        <a:effectLst/>
                        <a:latin typeface="Calibri" panose="020F0502020204030204" pitchFamily="34" charset="0"/>
                      </a:endParaRPr>
                    </a:p>
                  </a:txBody>
                  <a:tcPr marL="9527" marR="9527" marT="9525" marB="0" anchor="ctr"/>
                </a:tc>
                <a:tc>
                  <a:txBody>
                    <a:bodyPr/>
                    <a:lstStyle/>
                    <a:p>
                      <a:pPr algn="ctr" rtl="0" fontAlgn="ctr"/>
                      <a:r>
                        <a:rPr lang="es-CL" sz="1400" b="1" i="0" u="none" strike="noStrike" dirty="0" err="1">
                          <a:solidFill>
                            <a:srgbClr val="FFFFFF"/>
                          </a:solidFill>
                          <a:effectLst/>
                          <a:latin typeface="Calibri" panose="020F0502020204030204" pitchFamily="34" charset="0"/>
                        </a:rPr>
                        <a:t>Sep</a:t>
                      </a:r>
                      <a:endParaRPr lang="es-CL" sz="1400" b="1" i="0" u="none" strike="noStrike" dirty="0">
                        <a:solidFill>
                          <a:srgbClr val="FFFFFF"/>
                        </a:solidFill>
                        <a:effectLst/>
                        <a:latin typeface="Calibri" panose="020F0502020204030204" pitchFamily="34" charset="0"/>
                      </a:endParaRPr>
                    </a:p>
                  </a:txBody>
                  <a:tcPr marL="9527" marR="9527"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Oct</a:t>
                      </a:r>
                    </a:p>
                  </a:txBody>
                  <a:tcPr marL="9527" marR="9527" marT="9525" marB="0" anchor="ctr"/>
                </a:tc>
                <a:tc>
                  <a:txBody>
                    <a:bodyPr/>
                    <a:lstStyle/>
                    <a:p>
                      <a:pPr algn="ctr" rtl="0" fontAlgn="ctr"/>
                      <a:r>
                        <a:rPr lang="es-CL" sz="1400" u="none" strike="noStrike" dirty="0">
                          <a:effectLst/>
                        </a:rPr>
                        <a:t>Nov</a:t>
                      </a:r>
                      <a:endParaRPr lang="es-CL" sz="1400" b="1" i="0" u="none" strike="noStrike" dirty="0">
                        <a:solidFill>
                          <a:srgbClr val="FFFFFF"/>
                        </a:solidFill>
                        <a:effectLst/>
                        <a:latin typeface="Calibri" panose="020F0502020204030204" pitchFamily="34" charset="0"/>
                      </a:endParaRPr>
                    </a:p>
                  </a:txBody>
                  <a:tcPr marL="9527" marR="9527" marT="9525" marB="0" anchor="ctr"/>
                </a:tc>
                <a:tc>
                  <a:txBody>
                    <a:bodyPr/>
                    <a:lstStyle/>
                    <a:p>
                      <a:pPr algn="ctr" rtl="0" fontAlgn="ctr"/>
                      <a:r>
                        <a:rPr lang="es-CL" sz="1400" u="none" strike="noStrike">
                          <a:effectLst/>
                        </a:rPr>
                        <a:t>TOTAL</a:t>
                      </a:r>
                      <a:endParaRPr lang="es-CL" sz="1400" b="1" i="0" u="none" strike="noStrike">
                        <a:solidFill>
                          <a:srgbClr val="FFFFFF"/>
                        </a:solidFill>
                        <a:effectLst/>
                        <a:latin typeface="Calibri" panose="020F0502020204030204" pitchFamily="34" charset="0"/>
                      </a:endParaRPr>
                    </a:p>
                  </a:txBody>
                  <a:tcPr marL="9527" marR="9527" marT="9525" marB="0" anchor="ctr"/>
                </a:tc>
                <a:extLst>
                  <a:ext uri="{0D108BD9-81ED-4DB2-BD59-A6C34878D82A}">
                    <a16:rowId xmlns:a16="http://schemas.microsoft.com/office/drawing/2014/main" val="10000"/>
                  </a:ext>
                </a:extLst>
              </a:tr>
              <a:tr h="285761">
                <a:tc>
                  <a:txBody>
                    <a:bodyPr/>
                    <a:lstStyle/>
                    <a:p>
                      <a:pPr algn="ctr" fontAlgn="t"/>
                      <a:r>
                        <a:rPr lang="es-CL" sz="1200" b="0" i="0" u="none" strike="noStrike" dirty="0">
                          <a:solidFill>
                            <a:srgbClr val="000000"/>
                          </a:solidFill>
                          <a:effectLst/>
                          <a:latin typeface="Arial" panose="020B0604020202020204" pitchFamily="34" charset="0"/>
                        </a:rPr>
                        <a:t>19</a:t>
                      </a:r>
                    </a:p>
                  </a:txBody>
                  <a:tcPr marL="9527" marR="9527" marT="9525" marB="0" anchor="ctr"/>
                </a:tc>
                <a:tc>
                  <a:txBody>
                    <a:bodyPr/>
                    <a:lstStyle/>
                    <a:p>
                      <a:pPr algn="ctr" fontAlgn="t"/>
                      <a:r>
                        <a:rPr lang="es-CL" sz="1200" b="0" i="0" u="none" strike="noStrike" dirty="0">
                          <a:solidFill>
                            <a:srgbClr val="000000"/>
                          </a:solidFill>
                          <a:effectLst/>
                          <a:latin typeface="Arial" panose="020B0604020202020204" pitchFamily="34" charset="0"/>
                        </a:rPr>
                        <a:t>-</a:t>
                      </a:r>
                    </a:p>
                  </a:txBody>
                  <a:tcPr marL="9527" marR="9527" marT="9525" marB="0" anchor="ctr"/>
                </a:tc>
                <a:tc>
                  <a:txBody>
                    <a:bodyPr/>
                    <a:lstStyle/>
                    <a:p>
                      <a:pPr algn="ctr" fontAlgn="t"/>
                      <a:r>
                        <a:rPr lang="es-CL" sz="1200" b="0" i="0" u="none" strike="noStrike" dirty="0">
                          <a:solidFill>
                            <a:srgbClr val="000000"/>
                          </a:solidFill>
                          <a:effectLst/>
                          <a:latin typeface="Arial" panose="020B0604020202020204" pitchFamily="34" charset="0"/>
                        </a:rPr>
                        <a:t>7</a:t>
                      </a:r>
                    </a:p>
                  </a:txBody>
                  <a:tcPr marL="9527" marR="9527" marT="9525" marB="0" anchor="ctr"/>
                </a:tc>
                <a:tc>
                  <a:txBody>
                    <a:bodyPr/>
                    <a:lstStyle/>
                    <a:p>
                      <a:pPr algn="ctr" fontAlgn="t"/>
                      <a:r>
                        <a:rPr lang="es-CL" sz="1200" b="0" i="0" u="none" strike="noStrike" dirty="0">
                          <a:solidFill>
                            <a:srgbClr val="000000"/>
                          </a:solidFill>
                          <a:effectLst/>
                          <a:latin typeface="Arial" panose="020B0604020202020204" pitchFamily="34" charset="0"/>
                        </a:rPr>
                        <a:t>-</a:t>
                      </a:r>
                    </a:p>
                  </a:txBody>
                  <a:tcPr marL="9527" marR="9527" marT="9525" marB="0" anchor="ctr"/>
                </a:tc>
                <a:tc>
                  <a:txBody>
                    <a:bodyPr/>
                    <a:lstStyle/>
                    <a:p>
                      <a:pPr algn="ctr" fontAlgn="t"/>
                      <a:r>
                        <a:rPr lang="es-CL" sz="1200" b="0" i="0" u="none" strike="noStrike" dirty="0">
                          <a:solidFill>
                            <a:srgbClr val="000000"/>
                          </a:solidFill>
                          <a:effectLst/>
                          <a:latin typeface="Arial" panose="020B0604020202020204" pitchFamily="34" charset="0"/>
                        </a:rPr>
                        <a:t>44</a:t>
                      </a:r>
                    </a:p>
                  </a:txBody>
                  <a:tcPr marL="9527" marR="9527" marT="9525" marB="0" anchor="ctr"/>
                </a:tc>
                <a:tc>
                  <a:txBody>
                    <a:bodyPr/>
                    <a:lstStyle/>
                    <a:p>
                      <a:pPr algn="ctr" fontAlgn="t"/>
                      <a:r>
                        <a:rPr lang="es-CL" sz="1200" b="0" i="0" u="none" strike="noStrike" dirty="0">
                          <a:solidFill>
                            <a:srgbClr val="000000"/>
                          </a:solidFill>
                          <a:effectLst/>
                          <a:latin typeface="Arial" panose="020B0604020202020204" pitchFamily="34" charset="0"/>
                        </a:rPr>
                        <a:t>6</a:t>
                      </a:r>
                    </a:p>
                  </a:txBody>
                  <a:tcPr marL="9527" marR="9527" marT="9525" marB="0" anchor="ctr"/>
                </a:tc>
                <a:tc>
                  <a:txBody>
                    <a:bodyPr/>
                    <a:lstStyle/>
                    <a:p>
                      <a:pPr algn="ctr" fontAlgn="t"/>
                      <a:r>
                        <a:rPr lang="es-CL" sz="1200" b="0" i="0" u="none" strike="noStrike" dirty="0">
                          <a:solidFill>
                            <a:srgbClr val="000000"/>
                          </a:solidFill>
                          <a:effectLst/>
                          <a:latin typeface="Arial" panose="020B0604020202020204" pitchFamily="34" charset="0"/>
                        </a:rPr>
                        <a:t>36</a:t>
                      </a:r>
                    </a:p>
                  </a:txBody>
                  <a:tcPr marL="9527" marR="9527" marT="9525" marB="0" anchor="ctr"/>
                </a:tc>
                <a:tc>
                  <a:txBody>
                    <a:bodyPr/>
                    <a:lstStyle/>
                    <a:p>
                      <a:pPr algn="ctr" fontAlgn="t"/>
                      <a:r>
                        <a:rPr lang="es-CL" sz="1200" b="0" i="0" u="none" strike="noStrike" dirty="0">
                          <a:solidFill>
                            <a:srgbClr val="000000"/>
                          </a:solidFill>
                          <a:effectLst/>
                          <a:latin typeface="Arial" panose="020B0604020202020204" pitchFamily="34" charset="0"/>
                        </a:rPr>
                        <a:t>28</a:t>
                      </a:r>
                    </a:p>
                  </a:txBody>
                  <a:tcPr marL="9527" marR="9527" marT="9525" marB="0" anchor="ctr"/>
                </a:tc>
                <a:tc>
                  <a:txBody>
                    <a:bodyPr/>
                    <a:lstStyle/>
                    <a:p>
                      <a:pPr algn="ctr" fontAlgn="t"/>
                      <a:r>
                        <a:rPr lang="es-CL" sz="1200" b="0" i="0" u="none" strike="noStrike" dirty="0">
                          <a:solidFill>
                            <a:srgbClr val="000000"/>
                          </a:solidFill>
                          <a:effectLst/>
                          <a:latin typeface="Arial" panose="020B0604020202020204" pitchFamily="34" charset="0"/>
                        </a:rPr>
                        <a:t>-</a:t>
                      </a:r>
                    </a:p>
                  </a:txBody>
                  <a:tcPr marL="9527" marR="9527" marT="9525" marB="0" anchor="ctr"/>
                </a:tc>
                <a:tc>
                  <a:txBody>
                    <a:bodyPr/>
                    <a:lstStyle/>
                    <a:p>
                      <a:pPr algn="ctr" fontAlgn="t"/>
                      <a:r>
                        <a:rPr lang="es-CL" sz="1200" b="0" i="0" u="none" strike="noStrike" dirty="0">
                          <a:solidFill>
                            <a:srgbClr val="000000"/>
                          </a:solidFill>
                          <a:effectLst/>
                          <a:latin typeface="Arial" panose="020B0604020202020204" pitchFamily="34" charset="0"/>
                        </a:rPr>
                        <a:t>24</a:t>
                      </a:r>
                    </a:p>
                  </a:txBody>
                  <a:tcPr marL="9527" marR="9527" marT="9525" marB="0" anchor="ctr"/>
                </a:tc>
                <a:tc>
                  <a:txBody>
                    <a:bodyPr/>
                    <a:lstStyle/>
                    <a:p>
                      <a:pPr algn="ctr" fontAlgn="t"/>
                      <a:r>
                        <a:rPr lang="es-CL" sz="1200" b="0" i="0" u="none" strike="noStrike" dirty="0">
                          <a:solidFill>
                            <a:srgbClr val="000000"/>
                          </a:solidFill>
                          <a:effectLst/>
                          <a:latin typeface="Arial" panose="020B0604020202020204" pitchFamily="34" charset="0"/>
                        </a:rPr>
                        <a:t>66</a:t>
                      </a:r>
                    </a:p>
                  </a:txBody>
                  <a:tcPr marL="9527" marR="9527" marT="9525" marB="0" anchor="ctr"/>
                </a:tc>
                <a:tc>
                  <a:txBody>
                    <a:bodyPr/>
                    <a:lstStyle/>
                    <a:p>
                      <a:pPr algn="ctr" fontAlgn="t"/>
                      <a:r>
                        <a:rPr lang="es-CL" sz="1200" b="0" i="0" u="none" strike="noStrike" dirty="0">
                          <a:solidFill>
                            <a:srgbClr val="000000"/>
                          </a:solidFill>
                          <a:effectLst/>
                          <a:latin typeface="Arial" panose="020B0604020202020204" pitchFamily="34" charset="0"/>
                        </a:rPr>
                        <a:t>62</a:t>
                      </a:r>
                    </a:p>
                  </a:txBody>
                  <a:tcPr marL="9527" marR="9527" marT="9525" marB="0" anchor="ctr"/>
                </a:tc>
                <a:tc>
                  <a:txBody>
                    <a:bodyPr/>
                    <a:lstStyle/>
                    <a:p>
                      <a:pPr algn="ctr" fontAlgn="t"/>
                      <a:r>
                        <a:rPr lang="es-CL" sz="1200" b="0" i="0" u="none" strike="noStrike" dirty="0">
                          <a:solidFill>
                            <a:srgbClr val="000000"/>
                          </a:solidFill>
                          <a:effectLst/>
                          <a:latin typeface="Arial" panose="020B0604020202020204" pitchFamily="34" charset="0"/>
                        </a:rPr>
                        <a:t>292</a:t>
                      </a:r>
                    </a:p>
                  </a:txBody>
                  <a:tcPr marL="9527" marR="9527" marT="9525" marB="0" anchor="ctr"/>
                </a:tc>
                <a:extLst>
                  <a:ext uri="{0D108BD9-81ED-4DB2-BD59-A6C34878D82A}">
                    <a16:rowId xmlns:a16="http://schemas.microsoft.com/office/drawing/2014/main" val="10001"/>
                  </a:ext>
                </a:extLst>
              </a:tr>
            </a:tbl>
          </a:graphicData>
        </a:graphic>
      </p:graphicFrame>
      <p:sp>
        <p:nvSpPr>
          <p:cNvPr id="106551" name="CuadroTexto 3">
            <a:extLst>
              <a:ext uri="{FF2B5EF4-FFF2-40B4-BE49-F238E27FC236}">
                <a16:creationId xmlns:a16="http://schemas.microsoft.com/office/drawing/2014/main" id="{0365F84A-FF80-453B-9E4B-B81E1E05968F}"/>
              </a:ext>
            </a:extLst>
          </p:cNvPr>
          <p:cNvSpPr txBox="1">
            <a:spLocks noChangeArrowheads="1"/>
          </p:cNvSpPr>
          <p:nvPr/>
        </p:nvSpPr>
        <p:spPr bwMode="auto">
          <a:xfrm>
            <a:off x="266700" y="5486400"/>
            <a:ext cx="2690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sz="1100"/>
              <a:t>No hubo talleres en enero, marzo ni agosto.</a:t>
            </a:r>
          </a:p>
        </p:txBody>
      </p:sp>
      <p:graphicFrame>
        <p:nvGraphicFramePr>
          <p:cNvPr id="106552" name="Gráfico 13">
            <a:extLst>
              <a:ext uri="{FF2B5EF4-FFF2-40B4-BE49-F238E27FC236}">
                <a16:creationId xmlns:a16="http://schemas.microsoft.com/office/drawing/2014/main" id="{DB3C64CD-181A-42F0-AFFF-D8DBCF705551}"/>
              </a:ext>
            </a:extLst>
          </p:cNvPr>
          <p:cNvGraphicFramePr>
            <a:graphicFrameLocks/>
          </p:cNvGraphicFramePr>
          <p:nvPr/>
        </p:nvGraphicFramePr>
        <p:xfrm>
          <a:off x="6762750" y="3784600"/>
          <a:ext cx="4673600" cy="2533650"/>
        </p:xfrm>
        <a:graphic>
          <a:graphicData uri="http://schemas.openxmlformats.org/presentationml/2006/ole">
            <mc:AlternateContent xmlns:mc="http://schemas.openxmlformats.org/markup-compatibility/2006">
              <mc:Choice xmlns:v="urn:schemas-microsoft-com:vml" Requires="v">
                <p:oleObj spid="_x0000_s12291" name="Chart" r:id="rId5" imgW="4676037" imgH="2542252" progId="Excel.Chart.8">
                  <p:embed/>
                </p:oleObj>
              </mc:Choice>
              <mc:Fallback>
                <p:oleObj name="Chart" r:id="rId5" imgW="4676037" imgH="2542252" progId="Excel.Chart.8">
                  <p:embed/>
                  <p:pic>
                    <p:nvPicPr>
                      <p:cNvPr id="106552" name="Gráfico 13">
                        <a:extLst>
                          <a:ext uri="{FF2B5EF4-FFF2-40B4-BE49-F238E27FC236}">
                            <a16:creationId xmlns:a16="http://schemas.microsoft.com/office/drawing/2014/main" id="{DB3C64CD-181A-42F0-AFFF-D8DBCF70555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0" y="3784600"/>
                        <a:ext cx="46736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553" name="CuadroTexto 3">
            <a:extLst>
              <a:ext uri="{FF2B5EF4-FFF2-40B4-BE49-F238E27FC236}">
                <a16:creationId xmlns:a16="http://schemas.microsoft.com/office/drawing/2014/main" id="{7B3C41DC-BEBA-4ECA-9DF0-FE8AF47C56CA}"/>
              </a:ext>
            </a:extLst>
          </p:cNvPr>
          <p:cNvSpPr txBox="1">
            <a:spLocks noChangeArrowheads="1"/>
          </p:cNvSpPr>
          <p:nvPr/>
        </p:nvSpPr>
        <p:spPr bwMode="auto">
          <a:xfrm>
            <a:off x="6813550" y="6267450"/>
            <a:ext cx="24336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sz="1100"/>
              <a:t>No hubo talleres presenciales el 2020.</a:t>
            </a:r>
          </a:p>
        </p:txBody>
      </p:sp>
      <p:sp>
        <p:nvSpPr>
          <p:cNvPr id="106554" name="CuadroTexto 3">
            <a:extLst>
              <a:ext uri="{FF2B5EF4-FFF2-40B4-BE49-F238E27FC236}">
                <a16:creationId xmlns:a16="http://schemas.microsoft.com/office/drawing/2014/main" id="{B105318C-FCA2-4B1D-B99F-AACAE8391377}"/>
              </a:ext>
            </a:extLst>
          </p:cNvPr>
          <p:cNvSpPr txBox="1">
            <a:spLocks noChangeArrowheads="1"/>
          </p:cNvSpPr>
          <p:nvPr/>
        </p:nvSpPr>
        <p:spPr bwMode="auto">
          <a:xfrm>
            <a:off x="334963" y="3124200"/>
            <a:ext cx="48434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CL" altLang="es-CL" sz="1100" dirty="0"/>
              <a:t>*De los 3 talleres presenciales, sólo se evaluó 1, ya que no se contó con los correos electrónicos de los participantes en los otros 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32D92987-E5FA-4D60-9849-87343BE405C3}"/>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07523" name="3 CuadroTexto">
            <a:extLst>
              <a:ext uri="{FF2B5EF4-FFF2-40B4-BE49-F238E27FC236}">
                <a16:creationId xmlns:a16="http://schemas.microsoft.com/office/drawing/2014/main" id="{E7E206C0-875E-423C-9E51-C940D412694B}"/>
              </a:ext>
            </a:extLst>
          </p:cNvPr>
          <p:cNvSpPr txBox="1">
            <a:spLocks noChangeArrowheads="1"/>
          </p:cNvSpPr>
          <p:nvPr/>
        </p:nvSpPr>
        <p:spPr bwMode="auto">
          <a:xfrm>
            <a:off x="93663" y="68263"/>
            <a:ext cx="44846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Talleres Sensibilización</a:t>
            </a:r>
          </a:p>
        </p:txBody>
      </p:sp>
      <p:pic>
        <p:nvPicPr>
          <p:cNvPr id="107524" name="Imagen 72">
            <a:extLst>
              <a:ext uri="{FF2B5EF4-FFF2-40B4-BE49-F238E27FC236}">
                <a16:creationId xmlns:a16="http://schemas.microsoft.com/office/drawing/2014/main" id="{0CC6CE64-434A-4CB9-A2EA-30D90594C0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a:extLst>
              <a:ext uri="{FF2B5EF4-FFF2-40B4-BE49-F238E27FC236}">
                <a16:creationId xmlns:a16="http://schemas.microsoft.com/office/drawing/2014/main" id="{3621E852-A641-4DC8-9EFE-EB710AD3C716}"/>
              </a:ext>
            </a:extLst>
          </p:cNvPr>
          <p:cNvGraphicFramePr>
            <a:graphicFrameLocks/>
          </p:cNvGraphicFramePr>
          <p:nvPr>
            <p:extLst>
              <p:ext uri="{D42A27DB-BD31-4B8C-83A1-F6EECF244321}">
                <p14:modId xmlns:p14="http://schemas.microsoft.com/office/powerpoint/2010/main" val="4041068588"/>
              </p:ext>
            </p:extLst>
          </p:nvPr>
        </p:nvGraphicFramePr>
        <p:xfrm>
          <a:off x="6689933" y="1842473"/>
          <a:ext cx="4572000" cy="3678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7526" name="Gráfico 7">
            <a:extLst>
              <a:ext uri="{FF2B5EF4-FFF2-40B4-BE49-F238E27FC236}">
                <a16:creationId xmlns:a16="http://schemas.microsoft.com/office/drawing/2014/main" id="{5D1459C7-89B7-44C2-8F92-CEDB69DEE828}"/>
              </a:ext>
            </a:extLst>
          </p:cNvPr>
          <p:cNvGraphicFramePr>
            <a:graphicFrameLocks/>
          </p:cNvGraphicFramePr>
          <p:nvPr/>
        </p:nvGraphicFramePr>
        <p:xfrm>
          <a:off x="523875" y="1792288"/>
          <a:ext cx="5622925" cy="3779837"/>
        </p:xfrm>
        <a:graphic>
          <a:graphicData uri="http://schemas.openxmlformats.org/presentationml/2006/ole">
            <mc:AlternateContent xmlns:mc="http://schemas.openxmlformats.org/markup-compatibility/2006">
              <mc:Choice xmlns:v="urn:schemas-microsoft-com:vml" Requires="v">
                <p:oleObj spid="_x0000_s13315" name="Chart" r:id="rId5" imgW="5633192" imgH="3792041" progId="Excel.Chart.8">
                  <p:embed/>
                </p:oleObj>
              </mc:Choice>
              <mc:Fallback>
                <p:oleObj name="Chart" r:id="rId5" imgW="5633192" imgH="3792041" progId="Excel.Chart.8">
                  <p:embed/>
                  <p:pic>
                    <p:nvPicPr>
                      <p:cNvPr id="107526" name="Gráfico 7">
                        <a:extLst>
                          <a:ext uri="{FF2B5EF4-FFF2-40B4-BE49-F238E27FC236}">
                            <a16:creationId xmlns:a16="http://schemas.microsoft.com/office/drawing/2014/main" id="{5D1459C7-89B7-44C2-8F92-CEDB69DEE82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875" y="1792288"/>
                        <a:ext cx="5622925"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7" name="CuadroTexto 5">
            <a:extLst>
              <a:ext uri="{FF2B5EF4-FFF2-40B4-BE49-F238E27FC236}">
                <a16:creationId xmlns:a16="http://schemas.microsoft.com/office/drawing/2014/main" id="{34A477DD-6BD9-4399-AD0B-FCAD1CC96FA1}"/>
              </a:ext>
            </a:extLst>
          </p:cNvPr>
          <p:cNvSpPr txBox="1">
            <a:spLocks noChangeArrowheads="1"/>
          </p:cNvSpPr>
          <p:nvPr/>
        </p:nvSpPr>
        <p:spPr bwMode="auto">
          <a:xfrm>
            <a:off x="5075238" y="1149350"/>
            <a:ext cx="2482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SATISFACCIÓN GENERAL</a:t>
            </a:r>
          </a:p>
        </p:txBody>
      </p:sp>
      <p:sp>
        <p:nvSpPr>
          <p:cNvPr id="8" name="Rectángulo: esquinas redondeadas 7">
            <a:extLst>
              <a:ext uri="{FF2B5EF4-FFF2-40B4-BE49-F238E27FC236}">
                <a16:creationId xmlns:a16="http://schemas.microsoft.com/office/drawing/2014/main" id="{23420C7F-93EC-4F98-A107-54EEAC89BAA3}"/>
              </a:ext>
            </a:extLst>
          </p:cNvPr>
          <p:cNvSpPr/>
          <p:nvPr/>
        </p:nvSpPr>
        <p:spPr>
          <a:xfrm>
            <a:off x="3544888" y="5895359"/>
            <a:ext cx="5102225" cy="707053"/>
          </a:xfrm>
          <a:prstGeom prst="roundRect">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ES" sz="1200">
                <a:solidFill>
                  <a:prstClr val="black"/>
                </a:solidFill>
              </a:rPr>
              <a:t>Baja en 3 décimas la satisfacción general de los talleres de sensibilización. </a:t>
            </a:r>
            <a:endParaRPr lang="es-CL" sz="1200" dirty="0">
              <a:solidFill>
                <a:prstClr val="black"/>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E4B910A1-46D7-4015-82F9-303A07523BF5}"/>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08547" name="3 CuadroTexto">
            <a:extLst>
              <a:ext uri="{FF2B5EF4-FFF2-40B4-BE49-F238E27FC236}">
                <a16:creationId xmlns:a16="http://schemas.microsoft.com/office/drawing/2014/main" id="{DC081D0A-B3F9-45EF-9569-EF63783F3063}"/>
              </a:ext>
            </a:extLst>
          </p:cNvPr>
          <p:cNvSpPr txBox="1">
            <a:spLocks noChangeArrowheads="1"/>
          </p:cNvSpPr>
          <p:nvPr/>
        </p:nvSpPr>
        <p:spPr bwMode="auto">
          <a:xfrm>
            <a:off x="93663" y="68263"/>
            <a:ext cx="44846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Talleres Sensibilización</a:t>
            </a:r>
          </a:p>
        </p:txBody>
      </p:sp>
      <p:pic>
        <p:nvPicPr>
          <p:cNvPr id="108548" name="Imagen 72">
            <a:extLst>
              <a:ext uri="{FF2B5EF4-FFF2-40B4-BE49-F238E27FC236}">
                <a16:creationId xmlns:a16="http://schemas.microsoft.com/office/drawing/2014/main" id="{D0887387-ED56-4330-A97B-864412BDBE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áfico 9">
            <a:extLst>
              <a:ext uri="{FF2B5EF4-FFF2-40B4-BE49-F238E27FC236}">
                <a16:creationId xmlns:a16="http://schemas.microsoft.com/office/drawing/2014/main" id="{A142CAA0-320A-4CE7-81E4-5773CC0E5CD5}"/>
              </a:ext>
            </a:extLst>
          </p:cNvPr>
          <p:cNvGraphicFramePr>
            <a:graphicFrameLocks/>
          </p:cNvGraphicFramePr>
          <p:nvPr>
            <p:extLst>
              <p:ext uri="{D42A27DB-BD31-4B8C-83A1-F6EECF244321}">
                <p14:modId xmlns:p14="http://schemas.microsoft.com/office/powerpoint/2010/main" val="405386466"/>
              </p:ext>
            </p:extLst>
          </p:nvPr>
        </p:nvGraphicFramePr>
        <p:xfrm>
          <a:off x="6334621" y="1237000"/>
          <a:ext cx="4572000" cy="4513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D6EFA1F0-7BD5-4C01-9290-ABB5C95B17F9}"/>
              </a:ext>
            </a:extLst>
          </p:cNvPr>
          <p:cNvGraphicFramePr>
            <a:graphicFrameLocks/>
          </p:cNvGraphicFramePr>
          <p:nvPr>
            <p:extLst>
              <p:ext uri="{D42A27DB-BD31-4B8C-83A1-F6EECF244321}">
                <p14:modId xmlns:p14="http://schemas.microsoft.com/office/powerpoint/2010/main" val="4261816620"/>
              </p:ext>
            </p:extLst>
          </p:nvPr>
        </p:nvGraphicFramePr>
        <p:xfrm>
          <a:off x="1169526" y="1237000"/>
          <a:ext cx="4572000" cy="4513351"/>
        </p:xfrm>
        <a:graphic>
          <a:graphicData uri="http://schemas.openxmlformats.org/drawingml/2006/chart">
            <c:chart xmlns:c="http://schemas.openxmlformats.org/drawingml/2006/chart" xmlns:r="http://schemas.openxmlformats.org/officeDocument/2006/relationships" r:id="rId4"/>
          </a:graphicData>
        </a:graphic>
      </p:graphicFrame>
      <p:sp>
        <p:nvSpPr>
          <p:cNvPr id="108551" name="CuadroTexto 6">
            <a:extLst>
              <a:ext uri="{FF2B5EF4-FFF2-40B4-BE49-F238E27FC236}">
                <a16:creationId xmlns:a16="http://schemas.microsoft.com/office/drawing/2014/main" id="{13AD14DD-FDA7-4D5A-B652-CC5002CA0C33}"/>
              </a:ext>
            </a:extLst>
          </p:cNvPr>
          <p:cNvSpPr txBox="1">
            <a:spLocks noChangeArrowheads="1"/>
          </p:cNvSpPr>
          <p:nvPr/>
        </p:nvSpPr>
        <p:spPr bwMode="auto">
          <a:xfrm>
            <a:off x="4895850" y="804069"/>
            <a:ext cx="2265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dirty="0">
                <a:solidFill>
                  <a:srgbClr val="0070C0"/>
                </a:solidFill>
              </a:rPr>
              <a:t>LOGÍSTICA Y RELATOR</a:t>
            </a:r>
          </a:p>
        </p:txBody>
      </p:sp>
      <p:sp>
        <p:nvSpPr>
          <p:cNvPr id="8" name="Rectángulo: esquinas redondeadas 7">
            <a:extLst>
              <a:ext uri="{FF2B5EF4-FFF2-40B4-BE49-F238E27FC236}">
                <a16:creationId xmlns:a16="http://schemas.microsoft.com/office/drawing/2014/main" id="{79AB7471-2E3D-4800-BC5D-04008113C240}"/>
              </a:ext>
            </a:extLst>
          </p:cNvPr>
          <p:cNvSpPr/>
          <p:nvPr/>
        </p:nvSpPr>
        <p:spPr>
          <a:xfrm>
            <a:off x="1923068" y="5938558"/>
            <a:ext cx="8305014" cy="654050"/>
          </a:xfrm>
          <a:prstGeom prst="roundRect">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ES" sz="1200" dirty="0">
                <a:solidFill>
                  <a:prstClr val="black"/>
                </a:solidFill>
              </a:rPr>
              <a:t>Baja o se mantiene la satisfacción con los aspectos específicos de los talleres, presentando igualmente notas altas. </a:t>
            </a:r>
          </a:p>
          <a:p>
            <a:pPr algn="ctr" defTabSz="457200" eaLnBrk="1" fontAlgn="auto" hangingPunct="1">
              <a:spcBef>
                <a:spcPts val="0"/>
              </a:spcBef>
              <a:spcAft>
                <a:spcPts val="0"/>
              </a:spcAft>
            </a:pPr>
            <a:r>
              <a:rPr lang="es-ES" sz="1200" dirty="0">
                <a:solidFill>
                  <a:prstClr val="black"/>
                </a:solidFill>
              </a:rPr>
              <a:t>Los aspectos con notas más bajas son la duración de la actividad, la profundidad de los contenidos y el material de apoyo. Es decir, se quedan con ganas de más.</a:t>
            </a:r>
            <a:endParaRPr lang="es-CL" sz="1200" dirty="0">
              <a:solidFill>
                <a:prstClr val="black"/>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C80132F6-C238-4768-8B5D-66BFB6E42CFB}"/>
              </a:ext>
            </a:extLst>
          </p:cNvPr>
          <p:cNvSpPr/>
          <p:nvPr/>
        </p:nvSpPr>
        <p:spPr>
          <a:xfrm>
            <a:off x="0" y="127000"/>
            <a:ext cx="7632700" cy="628650"/>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dirty="0">
              <a:solidFill>
                <a:prstClr val="white"/>
              </a:solidFill>
            </a:endParaRPr>
          </a:p>
        </p:txBody>
      </p:sp>
      <p:sp>
        <p:nvSpPr>
          <p:cNvPr id="20483" name="3 CuadroTexto">
            <a:extLst>
              <a:ext uri="{FF2B5EF4-FFF2-40B4-BE49-F238E27FC236}">
                <a16:creationId xmlns:a16="http://schemas.microsoft.com/office/drawing/2014/main" id="{A22A3796-0D5E-4F42-B64A-1D9EC5D4632E}"/>
              </a:ext>
            </a:extLst>
          </p:cNvPr>
          <p:cNvSpPr txBox="1">
            <a:spLocks noChangeArrowheads="1"/>
          </p:cNvSpPr>
          <p:nvPr/>
        </p:nvSpPr>
        <p:spPr bwMode="auto">
          <a:xfrm>
            <a:off x="0" y="127000"/>
            <a:ext cx="4702175" cy="615950"/>
          </a:xfrm>
          <a:prstGeom prst="rect">
            <a:avLst/>
          </a:prstGeom>
          <a:noFill/>
          <a:ln>
            <a:noFill/>
          </a:ln>
        </p:spPr>
        <p:txBody>
          <a:bodyPr wrap="none" lIns="121853" tIns="60927" rIns="121853" bIns="60927">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552437" eaLnBrk="1" hangingPunct="1">
              <a:defRPr/>
            </a:pPr>
            <a:r>
              <a:rPr lang="es-ES" altLang="es-CL" sz="3200" dirty="0">
                <a:solidFill>
                  <a:srgbClr val="1F497D"/>
                </a:solidFill>
                <a:latin typeface="Trebuchet MS" panose="020B0703020202090204" pitchFamily="34" charset="0"/>
                <a:ea typeface="Trebuchet MS" panose="020B0703020202090204" pitchFamily="34" charset="0"/>
                <a:cs typeface="Trebuchet MS" panose="020B0703020202090204" pitchFamily="34" charset="0"/>
              </a:rPr>
              <a:t>Indicadores Estratégicos</a:t>
            </a:r>
            <a:endParaRPr lang="es-ES" altLang="es-CL" sz="2133" dirty="0">
              <a:solidFill>
                <a:srgbClr val="1F497D"/>
              </a:solidFill>
              <a:latin typeface="Trebuchet MS" panose="020B0703020202090204" pitchFamily="34" charset="0"/>
              <a:ea typeface="Trebuchet MS" panose="020B0703020202090204" pitchFamily="34" charset="0"/>
              <a:cs typeface="Trebuchet MS" panose="020B0703020202090204" pitchFamily="34" charset="0"/>
            </a:endParaRPr>
          </a:p>
        </p:txBody>
      </p:sp>
      <p:pic>
        <p:nvPicPr>
          <p:cNvPr id="26628" name="Imagen 72">
            <a:extLst>
              <a:ext uri="{FF2B5EF4-FFF2-40B4-BE49-F238E27FC236}">
                <a16:creationId xmlns:a16="http://schemas.microsoft.com/office/drawing/2014/main" id="{951FECB7-952A-4763-B5F9-02F46BE770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a 12">
            <a:extLst>
              <a:ext uri="{FF2B5EF4-FFF2-40B4-BE49-F238E27FC236}">
                <a16:creationId xmlns:a16="http://schemas.microsoft.com/office/drawing/2014/main" id="{B3C41250-D9C7-44CD-BA33-E8D6BA97F545}"/>
              </a:ext>
            </a:extLst>
          </p:cNvPr>
          <p:cNvGraphicFramePr>
            <a:graphicFrameLocks noGrp="1"/>
          </p:cNvGraphicFramePr>
          <p:nvPr>
            <p:extLst>
              <p:ext uri="{D42A27DB-BD31-4B8C-83A1-F6EECF244321}">
                <p14:modId xmlns:p14="http://schemas.microsoft.com/office/powerpoint/2010/main" val="3235479"/>
              </p:ext>
            </p:extLst>
          </p:nvPr>
        </p:nvGraphicFramePr>
        <p:xfrm>
          <a:off x="412750" y="1257300"/>
          <a:ext cx="10620372" cy="3336921"/>
        </p:xfrm>
        <a:graphic>
          <a:graphicData uri="http://schemas.openxmlformats.org/drawingml/2006/table">
            <a:tbl>
              <a:tblPr firstRow="1" bandRow="1">
                <a:tableStyleId>{5C22544A-7EE6-4342-B048-85BDC9FD1C3A}</a:tableStyleId>
              </a:tblPr>
              <a:tblGrid>
                <a:gridCol w="1517196">
                  <a:extLst>
                    <a:ext uri="{9D8B030D-6E8A-4147-A177-3AD203B41FA5}">
                      <a16:colId xmlns:a16="http://schemas.microsoft.com/office/drawing/2014/main" val="20000"/>
                    </a:ext>
                  </a:extLst>
                </a:gridCol>
                <a:gridCol w="1517196">
                  <a:extLst>
                    <a:ext uri="{9D8B030D-6E8A-4147-A177-3AD203B41FA5}">
                      <a16:colId xmlns:a16="http://schemas.microsoft.com/office/drawing/2014/main" val="20001"/>
                    </a:ext>
                  </a:extLst>
                </a:gridCol>
                <a:gridCol w="1517196">
                  <a:extLst>
                    <a:ext uri="{9D8B030D-6E8A-4147-A177-3AD203B41FA5}">
                      <a16:colId xmlns:a16="http://schemas.microsoft.com/office/drawing/2014/main" val="20002"/>
                    </a:ext>
                  </a:extLst>
                </a:gridCol>
                <a:gridCol w="1517196">
                  <a:extLst>
                    <a:ext uri="{9D8B030D-6E8A-4147-A177-3AD203B41FA5}">
                      <a16:colId xmlns:a16="http://schemas.microsoft.com/office/drawing/2014/main" val="20003"/>
                    </a:ext>
                  </a:extLst>
                </a:gridCol>
                <a:gridCol w="1517196">
                  <a:extLst>
                    <a:ext uri="{9D8B030D-6E8A-4147-A177-3AD203B41FA5}">
                      <a16:colId xmlns:a16="http://schemas.microsoft.com/office/drawing/2014/main" val="20004"/>
                    </a:ext>
                  </a:extLst>
                </a:gridCol>
                <a:gridCol w="1517196">
                  <a:extLst>
                    <a:ext uri="{9D8B030D-6E8A-4147-A177-3AD203B41FA5}">
                      <a16:colId xmlns:a16="http://schemas.microsoft.com/office/drawing/2014/main" val="20005"/>
                    </a:ext>
                  </a:extLst>
                </a:gridCol>
                <a:gridCol w="1517196">
                  <a:extLst>
                    <a:ext uri="{9D8B030D-6E8A-4147-A177-3AD203B41FA5}">
                      <a16:colId xmlns:a16="http://schemas.microsoft.com/office/drawing/2014/main" val="20006"/>
                    </a:ext>
                  </a:extLst>
                </a:gridCol>
              </a:tblGrid>
              <a:tr h="370769">
                <a:tc>
                  <a:txBody>
                    <a:bodyPr/>
                    <a:lstStyle/>
                    <a:p>
                      <a:pPr algn="ctr" fontAlgn="b"/>
                      <a:endParaRPr lang="es-CL" sz="1400" b="1" i="0" u="none" strike="noStrike" dirty="0">
                        <a:solidFill>
                          <a:srgbClr val="000000"/>
                        </a:solidFill>
                        <a:effectLst/>
                        <a:latin typeface="Calibri" panose="020F0502020204030204" pitchFamily="34" charset="0"/>
                      </a:endParaRPr>
                    </a:p>
                  </a:txBody>
                  <a:tcPr marL="9526" marR="9526" marT="9523" marB="0" anchor="b"/>
                </a:tc>
                <a:tc>
                  <a:txBody>
                    <a:bodyPr/>
                    <a:lstStyle/>
                    <a:p>
                      <a:pPr algn="ctr"/>
                      <a:r>
                        <a:rPr lang="es-CL" sz="1400" dirty="0" err="1"/>
                        <a:t>Sat</a:t>
                      </a:r>
                      <a:r>
                        <a:rPr lang="es-CL" sz="1400" dirty="0"/>
                        <a:t> </a:t>
                      </a:r>
                      <a:r>
                        <a:rPr lang="es-CL" sz="1400" dirty="0" err="1"/>
                        <a:t>Gral</a:t>
                      </a:r>
                      <a:r>
                        <a:rPr lang="es-CL" sz="1400" dirty="0"/>
                        <a:t> (0,4)</a:t>
                      </a:r>
                    </a:p>
                  </a:txBody>
                  <a:tcPr marL="91447" marR="91447" marT="45711" marB="45711"/>
                </a:tc>
                <a:tc>
                  <a:txBody>
                    <a:bodyPr/>
                    <a:lstStyle/>
                    <a:p>
                      <a:pPr algn="ctr"/>
                      <a:r>
                        <a:rPr lang="es-CL" sz="1400" dirty="0" err="1"/>
                        <a:t>Exp</a:t>
                      </a:r>
                      <a:r>
                        <a:rPr lang="es-CL" sz="1400" dirty="0"/>
                        <a:t> (0,25)</a:t>
                      </a:r>
                    </a:p>
                  </a:txBody>
                  <a:tcPr marL="91447" marR="91447" marT="45711" marB="45711"/>
                </a:tc>
                <a:tc>
                  <a:txBody>
                    <a:bodyPr/>
                    <a:lstStyle/>
                    <a:p>
                      <a:pPr algn="ctr"/>
                      <a:r>
                        <a:rPr lang="es-CL" sz="1400" dirty="0" err="1"/>
                        <a:t>Recur</a:t>
                      </a:r>
                      <a:r>
                        <a:rPr lang="es-CL" sz="1400" dirty="0"/>
                        <a:t> (0,1)</a:t>
                      </a:r>
                    </a:p>
                  </a:txBody>
                  <a:tcPr marL="91447" marR="91447" marT="45711" marB="45711"/>
                </a:tc>
                <a:tc>
                  <a:txBody>
                    <a:bodyPr/>
                    <a:lstStyle/>
                    <a:p>
                      <a:pPr algn="ctr"/>
                      <a:r>
                        <a:rPr lang="es-CL" sz="1400" dirty="0" err="1"/>
                        <a:t>Recom</a:t>
                      </a:r>
                      <a:r>
                        <a:rPr lang="es-CL" sz="1400" dirty="0"/>
                        <a:t> (0,25)</a:t>
                      </a:r>
                    </a:p>
                  </a:txBody>
                  <a:tcPr marL="91447" marR="91447" marT="45711" marB="45711"/>
                </a:tc>
                <a:tc>
                  <a:txBody>
                    <a:bodyPr/>
                    <a:lstStyle/>
                    <a:p>
                      <a:pPr algn="ctr"/>
                      <a:r>
                        <a:rPr lang="es-CL" sz="1400" dirty="0"/>
                        <a:t>TOTAL</a:t>
                      </a:r>
                    </a:p>
                  </a:txBody>
                  <a:tcPr marL="91447" marR="91447" marT="45711" marB="45711"/>
                </a:tc>
                <a:tc>
                  <a:txBody>
                    <a:bodyPr/>
                    <a:lstStyle/>
                    <a:p>
                      <a:pPr algn="ctr"/>
                      <a:r>
                        <a:rPr lang="es-CL" sz="1400" dirty="0"/>
                        <a:t>Peso usuario</a:t>
                      </a:r>
                    </a:p>
                  </a:txBody>
                  <a:tcPr marL="91447" marR="91447" marT="45711" marB="45711"/>
                </a:tc>
                <a:extLst>
                  <a:ext uri="{0D108BD9-81ED-4DB2-BD59-A6C34878D82A}">
                    <a16:rowId xmlns:a16="http://schemas.microsoft.com/office/drawing/2014/main" val="10000"/>
                  </a:ext>
                </a:extLst>
              </a:tr>
              <a:tr h="370769">
                <a:tc>
                  <a:txBody>
                    <a:bodyPr/>
                    <a:lstStyle/>
                    <a:p>
                      <a:pPr algn="l" fontAlgn="b"/>
                      <a:r>
                        <a:rPr lang="es-CL" sz="1400" b="1" i="0" u="none" strike="noStrike" dirty="0">
                          <a:solidFill>
                            <a:srgbClr val="000000"/>
                          </a:solidFill>
                          <a:effectLst/>
                          <a:latin typeface="Calibri" panose="020F0502020204030204" pitchFamily="34" charset="0"/>
                        </a:rPr>
                        <a:t>Reclamantes</a:t>
                      </a:r>
                    </a:p>
                  </a:txBody>
                  <a:tcPr marL="9526" marR="9526" marT="9523" marB="0" anchor="ctr"/>
                </a:tc>
                <a:tc>
                  <a:txBody>
                    <a:bodyPr/>
                    <a:lstStyle/>
                    <a:p>
                      <a:pPr algn="ctr" fontAlgn="ctr"/>
                      <a:r>
                        <a:rPr lang="es-CL" sz="1200" b="0" i="0" u="none" strike="noStrike">
                          <a:solidFill>
                            <a:srgbClr val="000000"/>
                          </a:solidFill>
                          <a:effectLst/>
                          <a:latin typeface="Arial" panose="020B0604020202020204" pitchFamily="34" charset="0"/>
                        </a:rPr>
                        <a:t>61%</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66%</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73%</a:t>
                      </a:r>
                    </a:p>
                  </a:txBody>
                  <a:tcPr marL="9525" marR="9525" marT="9525" marB="0" anchor="ctr"/>
                </a:tc>
                <a:tc>
                  <a:txBody>
                    <a:bodyPr/>
                    <a:lstStyle/>
                    <a:p>
                      <a:pPr algn="ctr" fontAlgn="ctr"/>
                      <a:r>
                        <a:rPr lang="es-CL" sz="1200" b="0" i="0" u="none" strike="noStrike" dirty="0">
                          <a:solidFill>
                            <a:srgbClr val="000000"/>
                          </a:solidFill>
                          <a:effectLst/>
                          <a:latin typeface="Arial" panose="020B0604020202020204" pitchFamily="34" charset="0"/>
                        </a:rPr>
                        <a:t>69%</a:t>
                      </a:r>
                    </a:p>
                  </a:txBody>
                  <a:tcPr marL="9525" marR="9525" marT="9525" marB="0" anchor="ctr"/>
                </a:tc>
                <a:tc>
                  <a:txBody>
                    <a:bodyPr/>
                    <a:lstStyle/>
                    <a:p>
                      <a:pPr marL="0" algn="ctr" eaLnBrk="1" fontAlgn="ctr" hangingPunct="1"/>
                      <a:r>
                        <a:rPr lang="es-CL" sz="1200" b="0" i="0" u="none" strike="noStrike" dirty="0">
                          <a:solidFill>
                            <a:srgbClr val="000000"/>
                          </a:solidFill>
                          <a:effectLst/>
                          <a:latin typeface="Arial" panose="020B0604020202020204" pitchFamily="34" charset="0"/>
                          <a:ea typeface="+mn-ea"/>
                          <a:cs typeface="+mn-cs"/>
                        </a:rPr>
                        <a:t>66%</a:t>
                      </a:r>
                    </a:p>
                  </a:txBody>
                  <a:tcPr marL="9525" marR="9525" marT="9525" marB="0" anchor="ctr"/>
                </a:tc>
                <a:tc>
                  <a:txBody>
                    <a:bodyPr/>
                    <a:lstStyle/>
                    <a:p>
                      <a:pPr algn="ctr" fontAlgn="b"/>
                      <a:r>
                        <a:rPr lang="es-CL" sz="1200" b="0" i="0" u="none" strike="noStrike" dirty="0">
                          <a:solidFill>
                            <a:srgbClr val="000000"/>
                          </a:solidFill>
                          <a:effectLst/>
                          <a:latin typeface="Arial" panose="020B0604020202020204" pitchFamily="34" charset="0"/>
                          <a:ea typeface="+mn-ea"/>
                          <a:cs typeface="+mn-cs"/>
                        </a:rPr>
                        <a:t>0,25</a:t>
                      </a:r>
                    </a:p>
                  </a:txBody>
                  <a:tcPr marL="9525" marR="9525" marT="9525" marB="0" anchor="ctr"/>
                </a:tc>
                <a:extLst>
                  <a:ext uri="{0D108BD9-81ED-4DB2-BD59-A6C34878D82A}">
                    <a16:rowId xmlns:a16="http://schemas.microsoft.com/office/drawing/2014/main" val="10001"/>
                  </a:ext>
                </a:extLst>
              </a:tr>
              <a:tr h="370769">
                <a:tc>
                  <a:txBody>
                    <a:bodyPr/>
                    <a:lstStyle/>
                    <a:p>
                      <a:pPr algn="l" fontAlgn="b"/>
                      <a:r>
                        <a:rPr lang="es-CL" sz="1400" b="1" i="0" u="none" strike="noStrike" dirty="0">
                          <a:solidFill>
                            <a:srgbClr val="000000"/>
                          </a:solidFill>
                          <a:effectLst/>
                          <a:latin typeface="Calibri" panose="020F0502020204030204" pitchFamily="34" charset="0"/>
                        </a:rPr>
                        <a:t>Seguimiento</a:t>
                      </a:r>
                    </a:p>
                  </a:txBody>
                  <a:tcPr marL="9526" marR="9526" marT="9523" marB="0" anchor="ctr"/>
                </a:tc>
                <a:tc>
                  <a:txBody>
                    <a:bodyPr/>
                    <a:lstStyle/>
                    <a:p>
                      <a:pPr algn="ctr" fontAlgn="ctr"/>
                      <a:r>
                        <a:rPr lang="es-CL" sz="1200" b="0" i="0" u="none" strike="noStrike">
                          <a:solidFill>
                            <a:srgbClr val="000000"/>
                          </a:solidFill>
                          <a:effectLst/>
                          <a:latin typeface="Arial" panose="020B0604020202020204" pitchFamily="34" charset="0"/>
                        </a:rPr>
                        <a:t>65%</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70%</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88%</a:t>
                      </a:r>
                    </a:p>
                  </a:txBody>
                  <a:tcPr marL="9525" marR="9525" marT="9525" marB="0" anchor="ctr"/>
                </a:tc>
                <a:tc>
                  <a:txBody>
                    <a:bodyPr/>
                    <a:lstStyle/>
                    <a:p>
                      <a:pPr algn="ctr" fontAlgn="ctr"/>
                      <a:r>
                        <a:rPr lang="es-CL" sz="1200" b="0" i="0" u="none" strike="noStrike" dirty="0">
                          <a:solidFill>
                            <a:srgbClr val="000000"/>
                          </a:solidFill>
                          <a:effectLst/>
                          <a:latin typeface="Arial" panose="020B0604020202020204" pitchFamily="34" charset="0"/>
                        </a:rPr>
                        <a:t>83%</a:t>
                      </a:r>
                    </a:p>
                  </a:txBody>
                  <a:tcPr marL="9525" marR="9525" marT="9525" marB="0" anchor="ctr"/>
                </a:tc>
                <a:tc>
                  <a:txBody>
                    <a:bodyPr/>
                    <a:lstStyle/>
                    <a:p>
                      <a:pPr marL="0" algn="ctr" eaLnBrk="1" fontAlgn="ctr" hangingPunct="1"/>
                      <a:r>
                        <a:rPr lang="es-CL" sz="1200" b="0" i="0" u="none" strike="noStrike" dirty="0">
                          <a:solidFill>
                            <a:srgbClr val="000000"/>
                          </a:solidFill>
                          <a:effectLst/>
                          <a:latin typeface="Arial" panose="020B0604020202020204" pitchFamily="34" charset="0"/>
                          <a:ea typeface="+mn-ea"/>
                          <a:cs typeface="+mn-cs"/>
                        </a:rPr>
                        <a:t>73%</a:t>
                      </a:r>
                    </a:p>
                  </a:txBody>
                  <a:tcPr marL="9525" marR="9525" marT="9525" marB="0" anchor="ctr"/>
                </a:tc>
                <a:tc>
                  <a:txBody>
                    <a:bodyPr/>
                    <a:lstStyle/>
                    <a:p>
                      <a:pPr algn="ctr" fontAlgn="b"/>
                      <a:r>
                        <a:rPr lang="es-CL" sz="1200" b="0" i="0" u="none" strike="noStrike">
                          <a:solidFill>
                            <a:srgbClr val="000000"/>
                          </a:solidFill>
                          <a:effectLst/>
                          <a:latin typeface="Arial" panose="020B0604020202020204" pitchFamily="34" charset="0"/>
                          <a:ea typeface="+mn-ea"/>
                          <a:cs typeface="+mn-cs"/>
                        </a:rPr>
                        <a:t>0,01</a:t>
                      </a:r>
                    </a:p>
                  </a:txBody>
                  <a:tcPr marL="9525" marR="9525" marT="9525" marB="0" anchor="ctr"/>
                </a:tc>
                <a:extLst>
                  <a:ext uri="{0D108BD9-81ED-4DB2-BD59-A6C34878D82A}">
                    <a16:rowId xmlns:a16="http://schemas.microsoft.com/office/drawing/2014/main" val="10002"/>
                  </a:ext>
                </a:extLst>
              </a:tr>
              <a:tr h="370769">
                <a:tc>
                  <a:txBody>
                    <a:bodyPr/>
                    <a:lstStyle/>
                    <a:p>
                      <a:pPr algn="l" fontAlgn="b"/>
                      <a:r>
                        <a:rPr lang="es-CL" sz="1400" b="1" i="0" u="none" strike="noStrike" dirty="0">
                          <a:solidFill>
                            <a:srgbClr val="000000"/>
                          </a:solidFill>
                          <a:effectLst/>
                          <a:latin typeface="Calibri" panose="020F0502020204030204" pitchFamily="34" charset="0"/>
                        </a:rPr>
                        <a:t>Consultantes</a:t>
                      </a:r>
                    </a:p>
                  </a:txBody>
                  <a:tcPr marL="9526" marR="9526" marT="9523" marB="0" anchor="ctr"/>
                </a:tc>
                <a:tc>
                  <a:txBody>
                    <a:bodyPr/>
                    <a:lstStyle/>
                    <a:p>
                      <a:pPr algn="ctr" fontAlgn="ctr"/>
                      <a:r>
                        <a:rPr lang="es-CL" sz="1200" b="0" i="0" u="none" strike="noStrike" dirty="0">
                          <a:solidFill>
                            <a:srgbClr val="000000"/>
                          </a:solidFill>
                          <a:effectLst/>
                          <a:latin typeface="Arial" panose="020B0604020202020204" pitchFamily="34" charset="0"/>
                        </a:rPr>
                        <a:t>66%</a:t>
                      </a:r>
                    </a:p>
                  </a:txBody>
                  <a:tcPr marL="9525" marR="9525" marT="9525" marB="0" anchor="ctr"/>
                </a:tc>
                <a:tc>
                  <a:txBody>
                    <a:bodyPr/>
                    <a:lstStyle/>
                    <a:p>
                      <a:pPr algn="ctr" fontAlgn="ctr"/>
                      <a:r>
                        <a:rPr lang="es-CL" sz="1200" b="0" i="0" u="none" strike="noStrike" dirty="0">
                          <a:solidFill>
                            <a:srgbClr val="000000"/>
                          </a:solidFill>
                          <a:effectLst/>
                          <a:latin typeface="Arial" panose="020B0604020202020204" pitchFamily="34" charset="0"/>
                        </a:rPr>
                        <a:t>70%</a:t>
                      </a:r>
                    </a:p>
                  </a:txBody>
                  <a:tcPr marL="9525" marR="9525" marT="9525" marB="0" anchor="ctr"/>
                </a:tc>
                <a:tc>
                  <a:txBody>
                    <a:bodyPr/>
                    <a:lstStyle/>
                    <a:p>
                      <a:pPr algn="ctr" fontAlgn="ctr"/>
                      <a:r>
                        <a:rPr lang="es-CL" sz="1200" b="0" i="0" u="none" strike="noStrike" dirty="0">
                          <a:solidFill>
                            <a:srgbClr val="000000"/>
                          </a:solidFill>
                          <a:effectLst/>
                          <a:latin typeface="Arial" panose="020B0604020202020204" pitchFamily="34" charset="0"/>
                        </a:rPr>
                        <a:t>93%</a:t>
                      </a:r>
                    </a:p>
                  </a:txBody>
                  <a:tcPr marL="9525" marR="9525" marT="9525" marB="0" anchor="ctr"/>
                </a:tc>
                <a:tc>
                  <a:txBody>
                    <a:bodyPr/>
                    <a:lstStyle/>
                    <a:p>
                      <a:pPr algn="ctr" fontAlgn="ctr"/>
                      <a:r>
                        <a:rPr lang="es-CL" sz="1200" b="0" i="0" u="none" strike="noStrike" dirty="0">
                          <a:solidFill>
                            <a:srgbClr val="000000"/>
                          </a:solidFill>
                          <a:effectLst/>
                          <a:latin typeface="Arial" panose="020B0604020202020204" pitchFamily="34" charset="0"/>
                        </a:rPr>
                        <a:t>89%</a:t>
                      </a:r>
                    </a:p>
                  </a:txBody>
                  <a:tcPr marL="9525" marR="9525" marT="9525" marB="0" anchor="ctr"/>
                </a:tc>
                <a:tc>
                  <a:txBody>
                    <a:bodyPr/>
                    <a:lstStyle/>
                    <a:p>
                      <a:pPr marL="0" algn="ctr" eaLnBrk="1" fontAlgn="ctr" hangingPunct="1"/>
                      <a:r>
                        <a:rPr lang="es-CL" sz="1200" b="0" i="0" u="none" strike="noStrike">
                          <a:solidFill>
                            <a:srgbClr val="000000"/>
                          </a:solidFill>
                          <a:effectLst/>
                          <a:latin typeface="Arial" panose="020B0604020202020204" pitchFamily="34" charset="0"/>
                          <a:ea typeface="+mn-ea"/>
                          <a:cs typeface="+mn-cs"/>
                        </a:rPr>
                        <a:t>75%</a:t>
                      </a:r>
                    </a:p>
                  </a:txBody>
                  <a:tcPr marL="9525" marR="9525" marT="9525" marB="0" anchor="ctr"/>
                </a:tc>
                <a:tc>
                  <a:txBody>
                    <a:bodyPr/>
                    <a:lstStyle/>
                    <a:p>
                      <a:pPr algn="ctr" fontAlgn="b"/>
                      <a:r>
                        <a:rPr lang="es-CL" sz="1200" b="0" i="0" u="none" strike="noStrike" dirty="0">
                          <a:solidFill>
                            <a:srgbClr val="000000"/>
                          </a:solidFill>
                          <a:effectLst/>
                          <a:latin typeface="Arial" panose="020B0604020202020204" pitchFamily="34" charset="0"/>
                          <a:ea typeface="+mn-ea"/>
                          <a:cs typeface="+mn-cs"/>
                        </a:rPr>
                        <a:t>0,30</a:t>
                      </a:r>
                    </a:p>
                  </a:txBody>
                  <a:tcPr marL="9525" marR="9525" marT="9525" marB="0" anchor="ctr"/>
                </a:tc>
                <a:extLst>
                  <a:ext uri="{0D108BD9-81ED-4DB2-BD59-A6C34878D82A}">
                    <a16:rowId xmlns:a16="http://schemas.microsoft.com/office/drawing/2014/main" val="3505168817"/>
                  </a:ext>
                </a:extLst>
              </a:tr>
              <a:tr h="370769">
                <a:tc>
                  <a:txBody>
                    <a:bodyPr/>
                    <a:lstStyle/>
                    <a:p>
                      <a:pPr algn="l" fontAlgn="b"/>
                      <a:r>
                        <a:rPr lang="es-CL" sz="1400" b="1" i="0" u="none" strike="noStrike" dirty="0">
                          <a:solidFill>
                            <a:srgbClr val="000000"/>
                          </a:solidFill>
                          <a:effectLst/>
                          <a:latin typeface="Calibri" panose="020F0502020204030204" pitchFamily="34" charset="0"/>
                        </a:rPr>
                        <a:t>Solicitantes CPLT</a:t>
                      </a:r>
                    </a:p>
                  </a:txBody>
                  <a:tcPr marL="9526" marR="9526" marT="9523" marB="0" anchor="ctr"/>
                </a:tc>
                <a:tc>
                  <a:txBody>
                    <a:bodyPr/>
                    <a:lstStyle/>
                    <a:p>
                      <a:pPr algn="ctr" fontAlgn="ctr"/>
                      <a:r>
                        <a:rPr lang="es-CL" sz="1200" b="0" i="0" u="none" strike="noStrike">
                          <a:solidFill>
                            <a:srgbClr val="000000"/>
                          </a:solidFill>
                          <a:effectLst/>
                          <a:latin typeface="Arial" panose="020B0604020202020204" pitchFamily="34" charset="0"/>
                        </a:rPr>
                        <a:t>84%</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86%</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92%</a:t>
                      </a:r>
                    </a:p>
                  </a:txBody>
                  <a:tcPr marL="9525" marR="9525" marT="9525" marB="0" anchor="ctr"/>
                </a:tc>
                <a:tc>
                  <a:txBody>
                    <a:bodyPr/>
                    <a:lstStyle/>
                    <a:p>
                      <a:pPr algn="ctr" fontAlgn="ctr"/>
                      <a:r>
                        <a:rPr lang="es-CL" sz="1200" b="0" i="0" u="none" strike="noStrike" dirty="0">
                          <a:solidFill>
                            <a:srgbClr val="000000"/>
                          </a:solidFill>
                          <a:effectLst/>
                          <a:latin typeface="Arial" panose="020B0604020202020204" pitchFamily="34" charset="0"/>
                        </a:rPr>
                        <a:t>89%</a:t>
                      </a:r>
                    </a:p>
                  </a:txBody>
                  <a:tcPr marL="9525" marR="9525" marT="9525" marB="0" anchor="ctr"/>
                </a:tc>
                <a:tc>
                  <a:txBody>
                    <a:bodyPr/>
                    <a:lstStyle/>
                    <a:p>
                      <a:pPr marL="0" algn="ctr" eaLnBrk="1" fontAlgn="ctr" hangingPunct="1"/>
                      <a:r>
                        <a:rPr lang="es-CL" sz="1200" b="0" i="0" u="none" strike="noStrike" dirty="0">
                          <a:solidFill>
                            <a:srgbClr val="000000"/>
                          </a:solidFill>
                          <a:effectLst/>
                          <a:latin typeface="Arial" panose="020B0604020202020204" pitchFamily="34" charset="0"/>
                          <a:ea typeface="+mn-ea"/>
                          <a:cs typeface="+mn-cs"/>
                        </a:rPr>
                        <a:t>87%</a:t>
                      </a:r>
                    </a:p>
                  </a:txBody>
                  <a:tcPr marL="9525" marR="9525" marT="9525" marB="0" anchor="ctr"/>
                </a:tc>
                <a:tc>
                  <a:txBody>
                    <a:bodyPr/>
                    <a:lstStyle/>
                    <a:p>
                      <a:pPr algn="ctr" fontAlgn="b"/>
                      <a:r>
                        <a:rPr lang="es-CL" sz="1200" b="0" i="0" u="none" strike="noStrike" dirty="0">
                          <a:solidFill>
                            <a:srgbClr val="000000"/>
                          </a:solidFill>
                          <a:effectLst/>
                          <a:latin typeface="Arial" panose="020B0604020202020204" pitchFamily="34" charset="0"/>
                          <a:ea typeface="+mn-ea"/>
                          <a:cs typeface="+mn-cs"/>
                        </a:rPr>
                        <a:t>0,01</a:t>
                      </a:r>
                    </a:p>
                  </a:txBody>
                  <a:tcPr marL="9525" marR="9525" marT="9525" marB="0" anchor="ctr"/>
                </a:tc>
                <a:extLst>
                  <a:ext uri="{0D108BD9-81ED-4DB2-BD59-A6C34878D82A}">
                    <a16:rowId xmlns:a16="http://schemas.microsoft.com/office/drawing/2014/main" val="10003"/>
                  </a:ext>
                </a:extLst>
              </a:tr>
              <a:tr h="370769">
                <a:tc>
                  <a:txBody>
                    <a:bodyPr/>
                    <a:lstStyle/>
                    <a:p>
                      <a:pPr algn="l" fontAlgn="b"/>
                      <a:r>
                        <a:rPr lang="es-CL" sz="1400" b="1" i="0" u="none" strike="noStrike" dirty="0">
                          <a:solidFill>
                            <a:srgbClr val="000000"/>
                          </a:solidFill>
                          <a:effectLst/>
                          <a:latin typeface="Calibri" panose="020F0502020204030204" pitchFamily="34" charset="0"/>
                        </a:rPr>
                        <a:t>Capacitados </a:t>
                      </a:r>
                      <a:r>
                        <a:rPr lang="es-CL" sz="1400" b="1" i="0" u="none" strike="noStrike" dirty="0" err="1">
                          <a:solidFill>
                            <a:srgbClr val="000000"/>
                          </a:solidFill>
                          <a:effectLst/>
                          <a:latin typeface="Calibri" panose="020F0502020204030204" pitchFamily="34" charset="0"/>
                        </a:rPr>
                        <a:t>Func</a:t>
                      </a:r>
                      <a:r>
                        <a:rPr lang="es-CL" sz="1400" b="1" i="0" u="none" strike="noStrike" dirty="0">
                          <a:solidFill>
                            <a:srgbClr val="000000"/>
                          </a:solidFill>
                          <a:effectLst/>
                          <a:latin typeface="Calibri" panose="020F0502020204030204" pitchFamily="34" charset="0"/>
                        </a:rPr>
                        <a:t>.</a:t>
                      </a:r>
                    </a:p>
                  </a:txBody>
                  <a:tcPr marL="9526" marR="9526" marT="9523" marB="0" anchor="ctr"/>
                </a:tc>
                <a:tc>
                  <a:txBody>
                    <a:bodyPr/>
                    <a:lstStyle/>
                    <a:p>
                      <a:pPr algn="ctr" fontAlgn="ctr"/>
                      <a:r>
                        <a:rPr lang="es-CL" sz="1200" b="0" i="0" u="none" strike="noStrike">
                          <a:solidFill>
                            <a:srgbClr val="000000"/>
                          </a:solidFill>
                          <a:effectLst/>
                          <a:latin typeface="Arial" panose="020B0604020202020204" pitchFamily="34" charset="0"/>
                        </a:rPr>
                        <a:t>95%</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96%</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98%</a:t>
                      </a:r>
                    </a:p>
                  </a:txBody>
                  <a:tcPr marL="9525" marR="9525" marT="9525" marB="0" anchor="ctr"/>
                </a:tc>
                <a:tc>
                  <a:txBody>
                    <a:bodyPr/>
                    <a:lstStyle/>
                    <a:p>
                      <a:pPr algn="ctr" fontAlgn="ctr"/>
                      <a:r>
                        <a:rPr lang="es-CL" sz="1200" b="0" i="0" u="none" strike="noStrike" dirty="0">
                          <a:solidFill>
                            <a:srgbClr val="000000"/>
                          </a:solidFill>
                          <a:effectLst/>
                          <a:latin typeface="Arial" panose="020B0604020202020204" pitchFamily="34" charset="0"/>
                        </a:rPr>
                        <a:t>97%</a:t>
                      </a:r>
                    </a:p>
                  </a:txBody>
                  <a:tcPr marL="9525" marR="9525" marT="9525" marB="0" anchor="ctr"/>
                </a:tc>
                <a:tc>
                  <a:txBody>
                    <a:bodyPr/>
                    <a:lstStyle/>
                    <a:p>
                      <a:pPr marL="0" algn="ctr" eaLnBrk="1" fontAlgn="ctr" hangingPunct="1"/>
                      <a:r>
                        <a:rPr lang="es-CL" sz="1200" b="0" i="0" u="none" strike="noStrike" dirty="0">
                          <a:solidFill>
                            <a:srgbClr val="000000"/>
                          </a:solidFill>
                          <a:effectLst/>
                          <a:latin typeface="Arial" panose="020B0604020202020204" pitchFamily="34" charset="0"/>
                          <a:ea typeface="+mn-ea"/>
                          <a:cs typeface="+mn-cs"/>
                        </a:rPr>
                        <a:t>96%</a:t>
                      </a:r>
                    </a:p>
                  </a:txBody>
                  <a:tcPr marL="9525" marR="9525" marT="9525" marB="0" anchor="ctr"/>
                </a:tc>
                <a:tc>
                  <a:txBody>
                    <a:bodyPr/>
                    <a:lstStyle/>
                    <a:p>
                      <a:pPr algn="ctr" fontAlgn="b"/>
                      <a:r>
                        <a:rPr lang="es-CL" sz="1200" b="0" i="0" u="none" strike="noStrike" dirty="0">
                          <a:solidFill>
                            <a:srgbClr val="000000"/>
                          </a:solidFill>
                          <a:effectLst/>
                          <a:latin typeface="Arial" panose="020B0604020202020204" pitchFamily="34" charset="0"/>
                          <a:ea typeface="+mn-ea"/>
                          <a:cs typeface="+mn-cs"/>
                        </a:rPr>
                        <a:t>0,38</a:t>
                      </a:r>
                    </a:p>
                  </a:txBody>
                  <a:tcPr marL="9525" marR="9525" marT="9525" marB="0" anchor="ctr"/>
                </a:tc>
                <a:extLst>
                  <a:ext uri="{0D108BD9-81ED-4DB2-BD59-A6C34878D82A}">
                    <a16:rowId xmlns:a16="http://schemas.microsoft.com/office/drawing/2014/main" val="10005"/>
                  </a:ext>
                </a:extLst>
              </a:tr>
              <a:tr h="370769">
                <a:tc>
                  <a:txBody>
                    <a:bodyPr/>
                    <a:lstStyle/>
                    <a:p>
                      <a:pPr algn="l" fontAlgn="b"/>
                      <a:r>
                        <a:rPr lang="es-CL" sz="1400" b="1" i="0" u="none" strike="noStrike" dirty="0">
                          <a:solidFill>
                            <a:srgbClr val="000000"/>
                          </a:solidFill>
                          <a:effectLst/>
                          <a:latin typeface="Calibri" panose="020F0502020204030204" pitchFamily="34" charset="0"/>
                        </a:rPr>
                        <a:t>Sensibilización</a:t>
                      </a:r>
                    </a:p>
                  </a:txBody>
                  <a:tcPr marL="9526" marR="9526" marT="9523" marB="0" anchor="ctr"/>
                </a:tc>
                <a:tc>
                  <a:txBody>
                    <a:bodyPr/>
                    <a:lstStyle/>
                    <a:p>
                      <a:pPr algn="ctr" fontAlgn="ctr"/>
                      <a:r>
                        <a:rPr lang="es-CL" sz="1200" b="0" i="0" u="none" strike="noStrike">
                          <a:solidFill>
                            <a:srgbClr val="000000"/>
                          </a:solidFill>
                          <a:effectLst/>
                          <a:latin typeface="Arial" panose="020B0604020202020204" pitchFamily="34" charset="0"/>
                        </a:rPr>
                        <a:t>98%</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100%</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99%</a:t>
                      </a:r>
                    </a:p>
                  </a:txBody>
                  <a:tcPr marL="9525" marR="9525" marT="9525" marB="0" anchor="ctr"/>
                </a:tc>
                <a:tc>
                  <a:txBody>
                    <a:bodyPr/>
                    <a:lstStyle/>
                    <a:p>
                      <a:pPr algn="ctr" fontAlgn="ctr"/>
                      <a:r>
                        <a:rPr lang="es-CL" sz="1200" b="0" i="0" u="none" strike="noStrike" dirty="0">
                          <a:solidFill>
                            <a:srgbClr val="000000"/>
                          </a:solidFill>
                          <a:effectLst/>
                          <a:latin typeface="Arial" panose="020B0604020202020204" pitchFamily="34" charset="0"/>
                        </a:rPr>
                        <a:t>98%</a:t>
                      </a:r>
                    </a:p>
                  </a:txBody>
                  <a:tcPr marL="9525" marR="9525" marT="9525" marB="0" anchor="ctr"/>
                </a:tc>
                <a:tc>
                  <a:txBody>
                    <a:bodyPr/>
                    <a:lstStyle/>
                    <a:p>
                      <a:pPr marL="0" algn="ctr" eaLnBrk="1" fontAlgn="ctr" hangingPunct="1"/>
                      <a:r>
                        <a:rPr lang="es-CL" sz="1200" b="0" i="0" u="none" strike="noStrike" dirty="0">
                          <a:solidFill>
                            <a:srgbClr val="000000"/>
                          </a:solidFill>
                          <a:effectLst/>
                          <a:latin typeface="Arial" panose="020B0604020202020204" pitchFamily="34" charset="0"/>
                          <a:ea typeface="+mn-ea"/>
                          <a:cs typeface="+mn-cs"/>
                        </a:rPr>
                        <a:t>99%</a:t>
                      </a:r>
                    </a:p>
                  </a:txBody>
                  <a:tcPr marL="9525" marR="9525" marT="9525" marB="0" anchor="ctr"/>
                </a:tc>
                <a:tc>
                  <a:txBody>
                    <a:bodyPr/>
                    <a:lstStyle/>
                    <a:p>
                      <a:pPr algn="ctr" fontAlgn="b"/>
                      <a:r>
                        <a:rPr lang="es-CL" sz="1200" b="0" i="0" u="none" strike="noStrike" dirty="0">
                          <a:solidFill>
                            <a:srgbClr val="000000"/>
                          </a:solidFill>
                          <a:effectLst/>
                          <a:latin typeface="Arial" panose="020B0604020202020204" pitchFamily="34" charset="0"/>
                          <a:ea typeface="+mn-ea"/>
                          <a:cs typeface="+mn-cs"/>
                        </a:rPr>
                        <a:t>0,05</a:t>
                      </a:r>
                    </a:p>
                  </a:txBody>
                  <a:tcPr marL="9525" marR="9525" marT="9525" marB="0" anchor="ctr"/>
                </a:tc>
                <a:extLst>
                  <a:ext uri="{0D108BD9-81ED-4DB2-BD59-A6C34878D82A}">
                    <a16:rowId xmlns:a16="http://schemas.microsoft.com/office/drawing/2014/main" val="10006"/>
                  </a:ext>
                </a:extLst>
              </a:tr>
              <a:tr h="370769">
                <a:tc>
                  <a:txBody>
                    <a:bodyPr/>
                    <a:lstStyle/>
                    <a:p>
                      <a:pPr algn="l" fontAlgn="b"/>
                      <a:r>
                        <a:rPr lang="es-CL" sz="1400" b="1" i="0" u="none" strike="noStrike" dirty="0">
                          <a:solidFill>
                            <a:srgbClr val="000000"/>
                          </a:solidFill>
                          <a:effectLst/>
                          <a:latin typeface="Calibri" panose="020F0502020204030204" pitchFamily="34" charset="0"/>
                        </a:rPr>
                        <a:t>Ciclos Formativos</a:t>
                      </a:r>
                    </a:p>
                  </a:txBody>
                  <a:tcPr marL="9526" marR="9526" marT="9523" marB="0" anchor="ctr"/>
                </a:tc>
                <a:tc>
                  <a:txBody>
                    <a:bodyPr/>
                    <a:lstStyle/>
                    <a:p>
                      <a:pPr algn="ctr" fontAlgn="ctr"/>
                      <a:r>
                        <a:rPr lang="es-CL" sz="1200" b="0" i="0" u="none" strike="noStrike">
                          <a:solidFill>
                            <a:srgbClr val="000000"/>
                          </a:solidFill>
                          <a:effectLst/>
                          <a:latin typeface="Arial" panose="020B0604020202020204" pitchFamily="34" charset="0"/>
                        </a:rPr>
                        <a:t>100%</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99%</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100%</a:t>
                      </a:r>
                    </a:p>
                  </a:txBody>
                  <a:tcPr marL="9525" marR="9525" marT="9525" marB="0" anchor="ctr"/>
                </a:tc>
                <a:tc>
                  <a:txBody>
                    <a:bodyPr/>
                    <a:lstStyle/>
                    <a:p>
                      <a:pPr algn="ctr" fontAlgn="ctr"/>
                      <a:r>
                        <a:rPr lang="es-CL" sz="1200" b="0" i="0" u="none" strike="noStrike" dirty="0">
                          <a:solidFill>
                            <a:srgbClr val="000000"/>
                          </a:solidFill>
                          <a:effectLst/>
                          <a:latin typeface="Arial" panose="020B0604020202020204" pitchFamily="34" charset="0"/>
                        </a:rPr>
                        <a:t>100%</a:t>
                      </a:r>
                    </a:p>
                  </a:txBody>
                  <a:tcPr marL="9525" marR="9525" marT="9525" marB="0" anchor="ctr"/>
                </a:tc>
                <a:tc>
                  <a:txBody>
                    <a:bodyPr/>
                    <a:lstStyle/>
                    <a:p>
                      <a:pPr marL="0" algn="ctr" eaLnBrk="1" fontAlgn="ctr" hangingPunct="1"/>
                      <a:r>
                        <a:rPr lang="es-CL" sz="1200" b="0" i="0" u="none" strike="noStrike" dirty="0">
                          <a:solidFill>
                            <a:srgbClr val="000000"/>
                          </a:solidFill>
                          <a:effectLst/>
                          <a:latin typeface="Arial" panose="020B0604020202020204" pitchFamily="34" charset="0"/>
                          <a:ea typeface="+mn-ea"/>
                          <a:cs typeface="+mn-cs"/>
                        </a:rPr>
                        <a:t>100%</a:t>
                      </a:r>
                    </a:p>
                  </a:txBody>
                  <a:tcPr marL="9525" marR="9525" marT="9525" marB="0" anchor="ctr"/>
                </a:tc>
                <a:tc>
                  <a:txBody>
                    <a:bodyPr/>
                    <a:lstStyle/>
                    <a:p>
                      <a:pPr algn="ctr" fontAlgn="b"/>
                      <a:r>
                        <a:rPr lang="es-CL" sz="1200" b="0" i="0" u="none" strike="noStrike" dirty="0">
                          <a:solidFill>
                            <a:srgbClr val="000000"/>
                          </a:solidFill>
                          <a:effectLst/>
                          <a:latin typeface="Arial" panose="020B0604020202020204" pitchFamily="34" charset="0"/>
                          <a:ea typeface="+mn-ea"/>
                          <a:cs typeface="+mn-cs"/>
                        </a:rPr>
                        <a:t>0,01</a:t>
                      </a:r>
                    </a:p>
                  </a:txBody>
                  <a:tcPr marL="9525" marR="9525" marT="9525" marB="0" anchor="ctr"/>
                </a:tc>
                <a:extLst>
                  <a:ext uri="{0D108BD9-81ED-4DB2-BD59-A6C34878D82A}">
                    <a16:rowId xmlns:a16="http://schemas.microsoft.com/office/drawing/2014/main" val="10007"/>
                  </a:ext>
                </a:extLst>
              </a:tr>
              <a:tr h="370769">
                <a:tc>
                  <a:txBody>
                    <a:bodyPr/>
                    <a:lstStyle/>
                    <a:p>
                      <a:pPr algn="l" fontAlgn="b"/>
                      <a:r>
                        <a:rPr lang="es-CL" sz="1400" b="1" i="0" u="none" strike="noStrike" dirty="0">
                          <a:solidFill>
                            <a:srgbClr val="000000"/>
                          </a:solidFill>
                          <a:effectLst/>
                          <a:latin typeface="Calibri" panose="020F0502020204030204" pitchFamily="34" charset="0"/>
                        </a:rPr>
                        <a:t>Docentes</a:t>
                      </a:r>
                    </a:p>
                  </a:txBody>
                  <a:tcPr marL="9526" marR="9526" marT="9523" marB="0" anchor="ctr"/>
                </a:tc>
                <a:tc>
                  <a:txBody>
                    <a:bodyPr/>
                    <a:lstStyle/>
                    <a:p>
                      <a:pPr algn="ctr" fontAlgn="ctr"/>
                      <a:r>
                        <a:rPr lang="es-CL" sz="1200" b="0" i="0" u="none" strike="noStrike">
                          <a:solidFill>
                            <a:srgbClr val="000000"/>
                          </a:solidFill>
                          <a:effectLst/>
                          <a:latin typeface="Arial" panose="020B0604020202020204" pitchFamily="34" charset="0"/>
                        </a:rPr>
                        <a:t>78%</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89%</a:t>
                      </a:r>
                    </a:p>
                  </a:txBody>
                  <a:tcPr marL="9525" marR="9525" marT="9525" marB="0" anchor="ctr"/>
                </a:tc>
                <a:tc>
                  <a:txBody>
                    <a:bodyPr/>
                    <a:lstStyle/>
                    <a:p>
                      <a:pPr algn="ctr" fontAlgn="ctr"/>
                      <a:r>
                        <a:rPr lang="es-CL" sz="1200" b="0" i="0" u="none" strike="noStrike">
                          <a:solidFill>
                            <a:srgbClr val="000000"/>
                          </a:solidFill>
                          <a:effectLst/>
                          <a:latin typeface="Arial" panose="020B0604020202020204" pitchFamily="34" charset="0"/>
                        </a:rPr>
                        <a:t>89%</a:t>
                      </a:r>
                    </a:p>
                  </a:txBody>
                  <a:tcPr marL="9525" marR="9525" marT="9525" marB="0" anchor="ctr"/>
                </a:tc>
                <a:tc>
                  <a:txBody>
                    <a:bodyPr/>
                    <a:lstStyle/>
                    <a:p>
                      <a:pPr algn="ctr" fontAlgn="ctr"/>
                      <a:r>
                        <a:rPr lang="es-CL" sz="1200" b="0" i="0" u="none" strike="noStrike" dirty="0">
                          <a:solidFill>
                            <a:srgbClr val="000000"/>
                          </a:solidFill>
                          <a:effectLst/>
                          <a:latin typeface="Arial" panose="020B0604020202020204" pitchFamily="34" charset="0"/>
                        </a:rPr>
                        <a:t>100%</a:t>
                      </a:r>
                    </a:p>
                  </a:txBody>
                  <a:tcPr marL="9525" marR="9525" marT="9525" marB="0" anchor="ctr"/>
                </a:tc>
                <a:tc>
                  <a:txBody>
                    <a:bodyPr/>
                    <a:lstStyle/>
                    <a:p>
                      <a:pPr marL="0" algn="ctr" eaLnBrk="1" fontAlgn="ctr" hangingPunct="1"/>
                      <a:r>
                        <a:rPr lang="es-CL" sz="1200" b="0" i="0" u="none" strike="noStrike" dirty="0">
                          <a:solidFill>
                            <a:srgbClr val="000000"/>
                          </a:solidFill>
                          <a:effectLst/>
                          <a:latin typeface="Arial" panose="020B0604020202020204" pitchFamily="34" charset="0"/>
                          <a:ea typeface="+mn-ea"/>
                          <a:cs typeface="+mn-cs"/>
                        </a:rPr>
                        <a:t>87%</a:t>
                      </a:r>
                    </a:p>
                  </a:txBody>
                  <a:tcPr marL="9525" marR="9525" marT="9525" marB="0" anchor="ctr"/>
                </a:tc>
                <a:tc>
                  <a:txBody>
                    <a:bodyPr/>
                    <a:lstStyle/>
                    <a:p>
                      <a:pPr algn="ctr" fontAlgn="b"/>
                      <a:r>
                        <a:rPr lang="es-CL" sz="1200" b="0" i="0" u="none" strike="noStrike" dirty="0">
                          <a:solidFill>
                            <a:srgbClr val="000000"/>
                          </a:solidFill>
                          <a:effectLst/>
                          <a:latin typeface="Arial" panose="020B0604020202020204" pitchFamily="34" charset="0"/>
                          <a:ea typeface="+mn-ea"/>
                          <a:cs typeface="+mn-cs"/>
                        </a:rPr>
                        <a:t>0,00</a:t>
                      </a:r>
                    </a:p>
                  </a:txBody>
                  <a:tcPr marL="9525" marR="9525" marT="9525" marB="0" anchor="ctr"/>
                </a:tc>
                <a:extLst>
                  <a:ext uri="{0D108BD9-81ED-4DB2-BD59-A6C34878D82A}">
                    <a16:rowId xmlns:a16="http://schemas.microsoft.com/office/drawing/2014/main" val="10008"/>
                  </a:ext>
                </a:extLst>
              </a:tr>
            </a:tbl>
          </a:graphicData>
        </a:graphic>
      </p:graphicFrame>
      <p:sp>
        <p:nvSpPr>
          <p:cNvPr id="9" name="Rectángulo: esquinas redondeadas 8">
            <a:extLst>
              <a:ext uri="{FF2B5EF4-FFF2-40B4-BE49-F238E27FC236}">
                <a16:creationId xmlns:a16="http://schemas.microsoft.com/office/drawing/2014/main" id="{5B345120-02E9-419C-A330-E78FE70DBDE6}"/>
              </a:ext>
            </a:extLst>
          </p:cNvPr>
          <p:cNvSpPr/>
          <p:nvPr/>
        </p:nvSpPr>
        <p:spPr>
          <a:xfrm>
            <a:off x="8720901" y="5104139"/>
            <a:ext cx="1606609" cy="116364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CL" dirty="0">
                <a:solidFill>
                  <a:schemeClr val="tx1"/>
                </a:solidFill>
              </a:rPr>
              <a:t>Valor anual</a:t>
            </a:r>
          </a:p>
          <a:p>
            <a:pPr algn="ctr">
              <a:defRPr/>
            </a:pPr>
            <a:r>
              <a:rPr lang="es-CL" dirty="0">
                <a:solidFill>
                  <a:schemeClr val="tx1"/>
                </a:solidFill>
              </a:rPr>
              <a:t>Índice 2021: </a:t>
            </a:r>
          </a:p>
          <a:p>
            <a:pPr algn="ctr">
              <a:defRPr/>
            </a:pPr>
            <a:r>
              <a:rPr lang="es-CL" sz="2400" b="1" dirty="0">
                <a:solidFill>
                  <a:schemeClr val="tx1"/>
                </a:solidFill>
              </a:rPr>
              <a:t>82,1%</a:t>
            </a:r>
            <a:endParaRPr lang="es-CL" b="1" dirty="0">
              <a:solidFill>
                <a:schemeClr val="tx1"/>
              </a:solidFill>
            </a:endParaRPr>
          </a:p>
        </p:txBody>
      </p:sp>
      <p:sp>
        <p:nvSpPr>
          <p:cNvPr id="12" name="Abrir llave 11">
            <a:extLst>
              <a:ext uri="{FF2B5EF4-FFF2-40B4-BE49-F238E27FC236}">
                <a16:creationId xmlns:a16="http://schemas.microsoft.com/office/drawing/2014/main" id="{43190397-3D60-4CEE-B032-15DF1C360C48}"/>
              </a:ext>
            </a:extLst>
          </p:cNvPr>
          <p:cNvSpPr/>
          <p:nvPr/>
        </p:nvSpPr>
        <p:spPr>
          <a:xfrm rot="16200000">
            <a:off x="9471025" y="3459163"/>
            <a:ext cx="106363" cy="3017837"/>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CL"/>
          </a:p>
        </p:txBody>
      </p:sp>
      <p:sp>
        <p:nvSpPr>
          <p:cNvPr id="13" name="Bocadillo: rectángulo con esquinas redondeadas 12">
            <a:extLst>
              <a:ext uri="{FF2B5EF4-FFF2-40B4-BE49-F238E27FC236}">
                <a16:creationId xmlns:a16="http://schemas.microsoft.com/office/drawing/2014/main" id="{45DC3C59-96EB-42E0-B774-6199DC47F5D3}"/>
              </a:ext>
            </a:extLst>
          </p:cNvPr>
          <p:cNvSpPr/>
          <p:nvPr/>
        </p:nvSpPr>
        <p:spPr>
          <a:xfrm>
            <a:off x="6864350" y="6228766"/>
            <a:ext cx="1536700" cy="437582"/>
          </a:xfrm>
          <a:prstGeom prst="wedgeRoundRectCallout">
            <a:avLst>
              <a:gd name="adj1" fmla="val 40093"/>
              <a:gd name="adj2" fmla="val -96689"/>
              <a:gd name="adj3" fmla="val 16667"/>
            </a:avLst>
          </a:prstGeom>
          <a:solidFill>
            <a:srgbClr val="F79646">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r>
              <a:rPr lang="es-CL" sz="1400" b="1" kern="0" dirty="0">
                <a:solidFill>
                  <a:prstClr val="black"/>
                </a:solidFill>
                <a:latin typeface="Calibri"/>
              </a:rPr>
              <a:t>Valor 2020: 72,4%</a:t>
            </a:r>
            <a:endParaRPr lang="es-CL" sz="1400" b="1" kern="0" dirty="0">
              <a:solidFill>
                <a:prstClr val="black"/>
              </a:solidFill>
              <a:highlight>
                <a:srgbClr val="FFFF00"/>
              </a:highlight>
              <a:latin typeface="Calibri"/>
            </a:endParaRPr>
          </a:p>
        </p:txBody>
      </p:sp>
    </p:spTree>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D3A00C37-3F64-4FEE-BEA9-898D27153E07}"/>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09571" name="3 CuadroTexto">
            <a:extLst>
              <a:ext uri="{FF2B5EF4-FFF2-40B4-BE49-F238E27FC236}">
                <a16:creationId xmlns:a16="http://schemas.microsoft.com/office/drawing/2014/main" id="{0EA4530D-5F03-492B-8EB6-606B80E27ABB}"/>
              </a:ext>
            </a:extLst>
          </p:cNvPr>
          <p:cNvSpPr txBox="1">
            <a:spLocks noChangeArrowheads="1"/>
          </p:cNvSpPr>
          <p:nvPr/>
        </p:nvSpPr>
        <p:spPr bwMode="auto">
          <a:xfrm>
            <a:off x="93663" y="68263"/>
            <a:ext cx="44846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Talleres Sensibilización</a:t>
            </a:r>
          </a:p>
        </p:txBody>
      </p:sp>
      <p:pic>
        <p:nvPicPr>
          <p:cNvPr id="109572" name="Imagen 72">
            <a:extLst>
              <a:ext uri="{FF2B5EF4-FFF2-40B4-BE49-F238E27FC236}">
                <a16:creationId xmlns:a16="http://schemas.microsoft.com/office/drawing/2014/main" id="{946AAC70-D584-4705-9C3C-B9DC232904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CuadroTexto 6">
            <a:extLst>
              <a:ext uri="{FF2B5EF4-FFF2-40B4-BE49-F238E27FC236}">
                <a16:creationId xmlns:a16="http://schemas.microsoft.com/office/drawing/2014/main" id="{E3C3E197-DA4C-4F32-9A61-BD3D5CB503BD}"/>
              </a:ext>
            </a:extLst>
          </p:cNvPr>
          <p:cNvSpPr txBox="1">
            <a:spLocks noChangeArrowheads="1"/>
          </p:cNvSpPr>
          <p:nvPr/>
        </p:nvSpPr>
        <p:spPr bwMode="auto">
          <a:xfrm>
            <a:off x="4208463" y="1130300"/>
            <a:ext cx="4852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UTILIDAD Y VALORACIÓN DE LA TRANSPARENCIA</a:t>
            </a:r>
          </a:p>
        </p:txBody>
      </p:sp>
      <p:graphicFrame>
        <p:nvGraphicFramePr>
          <p:cNvPr id="13" name="Gráfico 12">
            <a:extLst>
              <a:ext uri="{FF2B5EF4-FFF2-40B4-BE49-F238E27FC236}">
                <a16:creationId xmlns:a16="http://schemas.microsoft.com/office/drawing/2014/main" id="{10383D5E-CD3A-4B50-98B1-6928C556FCE6}"/>
              </a:ext>
            </a:extLst>
          </p:cNvPr>
          <p:cNvGraphicFramePr>
            <a:graphicFrameLocks/>
          </p:cNvGraphicFramePr>
          <p:nvPr>
            <p:extLst>
              <p:ext uri="{D42A27DB-BD31-4B8C-83A1-F6EECF244321}">
                <p14:modId xmlns:p14="http://schemas.microsoft.com/office/powerpoint/2010/main" val="2688544158"/>
              </p:ext>
            </p:extLst>
          </p:nvPr>
        </p:nvGraphicFramePr>
        <p:xfrm>
          <a:off x="915988" y="1639731"/>
          <a:ext cx="4572000" cy="34058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id="{7CD65783-C031-4733-889F-7DA1143F6B02}"/>
              </a:ext>
            </a:extLst>
          </p:cNvPr>
          <p:cNvGraphicFramePr>
            <a:graphicFrameLocks/>
          </p:cNvGraphicFramePr>
          <p:nvPr>
            <p:extLst>
              <p:ext uri="{D42A27DB-BD31-4B8C-83A1-F6EECF244321}">
                <p14:modId xmlns:p14="http://schemas.microsoft.com/office/powerpoint/2010/main" val="317090498"/>
              </p:ext>
            </p:extLst>
          </p:nvPr>
        </p:nvGraphicFramePr>
        <p:xfrm>
          <a:off x="5859463" y="1631519"/>
          <a:ext cx="5705475" cy="390048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esquinas redondeadas 7">
            <a:extLst>
              <a:ext uri="{FF2B5EF4-FFF2-40B4-BE49-F238E27FC236}">
                <a16:creationId xmlns:a16="http://schemas.microsoft.com/office/drawing/2014/main" id="{2DEE1C12-F334-4758-9D14-20B41ECBB782}"/>
              </a:ext>
            </a:extLst>
          </p:cNvPr>
          <p:cNvSpPr/>
          <p:nvPr/>
        </p:nvSpPr>
        <p:spPr>
          <a:xfrm>
            <a:off x="725714" y="5663337"/>
            <a:ext cx="10839223" cy="916571"/>
          </a:xfrm>
          <a:prstGeom prst="roundRect">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ES" sz="1200" dirty="0">
                <a:solidFill>
                  <a:prstClr val="black"/>
                </a:solidFill>
              </a:rPr>
              <a:t>Los/as usuarios/as de los talleres indican que la actividad les servirá mucho, más que nada para tener y compartir conocimientos generales (sobre el DAI y la LT), en segundo lugar, para poder aplicarlo en la practica (hacer una SAI o un reclamo) y en tercer lugar, para conocer sobre algo más específico como PDP. </a:t>
            </a:r>
          </a:p>
          <a:p>
            <a:pPr algn="ctr" defTabSz="457200" eaLnBrk="1" fontAlgn="auto" hangingPunct="1">
              <a:spcBef>
                <a:spcPts val="0"/>
              </a:spcBef>
              <a:spcAft>
                <a:spcPts val="0"/>
              </a:spcAft>
            </a:pPr>
            <a:r>
              <a:rPr lang="es-ES" sz="1200" dirty="0">
                <a:solidFill>
                  <a:prstClr val="black"/>
                </a:solidFill>
              </a:rPr>
              <a:t>En todos los casos, disminuye la alternativa “mucho” en relación al 2020.</a:t>
            </a:r>
            <a:endParaRPr lang="es-CL" sz="1200" dirty="0">
              <a:solidFill>
                <a:prstClr val="black"/>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88208B98-D710-43CA-A0A4-460581D39C44}"/>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10595" name="3 CuadroTexto">
            <a:extLst>
              <a:ext uri="{FF2B5EF4-FFF2-40B4-BE49-F238E27FC236}">
                <a16:creationId xmlns:a16="http://schemas.microsoft.com/office/drawing/2014/main" id="{DCBD618C-31E2-4614-BED6-DFC58EF35095}"/>
              </a:ext>
            </a:extLst>
          </p:cNvPr>
          <p:cNvSpPr txBox="1">
            <a:spLocks noChangeArrowheads="1"/>
          </p:cNvSpPr>
          <p:nvPr/>
        </p:nvSpPr>
        <p:spPr bwMode="auto">
          <a:xfrm>
            <a:off x="93663" y="68263"/>
            <a:ext cx="44846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Talleres Sensibilización</a:t>
            </a:r>
          </a:p>
        </p:txBody>
      </p:sp>
      <p:pic>
        <p:nvPicPr>
          <p:cNvPr id="110596" name="Imagen 72">
            <a:extLst>
              <a:ext uri="{FF2B5EF4-FFF2-40B4-BE49-F238E27FC236}">
                <a16:creationId xmlns:a16="http://schemas.microsoft.com/office/drawing/2014/main" id="{FD026C31-ABAE-4E8E-AE97-6E260A6A5F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CuadroTexto 6">
            <a:extLst>
              <a:ext uri="{FF2B5EF4-FFF2-40B4-BE49-F238E27FC236}">
                <a16:creationId xmlns:a16="http://schemas.microsoft.com/office/drawing/2014/main" id="{61F4712F-2D66-4DCC-876A-BD41CAFA0D67}"/>
              </a:ext>
            </a:extLst>
          </p:cNvPr>
          <p:cNvSpPr txBox="1">
            <a:spLocks noChangeArrowheads="1"/>
          </p:cNvSpPr>
          <p:nvPr/>
        </p:nvSpPr>
        <p:spPr bwMode="auto">
          <a:xfrm>
            <a:off x="4578350" y="1026319"/>
            <a:ext cx="3235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EXPERIENCIA V/S EXPECTATIVAS</a:t>
            </a:r>
          </a:p>
        </p:txBody>
      </p:sp>
      <p:graphicFrame>
        <p:nvGraphicFramePr>
          <p:cNvPr id="6" name="Gráfico 5">
            <a:extLst>
              <a:ext uri="{FF2B5EF4-FFF2-40B4-BE49-F238E27FC236}">
                <a16:creationId xmlns:a16="http://schemas.microsoft.com/office/drawing/2014/main" id="{CC0C5343-99AE-4F1E-952E-87174B1BA59A}"/>
              </a:ext>
            </a:extLst>
          </p:cNvPr>
          <p:cNvGraphicFramePr>
            <a:graphicFrameLocks/>
          </p:cNvGraphicFramePr>
          <p:nvPr>
            <p:extLst>
              <p:ext uri="{D42A27DB-BD31-4B8C-83A1-F6EECF244321}">
                <p14:modId xmlns:p14="http://schemas.microsoft.com/office/powerpoint/2010/main" val="798589477"/>
              </p:ext>
            </p:extLst>
          </p:nvPr>
        </p:nvGraphicFramePr>
        <p:xfrm>
          <a:off x="419100" y="1508289"/>
          <a:ext cx="5853513" cy="3328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017859BF-B366-4556-8426-E46C78696100}"/>
              </a:ext>
            </a:extLst>
          </p:cNvPr>
          <p:cNvGraphicFramePr>
            <a:graphicFrameLocks/>
          </p:cNvGraphicFramePr>
          <p:nvPr>
            <p:extLst>
              <p:ext uri="{D42A27DB-BD31-4B8C-83A1-F6EECF244321}">
                <p14:modId xmlns:p14="http://schemas.microsoft.com/office/powerpoint/2010/main" val="4003965876"/>
              </p:ext>
            </p:extLst>
          </p:nvPr>
        </p:nvGraphicFramePr>
        <p:xfrm>
          <a:off x="6580263" y="1508289"/>
          <a:ext cx="4879648" cy="3328632"/>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ángulo: esquinas redondeadas 8">
            <a:extLst>
              <a:ext uri="{FF2B5EF4-FFF2-40B4-BE49-F238E27FC236}">
                <a16:creationId xmlns:a16="http://schemas.microsoft.com/office/drawing/2014/main" id="{B5B722CB-57D2-4AB5-BDA4-76994F1E1834}"/>
              </a:ext>
            </a:extLst>
          </p:cNvPr>
          <p:cNvSpPr/>
          <p:nvPr/>
        </p:nvSpPr>
        <p:spPr>
          <a:xfrm>
            <a:off x="6580188" y="5059363"/>
            <a:ext cx="4879975" cy="1195387"/>
          </a:xfrm>
          <a:prstGeom prst="roundRect">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CL" sz="1200" b="1" dirty="0">
                <a:solidFill>
                  <a:prstClr val="black"/>
                </a:solidFill>
              </a:rPr>
              <a:t>Motivos de insatisfacción. Se recibió 1 comentario:</a:t>
            </a:r>
          </a:p>
          <a:p>
            <a:pPr algn="ctr" defTabSz="457200" eaLnBrk="1" fontAlgn="auto" hangingPunct="1">
              <a:spcBef>
                <a:spcPts val="0"/>
              </a:spcBef>
              <a:spcAft>
                <a:spcPts val="0"/>
              </a:spcAft>
            </a:pPr>
            <a:r>
              <a:rPr lang="es-MX" sz="1200" i="1" dirty="0">
                <a:solidFill>
                  <a:prstClr val="black"/>
                </a:solidFill>
              </a:rPr>
              <a:t>“Porque dieron mucho dato general al inicio (ya conocido y/o fácilmente </a:t>
            </a:r>
            <a:r>
              <a:rPr lang="es-MX" sz="1200" i="1" dirty="0" err="1">
                <a:solidFill>
                  <a:prstClr val="black"/>
                </a:solidFill>
              </a:rPr>
              <a:t>googleable</a:t>
            </a:r>
            <a:r>
              <a:rPr lang="es-MX" sz="1200" i="1" dirty="0">
                <a:solidFill>
                  <a:prstClr val="black"/>
                </a:solidFill>
              </a:rPr>
              <a:t>), pero no se logró ejemplificar y conocer el uso de las herramientas disponible. Creo que faltó adecuación a la audiencia específica (académicos)”.</a:t>
            </a:r>
            <a:endParaRPr lang="es-CL" sz="1200" i="1" dirty="0">
              <a:solidFill>
                <a:prstClr val="black"/>
              </a:solidFill>
            </a:endParaRPr>
          </a:p>
        </p:txBody>
      </p:sp>
      <p:sp>
        <p:nvSpPr>
          <p:cNvPr id="10" name="Rectángulo: esquinas redondeadas 9">
            <a:extLst>
              <a:ext uri="{FF2B5EF4-FFF2-40B4-BE49-F238E27FC236}">
                <a16:creationId xmlns:a16="http://schemas.microsoft.com/office/drawing/2014/main" id="{F6E4445B-FABE-444C-9D80-D3D536E63D94}"/>
              </a:ext>
            </a:extLst>
          </p:cNvPr>
          <p:cNvSpPr/>
          <p:nvPr/>
        </p:nvSpPr>
        <p:spPr>
          <a:xfrm>
            <a:off x="425844" y="5126511"/>
            <a:ext cx="5588458" cy="1128239"/>
          </a:xfrm>
          <a:prstGeom prst="roundRect">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ES" sz="1200" dirty="0">
                <a:solidFill>
                  <a:prstClr val="black"/>
                </a:solidFill>
              </a:rPr>
              <a:t>Casi todos/as ven sus expectativas cumplidas o superadas, sin embargo, las superadas disminuyen 12 puntos en relación al 2020. </a:t>
            </a:r>
          </a:p>
          <a:p>
            <a:pPr algn="ctr" defTabSz="457200" eaLnBrk="1" fontAlgn="auto" hangingPunct="1">
              <a:spcBef>
                <a:spcPts val="0"/>
              </a:spcBef>
              <a:spcAft>
                <a:spcPts val="0"/>
              </a:spcAft>
            </a:pPr>
            <a:r>
              <a:rPr lang="es-ES" sz="1200" dirty="0">
                <a:solidFill>
                  <a:prstClr val="black"/>
                </a:solidFill>
              </a:rPr>
              <a:t>Llama la atención la variabilidad a través de los meses, lo que se puede deber a la diferencia en cantidad de respuestas (ej. mayo 6), a la variación en los temas o en los relatores. Se sugiere evaluar.</a:t>
            </a:r>
            <a:endParaRPr lang="es-CL" sz="1200" dirty="0">
              <a:solidFill>
                <a:prstClr val="black"/>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36BAA0FA-27EB-4A05-A324-3632D95182A7}"/>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11619" name="3 CuadroTexto">
            <a:extLst>
              <a:ext uri="{FF2B5EF4-FFF2-40B4-BE49-F238E27FC236}">
                <a16:creationId xmlns:a16="http://schemas.microsoft.com/office/drawing/2014/main" id="{5B480450-C1D4-4DF4-8AF8-D9E374B420AF}"/>
              </a:ext>
            </a:extLst>
          </p:cNvPr>
          <p:cNvSpPr txBox="1">
            <a:spLocks noChangeArrowheads="1"/>
          </p:cNvSpPr>
          <p:nvPr/>
        </p:nvSpPr>
        <p:spPr bwMode="auto">
          <a:xfrm>
            <a:off x="93663" y="68263"/>
            <a:ext cx="44846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Talleres Sensibilización</a:t>
            </a:r>
          </a:p>
        </p:txBody>
      </p:sp>
      <p:pic>
        <p:nvPicPr>
          <p:cNvPr id="111620" name="Imagen 72">
            <a:extLst>
              <a:ext uri="{FF2B5EF4-FFF2-40B4-BE49-F238E27FC236}">
                <a16:creationId xmlns:a16="http://schemas.microsoft.com/office/drawing/2014/main" id="{4BC18482-42A9-4D73-AABF-F8A4DC2D62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CuadroTexto 6">
            <a:extLst>
              <a:ext uri="{FF2B5EF4-FFF2-40B4-BE49-F238E27FC236}">
                <a16:creationId xmlns:a16="http://schemas.microsoft.com/office/drawing/2014/main" id="{48B5EE55-27DC-4040-9F57-7E943D02867C}"/>
              </a:ext>
            </a:extLst>
          </p:cNvPr>
          <p:cNvSpPr txBox="1">
            <a:spLocks noChangeArrowheads="1"/>
          </p:cNvSpPr>
          <p:nvPr/>
        </p:nvSpPr>
        <p:spPr bwMode="auto">
          <a:xfrm>
            <a:off x="4413250" y="1325563"/>
            <a:ext cx="336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RECURRENCIA Y RECOMEDACIÓN</a:t>
            </a:r>
          </a:p>
        </p:txBody>
      </p:sp>
      <p:graphicFrame>
        <p:nvGraphicFramePr>
          <p:cNvPr id="10" name="Gráfico 9">
            <a:extLst>
              <a:ext uri="{FF2B5EF4-FFF2-40B4-BE49-F238E27FC236}">
                <a16:creationId xmlns:a16="http://schemas.microsoft.com/office/drawing/2014/main" id="{14655206-240A-4C67-A828-80D40ACD5E1C}"/>
              </a:ext>
            </a:extLst>
          </p:cNvPr>
          <p:cNvGraphicFramePr>
            <a:graphicFrameLocks/>
          </p:cNvGraphicFramePr>
          <p:nvPr/>
        </p:nvGraphicFramePr>
        <p:xfrm>
          <a:off x="3690358" y="1852300"/>
          <a:ext cx="4995862" cy="3480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2FA70828-0D76-4D90-876D-2BA001C2EC94}"/>
              </a:ext>
            </a:extLst>
          </p:cNvPr>
          <p:cNvSpPr/>
          <p:nvPr/>
        </p:nvSpPr>
        <p:spPr>
          <a:xfrm>
            <a:off x="0" y="-4763"/>
            <a:ext cx="4995863"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12643" name="3 CuadroTexto">
            <a:extLst>
              <a:ext uri="{FF2B5EF4-FFF2-40B4-BE49-F238E27FC236}">
                <a16:creationId xmlns:a16="http://schemas.microsoft.com/office/drawing/2014/main" id="{37F263D1-3A7B-47FC-8D1E-7D28974FDB0E}"/>
              </a:ext>
            </a:extLst>
          </p:cNvPr>
          <p:cNvSpPr txBox="1">
            <a:spLocks noChangeArrowheads="1"/>
          </p:cNvSpPr>
          <p:nvPr/>
        </p:nvSpPr>
        <p:spPr bwMode="auto">
          <a:xfrm>
            <a:off x="93663" y="68263"/>
            <a:ext cx="44846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Talleres Sensibilización</a:t>
            </a:r>
          </a:p>
        </p:txBody>
      </p:sp>
      <p:pic>
        <p:nvPicPr>
          <p:cNvPr id="112644" name="Imagen 72">
            <a:extLst>
              <a:ext uri="{FF2B5EF4-FFF2-40B4-BE49-F238E27FC236}">
                <a16:creationId xmlns:a16="http://schemas.microsoft.com/office/drawing/2014/main" id="{0AA56848-6836-45E5-8A37-128D49C7BF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CuadroTexto 6">
            <a:extLst>
              <a:ext uri="{FF2B5EF4-FFF2-40B4-BE49-F238E27FC236}">
                <a16:creationId xmlns:a16="http://schemas.microsoft.com/office/drawing/2014/main" id="{16C0B8E0-31EC-4AC9-932C-B0DF71377177}"/>
              </a:ext>
            </a:extLst>
          </p:cNvPr>
          <p:cNvSpPr txBox="1">
            <a:spLocks noChangeArrowheads="1"/>
          </p:cNvSpPr>
          <p:nvPr/>
        </p:nvSpPr>
        <p:spPr bwMode="auto">
          <a:xfrm>
            <a:off x="5330825" y="826618"/>
            <a:ext cx="153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dirty="0">
                <a:solidFill>
                  <a:srgbClr val="0070C0"/>
                </a:solidFill>
              </a:rPr>
              <a:t>SUGERENCIAS</a:t>
            </a:r>
          </a:p>
        </p:txBody>
      </p:sp>
      <p:graphicFrame>
        <p:nvGraphicFramePr>
          <p:cNvPr id="6" name="Gráfico 5">
            <a:extLst>
              <a:ext uri="{FF2B5EF4-FFF2-40B4-BE49-F238E27FC236}">
                <a16:creationId xmlns:a16="http://schemas.microsoft.com/office/drawing/2014/main" id="{339459C2-7F98-482D-AC74-957D87A828D5}"/>
              </a:ext>
            </a:extLst>
          </p:cNvPr>
          <p:cNvGraphicFramePr>
            <a:graphicFrameLocks/>
          </p:cNvGraphicFramePr>
          <p:nvPr>
            <p:extLst>
              <p:ext uri="{D42A27DB-BD31-4B8C-83A1-F6EECF244321}">
                <p14:modId xmlns:p14="http://schemas.microsoft.com/office/powerpoint/2010/main" val="4244888917"/>
              </p:ext>
            </p:extLst>
          </p:nvPr>
        </p:nvGraphicFramePr>
        <p:xfrm>
          <a:off x="2309091" y="1323323"/>
          <a:ext cx="6494391" cy="51482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76C8D181-CE82-43D9-9A4A-069667B80512}"/>
              </a:ext>
            </a:extLst>
          </p:cNvPr>
          <p:cNvSpPr/>
          <p:nvPr/>
        </p:nvSpPr>
        <p:spPr>
          <a:xfrm>
            <a:off x="0" y="-4763"/>
            <a:ext cx="3803650"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13667" name="3 CuadroTexto">
            <a:extLst>
              <a:ext uri="{FF2B5EF4-FFF2-40B4-BE49-F238E27FC236}">
                <a16:creationId xmlns:a16="http://schemas.microsoft.com/office/drawing/2014/main" id="{0A0A7CD2-E602-4CDE-8B85-D260F7996273}"/>
              </a:ext>
            </a:extLst>
          </p:cNvPr>
          <p:cNvSpPr txBox="1">
            <a:spLocks noChangeArrowheads="1"/>
          </p:cNvSpPr>
          <p:nvPr/>
        </p:nvSpPr>
        <p:spPr bwMode="auto">
          <a:xfrm>
            <a:off x="93663" y="68263"/>
            <a:ext cx="34639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Ciclos Formativos</a:t>
            </a:r>
          </a:p>
        </p:txBody>
      </p:sp>
      <p:pic>
        <p:nvPicPr>
          <p:cNvPr id="113668" name="Imagen 72">
            <a:extLst>
              <a:ext uri="{FF2B5EF4-FFF2-40B4-BE49-F238E27FC236}">
                <a16:creationId xmlns:a16="http://schemas.microsoft.com/office/drawing/2014/main" id="{4E76DA05-8332-4BD6-AC74-29DBC8DB7C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esquinas redondeadas 4">
            <a:extLst>
              <a:ext uri="{FF2B5EF4-FFF2-40B4-BE49-F238E27FC236}">
                <a16:creationId xmlns:a16="http://schemas.microsoft.com/office/drawing/2014/main" id="{A5B78210-A781-4FD8-9572-5FC2D3D7E345}"/>
              </a:ext>
            </a:extLst>
          </p:cNvPr>
          <p:cNvSpPr/>
          <p:nvPr/>
        </p:nvSpPr>
        <p:spPr>
          <a:xfrm>
            <a:off x="873125" y="1497013"/>
            <a:ext cx="3592513" cy="163671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es-CL"/>
          </a:p>
        </p:txBody>
      </p:sp>
      <p:sp>
        <p:nvSpPr>
          <p:cNvPr id="113670" name="CuadroTexto 9">
            <a:extLst>
              <a:ext uri="{FF2B5EF4-FFF2-40B4-BE49-F238E27FC236}">
                <a16:creationId xmlns:a16="http://schemas.microsoft.com/office/drawing/2014/main" id="{65C8C3E3-C902-4F23-93B9-C6F867C4AA0F}"/>
              </a:ext>
            </a:extLst>
          </p:cNvPr>
          <p:cNvSpPr txBox="1">
            <a:spLocks noChangeArrowheads="1"/>
          </p:cNvSpPr>
          <p:nvPr/>
        </p:nvSpPr>
        <p:spPr bwMode="auto">
          <a:xfrm>
            <a:off x="971550" y="3873500"/>
            <a:ext cx="243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CANTIDAD RESPUESTAS</a:t>
            </a:r>
          </a:p>
        </p:txBody>
      </p:sp>
      <p:graphicFrame>
        <p:nvGraphicFramePr>
          <p:cNvPr id="8" name="Tabla 7">
            <a:extLst>
              <a:ext uri="{FF2B5EF4-FFF2-40B4-BE49-F238E27FC236}">
                <a16:creationId xmlns:a16="http://schemas.microsoft.com/office/drawing/2014/main" id="{05F8511D-27AA-4D76-8EA2-67EF8D3A23A0}"/>
              </a:ext>
            </a:extLst>
          </p:cNvPr>
          <p:cNvGraphicFramePr>
            <a:graphicFrameLocks noGrp="1"/>
          </p:cNvGraphicFramePr>
          <p:nvPr/>
        </p:nvGraphicFramePr>
        <p:xfrm>
          <a:off x="844550" y="4392613"/>
          <a:ext cx="4703762" cy="733425"/>
        </p:xfrm>
        <a:graphic>
          <a:graphicData uri="http://schemas.openxmlformats.org/drawingml/2006/table">
            <a:tbl>
              <a:tblPr firstRow="1" bandRow="1">
                <a:tableStyleId>{5C22544A-7EE6-4342-B048-85BDC9FD1C3A}</a:tableStyleId>
              </a:tblPr>
              <a:tblGrid>
                <a:gridCol w="569403">
                  <a:extLst>
                    <a:ext uri="{9D8B030D-6E8A-4147-A177-3AD203B41FA5}">
                      <a16:colId xmlns:a16="http://schemas.microsoft.com/office/drawing/2014/main" val="20000"/>
                    </a:ext>
                  </a:extLst>
                </a:gridCol>
                <a:gridCol w="569403">
                  <a:extLst>
                    <a:ext uri="{9D8B030D-6E8A-4147-A177-3AD203B41FA5}">
                      <a16:colId xmlns:a16="http://schemas.microsoft.com/office/drawing/2014/main" val="20001"/>
                    </a:ext>
                  </a:extLst>
                </a:gridCol>
                <a:gridCol w="569403">
                  <a:extLst>
                    <a:ext uri="{9D8B030D-6E8A-4147-A177-3AD203B41FA5}">
                      <a16:colId xmlns:a16="http://schemas.microsoft.com/office/drawing/2014/main" val="20002"/>
                    </a:ext>
                  </a:extLst>
                </a:gridCol>
                <a:gridCol w="569403">
                  <a:extLst>
                    <a:ext uri="{9D8B030D-6E8A-4147-A177-3AD203B41FA5}">
                      <a16:colId xmlns:a16="http://schemas.microsoft.com/office/drawing/2014/main" val="20003"/>
                    </a:ext>
                  </a:extLst>
                </a:gridCol>
                <a:gridCol w="569403">
                  <a:extLst>
                    <a:ext uri="{9D8B030D-6E8A-4147-A177-3AD203B41FA5}">
                      <a16:colId xmlns:a16="http://schemas.microsoft.com/office/drawing/2014/main" val="20004"/>
                    </a:ext>
                  </a:extLst>
                </a:gridCol>
                <a:gridCol w="569403">
                  <a:extLst>
                    <a:ext uri="{9D8B030D-6E8A-4147-A177-3AD203B41FA5}">
                      <a16:colId xmlns:a16="http://schemas.microsoft.com/office/drawing/2014/main" val="20005"/>
                    </a:ext>
                  </a:extLst>
                </a:gridCol>
                <a:gridCol w="594158">
                  <a:extLst>
                    <a:ext uri="{9D8B030D-6E8A-4147-A177-3AD203B41FA5}">
                      <a16:colId xmlns:a16="http://schemas.microsoft.com/office/drawing/2014/main" val="20006"/>
                    </a:ext>
                  </a:extLst>
                </a:gridCol>
                <a:gridCol w="693186">
                  <a:extLst>
                    <a:ext uri="{9D8B030D-6E8A-4147-A177-3AD203B41FA5}">
                      <a16:colId xmlns:a16="http://schemas.microsoft.com/office/drawing/2014/main" val="20007"/>
                    </a:ext>
                  </a:extLst>
                </a:gridCol>
              </a:tblGrid>
              <a:tr h="447664">
                <a:tc>
                  <a:txBody>
                    <a:bodyPr/>
                    <a:lstStyle/>
                    <a:p>
                      <a:pPr algn="ctr" rtl="0" fontAlgn="ctr"/>
                      <a:r>
                        <a:rPr lang="es-CL" sz="1400" b="1" i="0" u="none" strike="noStrike" dirty="0">
                          <a:solidFill>
                            <a:srgbClr val="FFFFFF"/>
                          </a:solidFill>
                          <a:effectLst/>
                          <a:latin typeface="Calibri" panose="020F0502020204030204" pitchFamily="34" charset="0"/>
                        </a:rPr>
                        <a:t>May</a:t>
                      </a:r>
                    </a:p>
                  </a:txBody>
                  <a:tcPr marL="9526" marR="9526"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Jun</a:t>
                      </a:r>
                    </a:p>
                  </a:txBody>
                  <a:tcPr marL="9526" marR="9526"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Jul</a:t>
                      </a:r>
                    </a:p>
                  </a:txBody>
                  <a:tcPr marL="9526" marR="9526" marT="9525" marB="0" anchor="ctr"/>
                </a:tc>
                <a:tc>
                  <a:txBody>
                    <a:bodyPr/>
                    <a:lstStyle/>
                    <a:p>
                      <a:pPr algn="ctr" rtl="0" fontAlgn="ctr"/>
                      <a:r>
                        <a:rPr lang="es-CL" sz="1400" b="1" i="0" u="none" strike="noStrike" dirty="0" err="1">
                          <a:solidFill>
                            <a:srgbClr val="FFFFFF"/>
                          </a:solidFill>
                          <a:effectLst/>
                          <a:latin typeface="Calibri" panose="020F0502020204030204" pitchFamily="34" charset="0"/>
                        </a:rPr>
                        <a:t>Ago</a:t>
                      </a:r>
                      <a:endParaRPr lang="es-CL" sz="1400" b="1" i="0" u="none" strike="noStrike" dirty="0">
                        <a:solidFill>
                          <a:srgbClr val="FFFFFF"/>
                        </a:solidFill>
                        <a:effectLst/>
                        <a:latin typeface="Calibri" panose="020F0502020204030204" pitchFamily="34" charset="0"/>
                      </a:endParaRPr>
                    </a:p>
                  </a:txBody>
                  <a:tcPr marL="9526" marR="9526" marT="9525" marB="0" anchor="ctr"/>
                </a:tc>
                <a:tc>
                  <a:txBody>
                    <a:bodyPr/>
                    <a:lstStyle/>
                    <a:p>
                      <a:pPr algn="ctr" rtl="0" fontAlgn="ctr"/>
                      <a:r>
                        <a:rPr lang="es-CL" sz="1400" b="1" i="0" u="none" strike="noStrike" dirty="0" err="1">
                          <a:solidFill>
                            <a:srgbClr val="FFFFFF"/>
                          </a:solidFill>
                          <a:effectLst/>
                          <a:latin typeface="Calibri" panose="020F0502020204030204" pitchFamily="34" charset="0"/>
                        </a:rPr>
                        <a:t>Sep</a:t>
                      </a:r>
                      <a:endParaRPr lang="es-CL" sz="1400" b="1" i="0" u="none" strike="noStrike" dirty="0">
                        <a:solidFill>
                          <a:srgbClr val="FFFFFF"/>
                        </a:solidFill>
                        <a:effectLst/>
                        <a:latin typeface="Calibri" panose="020F0502020204030204" pitchFamily="34" charset="0"/>
                      </a:endParaRPr>
                    </a:p>
                  </a:txBody>
                  <a:tcPr marL="9526" marR="9526" marT="9525" marB="0" anchor="ctr"/>
                </a:tc>
                <a:tc>
                  <a:txBody>
                    <a:bodyPr/>
                    <a:lstStyle/>
                    <a:p>
                      <a:pPr algn="ctr" rtl="0" fontAlgn="ctr"/>
                      <a:r>
                        <a:rPr lang="es-CL" sz="1400" b="1" i="0" u="none" strike="noStrike" dirty="0">
                          <a:solidFill>
                            <a:srgbClr val="FFFFFF"/>
                          </a:solidFill>
                          <a:effectLst/>
                          <a:latin typeface="Calibri" panose="020F0502020204030204" pitchFamily="34" charset="0"/>
                        </a:rPr>
                        <a:t>Oct</a:t>
                      </a:r>
                    </a:p>
                  </a:txBody>
                  <a:tcPr marL="9526" marR="9526" marT="9525" marB="0" anchor="ctr"/>
                </a:tc>
                <a:tc>
                  <a:txBody>
                    <a:bodyPr/>
                    <a:lstStyle/>
                    <a:p>
                      <a:pPr algn="ctr" rtl="0" fontAlgn="ctr"/>
                      <a:r>
                        <a:rPr lang="es-CL" sz="1400" u="none" strike="noStrike" dirty="0">
                          <a:effectLst/>
                        </a:rPr>
                        <a:t>Nov</a:t>
                      </a:r>
                      <a:endParaRPr lang="es-CL" sz="1400" b="1" i="0" u="none" strike="noStrike" dirty="0">
                        <a:solidFill>
                          <a:srgbClr val="FFFFFF"/>
                        </a:solidFill>
                        <a:effectLst/>
                        <a:latin typeface="Calibri" panose="020F0502020204030204" pitchFamily="34" charset="0"/>
                      </a:endParaRPr>
                    </a:p>
                  </a:txBody>
                  <a:tcPr marL="9526" marR="9526" marT="9525" marB="0" anchor="ctr"/>
                </a:tc>
                <a:tc>
                  <a:txBody>
                    <a:bodyPr/>
                    <a:lstStyle/>
                    <a:p>
                      <a:pPr algn="ctr" rtl="0" fontAlgn="ctr"/>
                      <a:r>
                        <a:rPr lang="es-CL" sz="1400" u="none" strike="noStrike">
                          <a:effectLst/>
                        </a:rPr>
                        <a:t>TOTAL</a:t>
                      </a:r>
                      <a:endParaRPr lang="es-CL" sz="1400" b="1" i="0" u="none" strike="noStrike">
                        <a:solidFill>
                          <a:srgbClr val="FFFFFF"/>
                        </a:solidFill>
                        <a:effectLst/>
                        <a:latin typeface="Calibri" panose="020F0502020204030204" pitchFamily="34" charset="0"/>
                      </a:endParaRPr>
                    </a:p>
                  </a:txBody>
                  <a:tcPr marL="9526" marR="9526" marT="9525" marB="0" anchor="ctr"/>
                </a:tc>
                <a:extLst>
                  <a:ext uri="{0D108BD9-81ED-4DB2-BD59-A6C34878D82A}">
                    <a16:rowId xmlns:a16="http://schemas.microsoft.com/office/drawing/2014/main" val="10000"/>
                  </a:ext>
                </a:extLst>
              </a:tr>
              <a:tr h="285761">
                <a:tc>
                  <a:txBody>
                    <a:bodyPr/>
                    <a:lstStyle/>
                    <a:p>
                      <a:pPr algn="ctr" fontAlgn="t"/>
                      <a:r>
                        <a:rPr lang="es-CL" sz="1200" b="0" i="0" u="none" strike="noStrike" dirty="0">
                          <a:solidFill>
                            <a:srgbClr val="000000"/>
                          </a:solidFill>
                          <a:effectLst/>
                          <a:latin typeface="Arial" panose="020B0604020202020204" pitchFamily="34" charset="0"/>
                        </a:rPr>
                        <a:t>15</a:t>
                      </a:r>
                    </a:p>
                  </a:txBody>
                  <a:tcPr marL="9526" marR="9526" marT="9525" marB="0" anchor="ctr"/>
                </a:tc>
                <a:tc>
                  <a:txBody>
                    <a:bodyPr/>
                    <a:lstStyle/>
                    <a:p>
                      <a:pPr algn="ctr" fontAlgn="t"/>
                      <a:r>
                        <a:rPr lang="es-CL" sz="1200" b="0" i="0" u="none" strike="noStrike" dirty="0">
                          <a:solidFill>
                            <a:srgbClr val="000000"/>
                          </a:solidFill>
                          <a:effectLst/>
                          <a:latin typeface="Arial" panose="020B0604020202020204" pitchFamily="34" charset="0"/>
                        </a:rPr>
                        <a:t>34</a:t>
                      </a:r>
                    </a:p>
                  </a:txBody>
                  <a:tcPr marL="9526" marR="9526" marT="9525" marB="0" anchor="ctr"/>
                </a:tc>
                <a:tc>
                  <a:txBody>
                    <a:bodyPr/>
                    <a:lstStyle/>
                    <a:p>
                      <a:pPr algn="ctr" fontAlgn="t"/>
                      <a:r>
                        <a:rPr lang="es-CL" sz="1200" b="0" i="0" u="none" strike="noStrike" dirty="0">
                          <a:solidFill>
                            <a:srgbClr val="000000"/>
                          </a:solidFill>
                          <a:effectLst/>
                          <a:latin typeface="Arial" panose="020B0604020202020204" pitchFamily="34" charset="0"/>
                        </a:rPr>
                        <a:t>-</a:t>
                      </a:r>
                    </a:p>
                  </a:txBody>
                  <a:tcPr marL="9526" marR="9526" marT="9525" marB="0" anchor="ctr"/>
                </a:tc>
                <a:tc>
                  <a:txBody>
                    <a:bodyPr/>
                    <a:lstStyle/>
                    <a:p>
                      <a:pPr algn="ctr" fontAlgn="t"/>
                      <a:r>
                        <a:rPr lang="es-CL" sz="1200" b="0" i="0" u="none" strike="noStrike" dirty="0">
                          <a:solidFill>
                            <a:srgbClr val="000000"/>
                          </a:solidFill>
                          <a:effectLst/>
                          <a:latin typeface="Arial" panose="020B0604020202020204" pitchFamily="34" charset="0"/>
                        </a:rPr>
                        <a:t>23</a:t>
                      </a:r>
                    </a:p>
                  </a:txBody>
                  <a:tcPr marL="9526" marR="9526" marT="9525" marB="0" anchor="ctr"/>
                </a:tc>
                <a:tc>
                  <a:txBody>
                    <a:bodyPr/>
                    <a:lstStyle/>
                    <a:p>
                      <a:pPr algn="ctr" fontAlgn="t"/>
                      <a:r>
                        <a:rPr lang="es-CL" sz="1200" b="0" i="0" u="none" strike="noStrike" dirty="0">
                          <a:solidFill>
                            <a:srgbClr val="000000"/>
                          </a:solidFill>
                          <a:effectLst/>
                          <a:latin typeface="Arial" panose="020B0604020202020204" pitchFamily="34" charset="0"/>
                        </a:rPr>
                        <a:t>-</a:t>
                      </a:r>
                    </a:p>
                  </a:txBody>
                  <a:tcPr marL="9526" marR="9526" marT="9525" marB="0" anchor="ctr"/>
                </a:tc>
                <a:tc>
                  <a:txBody>
                    <a:bodyPr/>
                    <a:lstStyle/>
                    <a:p>
                      <a:pPr algn="ctr" fontAlgn="t"/>
                      <a:r>
                        <a:rPr lang="es-CL" sz="1200" b="0" i="0" u="none" strike="noStrike" dirty="0">
                          <a:solidFill>
                            <a:srgbClr val="000000"/>
                          </a:solidFill>
                          <a:effectLst/>
                          <a:latin typeface="Arial" panose="020B0604020202020204" pitchFamily="34" charset="0"/>
                        </a:rPr>
                        <a:t>20</a:t>
                      </a:r>
                    </a:p>
                  </a:txBody>
                  <a:tcPr marL="9526" marR="9526" marT="9525" marB="0" anchor="ctr"/>
                </a:tc>
                <a:tc>
                  <a:txBody>
                    <a:bodyPr/>
                    <a:lstStyle/>
                    <a:p>
                      <a:pPr algn="ctr" fontAlgn="t"/>
                      <a:r>
                        <a:rPr lang="es-CL" sz="1200" b="0" i="0" u="none" strike="noStrike" dirty="0">
                          <a:solidFill>
                            <a:srgbClr val="000000"/>
                          </a:solidFill>
                          <a:effectLst/>
                          <a:latin typeface="Arial" panose="020B0604020202020204" pitchFamily="34" charset="0"/>
                        </a:rPr>
                        <a:t>8</a:t>
                      </a:r>
                    </a:p>
                  </a:txBody>
                  <a:tcPr marL="9526" marR="9526" marT="9525" marB="0" anchor="ctr"/>
                </a:tc>
                <a:tc>
                  <a:txBody>
                    <a:bodyPr/>
                    <a:lstStyle/>
                    <a:p>
                      <a:pPr algn="ctr" fontAlgn="t"/>
                      <a:r>
                        <a:rPr lang="es-CL" sz="1200" b="0" i="0" u="none" strike="noStrike" dirty="0">
                          <a:solidFill>
                            <a:srgbClr val="000000"/>
                          </a:solidFill>
                          <a:effectLst/>
                          <a:latin typeface="Arial" panose="020B0604020202020204" pitchFamily="34" charset="0"/>
                        </a:rPr>
                        <a:t>100</a:t>
                      </a:r>
                    </a:p>
                  </a:txBody>
                  <a:tcPr marL="9526" marR="9526" marT="9525" marB="0" anchor="ctr"/>
                </a:tc>
                <a:extLst>
                  <a:ext uri="{0D108BD9-81ED-4DB2-BD59-A6C34878D82A}">
                    <a16:rowId xmlns:a16="http://schemas.microsoft.com/office/drawing/2014/main" val="10001"/>
                  </a:ext>
                </a:extLst>
              </a:tr>
            </a:tbl>
          </a:graphicData>
        </a:graphic>
      </p:graphicFrame>
      <p:sp>
        <p:nvSpPr>
          <p:cNvPr id="113700" name="CuadroTexto 15">
            <a:extLst>
              <a:ext uri="{FF2B5EF4-FFF2-40B4-BE49-F238E27FC236}">
                <a16:creationId xmlns:a16="http://schemas.microsoft.com/office/drawing/2014/main" id="{9E0DD85D-ECB4-4EF7-85C8-24F2A12438CD}"/>
              </a:ext>
            </a:extLst>
          </p:cNvPr>
          <p:cNvSpPr txBox="1">
            <a:spLocks noChangeArrowheads="1"/>
          </p:cNvSpPr>
          <p:nvPr/>
        </p:nvSpPr>
        <p:spPr bwMode="auto">
          <a:xfrm>
            <a:off x="971550" y="1946275"/>
            <a:ext cx="32654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sz="1600"/>
              <a:t>Cantidad de actividades: </a:t>
            </a:r>
            <a:r>
              <a:rPr lang="es-CL" altLang="es-CL" sz="1600" b="1"/>
              <a:t>5 ciclos</a:t>
            </a:r>
          </a:p>
          <a:p>
            <a:pPr eaLnBrk="1" hangingPunct="1"/>
            <a:r>
              <a:rPr lang="es-CL" altLang="es-CL" sz="1600"/>
              <a:t>Cantidad de Participantes: </a:t>
            </a:r>
            <a:r>
              <a:rPr lang="es-CL" altLang="es-CL" sz="1600" b="1"/>
              <a:t>148</a:t>
            </a:r>
          </a:p>
          <a:p>
            <a:pPr eaLnBrk="1" hangingPunct="1"/>
            <a:r>
              <a:rPr lang="es-CL" altLang="es-CL" sz="1600"/>
              <a:t>Modalidad de las actividades: </a:t>
            </a:r>
            <a:r>
              <a:rPr lang="es-CL" altLang="es-CL" sz="1600" b="1"/>
              <a:t>Virtual</a:t>
            </a:r>
          </a:p>
          <a:p>
            <a:pPr eaLnBrk="1" hangingPunct="1"/>
            <a:r>
              <a:rPr lang="es-CL" altLang="es-CL" sz="1600"/>
              <a:t>Satisfacción con modalidad: </a:t>
            </a:r>
            <a:r>
              <a:rPr lang="es-CL" altLang="es-CL" sz="1600" b="1"/>
              <a:t>6,6</a:t>
            </a:r>
          </a:p>
        </p:txBody>
      </p:sp>
      <p:sp>
        <p:nvSpPr>
          <p:cNvPr id="113701" name="CuadroTexto 16">
            <a:extLst>
              <a:ext uri="{FF2B5EF4-FFF2-40B4-BE49-F238E27FC236}">
                <a16:creationId xmlns:a16="http://schemas.microsoft.com/office/drawing/2014/main" id="{FFAFE15E-993F-4F85-9D5A-D920D8477FFF}"/>
              </a:ext>
            </a:extLst>
          </p:cNvPr>
          <p:cNvSpPr txBox="1">
            <a:spLocks noChangeArrowheads="1"/>
          </p:cNvSpPr>
          <p:nvPr/>
        </p:nvSpPr>
        <p:spPr bwMode="auto">
          <a:xfrm>
            <a:off x="971550" y="1576388"/>
            <a:ext cx="3233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CARACTERÍSTICAS ACTIVIDADES</a:t>
            </a:r>
          </a:p>
        </p:txBody>
      </p:sp>
      <p:sp>
        <p:nvSpPr>
          <p:cNvPr id="113702" name="CuadroTexto 3">
            <a:extLst>
              <a:ext uri="{FF2B5EF4-FFF2-40B4-BE49-F238E27FC236}">
                <a16:creationId xmlns:a16="http://schemas.microsoft.com/office/drawing/2014/main" id="{9BD3918E-FF27-40E5-9EB1-9EE6A459FD51}"/>
              </a:ext>
            </a:extLst>
          </p:cNvPr>
          <p:cNvSpPr txBox="1">
            <a:spLocks noChangeArrowheads="1"/>
          </p:cNvSpPr>
          <p:nvPr/>
        </p:nvSpPr>
        <p:spPr bwMode="auto">
          <a:xfrm>
            <a:off x="844550" y="5345113"/>
            <a:ext cx="3446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sz="1100"/>
              <a:t>*No hubo ciclos antes de mayo, ni en julio ni septiembre.</a:t>
            </a:r>
          </a:p>
        </p:txBody>
      </p:sp>
      <p:graphicFrame>
        <p:nvGraphicFramePr>
          <p:cNvPr id="15" name="Gráfico 14">
            <a:extLst>
              <a:ext uri="{FF2B5EF4-FFF2-40B4-BE49-F238E27FC236}">
                <a16:creationId xmlns:a16="http://schemas.microsoft.com/office/drawing/2014/main" id="{C998FC60-BF0D-4794-AEB3-961252FC5594}"/>
              </a:ext>
            </a:extLst>
          </p:cNvPr>
          <p:cNvGraphicFramePr>
            <a:graphicFrameLocks/>
          </p:cNvGraphicFramePr>
          <p:nvPr/>
        </p:nvGraphicFramePr>
        <p:xfrm>
          <a:off x="6554803" y="1761331"/>
          <a:ext cx="4572000" cy="2898205"/>
        </p:xfrm>
        <a:graphic>
          <a:graphicData uri="http://schemas.openxmlformats.org/drawingml/2006/chart">
            <c:chart xmlns:c="http://schemas.openxmlformats.org/drawingml/2006/chart" xmlns:r="http://schemas.openxmlformats.org/officeDocument/2006/relationships" r:id="rId3"/>
          </a:graphicData>
        </a:graphic>
      </p:graphicFrame>
      <p:sp>
        <p:nvSpPr>
          <p:cNvPr id="113704" name="CuadroTexto 15">
            <a:extLst>
              <a:ext uri="{FF2B5EF4-FFF2-40B4-BE49-F238E27FC236}">
                <a16:creationId xmlns:a16="http://schemas.microsoft.com/office/drawing/2014/main" id="{E34F5DFD-A7AA-4D85-8ABA-64C6EC05818B}"/>
              </a:ext>
            </a:extLst>
          </p:cNvPr>
          <p:cNvSpPr txBox="1">
            <a:spLocks noChangeArrowheads="1"/>
          </p:cNvSpPr>
          <p:nvPr/>
        </p:nvSpPr>
        <p:spPr bwMode="auto">
          <a:xfrm>
            <a:off x="7435850" y="1270000"/>
            <a:ext cx="2811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SATISFACCIÓN MODALIDAD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05F140CC-2425-4C9D-B700-270249AF6D0D}"/>
              </a:ext>
            </a:extLst>
          </p:cNvPr>
          <p:cNvSpPr/>
          <p:nvPr/>
        </p:nvSpPr>
        <p:spPr>
          <a:xfrm>
            <a:off x="0" y="-4763"/>
            <a:ext cx="3803650"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14691" name="3 CuadroTexto">
            <a:extLst>
              <a:ext uri="{FF2B5EF4-FFF2-40B4-BE49-F238E27FC236}">
                <a16:creationId xmlns:a16="http://schemas.microsoft.com/office/drawing/2014/main" id="{EE98789D-DE30-4009-849B-BDDA04FF4F35}"/>
              </a:ext>
            </a:extLst>
          </p:cNvPr>
          <p:cNvSpPr txBox="1">
            <a:spLocks noChangeArrowheads="1"/>
          </p:cNvSpPr>
          <p:nvPr/>
        </p:nvSpPr>
        <p:spPr bwMode="auto">
          <a:xfrm>
            <a:off x="93663" y="68263"/>
            <a:ext cx="34639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Ciclos Formativos</a:t>
            </a:r>
          </a:p>
        </p:txBody>
      </p:sp>
      <p:pic>
        <p:nvPicPr>
          <p:cNvPr id="114692" name="Imagen 72">
            <a:extLst>
              <a:ext uri="{FF2B5EF4-FFF2-40B4-BE49-F238E27FC236}">
                <a16:creationId xmlns:a16="http://schemas.microsoft.com/office/drawing/2014/main" id="{21855135-8ED9-426B-80C0-1085FFB778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CuadroTexto 5">
            <a:extLst>
              <a:ext uri="{FF2B5EF4-FFF2-40B4-BE49-F238E27FC236}">
                <a16:creationId xmlns:a16="http://schemas.microsoft.com/office/drawing/2014/main" id="{DEC11F8B-EF7C-422A-9E3E-E9349FB8FD58}"/>
              </a:ext>
            </a:extLst>
          </p:cNvPr>
          <p:cNvSpPr txBox="1">
            <a:spLocks noChangeArrowheads="1"/>
          </p:cNvSpPr>
          <p:nvPr/>
        </p:nvSpPr>
        <p:spPr bwMode="auto">
          <a:xfrm>
            <a:off x="5075238" y="1149350"/>
            <a:ext cx="2482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SATISFACCIÓN GENERAL</a:t>
            </a:r>
          </a:p>
        </p:txBody>
      </p:sp>
      <p:graphicFrame>
        <p:nvGraphicFramePr>
          <p:cNvPr id="14" name="Gráfico 13">
            <a:extLst>
              <a:ext uri="{FF2B5EF4-FFF2-40B4-BE49-F238E27FC236}">
                <a16:creationId xmlns:a16="http://schemas.microsoft.com/office/drawing/2014/main" id="{8F894BAF-B9D7-4147-B8AB-ACF46C6CF25C}"/>
              </a:ext>
            </a:extLst>
          </p:cNvPr>
          <p:cNvGraphicFramePr>
            <a:graphicFrameLocks/>
          </p:cNvGraphicFramePr>
          <p:nvPr>
            <p:extLst>
              <p:ext uri="{D42A27DB-BD31-4B8C-83A1-F6EECF244321}">
                <p14:modId xmlns:p14="http://schemas.microsoft.com/office/powerpoint/2010/main" val="3890488477"/>
              </p:ext>
            </p:extLst>
          </p:nvPr>
        </p:nvGraphicFramePr>
        <p:xfrm>
          <a:off x="627062" y="1715317"/>
          <a:ext cx="5689599" cy="3989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3A451221-D00A-4726-9D1A-4AC4F952D643}"/>
              </a:ext>
            </a:extLst>
          </p:cNvPr>
          <p:cNvGraphicFramePr>
            <a:graphicFrameLocks/>
          </p:cNvGraphicFramePr>
          <p:nvPr>
            <p:extLst>
              <p:ext uri="{D42A27DB-BD31-4B8C-83A1-F6EECF244321}">
                <p14:modId xmlns:p14="http://schemas.microsoft.com/office/powerpoint/2010/main" val="3328993319"/>
              </p:ext>
            </p:extLst>
          </p:nvPr>
        </p:nvGraphicFramePr>
        <p:xfrm>
          <a:off x="6860849" y="1715317"/>
          <a:ext cx="4572000" cy="398991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esquinas redondeadas 7">
            <a:extLst>
              <a:ext uri="{FF2B5EF4-FFF2-40B4-BE49-F238E27FC236}">
                <a16:creationId xmlns:a16="http://schemas.microsoft.com/office/drawing/2014/main" id="{35D9378B-2F47-45C1-9529-2F00F5FF65F9}"/>
              </a:ext>
            </a:extLst>
          </p:cNvPr>
          <p:cNvSpPr/>
          <p:nvPr/>
        </p:nvSpPr>
        <p:spPr>
          <a:xfrm>
            <a:off x="4030661" y="5967677"/>
            <a:ext cx="4572000" cy="546100"/>
          </a:xfrm>
          <a:prstGeom prst="roundRect">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ES" sz="1200" dirty="0">
                <a:solidFill>
                  <a:prstClr val="black"/>
                </a:solidFill>
              </a:rPr>
              <a:t>Se mantiene el nivel de satisfacción con estas actividades subiendo 1 décima (de 6,7 a 6,8) la nota promedio de satisfacción general.</a:t>
            </a:r>
            <a:endParaRPr lang="es-CL" sz="1200" dirty="0">
              <a:solidFill>
                <a:prstClr val="black"/>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EFBFABFB-B3D8-438A-8CA9-91A18C8F5F2C}"/>
              </a:ext>
            </a:extLst>
          </p:cNvPr>
          <p:cNvSpPr/>
          <p:nvPr/>
        </p:nvSpPr>
        <p:spPr>
          <a:xfrm>
            <a:off x="0" y="-4763"/>
            <a:ext cx="3803650"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15715" name="3 CuadroTexto">
            <a:extLst>
              <a:ext uri="{FF2B5EF4-FFF2-40B4-BE49-F238E27FC236}">
                <a16:creationId xmlns:a16="http://schemas.microsoft.com/office/drawing/2014/main" id="{D75FE1D9-10D1-4191-B57E-A9884C02342C}"/>
              </a:ext>
            </a:extLst>
          </p:cNvPr>
          <p:cNvSpPr txBox="1">
            <a:spLocks noChangeArrowheads="1"/>
          </p:cNvSpPr>
          <p:nvPr/>
        </p:nvSpPr>
        <p:spPr bwMode="auto">
          <a:xfrm>
            <a:off x="93663" y="68263"/>
            <a:ext cx="34639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Ciclos Formativos</a:t>
            </a:r>
          </a:p>
        </p:txBody>
      </p:sp>
      <p:pic>
        <p:nvPicPr>
          <p:cNvPr id="115716" name="Imagen 72">
            <a:extLst>
              <a:ext uri="{FF2B5EF4-FFF2-40B4-BE49-F238E27FC236}">
                <a16:creationId xmlns:a16="http://schemas.microsoft.com/office/drawing/2014/main" id="{647FC366-26FA-441B-A15B-5F8918FA0C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CuadroTexto 6">
            <a:extLst>
              <a:ext uri="{FF2B5EF4-FFF2-40B4-BE49-F238E27FC236}">
                <a16:creationId xmlns:a16="http://schemas.microsoft.com/office/drawing/2014/main" id="{6B6FC9AF-F523-4CF0-AE28-160D2F89C576}"/>
              </a:ext>
            </a:extLst>
          </p:cNvPr>
          <p:cNvSpPr txBox="1">
            <a:spLocks noChangeArrowheads="1"/>
          </p:cNvSpPr>
          <p:nvPr/>
        </p:nvSpPr>
        <p:spPr bwMode="auto">
          <a:xfrm>
            <a:off x="4963318" y="804069"/>
            <a:ext cx="2265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dirty="0">
                <a:solidFill>
                  <a:srgbClr val="0070C0"/>
                </a:solidFill>
              </a:rPr>
              <a:t>LOGÍSTICA Y RELATOR</a:t>
            </a:r>
          </a:p>
        </p:txBody>
      </p:sp>
      <p:graphicFrame>
        <p:nvGraphicFramePr>
          <p:cNvPr id="7" name="Gráfico 6">
            <a:extLst>
              <a:ext uri="{FF2B5EF4-FFF2-40B4-BE49-F238E27FC236}">
                <a16:creationId xmlns:a16="http://schemas.microsoft.com/office/drawing/2014/main" id="{9C78E13C-83BA-4CB3-A7DF-1615B32A8893}"/>
              </a:ext>
            </a:extLst>
          </p:cNvPr>
          <p:cNvGraphicFramePr>
            <a:graphicFrameLocks/>
          </p:cNvGraphicFramePr>
          <p:nvPr>
            <p:extLst>
              <p:ext uri="{D42A27DB-BD31-4B8C-83A1-F6EECF244321}">
                <p14:modId xmlns:p14="http://schemas.microsoft.com/office/powerpoint/2010/main" val="4056004783"/>
              </p:ext>
            </p:extLst>
          </p:nvPr>
        </p:nvGraphicFramePr>
        <p:xfrm>
          <a:off x="1271588" y="1268194"/>
          <a:ext cx="4572000" cy="4453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3C5BD54C-19CA-4681-9953-0ECCCBED3E4C}"/>
              </a:ext>
            </a:extLst>
          </p:cNvPr>
          <p:cNvGraphicFramePr>
            <a:graphicFrameLocks/>
          </p:cNvGraphicFramePr>
          <p:nvPr>
            <p:extLst>
              <p:ext uri="{D42A27DB-BD31-4B8C-83A1-F6EECF244321}">
                <p14:modId xmlns:p14="http://schemas.microsoft.com/office/powerpoint/2010/main" val="4010648656"/>
              </p:ext>
            </p:extLst>
          </p:nvPr>
        </p:nvGraphicFramePr>
        <p:xfrm>
          <a:off x="6277992" y="1277719"/>
          <a:ext cx="4572000" cy="4444351"/>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esquinas redondeadas 7">
            <a:extLst>
              <a:ext uri="{FF2B5EF4-FFF2-40B4-BE49-F238E27FC236}">
                <a16:creationId xmlns:a16="http://schemas.microsoft.com/office/drawing/2014/main" id="{804BD22E-748C-4156-B22B-0D0A343AB9B7}"/>
              </a:ext>
            </a:extLst>
          </p:cNvPr>
          <p:cNvSpPr/>
          <p:nvPr/>
        </p:nvSpPr>
        <p:spPr>
          <a:xfrm>
            <a:off x="1271589" y="5843435"/>
            <a:ext cx="9823760" cy="782357"/>
          </a:xfrm>
          <a:prstGeom prst="roundRect">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ES" sz="1200" dirty="0">
                <a:solidFill>
                  <a:prstClr val="black"/>
                </a:solidFill>
              </a:rPr>
              <a:t>Todos los aspectos específicos evaluados mejoran su evaluación este año, sin embargo, el aumento es pequeño dado que ya se encontraban en notas muy altas. Las notas más bajas tienen que ver con el interés de los/as usuarios/as de poder ver más temas y en mayor profundidad, teniendo más tiempo aclarar dudas.</a:t>
            </a:r>
            <a:endParaRPr lang="es-CL" sz="1200" dirty="0">
              <a:solidFill>
                <a:prstClr val="black"/>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F91C0CCD-FA88-486D-B4E1-F0889645FB79}"/>
              </a:ext>
            </a:extLst>
          </p:cNvPr>
          <p:cNvSpPr/>
          <p:nvPr/>
        </p:nvSpPr>
        <p:spPr>
          <a:xfrm>
            <a:off x="0" y="-4763"/>
            <a:ext cx="3803650"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16739" name="3 CuadroTexto">
            <a:extLst>
              <a:ext uri="{FF2B5EF4-FFF2-40B4-BE49-F238E27FC236}">
                <a16:creationId xmlns:a16="http://schemas.microsoft.com/office/drawing/2014/main" id="{4C40E6D8-AECE-48F1-AF8A-BD318256119D}"/>
              </a:ext>
            </a:extLst>
          </p:cNvPr>
          <p:cNvSpPr txBox="1">
            <a:spLocks noChangeArrowheads="1"/>
          </p:cNvSpPr>
          <p:nvPr/>
        </p:nvSpPr>
        <p:spPr bwMode="auto">
          <a:xfrm>
            <a:off x="93663" y="68263"/>
            <a:ext cx="34639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Ciclos Formativos</a:t>
            </a:r>
          </a:p>
        </p:txBody>
      </p:sp>
      <p:pic>
        <p:nvPicPr>
          <p:cNvPr id="116740" name="Imagen 72">
            <a:extLst>
              <a:ext uri="{FF2B5EF4-FFF2-40B4-BE49-F238E27FC236}">
                <a16:creationId xmlns:a16="http://schemas.microsoft.com/office/drawing/2014/main" id="{9C669F4F-3FF9-46AA-86CF-7E7AA45F0B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áfico 9">
            <a:extLst>
              <a:ext uri="{FF2B5EF4-FFF2-40B4-BE49-F238E27FC236}">
                <a16:creationId xmlns:a16="http://schemas.microsoft.com/office/drawing/2014/main" id="{9E4AAF13-D4F8-4260-B7F3-37CEAA339C0F}"/>
              </a:ext>
            </a:extLst>
          </p:cNvPr>
          <p:cNvGraphicFramePr>
            <a:graphicFrameLocks/>
          </p:cNvGraphicFramePr>
          <p:nvPr/>
        </p:nvGraphicFramePr>
        <p:xfrm>
          <a:off x="6096000" y="1778632"/>
          <a:ext cx="4895850" cy="43957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703085C7-E000-42D9-90A7-8F3F500B9FDA}"/>
              </a:ext>
            </a:extLst>
          </p:cNvPr>
          <p:cNvGraphicFramePr>
            <a:graphicFrameLocks/>
          </p:cNvGraphicFramePr>
          <p:nvPr/>
        </p:nvGraphicFramePr>
        <p:xfrm>
          <a:off x="967735" y="1778632"/>
          <a:ext cx="4179902" cy="3025066"/>
        </p:xfrm>
        <a:graphic>
          <a:graphicData uri="http://schemas.openxmlformats.org/drawingml/2006/chart">
            <c:chart xmlns:c="http://schemas.openxmlformats.org/drawingml/2006/chart" xmlns:r="http://schemas.openxmlformats.org/officeDocument/2006/relationships" r:id="rId4"/>
          </a:graphicData>
        </a:graphic>
      </p:graphicFrame>
      <p:sp>
        <p:nvSpPr>
          <p:cNvPr id="116743" name="CuadroTexto 6">
            <a:extLst>
              <a:ext uri="{FF2B5EF4-FFF2-40B4-BE49-F238E27FC236}">
                <a16:creationId xmlns:a16="http://schemas.microsoft.com/office/drawing/2014/main" id="{2FC024AC-B366-4A3F-B505-739CE8DF3331}"/>
              </a:ext>
            </a:extLst>
          </p:cNvPr>
          <p:cNvSpPr txBox="1">
            <a:spLocks noChangeArrowheads="1"/>
          </p:cNvSpPr>
          <p:nvPr/>
        </p:nvSpPr>
        <p:spPr bwMode="auto">
          <a:xfrm>
            <a:off x="6684963" y="1157288"/>
            <a:ext cx="3716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VALORACIÓN DE LA TRANSPARENCIA</a:t>
            </a:r>
          </a:p>
        </p:txBody>
      </p:sp>
      <p:sp>
        <p:nvSpPr>
          <p:cNvPr id="116744" name="CuadroTexto 6">
            <a:extLst>
              <a:ext uri="{FF2B5EF4-FFF2-40B4-BE49-F238E27FC236}">
                <a16:creationId xmlns:a16="http://schemas.microsoft.com/office/drawing/2014/main" id="{4E9D08D8-54D7-4CF8-B871-9F8E4A71F087}"/>
              </a:ext>
            </a:extLst>
          </p:cNvPr>
          <p:cNvSpPr txBox="1">
            <a:spLocks noChangeArrowheads="1"/>
          </p:cNvSpPr>
          <p:nvPr/>
        </p:nvSpPr>
        <p:spPr bwMode="auto">
          <a:xfrm>
            <a:off x="1379538" y="1157288"/>
            <a:ext cx="3355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UTILIDAD DE LA TRANSPARENCIA</a:t>
            </a:r>
          </a:p>
        </p:txBody>
      </p:sp>
      <p:sp>
        <p:nvSpPr>
          <p:cNvPr id="9" name="Rectángulo: esquinas redondeadas 8">
            <a:extLst>
              <a:ext uri="{FF2B5EF4-FFF2-40B4-BE49-F238E27FC236}">
                <a16:creationId xmlns:a16="http://schemas.microsoft.com/office/drawing/2014/main" id="{59951ACF-4629-4715-9C26-BC5625985A9D}"/>
              </a:ext>
            </a:extLst>
          </p:cNvPr>
          <p:cNvSpPr/>
          <p:nvPr/>
        </p:nvSpPr>
        <p:spPr>
          <a:xfrm>
            <a:off x="1129743" y="5055156"/>
            <a:ext cx="3855563" cy="978000"/>
          </a:xfrm>
          <a:prstGeom prst="roundRect">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ES" sz="1200" dirty="0">
                <a:solidFill>
                  <a:prstClr val="black"/>
                </a:solidFill>
              </a:rPr>
              <a:t>Hay un alza tanto en las percepción de utilidad de la transparencia, como en la valoración que se hace de cada aspecto en los que la transparencia puede ayudar.</a:t>
            </a:r>
            <a:endParaRPr lang="es-CL" sz="1200" dirty="0">
              <a:solidFill>
                <a:prstClr val="black"/>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C928FEA8-80B4-4620-9DCE-71409B165824}"/>
              </a:ext>
            </a:extLst>
          </p:cNvPr>
          <p:cNvSpPr/>
          <p:nvPr/>
        </p:nvSpPr>
        <p:spPr>
          <a:xfrm>
            <a:off x="0" y="-4763"/>
            <a:ext cx="3803650"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17763" name="3 CuadroTexto">
            <a:extLst>
              <a:ext uri="{FF2B5EF4-FFF2-40B4-BE49-F238E27FC236}">
                <a16:creationId xmlns:a16="http://schemas.microsoft.com/office/drawing/2014/main" id="{6520AE1E-7888-46C5-A0A7-D15E8FD365B7}"/>
              </a:ext>
            </a:extLst>
          </p:cNvPr>
          <p:cNvSpPr txBox="1">
            <a:spLocks noChangeArrowheads="1"/>
          </p:cNvSpPr>
          <p:nvPr/>
        </p:nvSpPr>
        <p:spPr bwMode="auto">
          <a:xfrm>
            <a:off x="93663" y="68263"/>
            <a:ext cx="34639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Ciclos Formativos</a:t>
            </a:r>
          </a:p>
        </p:txBody>
      </p:sp>
      <p:pic>
        <p:nvPicPr>
          <p:cNvPr id="117764" name="Imagen 72">
            <a:extLst>
              <a:ext uri="{FF2B5EF4-FFF2-40B4-BE49-F238E27FC236}">
                <a16:creationId xmlns:a16="http://schemas.microsoft.com/office/drawing/2014/main" id="{952BCA1C-41FB-4CCA-ABD7-53E27CE231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CuadroTexto 6">
            <a:extLst>
              <a:ext uri="{FF2B5EF4-FFF2-40B4-BE49-F238E27FC236}">
                <a16:creationId xmlns:a16="http://schemas.microsoft.com/office/drawing/2014/main" id="{DC81EE26-063B-47BA-B07D-588E61297455}"/>
              </a:ext>
            </a:extLst>
          </p:cNvPr>
          <p:cNvSpPr txBox="1">
            <a:spLocks noChangeArrowheads="1"/>
          </p:cNvSpPr>
          <p:nvPr/>
        </p:nvSpPr>
        <p:spPr bwMode="auto">
          <a:xfrm>
            <a:off x="3619500" y="1211263"/>
            <a:ext cx="3235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EXPERIENCIA V/S EXPECTATIVAS</a:t>
            </a:r>
          </a:p>
        </p:txBody>
      </p:sp>
      <p:graphicFrame>
        <p:nvGraphicFramePr>
          <p:cNvPr id="15" name="Gráfico 14">
            <a:extLst>
              <a:ext uri="{FF2B5EF4-FFF2-40B4-BE49-F238E27FC236}">
                <a16:creationId xmlns:a16="http://schemas.microsoft.com/office/drawing/2014/main" id="{E538FAAA-C6C0-4DC2-B897-FCF4867D4F79}"/>
              </a:ext>
            </a:extLst>
          </p:cNvPr>
          <p:cNvGraphicFramePr>
            <a:graphicFrameLocks/>
          </p:cNvGraphicFramePr>
          <p:nvPr/>
        </p:nvGraphicFramePr>
        <p:xfrm>
          <a:off x="547865" y="1757362"/>
          <a:ext cx="6019445" cy="42487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a:extLst>
              <a:ext uri="{FF2B5EF4-FFF2-40B4-BE49-F238E27FC236}">
                <a16:creationId xmlns:a16="http://schemas.microsoft.com/office/drawing/2014/main" id="{0FED7CD4-F67F-4205-87BB-B804091C6298}"/>
              </a:ext>
            </a:extLst>
          </p:cNvPr>
          <p:cNvGraphicFramePr>
            <a:graphicFrameLocks/>
          </p:cNvGraphicFramePr>
          <p:nvPr/>
        </p:nvGraphicFramePr>
        <p:xfrm>
          <a:off x="6854630" y="1757361"/>
          <a:ext cx="4572000" cy="3028283"/>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ángulo: esquinas redondeadas 9">
            <a:extLst>
              <a:ext uri="{FF2B5EF4-FFF2-40B4-BE49-F238E27FC236}">
                <a16:creationId xmlns:a16="http://schemas.microsoft.com/office/drawing/2014/main" id="{5E43C0D1-38CB-4418-9009-7828BA9EA342}"/>
              </a:ext>
            </a:extLst>
          </p:cNvPr>
          <p:cNvSpPr/>
          <p:nvPr/>
        </p:nvSpPr>
        <p:spPr>
          <a:xfrm>
            <a:off x="7050280" y="5248606"/>
            <a:ext cx="4221623" cy="1067972"/>
          </a:xfrm>
          <a:prstGeom prst="roundRect">
            <a:avLst/>
          </a:prstGeom>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r>
              <a:rPr lang="es-CL" sz="1200" b="1" dirty="0">
                <a:solidFill>
                  <a:prstClr val="black"/>
                </a:solidFill>
              </a:rPr>
              <a:t>Motivos de insatisfacción. Se recibió 1 comentario:</a:t>
            </a:r>
          </a:p>
          <a:p>
            <a:pPr algn="ctr" defTabSz="457200" eaLnBrk="1" fontAlgn="auto" hangingPunct="1">
              <a:spcBef>
                <a:spcPts val="0"/>
              </a:spcBef>
              <a:spcAft>
                <a:spcPts val="0"/>
              </a:spcAft>
            </a:pPr>
            <a:r>
              <a:rPr lang="es-MX" sz="1200" i="1" dirty="0">
                <a:solidFill>
                  <a:prstClr val="black"/>
                </a:solidFill>
              </a:rPr>
              <a:t>“Quizás esperaba más profundidad en temas de transparencia, pero por desconocimiento. Pensé que quizás había otras herramientas”.</a:t>
            </a:r>
            <a:endParaRPr lang="es-CL" sz="1200" i="1" dirty="0">
              <a:solidFill>
                <a:prstClr val="black"/>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28D19D55-F4DE-43C7-BFAD-CB2410A17504}"/>
              </a:ext>
            </a:extLst>
          </p:cNvPr>
          <p:cNvSpPr/>
          <p:nvPr/>
        </p:nvSpPr>
        <p:spPr>
          <a:xfrm>
            <a:off x="0" y="-4763"/>
            <a:ext cx="3803650" cy="7604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anchor="ctr"/>
          <a:lstStyle/>
          <a:p>
            <a:pPr algn="ctr" defTabSz="554085" eaLnBrk="1" fontAlgn="auto" hangingPunct="1">
              <a:spcBef>
                <a:spcPts val="0"/>
              </a:spcBef>
              <a:spcAft>
                <a:spcPts val="0"/>
              </a:spcAft>
              <a:defRPr/>
            </a:pPr>
            <a:endParaRPr lang="es-ES" sz="1067">
              <a:solidFill>
                <a:prstClr val="white"/>
              </a:solidFill>
            </a:endParaRPr>
          </a:p>
        </p:txBody>
      </p:sp>
      <p:sp>
        <p:nvSpPr>
          <p:cNvPr id="118787" name="3 CuadroTexto">
            <a:extLst>
              <a:ext uri="{FF2B5EF4-FFF2-40B4-BE49-F238E27FC236}">
                <a16:creationId xmlns:a16="http://schemas.microsoft.com/office/drawing/2014/main" id="{223EEACE-40FC-49F0-8193-BB6E99BD7B42}"/>
              </a:ext>
            </a:extLst>
          </p:cNvPr>
          <p:cNvSpPr txBox="1">
            <a:spLocks noChangeArrowheads="1"/>
          </p:cNvSpPr>
          <p:nvPr/>
        </p:nvSpPr>
        <p:spPr bwMode="auto">
          <a:xfrm>
            <a:off x="93663" y="68263"/>
            <a:ext cx="34639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3" tIns="60927" rIns="121853" bIns="60927">
            <a:spAutoFit/>
          </a:bodyPr>
          <a:lstStyle>
            <a:lvl1pPr defTabSz="550863">
              <a:defRPr>
                <a:solidFill>
                  <a:schemeClr val="tx1"/>
                </a:solidFill>
                <a:latin typeface="Calibri" panose="020F0502020204030204" pitchFamily="34" charset="0"/>
              </a:defRPr>
            </a:lvl1pPr>
            <a:lvl2pPr marL="742950" indent="-285750" defTabSz="550863">
              <a:defRPr>
                <a:solidFill>
                  <a:schemeClr val="tx1"/>
                </a:solidFill>
                <a:latin typeface="Calibri" panose="020F0502020204030204" pitchFamily="34" charset="0"/>
              </a:defRPr>
            </a:lvl2pPr>
            <a:lvl3pPr marL="1143000" indent="-228600" defTabSz="550863">
              <a:defRPr>
                <a:solidFill>
                  <a:schemeClr val="tx1"/>
                </a:solidFill>
                <a:latin typeface="Calibri" panose="020F0502020204030204" pitchFamily="34" charset="0"/>
              </a:defRPr>
            </a:lvl3pPr>
            <a:lvl4pPr marL="1600200" indent="-228600" defTabSz="550863">
              <a:defRPr>
                <a:solidFill>
                  <a:schemeClr val="tx1"/>
                </a:solidFill>
                <a:latin typeface="Calibri" panose="020F0502020204030204" pitchFamily="34" charset="0"/>
              </a:defRPr>
            </a:lvl4pPr>
            <a:lvl5pPr marL="2057400" indent="-228600" defTabSz="550863">
              <a:defRPr>
                <a:solidFill>
                  <a:schemeClr val="tx1"/>
                </a:solidFill>
                <a:latin typeface="Calibri" panose="020F0502020204030204" pitchFamily="34" charset="0"/>
              </a:defRPr>
            </a:lvl5pPr>
            <a:lvl6pPr marL="2514600" indent="-228600" defTabSz="550863" eaLnBrk="0" fontAlgn="base" hangingPunct="0">
              <a:spcBef>
                <a:spcPct val="0"/>
              </a:spcBef>
              <a:spcAft>
                <a:spcPct val="0"/>
              </a:spcAft>
              <a:defRPr>
                <a:solidFill>
                  <a:schemeClr val="tx1"/>
                </a:solidFill>
                <a:latin typeface="Calibri" panose="020F0502020204030204" pitchFamily="34" charset="0"/>
              </a:defRPr>
            </a:lvl6pPr>
            <a:lvl7pPr marL="2971800" indent="-228600" defTabSz="550863" eaLnBrk="0" fontAlgn="base" hangingPunct="0">
              <a:spcBef>
                <a:spcPct val="0"/>
              </a:spcBef>
              <a:spcAft>
                <a:spcPct val="0"/>
              </a:spcAft>
              <a:defRPr>
                <a:solidFill>
                  <a:schemeClr val="tx1"/>
                </a:solidFill>
                <a:latin typeface="Calibri" panose="020F0502020204030204" pitchFamily="34" charset="0"/>
              </a:defRPr>
            </a:lvl7pPr>
            <a:lvl8pPr marL="3429000" indent="-228600" defTabSz="550863" eaLnBrk="0" fontAlgn="base" hangingPunct="0">
              <a:spcBef>
                <a:spcPct val="0"/>
              </a:spcBef>
              <a:spcAft>
                <a:spcPct val="0"/>
              </a:spcAft>
              <a:defRPr>
                <a:solidFill>
                  <a:schemeClr val="tx1"/>
                </a:solidFill>
                <a:latin typeface="Calibri" panose="020F0502020204030204" pitchFamily="34" charset="0"/>
              </a:defRPr>
            </a:lvl8pPr>
            <a:lvl9pPr marL="3886200" indent="-228600" defTabSz="55086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CL" sz="3200">
                <a:solidFill>
                  <a:srgbClr val="1F497D"/>
                </a:solidFill>
                <a:latin typeface="Trebuchet MS" panose="020B0603020202020204" pitchFamily="34" charset="0"/>
                <a:ea typeface="Trebuchet MS" panose="020B0603020202020204" pitchFamily="34" charset="0"/>
                <a:cs typeface="Trebuchet MS" panose="020B0603020202020204" pitchFamily="34" charset="0"/>
              </a:rPr>
              <a:t>Ciclos Formativos</a:t>
            </a:r>
          </a:p>
        </p:txBody>
      </p:sp>
      <p:pic>
        <p:nvPicPr>
          <p:cNvPr id="118788" name="Imagen 72">
            <a:extLst>
              <a:ext uri="{FF2B5EF4-FFF2-40B4-BE49-F238E27FC236}">
                <a16:creationId xmlns:a16="http://schemas.microsoft.com/office/drawing/2014/main" id="{C686CD68-66DD-4BCE-B8E7-DCFB348E83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106363"/>
            <a:ext cx="18764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a:extLst>
              <a:ext uri="{FF2B5EF4-FFF2-40B4-BE49-F238E27FC236}">
                <a16:creationId xmlns:a16="http://schemas.microsoft.com/office/drawing/2014/main" id="{8A825446-FF69-4CE6-B686-2C6AE095DB16}"/>
              </a:ext>
            </a:extLst>
          </p:cNvPr>
          <p:cNvGraphicFramePr>
            <a:graphicFrameLocks/>
          </p:cNvGraphicFramePr>
          <p:nvPr/>
        </p:nvGraphicFramePr>
        <p:xfrm>
          <a:off x="3255949" y="2057399"/>
          <a:ext cx="5358212" cy="3129897"/>
        </p:xfrm>
        <a:graphic>
          <a:graphicData uri="http://schemas.openxmlformats.org/drawingml/2006/chart">
            <c:chart xmlns:c="http://schemas.openxmlformats.org/drawingml/2006/chart" xmlns:r="http://schemas.openxmlformats.org/officeDocument/2006/relationships" r:id="rId3"/>
          </a:graphicData>
        </a:graphic>
      </p:graphicFrame>
      <p:sp>
        <p:nvSpPr>
          <p:cNvPr id="118790" name="CuadroTexto 6">
            <a:extLst>
              <a:ext uri="{FF2B5EF4-FFF2-40B4-BE49-F238E27FC236}">
                <a16:creationId xmlns:a16="http://schemas.microsoft.com/office/drawing/2014/main" id="{1E857432-4C23-4DFD-9D9C-F9FE75A73869}"/>
              </a:ext>
            </a:extLst>
          </p:cNvPr>
          <p:cNvSpPr txBox="1">
            <a:spLocks noChangeArrowheads="1"/>
          </p:cNvSpPr>
          <p:nvPr/>
        </p:nvSpPr>
        <p:spPr bwMode="auto">
          <a:xfrm>
            <a:off x="4413250" y="1325563"/>
            <a:ext cx="336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CL" altLang="es-CL" b="1">
                <a:solidFill>
                  <a:srgbClr val="0070C0"/>
                </a:solidFill>
              </a:rPr>
              <a:t>RECURRENCIA Y RECOMEDACIÓN</a:t>
            </a:r>
          </a:p>
        </p:txBody>
      </p:sp>
    </p:spTree>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15153</TotalTime>
  <Words>9376</Words>
  <Application>Microsoft Office PowerPoint</Application>
  <PresentationFormat>Panorámica</PresentationFormat>
  <Paragraphs>1154</Paragraphs>
  <Slides>102</Slides>
  <Notes>0</Notes>
  <HiddenSlides>0</HiddenSlides>
  <MMClips>0</MMClips>
  <ScaleCrop>false</ScaleCrop>
  <HeadingPairs>
    <vt:vector size="8" baseType="variant">
      <vt:variant>
        <vt:lpstr>Fuentes usadas</vt:lpstr>
      </vt:variant>
      <vt:variant>
        <vt:i4>5</vt:i4>
      </vt:variant>
      <vt:variant>
        <vt:lpstr>Tema</vt:lpstr>
      </vt:variant>
      <vt:variant>
        <vt:i4>5</vt:i4>
      </vt:variant>
      <vt:variant>
        <vt:lpstr>Servidores OLE incrustados</vt:lpstr>
      </vt:variant>
      <vt:variant>
        <vt:i4>1</vt:i4>
      </vt:variant>
      <vt:variant>
        <vt:lpstr>Títulos de diapositiva</vt:lpstr>
      </vt:variant>
      <vt:variant>
        <vt:i4>102</vt:i4>
      </vt:variant>
    </vt:vector>
  </HeadingPairs>
  <TitlesOfParts>
    <vt:vector size="113" baseType="lpstr">
      <vt:lpstr>Arial</vt:lpstr>
      <vt:lpstr>Arial Black</vt:lpstr>
      <vt:lpstr>Calibri</vt:lpstr>
      <vt:lpstr>Century Gothic</vt:lpstr>
      <vt:lpstr>Trebuchet MS</vt:lpstr>
      <vt:lpstr>1_Tema de Office</vt:lpstr>
      <vt:lpstr>3_Tema de Office</vt:lpstr>
      <vt:lpstr>4_Tema de Office</vt:lpstr>
      <vt:lpstr>5_Tema de Office</vt:lpstr>
      <vt:lpstr>Tema de Office</vt:lpstr>
      <vt:lpstr>Chart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Garrido</dc:creator>
  <cp:lastModifiedBy>María Paz Torres Alcalde</cp:lastModifiedBy>
  <cp:revision>262</cp:revision>
  <dcterms:created xsi:type="dcterms:W3CDTF">2021-10-28T15:14:13Z</dcterms:created>
  <dcterms:modified xsi:type="dcterms:W3CDTF">2022-01-14T14:25:12Z</dcterms:modified>
</cp:coreProperties>
</file>