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11"/>
  </p:notesMasterIdLst>
  <p:sldIdLst>
    <p:sldId id="444" r:id="rId3"/>
    <p:sldId id="445" r:id="rId4"/>
    <p:sldId id="446" r:id="rId5"/>
    <p:sldId id="464" r:id="rId6"/>
    <p:sldId id="473" r:id="rId7"/>
    <p:sldId id="466" r:id="rId8"/>
    <p:sldId id="474" r:id="rId9"/>
    <p:sldId id="476" r:id="rId10"/>
  </p:sldIdLst>
  <p:sldSz cx="9144000" cy="5143500" type="screen16x9"/>
  <p:notesSz cx="20104100" cy="11309350"/>
  <p:defaultTextStyle>
    <a:defPPr>
      <a:defRPr lang="es-CL"/>
    </a:defPPr>
    <a:lvl1pPr marL="0" algn="l" defTabSz="41575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7879" algn="l" defTabSz="41575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5753" algn="l" defTabSz="41575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23636" algn="l" defTabSz="41575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31506" algn="l" defTabSz="41575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39385" algn="l" defTabSz="41575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47263" algn="l" defTabSz="41575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55142" algn="l" defTabSz="41575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63013" algn="l" defTabSz="41575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3" orient="horz" pos="3240" userDrawn="1">
          <p15:clr>
            <a:srgbClr val="A4A3A4"/>
          </p15:clr>
        </p15:guide>
        <p15:guide id="4" pos="57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Paz Torres Alcalde" initials="MPTA" lastIdx="3" clrIdx="0"/>
  <p:cmAuthor id="2" name="Daniela Moreno Tacchi" initials="DMT" lastIdx="4" clrIdx="1">
    <p:extLst>
      <p:ext uri="{19B8F6BF-5375-455C-9EA6-DF929625EA0E}">
        <p15:presenceInfo xmlns:p15="http://schemas.microsoft.com/office/powerpoint/2012/main" userId="S-1-5-21-2711197063-1210480312-2249931052-2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65B"/>
    <a:srgbClr val="3C2E49"/>
    <a:srgbClr val="31223E"/>
    <a:srgbClr val="00647B"/>
    <a:srgbClr val="6666FF"/>
    <a:srgbClr val="66CDFF"/>
    <a:srgbClr val="D32342"/>
    <a:srgbClr val="0F80FF"/>
    <a:srgbClr val="333333"/>
    <a:srgbClr val="464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49" autoAdjust="0"/>
  </p:normalViewPr>
  <p:slideViewPr>
    <p:cSldViewPr>
      <p:cViewPr>
        <p:scale>
          <a:sx n="112" d="100"/>
          <a:sy n="112" d="100"/>
        </p:scale>
        <p:origin x="612" y="78"/>
      </p:cViewPr>
      <p:guideLst>
        <p:guide orient="horz" pos="531"/>
        <p:guide orient="horz" pos="3240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45CD2-980F-4310-BD1A-F390BB6DEA90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DA111-C65A-4372-BD4B-226395A853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8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73"/>
            <a:ext cx="64008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88" indent="0">
              <a:buNone/>
              <a:defRPr sz="1500" b="1"/>
            </a:lvl2pPr>
            <a:lvl3pPr marL="685018" indent="0">
              <a:buNone/>
              <a:defRPr sz="1400" b="1"/>
            </a:lvl3pPr>
            <a:lvl4pPr marL="1027527" indent="0">
              <a:buNone/>
              <a:defRPr sz="1200" b="1"/>
            </a:lvl4pPr>
            <a:lvl5pPr marL="1370036" indent="0">
              <a:buNone/>
              <a:defRPr sz="1200" b="1"/>
            </a:lvl5pPr>
            <a:lvl6pPr marL="1712567" indent="0">
              <a:buNone/>
              <a:defRPr sz="1200" b="1"/>
            </a:lvl6pPr>
            <a:lvl7pPr marL="2055053" indent="0">
              <a:buNone/>
              <a:defRPr sz="1200" b="1"/>
            </a:lvl7pPr>
            <a:lvl8pPr marL="2397540" indent="0">
              <a:buNone/>
              <a:defRPr sz="1200" b="1"/>
            </a:lvl8pPr>
            <a:lvl9pPr marL="2740028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7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88" indent="0">
              <a:buNone/>
              <a:defRPr sz="1500" b="1"/>
            </a:lvl2pPr>
            <a:lvl3pPr marL="685018" indent="0">
              <a:buNone/>
              <a:defRPr sz="1400" b="1"/>
            </a:lvl3pPr>
            <a:lvl4pPr marL="1027527" indent="0">
              <a:buNone/>
              <a:defRPr sz="1200" b="1"/>
            </a:lvl4pPr>
            <a:lvl5pPr marL="1370036" indent="0">
              <a:buNone/>
              <a:defRPr sz="1200" b="1"/>
            </a:lvl5pPr>
            <a:lvl6pPr marL="1712567" indent="0">
              <a:buNone/>
              <a:defRPr sz="1200" b="1"/>
            </a:lvl6pPr>
            <a:lvl7pPr marL="2055053" indent="0">
              <a:buNone/>
              <a:defRPr sz="1200" b="1"/>
            </a:lvl7pPr>
            <a:lvl8pPr marL="2397540" indent="0">
              <a:buNone/>
              <a:defRPr sz="1200" b="1"/>
            </a:lvl8pPr>
            <a:lvl9pPr marL="2740028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25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66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47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83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488" indent="0">
              <a:buNone/>
              <a:defRPr sz="900"/>
            </a:lvl2pPr>
            <a:lvl3pPr marL="685018" indent="0">
              <a:buNone/>
              <a:defRPr sz="800"/>
            </a:lvl3pPr>
            <a:lvl4pPr marL="1027527" indent="0">
              <a:buNone/>
              <a:defRPr sz="700"/>
            </a:lvl4pPr>
            <a:lvl5pPr marL="1370036" indent="0">
              <a:buNone/>
              <a:defRPr sz="700"/>
            </a:lvl5pPr>
            <a:lvl6pPr marL="1712567" indent="0">
              <a:buNone/>
              <a:defRPr sz="700"/>
            </a:lvl6pPr>
            <a:lvl7pPr marL="2055053" indent="0">
              <a:buNone/>
              <a:defRPr sz="700"/>
            </a:lvl7pPr>
            <a:lvl8pPr marL="2397540" indent="0">
              <a:buNone/>
              <a:defRPr sz="700"/>
            </a:lvl8pPr>
            <a:lvl9pPr marL="2740028" indent="0">
              <a:buNone/>
              <a:defRPr sz="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74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488" indent="0">
              <a:buNone/>
              <a:defRPr sz="2100"/>
            </a:lvl2pPr>
            <a:lvl3pPr marL="685018" indent="0">
              <a:buNone/>
              <a:defRPr sz="1800"/>
            </a:lvl3pPr>
            <a:lvl4pPr marL="1027527" indent="0">
              <a:buNone/>
              <a:defRPr sz="1500"/>
            </a:lvl4pPr>
            <a:lvl5pPr marL="1370036" indent="0">
              <a:buNone/>
              <a:defRPr sz="1500"/>
            </a:lvl5pPr>
            <a:lvl6pPr marL="1712567" indent="0">
              <a:buNone/>
              <a:defRPr sz="1500"/>
            </a:lvl6pPr>
            <a:lvl7pPr marL="2055053" indent="0">
              <a:buNone/>
              <a:defRPr sz="1500"/>
            </a:lvl7pPr>
            <a:lvl8pPr marL="2397540" indent="0">
              <a:buNone/>
              <a:defRPr sz="1500"/>
            </a:lvl8pPr>
            <a:lvl9pPr marL="2740028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488" indent="0">
              <a:buNone/>
              <a:defRPr sz="900"/>
            </a:lvl2pPr>
            <a:lvl3pPr marL="685018" indent="0">
              <a:buNone/>
              <a:defRPr sz="800"/>
            </a:lvl3pPr>
            <a:lvl4pPr marL="1027527" indent="0">
              <a:buNone/>
              <a:defRPr sz="700"/>
            </a:lvl4pPr>
            <a:lvl5pPr marL="1370036" indent="0">
              <a:buNone/>
              <a:defRPr sz="700"/>
            </a:lvl5pPr>
            <a:lvl6pPr marL="1712567" indent="0">
              <a:buNone/>
              <a:defRPr sz="700"/>
            </a:lvl6pPr>
            <a:lvl7pPr marL="2055053" indent="0">
              <a:buNone/>
              <a:defRPr sz="700"/>
            </a:lvl7pPr>
            <a:lvl8pPr marL="2397540" indent="0">
              <a:buNone/>
              <a:defRPr sz="700"/>
            </a:lvl8pPr>
            <a:lvl9pPr marL="2740028" indent="0">
              <a:buNone/>
              <a:defRPr sz="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04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01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4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248" y="566784"/>
            <a:ext cx="1774213" cy="415498"/>
          </a:xfrm>
        </p:spPr>
        <p:txBody>
          <a:bodyPr lIns="0" tIns="0" rIns="0" bIns="0"/>
          <a:lstStyle>
            <a:lvl1pPr>
              <a:defRPr sz="27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0568" y="1833348"/>
            <a:ext cx="6622883" cy="230832"/>
          </a:xfrm>
        </p:spPr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" y="0"/>
            <a:ext cx="9143999" cy="51431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248" y="566784"/>
            <a:ext cx="1774213" cy="415498"/>
          </a:xfrm>
        </p:spPr>
        <p:txBody>
          <a:bodyPr lIns="0" tIns="0" rIns="0" bIns="0"/>
          <a:lstStyle>
            <a:lvl1pPr>
              <a:defRPr sz="27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0451" y="1662608"/>
            <a:ext cx="318798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E452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85028" y="1335041"/>
            <a:ext cx="3565467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o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" y="12"/>
            <a:ext cx="9143999" cy="514313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" name="bk object 17"/>
          <p:cNvSpPr/>
          <p:nvPr/>
        </p:nvSpPr>
        <p:spPr>
          <a:xfrm>
            <a:off x="0" y="458517"/>
            <a:ext cx="9144000" cy="46846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" name="bk object 18"/>
          <p:cNvSpPr/>
          <p:nvPr/>
        </p:nvSpPr>
        <p:spPr>
          <a:xfrm>
            <a:off x="2" y="13"/>
            <a:ext cx="4284915" cy="4284613"/>
          </a:xfrm>
          <a:custGeom>
            <a:avLst/>
            <a:gdLst/>
            <a:ahLst/>
            <a:cxnLst/>
            <a:rect l="l" t="t" r="r" b="b"/>
            <a:pathLst>
              <a:path w="9420860" h="942086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" name="bk object 19"/>
          <p:cNvSpPr/>
          <p:nvPr/>
        </p:nvSpPr>
        <p:spPr>
          <a:xfrm>
            <a:off x="2" y="0"/>
            <a:ext cx="4640451" cy="4640124"/>
          </a:xfrm>
          <a:custGeom>
            <a:avLst/>
            <a:gdLst/>
            <a:ahLst/>
            <a:cxnLst/>
            <a:rect l="l" t="t" r="r" b="b"/>
            <a:pathLst>
              <a:path w="10202545" h="10202545">
                <a:moveTo>
                  <a:pt x="10202260" y="0"/>
                </a:moveTo>
                <a:lnTo>
                  <a:pt x="10160565" y="0"/>
                </a:lnTo>
                <a:lnTo>
                  <a:pt x="0" y="10160574"/>
                </a:lnTo>
                <a:lnTo>
                  <a:pt x="0" y="10202269"/>
                </a:lnTo>
                <a:lnTo>
                  <a:pt x="1020226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" name="bk object 20"/>
          <p:cNvSpPr/>
          <p:nvPr/>
        </p:nvSpPr>
        <p:spPr>
          <a:xfrm>
            <a:off x="2" y="13"/>
            <a:ext cx="4995987" cy="4995635"/>
          </a:xfrm>
          <a:custGeom>
            <a:avLst/>
            <a:gdLst/>
            <a:ahLst/>
            <a:cxnLst/>
            <a:rect l="l" t="t" r="r" b="b"/>
            <a:pathLst>
              <a:path w="10984230" h="10984230">
                <a:moveTo>
                  <a:pt x="10983823" y="0"/>
                </a:moveTo>
                <a:lnTo>
                  <a:pt x="10942138" y="0"/>
                </a:lnTo>
                <a:lnTo>
                  <a:pt x="0" y="10942119"/>
                </a:lnTo>
                <a:lnTo>
                  <a:pt x="0" y="10983813"/>
                </a:lnTo>
                <a:lnTo>
                  <a:pt x="10983823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" name="bk object 21"/>
          <p:cNvSpPr/>
          <p:nvPr/>
        </p:nvSpPr>
        <p:spPr>
          <a:xfrm>
            <a:off x="188809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" name="bk object 22"/>
          <p:cNvSpPr/>
          <p:nvPr/>
        </p:nvSpPr>
        <p:spPr>
          <a:xfrm>
            <a:off x="544281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" name="bk object 23"/>
          <p:cNvSpPr/>
          <p:nvPr/>
        </p:nvSpPr>
        <p:spPr>
          <a:xfrm>
            <a:off x="899756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" name="bk object 24"/>
          <p:cNvSpPr/>
          <p:nvPr/>
        </p:nvSpPr>
        <p:spPr>
          <a:xfrm>
            <a:off x="1255237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" name="bk object 25"/>
          <p:cNvSpPr/>
          <p:nvPr/>
        </p:nvSpPr>
        <p:spPr>
          <a:xfrm>
            <a:off x="1610705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" name="bk object 26"/>
          <p:cNvSpPr/>
          <p:nvPr/>
        </p:nvSpPr>
        <p:spPr>
          <a:xfrm>
            <a:off x="1966177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" name="bk object 27"/>
          <p:cNvSpPr/>
          <p:nvPr/>
        </p:nvSpPr>
        <p:spPr>
          <a:xfrm>
            <a:off x="2321649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" name="bk object 28"/>
          <p:cNvSpPr/>
          <p:nvPr/>
        </p:nvSpPr>
        <p:spPr>
          <a:xfrm>
            <a:off x="2" y="743409"/>
            <a:ext cx="4081587" cy="4090252"/>
          </a:xfrm>
          <a:custGeom>
            <a:avLst/>
            <a:gdLst/>
            <a:ahLst/>
            <a:cxnLst/>
            <a:rect l="l" t="t" r="r" b="b"/>
            <a:pathLst>
              <a:path w="8973820" h="8993505">
                <a:moveTo>
                  <a:pt x="0" y="0"/>
                </a:moveTo>
                <a:lnTo>
                  <a:pt x="0" y="39480"/>
                </a:lnTo>
                <a:lnTo>
                  <a:pt x="8954027" y="8993500"/>
                </a:lnTo>
                <a:lnTo>
                  <a:pt x="8973775" y="897375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" name="bk object 29"/>
          <p:cNvSpPr/>
          <p:nvPr/>
        </p:nvSpPr>
        <p:spPr>
          <a:xfrm>
            <a:off x="2" y="966666"/>
            <a:ext cx="4149459" cy="4158120"/>
          </a:xfrm>
          <a:custGeom>
            <a:avLst/>
            <a:gdLst/>
            <a:ahLst/>
            <a:cxnLst/>
            <a:rect l="l" t="t" r="r" b="b"/>
            <a:pathLst>
              <a:path w="9123045" h="914273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" name="bk object 30"/>
          <p:cNvSpPr/>
          <p:nvPr/>
        </p:nvSpPr>
        <p:spPr>
          <a:xfrm>
            <a:off x="11" y="1189938"/>
            <a:ext cx="3953639" cy="3953362"/>
          </a:xfrm>
          <a:custGeom>
            <a:avLst/>
            <a:gdLst/>
            <a:ahLst/>
            <a:cxnLst/>
            <a:rect l="l" t="t" r="r" b="b"/>
            <a:pathLst>
              <a:path w="8692515" h="8692515">
                <a:moveTo>
                  <a:pt x="0" y="0"/>
                </a:moveTo>
                <a:lnTo>
                  <a:pt x="0" y="39475"/>
                </a:lnTo>
                <a:lnTo>
                  <a:pt x="8652688" y="8692163"/>
                </a:lnTo>
                <a:lnTo>
                  <a:pt x="8692163" y="869216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" name="bk object 31"/>
          <p:cNvSpPr/>
          <p:nvPr/>
        </p:nvSpPr>
        <p:spPr>
          <a:xfrm>
            <a:off x="2" y="1413219"/>
            <a:ext cx="3730383" cy="3730120"/>
          </a:xfrm>
          <a:custGeom>
            <a:avLst/>
            <a:gdLst/>
            <a:ahLst/>
            <a:cxnLst/>
            <a:rect l="l" t="t" r="r" b="b"/>
            <a:pathLst>
              <a:path w="8201659" h="8201659">
                <a:moveTo>
                  <a:pt x="0" y="0"/>
                </a:moveTo>
                <a:lnTo>
                  <a:pt x="0" y="39477"/>
                </a:lnTo>
                <a:lnTo>
                  <a:pt x="8161752" y="8201222"/>
                </a:lnTo>
                <a:lnTo>
                  <a:pt x="8201237" y="820122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" name="bk object 32"/>
          <p:cNvSpPr/>
          <p:nvPr/>
        </p:nvSpPr>
        <p:spPr>
          <a:xfrm>
            <a:off x="8" y="1636489"/>
            <a:ext cx="3507125" cy="3506879"/>
          </a:xfrm>
          <a:custGeom>
            <a:avLst/>
            <a:gdLst/>
            <a:ahLst/>
            <a:cxnLst/>
            <a:rect l="l" t="t" r="r" b="b"/>
            <a:pathLst>
              <a:path w="7710805" h="7710805">
                <a:moveTo>
                  <a:pt x="0" y="0"/>
                </a:moveTo>
                <a:lnTo>
                  <a:pt x="0" y="39477"/>
                </a:lnTo>
                <a:lnTo>
                  <a:pt x="7670847" y="7710318"/>
                </a:lnTo>
                <a:lnTo>
                  <a:pt x="7710331" y="7710318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" name="bk object 33"/>
          <p:cNvSpPr/>
          <p:nvPr/>
        </p:nvSpPr>
        <p:spPr>
          <a:xfrm>
            <a:off x="5" y="1859760"/>
            <a:ext cx="3283869" cy="3283638"/>
          </a:xfrm>
          <a:custGeom>
            <a:avLst/>
            <a:gdLst/>
            <a:ahLst/>
            <a:cxnLst/>
            <a:rect l="l" t="t" r="r" b="b"/>
            <a:pathLst>
              <a:path w="7219950" h="7219950">
                <a:moveTo>
                  <a:pt x="0" y="0"/>
                </a:moveTo>
                <a:lnTo>
                  <a:pt x="0" y="39477"/>
                </a:lnTo>
                <a:lnTo>
                  <a:pt x="7179902" y="7219379"/>
                </a:lnTo>
                <a:lnTo>
                  <a:pt x="7219386" y="72193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" name="bk object 34"/>
          <p:cNvSpPr/>
          <p:nvPr/>
        </p:nvSpPr>
        <p:spPr>
          <a:xfrm>
            <a:off x="2" y="2083039"/>
            <a:ext cx="3060612" cy="3060397"/>
          </a:xfrm>
          <a:custGeom>
            <a:avLst/>
            <a:gdLst/>
            <a:ahLst/>
            <a:cxnLst/>
            <a:rect l="l" t="t" r="r" b="b"/>
            <a:pathLst>
              <a:path w="6729095" h="6729095">
                <a:moveTo>
                  <a:pt x="0" y="0"/>
                </a:moveTo>
                <a:lnTo>
                  <a:pt x="0" y="39475"/>
                </a:lnTo>
                <a:lnTo>
                  <a:pt x="6689001" y="6728470"/>
                </a:lnTo>
                <a:lnTo>
                  <a:pt x="6728476" y="672847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" name="bk object 35"/>
          <p:cNvSpPr/>
          <p:nvPr/>
        </p:nvSpPr>
        <p:spPr>
          <a:xfrm>
            <a:off x="1" y="2306305"/>
            <a:ext cx="2837067" cy="2836867"/>
          </a:xfrm>
          <a:custGeom>
            <a:avLst/>
            <a:gdLst/>
            <a:ahLst/>
            <a:cxnLst/>
            <a:rect l="l" t="t" r="r" b="b"/>
            <a:pathLst>
              <a:path w="6237605" h="6237605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" name="bk object 36"/>
          <p:cNvSpPr/>
          <p:nvPr/>
        </p:nvSpPr>
        <p:spPr>
          <a:xfrm>
            <a:off x="12" y="2529562"/>
            <a:ext cx="2613809" cy="2613626"/>
          </a:xfrm>
          <a:custGeom>
            <a:avLst/>
            <a:gdLst/>
            <a:ahLst/>
            <a:cxnLst/>
            <a:rect l="l" t="t" r="r" b="b"/>
            <a:pathLst>
              <a:path w="5746750" h="574675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" name="bk object 37"/>
          <p:cNvSpPr/>
          <p:nvPr/>
        </p:nvSpPr>
        <p:spPr>
          <a:xfrm>
            <a:off x="1" y="2752844"/>
            <a:ext cx="2390552" cy="2390385"/>
          </a:xfrm>
          <a:custGeom>
            <a:avLst/>
            <a:gdLst/>
            <a:ahLst/>
            <a:cxnLst/>
            <a:rect l="l" t="t" r="r" b="b"/>
            <a:pathLst>
              <a:path w="5255895" h="5255895">
                <a:moveTo>
                  <a:pt x="0" y="0"/>
                </a:moveTo>
                <a:lnTo>
                  <a:pt x="0" y="39475"/>
                </a:lnTo>
                <a:lnTo>
                  <a:pt x="5216239" y="5255710"/>
                </a:lnTo>
                <a:lnTo>
                  <a:pt x="5255714" y="525571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" name="bk object 38"/>
          <p:cNvSpPr/>
          <p:nvPr/>
        </p:nvSpPr>
        <p:spPr>
          <a:xfrm>
            <a:off x="0" y="12"/>
            <a:ext cx="9144000" cy="514313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" name="bk object 39"/>
          <p:cNvSpPr/>
          <p:nvPr/>
        </p:nvSpPr>
        <p:spPr>
          <a:xfrm>
            <a:off x="639881" y="16756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" name="bk object 40"/>
          <p:cNvSpPr/>
          <p:nvPr/>
        </p:nvSpPr>
        <p:spPr>
          <a:xfrm>
            <a:off x="970181" y="17112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" name="bk object 41"/>
          <p:cNvSpPr/>
          <p:nvPr/>
        </p:nvSpPr>
        <p:spPr>
          <a:xfrm>
            <a:off x="1311677" y="173807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" name="bk object 42"/>
          <p:cNvSpPr/>
          <p:nvPr/>
        </p:nvSpPr>
        <p:spPr>
          <a:xfrm>
            <a:off x="1663838" y="17567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" name="bk object 43"/>
          <p:cNvSpPr/>
          <p:nvPr/>
        </p:nvSpPr>
        <p:spPr>
          <a:xfrm>
            <a:off x="2026100" y="17689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" name="bk object 44"/>
          <p:cNvSpPr/>
          <p:nvPr/>
        </p:nvSpPr>
        <p:spPr>
          <a:xfrm>
            <a:off x="2397959" y="177667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" name="bk object 45"/>
          <p:cNvSpPr/>
          <p:nvPr/>
        </p:nvSpPr>
        <p:spPr>
          <a:xfrm>
            <a:off x="2778935" y="17825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" name="bk object 46"/>
          <p:cNvSpPr/>
          <p:nvPr/>
        </p:nvSpPr>
        <p:spPr>
          <a:xfrm>
            <a:off x="3168182" y="178783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" name="bk object 47"/>
          <p:cNvSpPr/>
          <p:nvPr/>
        </p:nvSpPr>
        <p:spPr>
          <a:xfrm>
            <a:off x="3564233" y="17921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2" y="20053"/>
                </a:lnTo>
                <a:lnTo>
                  <a:pt x="50809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8" name="bk object 48"/>
          <p:cNvSpPr/>
          <p:nvPr/>
        </p:nvSpPr>
        <p:spPr>
          <a:xfrm>
            <a:off x="3964742" y="179233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9" name="bk object 49"/>
          <p:cNvSpPr/>
          <p:nvPr/>
        </p:nvSpPr>
        <p:spPr>
          <a:xfrm>
            <a:off x="4365911" y="178230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0" name="bk object 50"/>
          <p:cNvSpPr/>
          <p:nvPr/>
        </p:nvSpPr>
        <p:spPr>
          <a:xfrm>
            <a:off x="4762313" y="17529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1" name="bk object 51"/>
          <p:cNvSpPr/>
          <p:nvPr/>
        </p:nvSpPr>
        <p:spPr>
          <a:xfrm>
            <a:off x="5147597" y="16954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2" name="bk object 52"/>
          <p:cNvSpPr/>
          <p:nvPr/>
        </p:nvSpPr>
        <p:spPr>
          <a:xfrm>
            <a:off x="41717" y="16836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3" name="bk object 53"/>
          <p:cNvSpPr/>
          <p:nvPr/>
        </p:nvSpPr>
        <p:spPr>
          <a:xfrm>
            <a:off x="342155" y="17514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4" name="bk object 54"/>
          <p:cNvSpPr/>
          <p:nvPr/>
        </p:nvSpPr>
        <p:spPr>
          <a:xfrm>
            <a:off x="654674" y="18141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5" name="bk object 55"/>
          <p:cNvSpPr/>
          <p:nvPr/>
        </p:nvSpPr>
        <p:spPr>
          <a:xfrm>
            <a:off x="979670" y="18709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6" name="bk object 56"/>
          <p:cNvSpPr/>
          <p:nvPr/>
        </p:nvSpPr>
        <p:spPr>
          <a:xfrm>
            <a:off x="1317845" y="192219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7" name="bk object 57"/>
          <p:cNvSpPr/>
          <p:nvPr/>
        </p:nvSpPr>
        <p:spPr>
          <a:xfrm>
            <a:off x="1669898" y="19691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8" name="bk object 58"/>
          <p:cNvSpPr/>
          <p:nvPr/>
        </p:nvSpPr>
        <p:spPr>
          <a:xfrm>
            <a:off x="2035412" y="20128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9" name="bk object 59"/>
          <p:cNvSpPr/>
          <p:nvPr/>
        </p:nvSpPr>
        <p:spPr>
          <a:xfrm>
            <a:off x="2413850" y="20547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0" name="bk object 60"/>
          <p:cNvSpPr/>
          <p:nvPr/>
        </p:nvSpPr>
        <p:spPr>
          <a:xfrm>
            <a:off x="2804525" y="20960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1" name="bk object 61"/>
          <p:cNvSpPr/>
          <p:nvPr/>
        </p:nvSpPr>
        <p:spPr>
          <a:xfrm>
            <a:off x="3206312" y="21370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2" name="bk object 62"/>
          <p:cNvSpPr/>
          <p:nvPr/>
        </p:nvSpPr>
        <p:spPr>
          <a:xfrm>
            <a:off x="3617141" y="21757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3" name="bk object 63"/>
          <p:cNvSpPr/>
          <p:nvPr/>
        </p:nvSpPr>
        <p:spPr>
          <a:xfrm>
            <a:off x="4033814" y="22071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4" name="bk object 64"/>
          <p:cNvSpPr/>
          <p:nvPr/>
        </p:nvSpPr>
        <p:spPr>
          <a:xfrm>
            <a:off x="4451729" y="222361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5" name="bk object 65"/>
          <p:cNvSpPr/>
          <p:nvPr/>
        </p:nvSpPr>
        <p:spPr>
          <a:xfrm>
            <a:off x="4864394" y="22151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6" name="bk object 66"/>
          <p:cNvSpPr/>
          <p:nvPr/>
        </p:nvSpPr>
        <p:spPr>
          <a:xfrm>
            <a:off x="5264750" y="21740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7" name="bk object 67"/>
          <p:cNvSpPr/>
          <p:nvPr/>
        </p:nvSpPr>
        <p:spPr>
          <a:xfrm>
            <a:off x="5646401" y="209560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8" name="bk object 68"/>
          <p:cNvSpPr/>
          <p:nvPr/>
        </p:nvSpPr>
        <p:spPr>
          <a:xfrm>
            <a:off x="6003917" y="197718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9" name="bk object 69"/>
          <p:cNvSpPr/>
          <p:nvPr/>
        </p:nvSpPr>
        <p:spPr>
          <a:xfrm>
            <a:off x="6333590" y="18181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0" name="bk object 70"/>
          <p:cNvSpPr/>
          <p:nvPr/>
        </p:nvSpPr>
        <p:spPr>
          <a:xfrm>
            <a:off x="82787" y="17874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1" name="bk object 71"/>
          <p:cNvSpPr/>
          <p:nvPr/>
        </p:nvSpPr>
        <p:spPr>
          <a:xfrm>
            <a:off x="373550" y="186724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2" name="bk object 72"/>
          <p:cNvSpPr/>
          <p:nvPr/>
        </p:nvSpPr>
        <p:spPr>
          <a:xfrm>
            <a:off x="678005" y="194554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3" name="bk object 73"/>
          <p:cNvSpPr/>
          <p:nvPr/>
        </p:nvSpPr>
        <p:spPr>
          <a:xfrm>
            <a:off x="996497" y="20213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4" name="bk object 74"/>
          <p:cNvSpPr/>
          <p:nvPr/>
        </p:nvSpPr>
        <p:spPr>
          <a:xfrm>
            <a:off x="1329701" y="209453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5" name="bk object 75"/>
          <p:cNvSpPr/>
          <p:nvPr/>
        </p:nvSpPr>
        <p:spPr>
          <a:xfrm>
            <a:off x="1678679" y="216612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6" name="bk object 76"/>
          <p:cNvSpPr/>
          <p:nvPr/>
        </p:nvSpPr>
        <p:spPr>
          <a:xfrm>
            <a:off x="2044295" y="22377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7" name="bk object 77"/>
          <p:cNvSpPr/>
          <p:nvPr/>
        </p:nvSpPr>
        <p:spPr>
          <a:xfrm>
            <a:off x="2425973" y="23097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8" name="bk object 78"/>
          <p:cNvSpPr/>
          <p:nvPr/>
        </p:nvSpPr>
        <p:spPr>
          <a:xfrm>
            <a:off x="2822720" y="23820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9" name="bk object 79"/>
          <p:cNvSpPr/>
          <p:nvPr/>
        </p:nvSpPr>
        <p:spPr>
          <a:xfrm>
            <a:off x="3233099" y="24536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1"/>
                </a:lnTo>
                <a:lnTo>
                  <a:pt x="56055" y="20045"/>
                </a:lnTo>
                <a:lnTo>
                  <a:pt x="50817" y="1035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0" name="bk object 80"/>
          <p:cNvSpPr/>
          <p:nvPr/>
        </p:nvSpPr>
        <p:spPr>
          <a:xfrm>
            <a:off x="3654569" y="25209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1" name="bk object 81"/>
          <p:cNvSpPr/>
          <p:nvPr/>
        </p:nvSpPr>
        <p:spPr>
          <a:xfrm>
            <a:off x="4083155" y="25777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2" name="bk object 82"/>
          <p:cNvSpPr/>
          <p:nvPr/>
        </p:nvSpPr>
        <p:spPr>
          <a:xfrm>
            <a:off x="4513526" y="26152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3" name="bk object 83"/>
          <p:cNvSpPr/>
          <p:nvPr/>
        </p:nvSpPr>
        <p:spPr>
          <a:xfrm>
            <a:off x="4939043" y="26251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4" name="bk object 84"/>
          <p:cNvSpPr/>
          <p:nvPr/>
        </p:nvSpPr>
        <p:spPr>
          <a:xfrm>
            <a:off x="5352401" y="260062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5" name="bk object 85"/>
          <p:cNvSpPr/>
          <p:nvPr/>
        </p:nvSpPr>
        <p:spPr>
          <a:xfrm>
            <a:off x="5747063" y="25378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6" name="bk object 86"/>
          <p:cNvSpPr/>
          <p:nvPr/>
        </p:nvSpPr>
        <p:spPr>
          <a:xfrm>
            <a:off x="6117797" y="243513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7" name="bk object 87"/>
          <p:cNvSpPr/>
          <p:nvPr/>
        </p:nvSpPr>
        <p:spPr>
          <a:xfrm>
            <a:off x="6460646" y="22919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8" name="bk object 88"/>
          <p:cNvSpPr/>
          <p:nvPr/>
        </p:nvSpPr>
        <p:spPr>
          <a:xfrm>
            <a:off x="6773318" y="210886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9" name="bk object 89"/>
          <p:cNvSpPr/>
          <p:nvPr/>
        </p:nvSpPr>
        <p:spPr>
          <a:xfrm>
            <a:off x="7055207" y="18870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0" name="bk object 90"/>
          <p:cNvSpPr/>
          <p:nvPr/>
        </p:nvSpPr>
        <p:spPr>
          <a:xfrm>
            <a:off x="133661" y="18880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1" name="bk object 91"/>
          <p:cNvSpPr/>
          <p:nvPr/>
        </p:nvSpPr>
        <p:spPr>
          <a:xfrm>
            <a:off x="413123" y="19768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2" name="bk object 92"/>
          <p:cNvSpPr/>
          <p:nvPr/>
        </p:nvSpPr>
        <p:spPr>
          <a:xfrm>
            <a:off x="707774" y="20672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3" name="bk object 93"/>
          <p:cNvSpPr/>
          <p:nvPr/>
        </p:nvSpPr>
        <p:spPr>
          <a:xfrm>
            <a:off x="1017914" y="21584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4" name="bk object 94"/>
          <p:cNvSpPr/>
          <p:nvPr/>
        </p:nvSpPr>
        <p:spPr>
          <a:xfrm>
            <a:off x="1344149" y="22497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5" name="bk object 95"/>
          <p:cNvSpPr/>
          <p:nvPr/>
        </p:nvSpPr>
        <p:spPr>
          <a:xfrm>
            <a:off x="1687349" y="234151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6" name="bk object 96"/>
          <p:cNvSpPr/>
          <p:nvPr/>
        </p:nvSpPr>
        <p:spPr>
          <a:xfrm>
            <a:off x="2048651" y="243465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7" name="bk object 97"/>
          <p:cNvSpPr/>
          <p:nvPr/>
        </p:nvSpPr>
        <p:spPr>
          <a:xfrm>
            <a:off x="2428748" y="25299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8" name="bk object 98"/>
          <p:cNvSpPr/>
          <p:nvPr/>
        </p:nvSpPr>
        <p:spPr>
          <a:xfrm>
            <a:off x="2826410" y="262614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9" name="bk object 99"/>
          <p:cNvSpPr/>
          <p:nvPr/>
        </p:nvSpPr>
        <p:spPr>
          <a:xfrm>
            <a:off x="3239597" y="27204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0" name="bk object 100"/>
          <p:cNvSpPr/>
          <p:nvPr/>
        </p:nvSpPr>
        <p:spPr>
          <a:xfrm>
            <a:off x="3665534" y="280871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1" name="bk object 101"/>
          <p:cNvSpPr/>
          <p:nvPr/>
        </p:nvSpPr>
        <p:spPr>
          <a:xfrm>
            <a:off x="4099877" y="28842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2" name="bk object 102"/>
          <p:cNvSpPr/>
          <p:nvPr/>
        </p:nvSpPr>
        <p:spPr>
          <a:xfrm>
            <a:off x="4536821" y="29385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3" name="bk object 103"/>
          <p:cNvSpPr/>
          <p:nvPr/>
        </p:nvSpPr>
        <p:spPr>
          <a:xfrm>
            <a:off x="4969922" y="29645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4" name="bk object 104"/>
          <p:cNvSpPr/>
          <p:nvPr/>
        </p:nvSpPr>
        <p:spPr>
          <a:xfrm>
            <a:off x="5392289" y="29567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5" name="bk object 105"/>
          <p:cNvSpPr/>
          <p:nvPr/>
        </p:nvSpPr>
        <p:spPr>
          <a:xfrm>
            <a:off x="5797457" y="29116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6" name="bk object 106"/>
          <p:cNvSpPr/>
          <p:nvPr/>
        </p:nvSpPr>
        <p:spPr>
          <a:xfrm>
            <a:off x="6180479" y="28277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7" name="bk object 107"/>
          <p:cNvSpPr/>
          <p:nvPr/>
        </p:nvSpPr>
        <p:spPr>
          <a:xfrm>
            <a:off x="6537653" y="27049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8" name="bk object 108"/>
          <p:cNvSpPr/>
          <p:nvPr/>
        </p:nvSpPr>
        <p:spPr>
          <a:xfrm>
            <a:off x="6866339" y="25431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9" name="bk object 109"/>
          <p:cNvSpPr/>
          <p:nvPr/>
        </p:nvSpPr>
        <p:spPr>
          <a:xfrm>
            <a:off x="7165049" y="234299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0" name="bk object 110"/>
          <p:cNvSpPr/>
          <p:nvPr/>
        </p:nvSpPr>
        <p:spPr>
          <a:xfrm>
            <a:off x="7433357" y="210506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1" name="bk object 111"/>
          <p:cNvSpPr/>
          <p:nvPr/>
        </p:nvSpPr>
        <p:spPr>
          <a:xfrm>
            <a:off x="7671863" y="18304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2" name="bk object 112"/>
          <p:cNvSpPr/>
          <p:nvPr/>
        </p:nvSpPr>
        <p:spPr>
          <a:xfrm>
            <a:off x="194165" y="19858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3" name="bk object 113"/>
          <p:cNvSpPr/>
          <p:nvPr/>
        </p:nvSpPr>
        <p:spPr>
          <a:xfrm>
            <a:off x="460301" y="20800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4" name="bk object 114"/>
          <p:cNvSpPr/>
          <p:nvPr/>
        </p:nvSpPr>
        <p:spPr>
          <a:xfrm>
            <a:off x="743053" y="21786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5" name="bk object 115"/>
          <p:cNvSpPr/>
          <p:nvPr/>
        </p:nvSpPr>
        <p:spPr>
          <a:xfrm>
            <a:off x="1042565" y="22805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6" name="bk object 116"/>
          <p:cNvSpPr/>
          <p:nvPr/>
        </p:nvSpPr>
        <p:spPr>
          <a:xfrm>
            <a:off x="1359311" y="23850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7" name="bk object 117"/>
          <p:cNvSpPr/>
          <p:nvPr/>
        </p:nvSpPr>
        <p:spPr>
          <a:xfrm>
            <a:off x="1693985" y="24917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8" name="bk object 118"/>
          <p:cNvSpPr/>
          <p:nvPr/>
        </p:nvSpPr>
        <p:spPr>
          <a:xfrm>
            <a:off x="2047430" y="260046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9" name="bk object 119"/>
          <p:cNvSpPr/>
          <p:nvPr/>
        </p:nvSpPr>
        <p:spPr>
          <a:xfrm>
            <a:off x="2420501" y="27112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0" name="bk object 120"/>
          <p:cNvSpPr/>
          <p:nvPr/>
        </p:nvSpPr>
        <p:spPr>
          <a:xfrm>
            <a:off x="2813249" y="28233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1" name="bk object 121"/>
          <p:cNvSpPr/>
          <p:nvPr/>
        </p:nvSpPr>
        <p:spPr>
          <a:xfrm>
            <a:off x="3223325" y="29329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2" name="bk object 122"/>
          <p:cNvSpPr/>
          <p:nvPr/>
        </p:nvSpPr>
        <p:spPr>
          <a:xfrm>
            <a:off x="3647345" y="30352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3" name="bk object 123"/>
          <p:cNvSpPr/>
          <p:nvPr/>
        </p:nvSpPr>
        <p:spPr>
          <a:xfrm>
            <a:off x="4081097" y="312404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4" name="bk object 124"/>
          <p:cNvSpPr/>
          <p:nvPr/>
        </p:nvSpPr>
        <p:spPr>
          <a:xfrm>
            <a:off x="4518884" y="31919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5" name="bk object 125"/>
          <p:cNvSpPr/>
          <p:nvPr/>
        </p:nvSpPr>
        <p:spPr>
          <a:xfrm>
            <a:off x="4954202" y="32323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6" name="bk object 126"/>
          <p:cNvSpPr/>
          <p:nvPr/>
        </p:nvSpPr>
        <p:spPr>
          <a:xfrm>
            <a:off x="5380874" y="32406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7" name="bk object 127"/>
          <p:cNvSpPr/>
          <p:nvPr/>
        </p:nvSpPr>
        <p:spPr>
          <a:xfrm>
            <a:off x="5792969" y="32139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8" name="bk object 128"/>
          <p:cNvSpPr/>
          <p:nvPr/>
        </p:nvSpPr>
        <p:spPr>
          <a:xfrm>
            <a:off x="6185579" y="31503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9" name="bk object 129"/>
          <p:cNvSpPr/>
          <p:nvPr/>
        </p:nvSpPr>
        <p:spPr>
          <a:xfrm>
            <a:off x="6555374" y="304992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0" name="bk object 130"/>
          <p:cNvSpPr/>
          <p:nvPr/>
        </p:nvSpPr>
        <p:spPr>
          <a:xfrm>
            <a:off x="6899918" y="29125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1" name="bk object 131"/>
          <p:cNvSpPr/>
          <p:nvPr/>
        </p:nvSpPr>
        <p:spPr>
          <a:xfrm>
            <a:off x="7217354" y="27382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2" name="bk object 132"/>
          <p:cNvSpPr/>
          <p:nvPr/>
        </p:nvSpPr>
        <p:spPr>
          <a:xfrm>
            <a:off x="7506413" y="25266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2" y="20050"/>
                </a:lnTo>
                <a:lnTo>
                  <a:pt x="50809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3" name="bk object 133"/>
          <p:cNvSpPr/>
          <p:nvPr/>
        </p:nvSpPr>
        <p:spPr>
          <a:xfrm>
            <a:off x="7766339" y="22778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4" name="bk object 134"/>
          <p:cNvSpPr/>
          <p:nvPr/>
        </p:nvSpPr>
        <p:spPr>
          <a:xfrm>
            <a:off x="7997117" y="19920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5" name="bk object 135"/>
          <p:cNvSpPr/>
          <p:nvPr/>
        </p:nvSpPr>
        <p:spPr>
          <a:xfrm>
            <a:off x="8202854" y="167299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6" name="bk object 136"/>
          <p:cNvSpPr/>
          <p:nvPr/>
        </p:nvSpPr>
        <p:spPr>
          <a:xfrm>
            <a:off x="32753" y="19933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7" name="bk object 137"/>
          <p:cNvSpPr/>
          <p:nvPr/>
        </p:nvSpPr>
        <p:spPr>
          <a:xfrm>
            <a:off x="265139" y="20818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8" name="bk object 138"/>
          <p:cNvSpPr/>
          <p:nvPr/>
        </p:nvSpPr>
        <p:spPr>
          <a:xfrm>
            <a:off x="515810" y="21779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9" name="bk object 139"/>
          <p:cNvSpPr/>
          <p:nvPr/>
        </p:nvSpPr>
        <p:spPr>
          <a:xfrm>
            <a:off x="784385" y="228059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0" name="bk object 140"/>
          <p:cNvSpPr/>
          <p:nvPr/>
        </p:nvSpPr>
        <p:spPr>
          <a:xfrm>
            <a:off x="1070855" y="23886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1" name="bk object 141"/>
          <p:cNvSpPr/>
          <p:nvPr/>
        </p:nvSpPr>
        <p:spPr>
          <a:xfrm>
            <a:off x="1375490" y="250118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2" name="bk object 142"/>
          <p:cNvSpPr/>
          <p:nvPr/>
        </p:nvSpPr>
        <p:spPr>
          <a:xfrm>
            <a:off x="1698794" y="26172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3" name="bk object 143"/>
          <p:cNvSpPr/>
          <p:nvPr/>
        </p:nvSpPr>
        <p:spPr>
          <a:xfrm>
            <a:off x="2041334" y="27359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4" name="bk object 144"/>
          <p:cNvSpPr/>
          <p:nvPr/>
        </p:nvSpPr>
        <p:spPr>
          <a:xfrm>
            <a:off x="2403617" y="28563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5" y="30992"/>
                </a:lnTo>
                <a:lnTo>
                  <a:pt x="56061" y="20049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5" name="bk object 145"/>
          <p:cNvSpPr/>
          <p:nvPr/>
        </p:nvSpPr>
        <p:spPr>
          <a:xfrm>
            <a:off x="2785898" y="29771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6" name="bk object 146"/>
          <p:cNvSpPr/>
          <p:nvPr/>
        </p:nvSpPr>
        <p:spPr>
          <a:xfrm>
            <a:off x="3187217" y="30956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7" name="bk object 147"/>
          <p:cNvSpPr/>
          <p:nvPr/>
        </p:nvSpPr>
        <p:spPr>
          <a:xfrm>
            <a:off x="3604004" y="32068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8" name="bk object 148"/>
          <p:cNvSpPr/>
          <p:nvPr/>
        </p:nvSpPr>
        <p:spPr>
          <a:xfrm>
            <a:off x="4031687" y="330481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9" name="bk object 149"/>
          <p:cNvSpPr/>
          <p:nvPr/>
        </p:nvSpPr>
        <p:spPr>
          <a:xfrm>
            <a:off x="4465154" y="33833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0" name="bk object 150"/>
          <p:cNvSpPr/>
          <p:nvPr/>
        </p:nvSpPr>
        <p:spPr>
          <a:xfrm>
            <a:off x="4898303" y="34366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1" name="bk object 151"/>
          <p:cNvSpPr/>
          <p:nvPr/>
        </p:nvSpPr>
        <p:spPr>
          <a:xfrm>
            <a:off x="5325005" y="34601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2" name="bk object 152"/>
          <p:cNvSpPr/>
          <p:nvPr/>
        </p:nvSpPr>
        <p:spPr>
          <a:xfrm>
            <a:off x="5740106" y="34510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6" y="20054"/>
                </a:lnTo>
                <a:lnTo>
                  <a:pt x="50814" y="10366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3" name="bk object 153"/>
          <p:cNvSpPr/>
          <p:nvPr/>
        </p:nvSpPr>
        <p:spPr>
          <a:xfrm>
            <a:off x="6139064" y="34078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4" name="bk object 154"/>
          <p:cNvSpPr/>
          <p:nvPr/>
        </p:nvSpPr>
        <p:spPr>
          <a:xfrm>
            <a:off x="6518420" y="332993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5" name="bk object 155"/>
          <p:cNvSpPr/>
          <p:nvPr/>
        </p:nvSpPr>
        <p:spPr>
          <a:xfrm>
            <a:off x="6876095" y="32173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6" name="bk object 156"/>
          <p:cNvSpPr/>
          <p:nvPr/>
        </p:nvSpPr>
        <p:spPr>
          <a:xfrm>
            <a:off x="7210454" y="30699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7" name="bk object 157"/>
          <p:cNvSpPr/>
          <p:nvPr/>
        </p:nvSpPr>
        <p:spPr>
          <a:xfrm>
            <a:off x="7519997" y="28871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8" name="bk object 158"/>
          <p:cNvSpPr/>
          <p:nvPr/>
        </p:nvSpPr>
        <p:spPr>
          <a:xfrm>
            <a:off x="7803316" y="266787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9" name="bk object 159"/>
          <p:cNvSpPr/>
          <p:nvPr/>
        </p:nvSpPr>
        <p:spPr>
          <a:xfrm>
            <a:off x="8059097" y="241124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0" name="bk object 160"/>
          <p:cNvSpPr/>
          <p:nvPr/>
        </p:nvSpPr>
        <p:spPr>
          <a:xfrm>
            <a:off x="8286659" y="21170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1"/>
                </a:lnTo>
                <a:lnTo>
                  <a:pt x="1226" y="37225"/>
                </a:lnTo>
                <a:lnTo>
                  <a:pt x="6465" y="46912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1" name="bk object 161"/>
          <p:cNvSpPr/>
          <p:nvPr/>
        </p:nvSpPr>
        <p:spPr>
          <a:xfrm>
            <a:off x="8489543" y="17885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2" name="bk object 162"/>
          <p:cNvSpPr/>
          <p:nvPr/>
        </p:nvSpPr>
        <p:spPr>
          <a:xfrm>
            <a:off x="134975" y="20930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3" name="bk object 163"/>
          <p:cNvSpPr/>
          <p:nvPr/>
        </p:nvSpPr>
        <p:spPr>
          <a:xfrm>
            <a:off x="348425" y="21783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1001"/>
                </a:lnTo>
                <a:lnTo>
                  <a:pt x="56053" y="20054"/>
                </a:lnTo>
                <a:lnTo>
                  <a:pt x="50814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4" name="bk object 164"/>
          <p:cNvSpPr/>
          <p:nvPr/>
        </p:nvSpPr>
        <p:spPr>
          <a:xfrm>
            <a:off x="581513" y="22728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5" name="bk object 165"/>
          <p:cNvSpPr/>
          <p:nvPr/>
        </p:nvSpPr>
        <p:spPr>
          <a:xfrm>
            <a:off x="833714" y="237561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6" name="bk object 166"/>
          <p:cNvSpPr/>
          <p:nvPr/>
        </p:nvSpPr>
        <p:spPr>
          <a:xfrm>
            <a:off x="1104809" y="24854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7" name="bk object 167"/>
          <p:cNvSpPr/>
          <p:nvPr/>
        </p:nvSpPr>
        <p:spPr>
          <a:xfrm>
            <a:off x="1394882" y="260125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8" name="bk object 168"/>
          <p:cNvSpPr/>
          <p:nvPr/>
        </p:nvSpPr>
        <p:spPr>
          <a:xfrm>
            <a:off x="1704200" y="272170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3" y="20050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9" name="bk object 169"/>
          <p:cNvSpPr/>
          <p:nvPr/>
        </p:nvSpPr>
        <p:spPr>
          <a:xfrm>
            <a:off x="2033102" y="28454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0" name="bk object 170"/>
          <p:cNvSpPr/>
          <p:nvPr/>
        </p:nvSpPr>
        <p:spPr>
          <a:xfrm>
            <a:off x="2381816" y="29707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1" name="bk object 171"/>
          <p:cNvSpPr/>
          <p:nvPr/>
        </p:nvSpPr>
        <p:spPr>
          <a:xfrm>
            <a:off x="2750285" y="309569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2" name="bk object 172"/>
          <p:cNvSpPr/>
          <p:nvPr/>
        </p:nvSpPr>
        <p:spPr>
          <a:xfrm>
            <a:off x="3137921" y="321789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3" name="bk object 173"/>
          <p:cNvSpPr/>
          <p:nvPr/>
        </p:nvSpPr>
        <p:spPr>
          <a:xfrm>
            <a:off x="3542744" y="33338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4" name="bk object 174"/>
          <p:cNvSpPr/>
          <p:nvPr/>
        </p:nvSpPr>
        <p:spPr>
          <a:xfrm>
            <a:off x="3960215" y="343797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5" name="bk object 175"/>
          <p:cNvSpPr/>
          <p:nvPr/>
        </p:nvSpPr>
        <p:spPr>
          <a:xfrm>
            <a:off x="4385117" y="352468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6" name="bk object 176"/>
          <p:cNvSpPr/>
          <p:nvPr/>
        </p:nvSpPr>
        <p:spPr>
          <a:xfrm>
            <a:off x="4812155" y="35888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7" name="bk object 177"/>
          <p:cNvSpPr/>
          <p:nvPr/>
        </p:nvSpPr>
        <p:spPr>
          <a:xfrm>
            <a:off x="5235599" y="36261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8" name="bk object 178"/>
          <p:cNvSpPr/>
          <p:nvPr/>
        </p:nvSpPr>
        <p:spPr>
          <a:xfrm>
            <a:off x="5650229" y="36334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9" name="bk object 179"/>
          <p:cNvSpPr/>
          <p:nvPr/>
        </p:nvSpPr>
        <p:spPr>
          <a:xfrm>
            <a:off x="6052094" y="360922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0" name="bk object 180"/>
          <p:cNvSpPr/>
          <p:nvPr/>
        </p:nvSpPr>
        <p:spPr>
          <a:xfrm>
            <a:off x="6437921" y="355279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1" name="bk object 181"/>
          <p:cNvSpPr/>
          <p:nvPr/>
        </p:nvSpPr>
        <p:spPr>
          <a:xfrm>
            <a:off x="6805343" y="346381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2" name="bk object 182"/>
          <p:cNvSpPr/>
          <p:nvPr/>
        </p:nvSpPr>
        <p:spPr>
          <a:xfrm>
            <a:off x="7153049" y="334227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3" name="bk object 183"/>
          <p:cNvSpPr/>
          <p:nvPr/>
        </p:nvSpPr>
        <p:spPr>
          <a:xfrm>
            <a:off x="7479878" y="31876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4" name="bk object 184"/>
          <p:cNvSpPr/>
          <p:nvPr/>
        </p:nvSpPr>
        <p:spPr>
          <a:xfrm>
            <a:off x="7784423" y="29986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5" name="bk object 185"/>
          <p:cNvSpPr/>
          <p:nvPr/>
        </p:nvSpPr>
        <p:spPr>
          <a:xfrm>
            <a:off x="8064950" y="27735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6" name="bk object 186"/>
          <p:cNvSpPr/>
          <p:nvPr/>
        </p:nvSpPr>
        <p:spPr>
          <a:xfrm>
            <a:off x="8319509" y="25105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7" name="bk object 187"/>
          <p:cNvSpPr/>
          <p:nvPr/>
        </p:nvSpPr>
        <p:spPr>
          <a:xfrm>
            <a:off x="8546918" y="220907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8" name="bk object 188"/>
          <p:cNvSpPr/>
          <p:nvPr/>
        </p:nvSpPr>
        <p:spPr>
          <a:xfrm>
            <a:off x="8750162" y="18721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9" name="bk object 189"/>
          <p:cNvSpPr/>
          <p:nvPr/>
        </p:nvSpPr>
        <p:spPr>
          <a:xfrm>
            <a:off x="83282" y="21314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0" name="bk object 190"/>
          <p:cNvSpPr/>
          <p:nvPr/>
        </p:nvSpPr>
        <p:spPr>
          <a:xfrm>
            <a:off x="253985" y="219882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1" name="bk object 191"/>
          <p:cNvSpPr/>
          <p:nvPr/>
        </p:nvSpPr>
        <p:spPr>
          <a:xfrm>
            <a:off x="446606" y="22779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2" name="bk object 192"/>
          <p:cNvSpPr/>
          <p:nvPr/>
        </p:nvSpPr>
        <p:spPr>
          <a:xfrm>
            <a:off x="660158" y="236774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3" name="bk object 193"/>
          <p:cNvSpPr/>
          <p:nvPr/>
        </p:nvSpPr>
        <p:spPr>
          <a:xfrm>
            <a:off x="893945" y="24671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4" name="bk object 194"/>
          <p:cNvSpPr/>
          <p:nvPr/>
        </p:nvSpPr>
        <p:spPr>
          <a:xfrm>
            <a:off x="1147577" y="25749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5" name="bk object 195"/>
          <p:cNvSpPr/>
          <p:nvPr/>
        </p:nvSpPr>
        <p:spPr>
          <a:xfrm>
            <a:off x="1420919" y="26899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6" name="bk object 196"/>
          <p:cNvSpPr/>
          <p:nvPr/>
        </p:nvSpPr>
        <p:spPr>
          <a:xfrm>
            <a:off x="1714022" y="28105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7" name="bk object 197"/>
          <p:cNvSpPr/>
          <p:nvPr/>
        </p:nvSpPr>
        <p:spPr>
          <a:xfrm>
            <a:off x="2026994" y="29349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8" name="bk object 198"/>
          <p:cNvSpPr/>
          <p:nvPr/>
        </p:nvSpPr>
        <p:spPr>
          <a:xfrm>
            <a:off x="2359853" y="30613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9" name="bk object 199"/>
          <p:cNvSpPr/>
          <p:nvPr/>
        </p:nvSpPr>
        <p:spPr>
          <a:xfrm>
            <a:off x="2712326" y="318732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0" name="bk object 200"/>
          <p:cNvSpPr/>
          <p:nvPr/>
        </p:nvSpPr>
        <p:spPr>
          <a:xfrm>
            <a:off x="3083654" y="33102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1" name="bk object 201"/>
          <p:cNvSpPr/>
          <p:nvPr/>
        </p:nvSpPr>
        <p:spPr>
          <a:xfrm>
            <a:off x="3472442" y="34272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2" name="bk object 202"/>
          <p:cNvSpPr/>
          <p:nvPr/>
        </p:nvSpPr>
        <p:spPr>
          <a:xfrm>
            <a:off x="3875918" y="353474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3" name="bk object 203"/>
          <p:cNvSpPr/>
          <p:nvPr/>
        </p:nvSpPr>
        <p:spPr>
          <a:xfrm>
            <a:off x="4289087" y="36274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4" name="bk object 204"/>
          <p:cNvSpPr/>
          <p:nvPr/>
        </p:nvSpPr>
        <p:spPr>
          <a:xfrm>
            <a:off x="4706645" y="37003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5" name="bk object 205"/>
          <p:cNvSpPr/>
          <p:nvPr/>
        </p:nvSpPr>
        <p:spPr>
          <a:xfrm>
            <a:off x="5123657" y="37494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6" name="bk object 206"/>
          <p:cNvSpPr/>
          <p:nvPr/>
        </p:nvSpPr>
        <p:spPr>
          <a:xfrm>
            <a:off x="5535146" y="377159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7" name="bk object 207"/>
          <p:cNvSpPr/>
          <p:nvPr/>
        </p:nvSpPr>
        <p:spPr>
          <a:xfrm>
            <a:off x="5936894" y="376459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8" name="bk object 208"/>
          <p:cNvSpPr/>
          <p:nvPr/>
        </p:nvSpPr>
        <p:spPr>
          <a:xfrm>
            <a:off x="6325988" y="37276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9" name="bk object 209"/>
          <p:cNvSpPr/>
          <p:nvPr/>
        </p:nvSpPr>
        <p:spPr>
          <a:xfrm>
            <a:off x="6700118" y="36605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0" name="bk object 210"/>
          <p:cNvSpPr/>
          <p:nvPr/>
        </p:nvSpPr>
        <p:spPr>
          <a:xfrm>
            <a:off x="7057658" y="356279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1" name="bk object 211"/>
          <p:cNvSpPr/>
          <p:nvPr/>
        </p:nvSpPr>
        <p:spPr>
          <a:xfrm>
            <a:off x="7397711" y="343416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2" name="bk object 212"/>
          <p:cNvSpPr/>
          <p:nvPr/>
        </p:nvSpPr>
        <p:spPr>
          <a:xfrm>
            <a:off x="7719338" y="32736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3" name="bk object 213"/>
          <p:cNvSpPr/>
          <p:nvPr/>
        </p:nvSpPr>
        <p:spPr>
          <a:xfrm>
            <a:off x="8021078" y="307952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0"/>
                </a:lnTo>
                <a:lnTo>
                  <a:pt x="10366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4" name="bk object 214"/>
          <p:cNvSpPr/>
          <p:nvPr/>
        </p:nvSpPr>
        <p:spPr>
          <a:xfrm>
            <a:off x="8300843" y="284914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5" name="bk object 215"/>
          <p:cNvSpPr/>
          <p:nvPr/>
        </p:nvSpPr>
        <p:spPr>
          <a:xfrm>
            <a:off x="8555954" y="257983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6" name="bk object 216"/>
          <p:cNvSpPr/>
          <p:nvPr/>
        </p:nvSpPr>
        <p:spPr>
          <a:xfrm>
            <a:off x="8785049" y="22710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79" y="31001"/>
                </a:lnTo>
                <a:lnTo>
                  <a:pt x="56052" y="20056"/>
                </a:lnTo>
                <a:lnTo>
                  <a:pt x="50809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7" name="bk object 217"/>
          <p:cNvSpPr/>
          <p:nvPr/>
        </p:nvSpPr>
        <p:spPr>
          <a:xfrm>
            <a:off x="8990642" y="19254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8" name="bk object 218"/>
          <p:cNvSpPr/>
          <p:nvPr/>
        </p:nvSpPr>
        <p:spPr>
          <a:xfrm>
            <a:off x="392678" y="23135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9" name="bk object 219"/>
          <p:cNvSpPr/>
          <p:nvPr/>
        </p:nvSpPr>
        <p:spPr>
          <a:xfrm>
            <a:off x="562745" y="23838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0" name="bk object 220"/>
          <p:cNvSpPr/>
          <p:nvPr/>
        </p:nvSpPr>
        <p:spPr>
          <a:xfrm>
            <a:off x="754970" y="24660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1" name="bk object 221"/>
          <p:cNvSpPr/>
          <p:nvPr/>
        </p:nvSpPr>
        <p:spPr>
          <a:xfrm>
            <a:off x="968531" y="255903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2" name="bk object 222"/>
          <p:cNvSpPr/>
          <p:nvPr/>
        </p:nvSpPr>
        <p:spPr>
          <a:xfrm>
            <a:off x="1202870" y="26615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3" name="bk object 223"/>
          <p:cNvSpPr/>
          <p:nvPr/>
        </p:nvSpPr>
        <p:spPr>
          <a:xfrm>
            <a:off x="1457639" y="27722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4" name="bk object 224"/>
          <p:cNvSpPr/>
          <p:nvPr/>
        </p:nvSpPr>
        <p:spPr>
          <a:xfrm>
            <a:off x="1732682" y="28894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5" name="bk object 225"/>
          <p:cNvSpPr/>
          <p:nvPr/>
        </p:nvSpPr>
        <p:spPr>
          <a:xfrm>
            <a:off x="2027891" y="30113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6" name="bk object 226"/>
          <p:cNvSpPr/>
          <p:nvPr/>
        </p:nvSpPr>
        <p:spPr>
          <a:xfrm>
            <a:off x="2343095" y="31355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7" name="bk object 227"/>
          <p:cNvSpPr/>
          <p:nvPr/>
        </p:nvSpPr>
        <p:spPr>
          <a:xfrm>
            <a:off x="2677865" y="325982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8" name="bk object 228"/>
          <p:cNvSpPr/>
          <p:nvPr/>
        </p:nvSpPr>
        <p:spPr>
          <a:xfrm>
            <a:off x="3031355" y="33813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9" name="bk object 229"/>
          <p:cNvSpPr/>
          <p:nvPr/>
        </p:nvSpPr>
        <p:spPr>
          <a:xfrm>
            <a:off x="3402152" y="349752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0" name="bk object 230"/>
          <p:cNvSpPr/>
          <p:nvPr/>
        </p:nvSpPr>
        <p:spPr>
          <a:xfrm>
            <a:off x="3788261" y="36054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1" name="bk object 231"/>
          <p:cNvSpPr/>
          <p:nvPr/>
        </p:nvSpPr>
        <p:spPr>
          <a:xfrm>
            <a:off x="4186562" y="370163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2" name="bk object 232"/>
          <p:cNvSpPr/>
          <p:nvPr/>
        </p:nvSpPr>
        <p:spPr>
          <a:xfrm>
            <a:off x="4592033" y="37812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3" name="bk object 233"/>
          <p:cNvSpPr/>
          <p:nvPr/>
        </p:nvSpPr>
        <p:spPr>
          <a:xfrm>
            <a:off x="4999712" y="38399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4" name="bk object 234"/>
          <p:cNvSpPr/>
          <p:nvPr/>
        </p:nvSpPr>
        <p:spPr>
          <a:xfrm>
            <a:off x="5405231" y="38747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5" name="bk object 235"/>
          <p:cNvSpPr/>
          <p:nvPr/>
        </p:nvSpPr>
        <p:spPr>
          <a:xfrm>
            <a:off x="5804459" y="388315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6" name="bk object 236"/>
          <p:cNvSpPr/>
          <p:nvPr/>
        </p:nvSpPr>
        <p:spPr>
          <a:xfrm>
            <a:off x="6194042" y="386371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7" name="bk object 237"/>
          <p:cNvSpPr/>
          <p:nvPr/>
        </p:nvSpPr>
        <p:spPr>
          <a:xfrm>
            <a:off x="6571841" y="381601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8" name="bk object 238"/>
          <p:cNvSpPr/>
          <p:nvPr/>
        </p:nvSpPr>
        <p:spPr>
          <a:xfrm>
            <a:off x="6936221" y="373980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9" name="bk object 239"/>
          <p:cNvSpPr/>
          <p:nvPr/>
        </p:nvSpPr>
        <p:spPr>
          <a:xfrm>
            <a:off x="7286021" y="36346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0" name="bk object 240"/>
          <p:cNvSpPr/>
          <p:nvPr/>
        </p:nvSpPr>
        <p:spPr>
          <a:xfrm>
            <a:off x="7620470" y="34998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1" name="bk object 241"/>
          <p:cNvSpPr/>
          <p:nvPr/>
        </p:nvSpPr>
        <p:spPr>
          <a:xfrm>
            <a:off x="7938743" y="33339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2" name="bk object 242"/>
          <p:cNvSpPr/>
          <p:nvPr/>
        </p:nvSpPr>
        <p:spPr>
          <a:xfrm>
            <a:off x="8239238" y="31345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3" name="bk object 243"/>
          <p:cNvSpPr/>
          <p:nvPr/>
        </p:nvSpPr>
        <p:spPr>
          <a:xfrm>
            <a:off x="8519504" y="28985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4" name="bk object 244"/>
          <p:cNvSpPr/>
          <p:nvPr/>
        </p:nvSpPr>
        <p:spPr>
          <a:xfrm>
            <a:off x="8776118" y="26220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5" name="bk object 245"/>
          <p:cNvSpPr/>
          <p:nvPr/>
        </p:nvSpPr>
        <p:spPr>
          <a:xfrm>
            <a:off x="9007877" y="23048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6" name="bk object 246"/>
          <p:cNvSpPr/>
          <p:nvPr/>
        </p:nvSpPr>
        <p:spPr>
          <a:xfrm>
            <a:off x="700109" y="24993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7" name="bk object 247"/>
          <p:cNvSpPr/>
          <p:nvPr/>
        </p:nvSpPr>
        <p:spPr>
          <a:xfrm>
            <a:off x="869399" y="25712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8" name="bk object 248"/>
          <p:cNvSpPr/>
          <p:nvPr/>
        </p:nvSpPr>
        <p:spPr>
          <a:xfrm>
            <a:off x="1061117" y="265515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9" name="bk object 249"/>
          <p:cNvSpPr/>
          <p:nvPr/>
        </p:nvSpPr>
        <p:spPr>
          <a:xfrm>
            <a:off x="1274558" y="27496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0" name="bk object 250"/>
          <p:cNvSpPr/>
          <p:nvPr/>
        </p:nvSpPr>
        <p:spPr>
          <a:xfrm>
            <a:off x="1509197" y="28531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1" name="bk object 251"/>
          <p:cNvSpPr/>
          <p:nvPr/>
        </p:nvSpPr>
        <p:spPr>
          <a:xfrm>
            <a:off x="1764659" y="29641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2" name="bk object 252"/>
          <p:cNvSpPr/>
          <p:nvPr/>
        </p:nvSpPr>
        <p:spPr>
          <a:xfrm>
            <a:off x="2040650" y="30805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3" name="bk object 253"/>
          <p:cNvSpPr/>
          <p:nvPr/>
        </p:nvSpPr>
        <p:spPr>
          <a:xfrm>
            <a:off x="2336804" y="32000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4" name="bk object 254"/>
          <p:cNvSpPr/>
          <p:nvPr/>
        </p:nvSpPr>
        <p:spPr>
          <a:xfrm>
            <a:off x="2652578" y="33203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5" name="bk object 255"/>
          <p:cNvSpPr/>
          <p:nvPr/>
        </p:nvSpPr>
        <p:spPr>
          <a:xfrm>
            <a:off x="2987066" y="343861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6" name="bk object 256"/>
          <p:cNvSpPr/>
          <p:nvPr/>
        </p:nvSpPr>
        <p:spPr>
          <a:xfrm>
            <a:off x="3338882" y="35523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7" name="bk object 257"/>
          <p:cNvSpPr/>
          <p:nvPr/>
        </p:nvSpPr>
        <p:spPr>
          <a:xfrm>
            <a:off x="3706163" y="36590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8" name="bk object 258"/>
          <p:cNvSpPr/>
          <p:nvPr/>
        </p:nvSpPr>
        <p:spPr>
          <a:xfrm>
            <a:off x="4086662" y="37560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9" name="bk object 259"/>
          <p:cNvSpPr/>
          <p:nvPr/>
        </p:nvSpPr>
        <p:spPr>
          <a:xfrm>
            <a:off x="4477259" y="38397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0" name="bk object 260"/>
          <p:cNvSpPr/>
          <p:nvPr/>
        </p:nvSpPr>
        <p:spPr>
          <a:xfrm>
            <a:off x="4873217" y="39059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1" name="bk object 261"/>
          <p:cNvSpPr/>
          <p:nvPr/>
        </p:nvSpPr>
        <p:spPr>
          <a:xfrm>
            <a:off x="5270057" y="39511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1"/>
                </a:lnTo>
                <a:lnTo>
                  <a:pt x="56059" y="20056"/>
                </a:lnTo>
                <a:lnTo>
                  <a:pt x="50818" y="10366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2" name="bk object 262"/>
          <p:cNvSpPr/>
          <p:nvPr/>
        </p:nvSpPr>
        <p:spPr>
          <a:xfrm>
            <a:off x="5664061" y="397260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3" name="bk object 263"/>
          <p:cNvSpPr/>
          <p:nvPr/>
        </p:nvSpPr>
        <p:spPr>
          <a:xfrm>
            <a:off x="6051818" y="39686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4" name="bk object 264"/>
          <p:cNvSpPr/>
          <p:nvPr/>
        </p:nvSpPr>
        <p:spPr>
          <a:xfrm>
            <a:off x="6430667" y="393824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5" name="bk object 265"/>
          <p:cNvSpPr/>
          <p:nvPr/>
        </p:nvSpPr>
        <p:spPr>
          <a:xfrm>
            <a:off x="6798962" y="388101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6" name="bk object 266"/>
          <p:cNvSpPr/>
          <p:nvPr/>
        </p:nvSpPr>
        <p:spPr>
          <a:xfrm>
            <a:off x="7155530" y="379674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7" name="bk object 267"/>
          <p:cNvSpPr/>
          <p:nvPr/>
        </p:nvSpPr>
        <p:spPr>
          <a:xfrm>
            <a:off x="7499471" y="368479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8" name="bk object 268"/>
          <p:cNvSpPr/>
          <p:nvPr/>
        </p:nvSpPr>
        <p:spPr>
          <a:xfrm>
            <a:off x="7830026" y="35439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0"/>
                </a:lnTo>
                <a:lnTo>
                  <a:pt x="10362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9" name="bk object 269"/>
          <p:cNvSpPr/>
          <p:nvPr/>
        </p:nvSpPr>
        <p:spPr>
          <a:xfrm>
            <a:off x="8146322" y="337247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0" name="bk object 270"/>
          <p:cNvSpPr/>
          <p:nvPr/>
        </p:nvSpPr>
        <p:spPr>
          <a:xfrm>
            <a:off x="8446613" y="316723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1" name="bk object 271"/>
          <p:cNvSpPr/>
          <p:nvPr/>
        </p:nvSpPr>
        <p:spPr>
          <a:xfrm>
            <a:off x="8728046" y="29242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2" name="bk object 272"/>
          <p:cNvSpPr/>
          <p:nvPr/>
        </p:nvSpPr>
        <p:spPr>
          <a:xfrm>
            <a:off x="8986625" y="26391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3" name="bk object 273"/>
          <p:cNvSpPr/>
          <p:nvPr/>
        </p:nvSpPr>
        <p:spPr>
          <a:xfrm>
            <a:off x="1006889" y="26868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4" name="bk object 274"/>
          <p:cNvSpPr/>
          <p:nvPr/>
        </p:nvSpPr>
        <p:spPr>
          <a:xfrm>
            <a:off x="1175306" y="27591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5" name="bk object 275"/>
          <p:cNvSpPr/>
          <p:nvPr/>
        </p:nvSpPr>
        <p:spPr>
          <a:xfrm>
            <a:off x="1366427" y="284310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6" name="bk object 276"/>
          <p:cNvSpPr/>
          <p:nvPr/>
        </p:nvSpPr>
        <p:spPr>
          <a:xfrm>
            <a:off x="1579574" y="29371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7" name="bk object 277"/>
          <p:cNvSpPr/>
          <p:nvPr/>
        </p:nvSpPr>
        <p:spPr>
          <a:xfrm>
            <a:off x="1814185" y="30394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8" name="bk object 278"/>
          <p:cNvSpPr/>
          <p:nvPr/>
        </p:nvSpPr>
        <p:spPr>
          <a:xfrm>
            <a:off x="2069774" y="314802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9" name="bk object 279"/>
          <p:cNvSpPr/>
          <p:nvPr/>
        </p:nvSpPr>
        <p:spPr>
          <a:xfrm>
            <a:off x="2345807" y="326068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0" name="bk object 280"/>
          <p:cNvSpPr/>
          <p:nvPr/>
        </p:nvSpPr>
        <p:spPr>
          <a:xfrm>
            <a:off x="2641613" y="337492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1" name="bk object 281"/>
          <p:cNvSpPr/>
          <p:nvPr/>
        </p:nvSpPr>
        <p:spPr>
          <a:xfrm>
            <a:off x="2956238" y="34882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2" name="bk object 282"/>
          <p:cNvSpPr/>
          <p:nvPr/>
        </p:nvSpPr>
        <p:spPr>
          <a:xfrm>
            <a:off x="3288335" y="35981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3" name="bk object 283"/>
          <p:cNvSpPr/>
          <p:nvPr/>
        </p:nvSpPr>
        <p:spPr>
          <a:xfrm>
            <a:off x="3636170" y="370223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6" y="20050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4" name="bk object 284"/>
          <p:cNvSpPr/>
          <p:nvPr/>
        </p:nvSpPr>
        <p:spPr>
          <a:xfrm>
            <a:off x="3997682" y="37982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8"/>
                </a:lnTo>
                <a:lnTo>
                  <a:pt x="56055" y="20054"/>
                </a:lnTo>
                <a:lnTo>
                  <a:pt x="50817" y="10366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5" name="bk object 285"/>
          <p:cNvSpPr/>
          <p:nvPr/>
        </p:nvSpPr>
        <p:spPr>
          <a:xfrm>
            <a:off x="4370702" y="38834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6" name="bk object 286"/>
          <p:cNvSpPr/>
          <p:nvPr/>
        </p:nvSpPr>
        <p:spPr>
          <a:xfrm>
            <a:off x="4752278" y="39544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7" name="bk object 287"/>
          <p:cNvSpPr/>
          <p:nvPr/>
        </p:nvSpPr>
        <p:spPr>
          <a:xfrm>
            <a:off x="5138102" y="40076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8" name="bk object 288"/>
          <p:cNvSpPr/>
          <p:nvPr/>
        </p:nvSpPr>
        <p:spPr>
          <a:xfrm>
            <a:off x="5524229" y="40398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9" name="bk object 289"/>
          <p:cNvSpPr/>
          <p:nvPr/>
        </p:nvSpPr>
        <p:spPr>
          <a:xfrm>
            <a:off x="5907485" y="40490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0" name="bk object 290"/>
          <p:cNvSpPr/>
          <p:nvPr/>
        </p:nvSpPr>
        <p:spPr>
          <a:xfrm>
            <a:off x="6285065" y="40338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1" name="bk object 291"/>
          <p:cNvSpPr/>
          <p:nvPr/>
        </p:nvSpPr>
        <p:spPr>
          <a:xfrm>
            <a:off x="6654800" y="39933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2" name="bk object 292"/>
          <p:cNvSpPr/>
          <p:nvPr/>
        </p:nvSpPr>
        <p:spPr>
          <a:xfrm>
            <a:off x="7015319" y="39273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3" name="bk object 293"/>
          <p:cNvSpPr/>
          <p:nvPr/>
        </p:nvSpPr>
        <p:spPr>
          <a:xfrm>
            <a:off x="7365764" y="38354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4" name="bk object 294"/>
          <p:cNvSpPr/>
          <p:nvPr/>
        </p:nvSpPr>
        <p:spPr>
          <a:xfrm>
            <a:off x="7705382" y="37168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5" name="bk object 295"/>
          <p:cNvSpPr/>
          <p:nvPr/>
        </p:nvSpPr>
        <p:spPr>
          <a:xfrm>
            <a:off x="8033393" y="35698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6" name="bk object 296"/>
          <p:cNvSpPr/>
          <p:nvPr/>
        </p:nvSpPr>
        <p:spPr>
          <a:xfrm>
            <a:off x="8348714" y="33920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7" name="bk object 297"/>
          <p:cNvSpPr/>
          <p:nvPr/>
        </p:nvSpPr>
        <p:spPr>
          <a:xfrm>
            <a:off x="8649443" y="317972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8" name="bk object 298"/>
          <p:cNvSpPr/>
          <p:nvPr/>
        </p:nvSpPr>
        <p:spPr>
          <a:xfrm>
            <a:off x="8932277" y="29280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9" name="bk object 299"/>
          <p:cNvSpPr/>
          <p:nvPr/>
        </p:nvSpPr>
        <p:spPr>
          <a:xfrm>
            <a:off x="1314509" y="28742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0" name="bk object 300"/>
          <p:cNvSpPr/>
          <p:nvPr/>
        </p:nvSpPr>
        <p:spPr>
          <a:xfrm>
            <a:off x="1482005" y="29454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1" name="bk object 301"/>
          <p:cNvSpPr/>
          <p:nvPr/>
        </p:nvSpPr>
        <p:spPr>
          <a:xfrm>
            <a:off x="1672445" y="30278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2" name="bk object 302"/>
          <p:cNvSpPr/>
          <p:nvPr/>
        </p:nvSpPr>
        <p:spPr>
          <a:xfrm>
            <a:off x="1885094" y="31194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3" name="bk object 303"/>
          <p:cNvSpPr/>
          <p:nvPr/>
        </p:nvSpPr>
        <p:spPr>
          <a:xfrm>
            <a:off x="2119286" y="32182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4" name="bk object 304"/>
          <p:cNvSpPr/>
          <p:nvPr/>
        </p:nvSpPr>
        <p:spPr>
          <a:xfrm>
            <a:off x="2374331" y="332217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5" name="bk object 305"/>
          <p:cNvSpPr/>
          <p:nvPr/>
        </p:nvSpPr>
        <p:spPr>
          <a:xfrm>
            <a:off x="2649422" y="34286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6" name="bk object 306"/>
          <p:cNvSpPr/>
          <p:nvPr/>
        </p:nvSpPr>
        <p:spPr>
          <a:xfrm>
            <a:off x="2943554" y="35354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7" name="bk object 307"/>
          <p:cNvSpPr/>
          <p:nvPr/>
        </p:nvSpPr>
        <p:spPr>
          <a:xfrm>
            <a:off x="3255401" y="363996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8" name="bk object 308"/>
          <p:cNvSpPr/>
          <p:nvPr/>
        </p:nvSpPr>
        <p:spPr>
          <a:xfrm>
            <a:off x="3583331" y="37401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9" name="bk object 309"/>
          <p:cNvSpPr/>
          <p:nvPr/>
        </p:nvSpPr>
        <p:spPr>
          <a:xfrm>
            <a:off x="3925457" y="38338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0" name="bk object 310"/>
          <p:cNvSpPr/>
          <p:nvPr/>
        </p:nvSpPr>
        <p:spPr>
          <a:xfrm>
            <a:off x="4279853" y="39186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1" name="bk object 311"/>
          <p:cNvSpPr/>
          <p:nvPr/>
        </p:nvSpPr>
        <p:spPr>
          <a:xfrm>
            <a:off x="4644470" y="399170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6" y="20054"/>
                </a:lnTo>
                <a:lnTo>
                  <a:pt x="50814" y="10364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2" name="bk object 312"/>
          <p:cNvSpPr/>
          <p:nvPr/>
        </p:nvSpPr>
        <p:spPr>
          <a:xfrm>
            <a:off x="5016635" y="40501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3" name="bk object 313"/>
          <p:cNvSpPr/>
          <p:nvPr/>
        </p:nvSpPr>
        <p:spPr>
          <a:xfrm>
            <a:off x="5392517" y="409067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4" name="bk object 314"/>
          <p:cNvSpPr/>
          <p:nvPr/>
        </p:nvSpPr>
        <p:spPr>
          <a:xfrm>
            <a:off x="5768657" y="41106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5" name="bk object 315"/>
          <p:cNvSpPr/>
          <p:nvPr/>
        </p:nvSpPr>
        <p:spPr>
          <a:xfrm>
            <a:off x="6142295" y="410826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6" name="bk object 316"/>
          <p:cNvSpPr/>
          <p:nvPr/>
        </p:nvSpPr>
        <p:spPr>
          <a:xfrm>
            <a:off x="6511085" y="408251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7" name="bk object 317"/>
          <p:cNvSpPr/>
          <p:nvPr/>
        </p:nvSpPr>
        <p:spPr>
          <a:xfrm>
            <a:off x="6873218" y="40326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8" name="bk object 318"/>
          <p:cNvSpPr/>
          <p:nvPr/>
        </p:nvSpPr>
        <p:spPr>
          <a:xfrm>
            <a:off x="7227461" y="39582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9" name="bk object 319"/>
          <p:cNvSpPr/>
          <p:nvPr/>
        </p:nvSpPr>
        <p:spPr>
          <a:xfrm>
            <a:off x="7573148" y="385886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0" name="bk object 320"/>
          <p:cNvSpPr/>
          <p:nvPr/>
        </p:nvSpPr>
        <p:spPr>
          <a:xfrm>
            <a:off x="7909607" y="37333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1" name="bk object 321"/>
          <p:cNvSpPr/>
          <p:nvPr/>
        </p:nvSpPr>
        <p:spPr>
          <a:xfrm>
            <a:off x="8236040" y="357969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2" name="bk object 322"/>
          <p:cNvSpPr/>
          <p:nvPr/>
        </p:nvSpPr>
        <p:spPr>
          <a:xfrm>
            <a:off x="8551145" y="33946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3" name="bk object 323"/>
          <p:cNvSpPr/>
          <p:nvPr/>
        </p:nvSpPr>
        <p:spPr>
          <a:xfrm>
            <a:off x="8852669" y="31735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4" name="bk object 324"/>
          <p:cNvSpPr/>
          <p:nvPr/>
        </p:nvSpPr>
        <p:spPr>
          <a:xfrm>
            <a:off x="1624535" y="305951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5" name="bk object 325"/>
          <p:cNvSpPr/>
          <p:nvPr/>
        </p:nvSpPr>
        <p:spPr>
          <a:xfrm>
            <a:off x="1791089" y="31283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6" name="bk object 326"/>
          <p:cNvSpPr/>
          <p:nvPr/>
        </p:nvSpPr>
        <p:spPr>
          <a:xfrm>
            <a:off x="1980749" y="32074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7" name="bk object 327"/>
          <p:cNvSpPr/>
          <p:nvPr/>
        </p:nvSpPr>
        <p:spPr>
          <a:xfrm>
            <a:off x="2192654" y="32948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8" name="bk object 328"/>
          <p:cNvSpPr/>
          <p:nvPr/>
        </p:nvSpPr>
        <p:spPr>
          <a:xfrm>
            <a:off x="2425964" y="33883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9" name="bk object 329"/>
          <p:cNvSpPr/>
          <p:nvPr/>
        </p:nvSpPr>
        <p:spPr>
          <a:xfrm>
            <a:off x="2679734" y="348566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0" name="bk object 330"/>
          <p:cNvSpPr/>
          <p:nvPr/>
        </p:nvSpPr>
        <p:spPr>
          <a:xfrm>
            <a:off x="2952893" y="358437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1" name="bk object 331"/>
          <p:cNvSpPr/>
          <p:nvPr/>
        </p:nvSpPr>
        <p:spPr>
          <a:xfrm>
            <a:off x="3244109" y="36822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2" name="bk object 332"/>
          <p:cNvSpPr/>
          <p:nvPr/>
        </p:nvSpPr>
        <p:spPr>
          <a:xfrm>
            <a:off x="3551825" y="37771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3" name="bk object 333"/>
          <p:cNvSpPr/>
          <p:nvPr/>
        </p:nvSpPr>
        <p:spPr>
          <a:xfrm>
            <a:off x="3874289" y="38672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4" name="bk object 334"/>
          <p:cNvSpPr/>
          <p:nvPr/>
        </p:nvSpPr>
        <p:spPr>
          <a:xfrm>
            <a:off x="4209761" y="39500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5" name="bk object 335"/>
          <p:cNvSpPr/>
          <p:nvPr/>
        </p:nvSpPr>
        <p:spPr>
          <a:xfrm>
            <a:off x="4556435" y="40232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6" name="bk object 336"/>
          <p:cNvSpPr/>
          <p:nvPr/>
        </p:nvSpPr>
        <p:spPr>
          <a:xfrm>
            <a:off x="4912445" y="408417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7" name="bk object 337"/>
          <p:cNvSpPr/>
          <p:nvPr/>
        </p:nvSpPr>
        <p:spPr>
          <a:xfrm>
            <a:off x="5275442" y="413025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8" name="bk object 338"/>
          <p:cNvSpPr/>
          <p:nvPr/>
        </p:nvSpPr>
        <p:spPr>
          <a:xfrm>
            <a:off x="5642030" y="41585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9" name="bk object 339"/>
          <p:cNvSpPr/>
          <p:nvPr/>
        </p:nvSpPr>
        <p:spPr>
          <a:xfrm>
            <a:off x="6009152" y="41666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0" name="bk object 340"/>
          <p:cNvSpPr/>
          <p:nvPr/>
        </p:nvSpPr>
        <p:spPr>
          <a:xfrm>
            <a:off x="6374354" y="415327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1" name="bk object 341"/>
          <p:cNvSpPr/>
          <p:nvPr/>
        </p:nvSpPr>
        <p:spPr>
          <a:xfrm>
            <a:off x="6735626" y="41173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2" name="bk object 342"/>
          <p:cNvSpPr/>
          <p:nvPr/>
        </p:nvSpPr>
        <p:spPr>
          <a:xfrm>
            <a:off x="7091405" y="40584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3" name="bk object 343"/>
          <p:cNvSpPr/>
          <p:nvPr/>
        </p:nvSpPr>
        <p:spPr>
          <a:xfrm>
            <a:off x="7440599" y="39758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4" name="bk object 344"/>
          <p:cNvSpPr/>
          <p:nvPr/>
        </p:nvSpPr>
        <p:spPr>
          <a:xfrm>
            <a:off x="7782533" y="386882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5" name="bk object 345"/>
          <p:cNvSpPr/>
          <p:nvPr/>
        </p:nvSpPr>
        <p:spPr>
          <a:xfrm>
            <a:off x="8116661" y="37360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6" name="bk object 346"/>
          <p:cNvSpPr/>
          <p:nvPr/>
        </p:nvSpPr>
        <p:spPr>
          <a:xfrm>
            <a:off x="8442149" y="35749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7" name="bk object 347"/>
          <p:cNvSpPr/>
          <p:nvPr/>
        </p:nvSpPr>
        <p:spPr>
          <a:xfrm>
            <a:off x="1938422" y="32408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8" name="bk object 348"/>
          <p:cNvSpPr/>
          <p:nvPr/>
        </p:nvSpPr>
        <p:spPr>
          <a:xfrm>
            <a:off x="2104046" y="330590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9" name="bk object 349"/>
          <p:cNvSpPr/>
          <p:nvPr/>
        </p:nvSpPr>
        <p:spPr>
          <a:xfrm>
            <a:off x="2292797" y="33804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0" name="bk object 350"/>
          <p:cNvSpPr/>
          <p:nvPr/>
        </p:nvSpPr>
        <p:spPr>
          <a:xfrm>
            <a:off x="2503670" y="346216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1" name="bk object 351"/>
          <p:cNvSpPr/>
          <p:nvPr/>
        </p:nvSpPr>
        <p:spPr>
          <a:xfrm>
            <a:off x="2735576" y="354891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2" name="bk object 352"/>
          <p:cNvSpPr/>
          <p:nvPr/>
        </p:nvSpPr>
        <p:spPr>
          <a:xfrm>
            <a:off x="2987357" y="363833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3" name="bk object 353"/>
          <p:cNvSpPr/>
          <p:nvPr/>
        </p:nvSpPr>
        <p:spPr>
          <a:xfrm>
            <a:off x="3257657" y="37282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4" name="bk object 354"/>
          <p:cNvSpPr/>
          <p:nvPr/>
        </p:nvSpPr>
        <p:spPr>
          <a:xfrm>
            <a:off x="3544943" y="38167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5" name="bk object 355"/>
          <p:cNvSpPr/>
          <p:nvPr/>
        </p:nvSpPr>
        <p:spPr>
          <a:xfrm>
            <a:off x="3847571" y="39018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6" name="bk object 356"/>
          <p:cNvSpPr/>
          <p:nvPr/>
        </p:nvSpPr>
        <p:spPr>
          <a:xfrm>
            <a:off x="4163939" y="398139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7" name="bk object 357"/>
          <p:cNvSpPr/>
          <p:nvPr/>
        </p:nvSpPr>
        <p:spPr>
          <a:xfrm>
            <a:off x="4492415" y="40530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8" name="bk object 358"/>
          <p:cNvSpPr/>
          <p:nvPr/>
        </p:nvSpPr>
        <p:spPr>
          <a:xfrm>
            <a:off x="4831349" y="411447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9" name="bk object 359"/>
          <p:cNvSpPr/>
          <p:nvPr/>
        </p:nvSpPr>
        <p:spPr>
          <a:xfrm>
            <a:off x="5179058" y="416331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0" name="bk object 360"/>
          <p:cNvSpPr/>
          <p:nvPr/>
        </p:nvSpPr>
        <p:spPr>
          <a:xfrm>
            <a:off x="5533457" y="419715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1" name="bk object 361"/>
          <p:cNvSpPr/>
          <p:nvPr/>
        </p:nvSpPr>
        <p:spPr>
          <a:xfrm>
            <a:off x="5891567" y="42134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2" name="bk object 362"/>
          <p:cNvSpPr/>
          <p:nvPr/>
        </p:nvSpPr>
        <p:spPr>
          <a:xfrm>
            <a:off x="6250661" y="421012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3" name="bk object 363"/>
          <p:cNvSpPr/>
          <p:nvPr/>
        </p:nvSpPr>
        <p:spPr>
          <a:xfrm>
            <a:off x="6608471" y="418596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4" name="bk object 364"/>
          <p:cNvSpPr/>
          <p:nvPr/>
        </p:nvSpPr>
        <p:spPr>
          <a:xfrm>
            <a:off x="6963245" y="41402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5" name="bk object 365"/>
          <p:cNvSpPr/>
          <p:nvPr/>
        </p:nvSpPr>
        <p:spPr>
          <a:xfrm>
            <a:off x="7313609" y="40722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6" name="bk object 366"/>
          <p:cNvSpPr/>
          <p:nvPr/>
        </p:nvSpPr>
        <p:spPr>
          <a:xfrm>
            <a:off x="7658606" y="39815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7" name="bk object 367"/>
          <p:cNvSpPr/>
          <p:nvPr/>
        </p:nvSpPr>
        <p:spPr>
          <a:xfrm>
            <a:off x="7997570" y="38669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8" name="bk object 368"/>
          <p:cNvSpPr/>
          <p:nvPr/>
        </p:nvSpPr>
        <p:spPr>
          <a:xfrm>
            <a:off x="2257439" y="34164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9" name="bk object 369"/>
          <p:cNvSpPr/>
          <p:nvPr/>
        </p:nvSpPr>
        <p:spPr>
          <a:xfrm>
            <a:off x="2422124" y="34767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0" name="bk object 370"/>
          <p:cNvSpPr/>
          <p:nvPr/>
        </p:nvSpPr>
        <p:spPr>
          <a:xfrm>
            <a:off x="2609816" y="35455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1" name="bk object 371"/>
          <p:cNvSpPr/>
          <p:nvPr/>
        </p:nvSpPr>
        <p:spPr>
          <a:xfrm>
            <a:off x="2819327" y="362062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2" name="bk object 372"/>
          <p:cNvSpPr/>
          <p:nvPr/>
        </p:nvSpPr>
        <p:spPr>
          <a:xfrm>
            <a:off x="3049325" y="36997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3" name="bk object 373"/>
          <p:cNvSpPr/>
          <p:nvPr/>
        </p:nvSpPr>
        <p:spPr>
          <a:xfrm>
            <a:off x="3298454" y="37806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4" name="bk object 374"/>
          <p:cNvSpPr/>
          <p:nvPr/>
        </p:nvSpPr>
        <p:spPr>
          <a:xfrm>
            <a:off x="3565136" y="38615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5" name="bk object 375"/>
          <p:cNvSpPr/>
          <p:nvPr/>
        </p:nvSpPr>
        <p:spPr>
          <a:xfrm>
            <a:off x="3847829" y="39405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6" name="bk object 376"/>
          <p:cNvSpPr/>
          <p:nvPr/>
        </p:nvSpPr>
        <p:spPr>
          <a:xfrm>
            <a:off x="4145009" y="40155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7" name="bk object 377"/>
          <p:cNvSpPr/>
          <p:nvPr/>
        </p:nvSpPr>
        <p:spPr>
          <a:xfrm>
            <a:off x="4455158" y="40843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8" name="bk object 378"/>
          <p:cNvSpPr/>
          <p:nvPr/>
        </p:nvSpPr>
        <p:spPr>
          <a:xfrm>
            <a:off x="4776770" y="41445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9" name="bk object 379"/>
          <p:cNvSpPr/>
          <p:nvPr/>
        </p:nvSpPr>
        <p:spPr>
          <a:xfrm>
            <a:off x="5108321" y="41940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0" name="bk object 380"/>
          <p:cNvSpPr/>
          <p:nvPr/>
        </p:nvSpPr>
        <p:spPr>
          <a:xfrm>
            <a:off x="5448284" y="42307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1" name="bk object 381"/>
          <p:cNvSpPr/>
          <p:nvPr/>
        </p:nvSpPr>
        <p:spPr>
          <a:xfrm>
            <a:off x="5794787" y="425243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2" name="bk object 382"/>
          <p:cNvSpPr/>
          <p:nvPr/>
        </p:nvSpPr>
        <p:spPr>
          <a:xfrm>
            <a:off x="6145193" y="42568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3" name="bk object 383"/>
          <p:cNvSpPr/>
          <p:nvPr/>
        </p:nvSpPr>
        <p:spPr>
          <a:xfrm>
            <a:off x="6497066" y="42422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4" name="bk object 384"/>
          <p:cNvSpPr/>
          <p:nvPr/>
        </p:nvSpPr>
        <p:spPr>
          <a:xfrm>
            <a:off x="6848315" y="42076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5" name="bk object 385"/>
          <p:cNvSpPr/>
          <p:nvPr/>
        </p:nvSpPr>
        <p:spPr>
          <a:xfrm>
            <a:off x="7197323" y="41522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6" name="bk object 386"/>
          <p:cNvSpPr/>
          <p:nvPr/>
        </p:nvSpPr>
        <p:spPr>
          <a:xfrm>
            <a:off x="7542896" y="40755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7" name="bk object 387"/>
          <p:cNvSpPr/>
          <p:nvPr/>
        </p:nvSpPr>
        <p:spPr>
          <a:xfrm>
            <a:off x="2582513" y="35848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8" name="bk object 388"/>
          <p:cNvSpPr/>
          <p:nvPr/>
        </p:nvSpPr>
        <p:spPr>
          <a:xfrm>
            <a:off x="2746223" y="363975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9" name="bk object 389"/>
          <p:cNvSpPr/>
          <p:nvPr/>
        </p:nvSpPr>
        <p:spPr>
          <a:xfrm>
            <a:off x="2932697" y="37022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0" name="bk object 390"/>
          <p:cNvSpPr/>
          <p:nvPr/>
        </p:nvSpPr>
        <p:spPr>
          <a:xfrm>
            <a:off x="3140498" y="37700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1" name="bk object 391"/>
          <p:cNvSpPr/>
          <p:nvPr/>
        </p:nvSpPr>
        <p:spPr>
          <a:xfrm>
            <a:off x="3368162" y="38410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2" name="bk object 392"/>
          <p:cNvSpPr/>
          <p:nvPr/>
        </p:nvSpPr>
        <p:spPr>
          <a:xfrm>
            <a:off x="3614087" y="39135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3" name="bk object 393"/>
          <p:cNvSpPr/>
          <p:nvPr/>
        </p:nvSpPr>
        <p:spPr>
          <a:xfrm>
            <a:off x="3876770" y="398549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4" name="bk object 394"/>
          <p:cNvSpPr/>
          <p:nvPr/>
        </p:nvSpPr>
        <p:spPr>
          <a:xfrm>
            <a:off x="4154729" y="405479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5" name="bk object 395"/>
          <p:cNvSpPr/>
          <p:nvPr/>
        </p:nvSpPr>
        <p:spPr>
          <a:xfrm>
            <a:off x="4446515" y="41193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6" name="bk object 396"/>
          <p:cNvSpPr/>
          <p:nvPr/>
        </p:nvSpPr>
        <p:spPr>
          <a:xfrm>
            <a:off x="4750703" y="41770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7" name="bk object 397"/>
          <p:cNvSpPr/>
          <p:nvPr/>
        </p:nvSpPr>
        <p:spPr>
          <a:xfrm>
            <a:off x="5065877" y="422564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8" name="bk object 398"/>
          <p:cNvSpPr/>
          <p:nvPr/>
        </p:nvSpPr>
        <p:spPr>
          <a:xfrm>
            <a:off x="5390600" y="42630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9" name="bk object 399"/>
          <p:cNvSpPr/>
          <p:nvPr/>
        </p:nvSpPr>
        <p:spPr>
          <a:xfrm>
            <a:off x="5723414" y="42874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0" name="bk object 400"/>
          <p:cNvSpPr/>
          <p:nvPr/>
        </p:nvSpPr>
        <p:spPr>
          <a:xfrm>
            <a:off x="6062627" y="42969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1" name="bk object 401"/>
          <p:cNvSpPr/>
          <p:nvPr/>
        </p:nvSpPr>
        <p:spPr>
          <a:xfrm>
            <a:off x="6405938" y="428965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2" name="bk object 402"/>
          <p:cNvSpPr/>
          <p:nvPr/>
        </p:nvSpPr>
        <p:spPr>
          <a:xfrm>
            <a:off x="6751145" y="42640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3" name="bk object 403"/>
          <p:cNvSpPr/>
          <p:nvPr/>
        </p:nvSpPr>
        <p:spPr>
          <a:xfrm>
            <a:off x="7096349" y="42192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4" name="bk object 404"/>
          <p:cNvSpPr/>
          <p:nvPr/>
        </p:nvSpPr>
        <p:spPr>
          <a:xfrm>
            <a:off x="2914142" y="37450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5" name="bk object 405"/>
          <p:cNvSpPr/>
          <p:nvPr/>
        </p:nvSpPr>
        <p:spPr>
          <a:xfrm>
            <a:off x="3076834" y="37943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6" name="bk object 406"/>
          <p:cNvSpPr/>
          <p:nvPr/>
        </p:nvSpPr>
        <p:spPr>
          <a:xfrm>
            <a:off x="3261929" y="38501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7" name="bk object 407"/>
          <p:cNvSpPr/>
          <p:nvPr/>
        </p:nvSpPr>
        <p:spPr>
          <a:xfrm>
            <a:off x="3467765" y="391073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8" name="bk object 408"/>
          <p:cNvSpPr/>
          <p:nvPr/>
        </p:nvSpPr>
        <p:spPr>
          <a:xfrm>
            <a:off x="3692747" y="39740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9" name="bk object 409"/>
          <p:cNvSpPr/>
          <p:nvPr/>
        </p:nvSpPr>
        <p:spPr>
          <a:xfrm>
            <a:off x="3935342" y="40380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0" name="bk object 410"/>
          <p:cNvSpPr/>
          <p:nvPr/>
        </p:nvSpPr>
        <p:spPr>
          <a:xfrm>
            <a:off x="4194071" y="41006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1" name="bk object 411"/>
          <p:cNvSpPr/>
          <p:nvPr/>
        </p:nvSpPr>
        <p:spPr>
          <a:xfrm>
            <a:off x="4467503" y="41599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2" name="bk object 412"/>
          <p:cNvSpPr/>
          <p:nvPr/>
        </p:nvSpPr>
        <p:spPr>
          <a:xfrm>
            <a:off x="4754246" y="421383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3" name="bk object 413"/>
          <p:cNvSpPr/>
          <p:nvPr/>
        </p:nvSpPr>
        <p:spPr>
          <a:xfrm>
            <a:off x="5052938" y="426010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0"/>
                </a:lnTo>
                <a:lnTo>
                  <a:pt x="56059" y="20053"/>
                </a:lnTo>
                <a:lnTo>
                  <a:pt x="50818" y="10362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4" name="bk object 414"/>
          <p:cNvSpPr/>
          <p:nvPr/>
        </p:nvSpPr>
        <p:spPr>
          <a:xfrm>
            <a:off x="5362199" y="429675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5" name="bk object 415"/>
          <p:cNvSpPr/>
          <p:nvPr/>
        </p:nvSpPr>
        <p:spPr>
          <a:xfrm>
            <a:off x="5680624" y="43218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6" name="bk object 416"/>
          <p:cNvSpPr/>
          <p:nvPr/>
        </p:nvSpPr>
        <p:spPr>
          <a:xfrm>
            <a:off x="6006779" y="43338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7" name="bk object 417"/>
          <p:cNvSpPr/>
          <p:nvPr/>
        </p:nvSpPr>
        <p:spPr>
          <a:xfrm>
            <a:off x="6339113" y="43312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8" name="bk object 418"/>
          <p:cNvSpPr/>
          <p:nvPr/>
        </p:nvSpPr>
        <p:spPr>
          <a:xfrm>
            <a:off x="6675677" y="43124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9" name="bk object 419"/>
          <p:cNvSpPr/>
          <p:nvPr/>
        </p:nvSpPr>
        <p:spPr>
          <a:xfrm>
            <a:off x="3252338" y="389698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0" name="bk object 420"/>
          <p:cNvSpPr/>
          <p:nvPr/>
        </p:nvSpPr>
        <p:spPr>
          <a:xfrm>
            <a:off x="3414038" y="39405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6" y="20049"/>
                </a:lnTo>
                <a:lnTo>
                  <a:pt x="50814" y="10361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1" name="bk object 421"/>
          <p:cNvSpPr/>
          <p:nvPr/>
        </p:nvSpPr>
        <p:spPr>
          <a:xfrm>
            <a:off x="3597620" y="39900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2" name="bk object 422"/>
          <p:cNvSpPr/>
          <p:nvPr/>
        </p:nvSpPr>
        <p:spPr>
          <a:xfrm>
            <a:off x="3801413" y="40435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3" name="bk object 423"/>
          <p:cNvSpPr/>
          <p:nvPr/>
        </p:nvSpPr>
        <p:spPr>
          <a:xfrm>
            <a:off x="4023806" y="40989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4" name="bk object 424"/>
          <p:cNvSpPr/>
          <p:nvPr/>
        </p:nvSpPr>
        <p:spPr>
          <a:xfrm>
            <a:off x="4263278" y="415424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5" name="bk object 425"/>
          <p:cNvSpPr/>
          <p:nvPr/>
        </p:nvSpPr>
        <p:spPr>
          <a:xfrm>
            <a:off x="4518374" y="42073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6" name="bk object 426"/>
          <p:cNvSpPr/>
          <p:nvPr/>
        </p:nvSpPr>
        <p:spPr>
          <a:xfrm>
            <a:off x="4787702" y="42563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7" name="bk object 427"/>
          <p:cNvSpPr/>
          <p:nvPr/>
        </p:nvSpPr>
        <p:spPr>
          <a:xfrm>
            <a:off x="5069885" y="42990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8" name="bk object 428"/>
          <p:cNvSpPr/>
          <p:nvPr/>
        </p:nvSpPr>
        <p:spPr>
          <a:xfrm>
            <a:off x="5363570" y="433353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9" name="bk object 429"/>
          <p:cNvSpPr/>
          <p:nvPr/>
        </p:nvSpPr>
        <p:spPr>
          <a:xfrm>
            <a:off x="5667359" y="43578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0" name="bk object 430"/>
          <p:cNvSpPr/>
          <p:nvPr/>
        </p:nvSpPr>
        <p:spPr>
          <a:xfrm>
            <a:off x="5979841" y="437051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1" name="bk object 431"/>
          <p:cNvSpPr/>
          <p:nvPr/>
        </p:nvSpPr>
        <p:spPr>
          <a:xfrm>
            <a:off x="6299582" y="43701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2" name="bk object 432"/>
          <p:cNvSpPr/>
          <p:nvPr/>
        </p:nvSpPr>
        <p:spPr>
          <a:xfrm>
            <a:off x="3596642" y="404111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3" name="bk object 433"/>
          <p:cNvSpPr/>
          <p:nvPr/>
        </p:nvSpPr>
        <p:spPr>
          <a:xfrm>
            <a:off x="3757493" y="40792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3" y="1226"/>
                </a:lnTo>
                <a:lnTo>
                  <a:pt x="10365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4" name="bk object 434"/>
          <p:cNvSpPr/>
          <p:nvPr/>
        </p:nvSpPr>
        <p:spPr>
          <a:xfrm>
            <a:off x="3939794" y="41224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5" name="bk object 435"/>
          <p:cNvSpPr/>
          <p:nvPr/>
        </p:nvSpPr>
        <p:spPr>
          <a:xfrm>
            <a:off x="4141826" y="41687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6" name="bk object 436"/>
          <p:cNvSpPr/>
          <p:nvPr/>
        </p:nvSpPr>
        <p:spPr>
          <a:xfrm>
            <a:off x="4361978" y="421600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7" name="bk object 437"/>
          <p:cNvSpPr/>
          <p:nvPr/>
        </p:nvSpPr>
        <p:spPr>
          <a:xfrm>
            <a:off x="4598738" y="426224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8" name="bk object 438"/>
          <p:cNvSpPr/>
          <p:nvPr/>
        </p:nvSpPr>
        <p:spPr>
          <a:xfrm>
            <a:off x="4850657" y="43054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9" name="bk object 439"/>
          <p:cNvSpPr/>
          <p:nvPr/>
        </p:nvSpPr>
        <p:spPr>
          <a:xfrm>
            <a:off x="5116337" y="43435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0" name="bk object 440"/>
          <p:cNvSpPr/>
          <p:nvPr/>
        </p:nvSpPr>
        <p:spPr>
          <a:xfrm>
            <a:off x="5394377" y="437470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1" name="bk object 441"/>
          <p:cNvSpPr/>
          <p:nvPr/>
        </p:nvSpPr>
        <p:spPr>
          <a:xfrm>
            <a:off x="5683376" y="43970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2" name="bk object 442"/>
          <p:cNvSpPr/>
          <p:nvPr/>
        </p:nvSpPr>
        <p:spPr>
          <a:xfrm>
            <a:off x="5981891" y="440886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3" name="bk object 443"/>
          <p:cNvSpPr/>
          <p:nvPr/>
        </p:nvSpPr>
        <p:spPr>
          <a:xfrm>
            <a:off x="3946598" y="41780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4" name="bk object 444"/>
          <p:cNvSpPr/>
          <p:nvPr/>
        </p:nvSpPr>
        <p:spPr>
          <a:xfrm>
            <a:off x="4107059" y="421070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5" name="bk object 445"/>
          <p:cNvSpPr/>
          <p:nvPr/>
        </p:nvSpPr>
        <p:spPr>
          <a:xfrm>
            <a:off x="4288514" y="424740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6" name="bk object 446"/>
          <p:cNvSpPr/>
          <p:nvPr/>
        </p:nvSpPr>
        <p:spPr>
          <a:xfrm>
            <a:off x="4489247" y="42861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7" name="bk object 447"/>
          <p:cNvSpPr/>
          <p:nvPr/>
        </p:nvSpPr>
        <p:spPr>
          <a:xfrm>
            <a:off x="4707626" y="43248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8" name="bk object 448"/>
          <p:cNvSpPr/>
          <p:nvPr/>
        </p:nvSpPr>
        <p:spPr>
          <a:xfrm>
            <a:off x="4942133" y="43615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9" name="bk object 449"/>
          <p:cNvSpPr/>
          <p:nvPr/>
        </p:nvSpPr>
        <p:spPr>
          <a:xfrm>
            <a:off x="5191289" y="439430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0" name="bk object 450"/>
          <p:cNvSpPr/>
          <p:nvPr/>
        </p:nvSpPr>
        <p:spPr>
          <a:xfrm>
            <a:off x="5453629" y="442113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1" name="bk object 451"/>
          <p:cNvSpPr/>
          <p:nvPr/>
        </p:nvSpPr>
        <p:spPr>
          <a:xfrm>
            <a:off x="5727695" y="44402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2" name="bk object 452"/>
          <p:cNvSpPr/>
          <p:nvPr/>
        </p:nvSpPr>
        <p:spPr>
          <a:xfrm>
            <a:off x="4301870" y="43079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3" name="bk object 453"/>
          <p:cNvSpPr/>
          <p:nvPr/>
        </p:nvSpPr>
        <p:spPr>
          <a:xfrm>
            <a:off x="4462526" y="433479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4" name="bk object 454"/>
          <p:cNvSpPr/>
          <p:nvPr/>
        </p:nvSpPr>
        <p:spPr>
          <a:xfrm>
            <a:off x="4643690" y="43645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5" name="bk object 455"/>
          <p:cNvSpPr/>
          <p:nvPr/>
        </p:nvSpPr>
        <p:spPr>
          <a:xfrm>
            <a:off x="4843616" y="43953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6" name="bk object 456"/>
          <p:cNvSpPr/>
          <p:nvPr/>
        </p:nvSpPr>
        <p:spPr>
          <a:xfrm>
            <a:off x="5060666" y="44249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7" name="bk object 457"/>
          <p:cNvSpPr/>
          <p:nvPr/>
        </p:nvSpPr>
        <p:spPr>
          <a:xfrm>
            <a:off x="5293241" y="44516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8" name="bk object 458"/>
          <p:cNvSpPr/>
          <p:nvPr/>
        </p:nvSpPr>
        <p:spPr>
          <a:xfrm>
            <a:off x="5539793" y="44733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9" name="bk object 459"/>
          <p:cNvSpPr/>
          <p:nvPr/>
        </p:nvSpPr>
        <p:spPr>
          <a:xfrm>
            <a:off x="4662065" y="44306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0" name="bk object 460"/>
          <p:cNvSpPr/>
          <p:nvPr/>
        </p:nvSpPr>
        <p:spPr>
          <a:xfrm>
            <a:off x="4823525" y="44512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1" name="bk object 461"/>
          <p:cNvSpPr/>
          <p:nvPr/>
        </p:nvSpPr>
        <p:spPr>
          <a:xfrm>
            <a:off x="5004899" y="447357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2" name="bk object 462"/>
          <p:cNvSpPr/>
          <p:nvPr/>
        </p:nvSpPr>
        <p:spPr>
          <a:xfrm>
            <a:off x="5204402" y="44957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1"/>
                </a:lnTo>
                <a:lnTo>
                  <a:pt x="3179" y="15321"/>
                </a:lnTo>
                <a:lnTo>
                  <a:pt x="0" y="26278"/>
                </a:lnTo>
                <a:lnTo>
                  <a:pt x="1226" y="37224"/>
                </a:lnTo>
                <a:lnTo>
                  <a:pt x="6465" y="46912"/>
                </a:lnTo>
                <a:lnTo>
                  <a:pt x="15325" y="54094"/>
                </a:lnTo>
                <a:lnTo>
                  <a:pt x="26282" y="57275"/>
                </a:lnTo>
                <a:lnTo>
                  <a:pt x="37229" y="56051"/>
                </a:lnTo>
                <a:lnTo>
                  <a:pt x="46917" y="50812"/>
                </a:lnTo>
                <a:lnTo>
                  <a:pt x="54099" y="41948"/>
                </a:lnTo>
                <a:lnTo>
                  <a:pt x="57279" y="30997"/>
                </a:lnTo>
                <a:lnTo>
                  <a:pt x="56055" y="20053"/>
                </a:lnTo>
                <a:lnTo>
                  <a:pt x="50817" y="10366"/>
                </a:lnTo>
                <a:lnTo>
                  <a:pt x="41952" y="3185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3" name="bk object 463"/>
          <p:cNvSpPr/>
          <p:nvPr/>
        </p:nvSpPr>
        <p:spPr>
          <a:xfrm>
            <a:off x="5420309" y="45156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4" name="bk object 464"/>
          <p:cNvSpPr/>
          <p:nvPr/>
        </p:nvSpPr>
        <p:spPr>
          <a:xfrm>
            <a:off x="5026631" y="454600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5" name="bk object 465"/>
          <p:cNvSpPr/>
          <p:nvPr/>
        </p:nvSpPr>
        <p:spPr>
          <a:xfrm>
            <a:off x="5189363" y="45596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6" name="bk object 466"/>
          <p:cNvSpPr/>
          <p:nvPr/>
        </p:nvSpPr>
        <p:spPr>
          <a:xfrm>
            <a:off x="5371229" y="45738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7" name="bk object 467"/>
          <p:cNvSpPr/>
          <p:nvPr/>
        </p:nvSpPr>
        <p:spPr>
          <a:xfrm>
            <a:off x="5394716" y="465363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8" name="bk object 468"/>
          <p:cNvSpPr/>
          <p:nvPr/>
        </p:nvSpPr>
        <p:spPr>
          <a:xfrm>
            <a:off x="0" y="12"/>
            <a:ext cx="9144000" cy="514313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9" name="bk object 469"/>
          <p:cNvSpPr/>
          <p:nvPr/>
        </p:nvSpPr>
        <p:spPr>
          <a:xfrm>
            <a:off x="899116" y="1065730"/>
            <a:ext cx="3757611" cy="223345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0" name="bk object 470"/>
          <p:cNvSpPr/>
          <p:nvPr/>
        </p:nvSpPr>
        <p:spPr>
          <a:xfrm>
            <a:off x="1177185" y="1204191"/>
            <a:ext cx="3377011" cy="185238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1" name="bk object 471"/>
          <p:cNvSpPr/>
          <p:nvPr/>
        </p:nvSpPr>
        <p:spPr>
          <a:xfrm>
            <a:off x="4757702" y="1061930"/>
            <a:ext cx="3319452" cy="280967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2" name="bk object 472"/>
          <p:cNvSpPr/>
          <p:nvPr/>
        </p:nvSpPr>
        <p:spPr>
          <a:xfrm>
            <a:off x="5039636" y="1204192"/>
            <a:ext cx="2933565" cy="242304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3" name="bk object 473"/>
          <p:cNvSpPr/>
          <p:nvPr/>
        </p:nvSpPr>
        <p:spPr>
          <a:xfrm>
            <a:off x="670528" y="2132457"/>
            <a:ext cx="2433635" cy="253823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4" name="bk object 474"/>
          <p:cNvSpPr/>
          <p:nvPr/>
        </p:nvSpPr>
        <p:spPr>
          <a:xfrm>
            <a:off x="949805" y="2274935"/>
            <a:ext cx="2049751" cy="2154615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5" name="bk object 475"/>
          <p:cNvSpPr/>
          <p:nvPr/>
        </p:nvSpPr>
        <p:spPr>
          <a:xfrm>
            <a:off x="5453027" y="2242955"/>
            <a:ext cx="2857491" cy="2552521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6" name="bk object 476"/>
          <p:cNvSpPr/>
          <p:nvPr/>
        </p:nvSpPr>
        <p:spPr>
          <a:xfrm>
            <a:off x="5735813" y="2386552"/>
            <a:ext cx="2472491" cy="216675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7" name="bk object 477"/>
          <p:cNvSpPr/>
          <p:nvPr/>
        </p:nvSpPr>
        <p:spPr>
          <a:xfrm>
            <a:off x="2508843" y="2837261"/>
            <a:ext cx="3133720" cy="2262027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8" name="bk object 478"/>
          <p:cNvSpPr/>
          <p:nvPr/>
        </p:nvSpPr>
        <p:spPr>
          <a:xfrm>
            <a:off x="2788184" y="2979367"/>
            <a:ext cx="2751063" cy="1877325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248" y="566784"/>
            <a:ext cx="1774213" cy="415498"/>
          </a:xfrm>
        </p:spPr>
        <p:txBody>
          <a:bodyPr lIns="0" tIns="0" rIns="0" bIns="0"/>
          <a:lstStyle>
            <a:lvl1pPr>
              <a:defRPr sz="27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" y="12"/>
            <a:ext cx="9143999" cy="514313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" name="bk object 17"/>
          <p:cNvSpPr/>
          <p:nvPr/>
        </p:nvSpPr>
        <p:spPr>
          <a:xfrm>
            <a:off x="0" y="458517"/>
            <a:ext cx="9144000" cy="46846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" name="bk object 18"/>
          <p:cNvSpPr/>
          <p:nvPr/>
        </p:nvSpPr>
        <p:spPr>
          <a:xfrm>
            <a:off x="2" y="13"/>
            <a:ext cx="4284915" cy="4284613"/>
          </a:xfrm>
          <a:custGeom>
            <a:avLst/>
            <a:gdLst/>
            <a:ahLst/>
            <a:cxnLst/>
            <a:rect l="l" t="t" r="r" b="b"/>
            <a:pathLst>
              <a:path w="9420860" h="942086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" name="bk object 19"/>
          <p:cNvSpPr/>
          <p:nvPr/>
        </p:nvSpPr>
        <p:spPr>
          <a:xfrm>
            <a:off x="2" y="0"/>
            <a:ext cx="4640451" cy="4640124"/>
          </a:xfrm>
          <a:custGeom>
            <a:avLst/>
            <a:gdLst/>
            <a:ahLst/>
            <a:cxnLst/>
            <a:rect l="l" t="t" r="r" b="b"/>
            <a:pathLst>
              <a:path w="10202545" h="10202545">
                <a:moveTo>
                  <a:pt x="10202262" y="0"/>
                </a:moveTo>
                <a:lnTo>
                  <a:pt x="10160557" y="0"/>
                </a:lnTo>
                <a:lnTo>
                  <a:pt x="0" y="10160575"/>
                </a:lnTo>
                <a:lnTo>
                  <a:pt x="0" y="10202271"/>
                </a:lnTo>
                <a:lnTo>
                  <a:pt x="1020226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" name="bk object 20"/>
          <p:cNvSpPr/>
          <p:nvPr/>
        </p:nvSpPr>
        <p:spPr>
          <a:xfrm>
            <a:off x="2" y="13"/>
            <a:ext cx="4995987" cy="4995635"/>
          </a:xfrm>
          <a:custGeom>
            <a:avLst/>
            <a:gdLst/>
            <a:ahLst/>
            <a:cxnLst/>
            <a:rect l="l" t="t" r="r" b="b"/>
            <a:pathLst>
              <a:path w="10984230" h="10984230">
                <a:moveTo>
                  <a:pt x="10983826" y="0"/>
                </a:moveTo>
                <a:lnTo>
                  <a:pt x="10942131" y="0"/>
                </a:lnTo>
                <a:lnTo>
                  <a:pt x="0" y="10942121"/>
                </a:lnTo>
                <a:lnTo>
                  <a:pt x="0" y="10983816"/>
                </a:lnTo>
                <a:lnTo>
                  <a:pt x="10983826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" name="bk object 21"/>
          <p:cNvSpPr/>
          <p:nvPr/>
        </p:nvSpPr>
        <p:spPr>
          <a:xfrm>
            <a:off x="188812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" name="bk object 22"/>
          <p:cNvSpPr/>
          <p:nvPr/>
        </p:nvSpPr>
        <p:spPr>
          <a:xfrm>
            <a:off x="544285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" name="bk object 23"/>
          <p:cNvSpPr/>
          <p:nvPr/>
        </p:nvSpPr>
        <p:spPr>
          <a:xfrm>
            <a:off x="899756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" name="bk object 24"/>
          <p:cNvSpPr/>
          <p:nvPr/>
        </p:nvSpPr>
        <p:spPr>
          <a:xfrm>
            <a:off x="1255237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" name="bk object 25"/>
          <p:cNvSpPr/>
          <p:nvPr/>
        </p:nvSpPr>
        <p:spPr>
          <a:xfrm>
            <a:off x="1610708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" name="bk object 26"/>
          <p:cNvSpPr/>
          <p:nvPr/>
        </p:nvSpPr>
        <p:spPr>
          <a:xfrm>
            <a:off x="1966177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" name="bk object 27"/>
          <p:cNvSpPr/>
          <p:nvPr/>
        </p:nvSpPr>
        <p:spPr>
          <a:xfrm>
            <a:off x="2321649" y="13"/>
            <a:ext cx="5162635" cy="5143211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" name="bk object 28"/>
          <p:cNvSpPr/>
          <p:nvPr/>
        </p:nvSpPr>
        <p:spPr>
          <a:xfrm>
            <a:off x="2" y="743403"/>
            <a:ext cx="4081587" cy="4090252"/>
          </a:xfrm>
          <a:custGeom>
            <a:avLst/>
            <a:gdLst/>
            <a:ahLst/>
            <a:cxnLst/>
            <a:rect l="l" t="t" r="r" b="b"/>
            <a:pathLst>
              <a:path w="8973820" h="8993505">
                <a:moveTo>
                  <a:pt x="0" y="0"/>
                </a:moveTo>
                <a:lnTo>
                  <a:pt x="0" y="39488"/>
                </a:lnTo>
                <a:lnTo>
                  <a:pt x="8954027" y="8993508"/>
                </a:lnTo>
                <a:lnTo>
                  <a:pt x="8973775" y="897375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" name="bk object 29"/>
          <p:cNvSpPr/>
          <p:nvPr/>
        </p:nvSpPr>
        <p:spPr>
          <a:xfrm>
            <a:off x="2" y="966666"/>
            <a:ext cx="4149459" cy="4158120"/>
          </a:xfrm>
          <a:custGeom>
            <a:avLst/>
            <a:gdLst/>
            <a:ahLst/>
            <a:cxnLst/>
            <a:rect l="l" t="t" r="r" b="b"/>
            <a:pathLst>
              <a:path w="9123045" h="914273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" name="bk object 30"/>
          <p:cNvSpPr/>
          <p:nvPr/>
        </p:nvSpPr>
        <p:spPr>
          <a:xfrm>
            <a:off x="11" y="1189932"/>
            <a:ext cx="3953639" cy="3953362"/>
          </a:xfrm>
          <a:custGeom>
            <a:avLst/>
            <a:gdLst/>
            <a:ahLst/>
            <a:cxnLst/>
            <a:rect l="l" t="t" r="r" b="b"/>
            <a:pathLst>
              <a:path w="8692515" h="8692515">
                <a:moveTo>
                  <a:pt x="0" y="0"/>
                </a:moveTo>
                <a:lnTo>
                  <a:pt x="0" y="39485"/>
                </a:lnTo>
                <a:lnTo>
                  <a:pt x="8652688" y="8692174"/>
                </a:lnTo>
                <a:lnTo>
                  <a:pt x="8692174" y="869217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" name="bk object 31"/>
          <p:cNvSpPr/>
          <p:nvPr/>
        </p:nvSpPr>
        <p:spPr>
          <a:xfrm>
            <a:off x="2" y="1413216"/>
            <a:ext cx="3730383" cy="3730120"/>
          </a:xfrm>
          <a:custGeom>
            <a:avLst/>
            <a:gdLst/>
            <a:ahLst/>
            <a:cxnLst/>
            <a:rect l="l" t="t" r="r" b="b"/>
            <a:pathLst>
              <a:path w="8201659" h="8201659">
                <a:moveTo>
                  <a:pt x="0" y="0"/>
                </a:moveTo>
                <a:lnTo>
                  <a:pt x="0" y="39485"/>
                </a:lnTo>
                <a:lnTo>
                  <a:pt x="8161756" y="8201227"/>
                </a:lnTo>
                <a:lnTo>
                  <a:pt x="8201241" y="8201227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" name="bk object 32"/>
          <p:cNvSpPr/>
          <p:nvPr/>
        </p:nvSpPr>
        <p:spPr>
          <a:xfrm>
            <a:off x="8" y="1636487"/>
            <a:ext cx="3507125" cy="3506879"/>
          </a:xfrm>
          <a:custGeom>
            <a:avLst/>
            <a:gdLst/>
            <a:ahLst/>
            <a:cxnLst/>
            <a:rect l="l" t="t" r="r" b="b"/>
            <a:pathLst>
              <a:path w="7710805" h="7710805">
                <a:moveTo>
                  <a:pt x="0" y="0"/>
                </a:moveTo>
                <a:lnTo>
                  <a:pt x="0" y="39487"/>
                </a:lnTo>
                <a:lnTo>
                  <a:pt x="7670843" y="7710324"/>
                </a:lnTo>
                <a:lnTo>
                  <a:pt x="7710337" y="771032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" name="bk object 33"/>
          <p:cNvSpPr/>
          <p:nvPr/>
        </p:nvSpPr>
        <p:spPr>
          <a:xfrm>
            <a:off x="5" y="1859757"/>
            <a:ext cx="3283869" cy="3283638"/>
          </a:xfrm>
          <a:custGeom>
            <a:avLst/>
            <a:gdLst/>
            <a:ahLst/>
            <a:cxnLst/>
            <a:rect l="l" t="t" r="r" b="b"/>
            <a:pathLst>
              <a:path w="7219950" h="7219950">
                <a:moveTo>
                  <a:pt x="0" y="0"/>
                </a:moveTo>
                <a:lnTo>
                  <a:pt x="0" y="39477"/>
                </a:lnTo>
                <a:lnTo>
                  <a:pt x="7179908" y="7219385"/>
                </a:lnTo>
                <a:lnTo>
                  <a:pt x="7219391" y="7219385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" name="bk object 34"/>
          <p:cNvSpPr/>
          <p:nvPr/>
        </p:nvSpPr>
        <p:spPr>
          <a:xfrm>
            <a:off x="2" y="2083031"/>
            <a:ext cx="3060612" cy="3060397"/>
          </a:xfrm>
          <a:custGeom>
            <a:avLst/>
            <a:gdLst/>
            <a:ahLst/>
            <a:cxnLst/>
            <a:rect l="l" t="t" r="r" b="b"/>
            <a:pathLst>
              <a:path w="6729095" h="6729095">
                <a:moveTo>
                  <a:pt x="0" y="0"/>
                </a:moveTo>
                <a:lnTo>
                  <a:pt x="0" y="39483"/>
                </a:lnTo>
                <a:lnTo>
                  <a:pt x="6689001" y="6728479"/>
                </a:lnTo>
                <a:lnTo>
                  <a:pt x="6728479" y="67284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" name="bk object 35"/>
          <p:cNvSpPr/>
          <p:nvPr/>
        </p:nvSpPr>
        <p:spPr>
          <a:xfrm>
            <a:off x="1" y="2306305"/>
            <a:ext cx="2837067" cy="2836867"/>
          </a:xfrm>
          <a:custGeom>
            <a:avLst/>
            <a:gdLst/>
            <a:ahLst/>
            <a:cxnLst/>
            <a:rect l="l" t="t" r="r" b="b"/>
            <a:pathLst>
              <a:path w="6237605" h="6237605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" name="bk object 36"/>
          <p:cNvSpPr/>
          <p:nvPr/>
        </p:nvSpPr>
        <p:spPr>
          <a:xfrm>
            <a:off x="12" y="2529562"/>
            <a:ext cx="2613809" cy="2613626"/>
          </a:xfrm>
          <a:custGeom>
            <a:avLst/>
            <a:gdLst/>
            <a:ahLst/>
            <a:cxnLst/>
            <a:rect l="l" t="t" r="r" b="b"/>
            <a:pathLst>
              <a:path w="5746750" h="574675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" name="bk object 37"/>
          <p:cNvSpPr/>
          <p:nvPr/>
        </p:nvSpPr>
        <p:spPr>
          <a:xfrm>
            <a:off x="1" y="2752838"/>
            <a:ext cx="2390552" cy="2390385"/>
          </a:xfrm>
          <a:custGeom>
            <a:avLst/>
            <a:gdLst/>
            <a:ahLst/>
            <a:cxnLst/>
            <a:rect l="l" t="t" r="r" b="b"/>
            <a:pathLst>
              <a:path w="5255895" h="5255895">
                <a:moveTo>
                  <a:pt x="0" y="0"/>
                </a:moveTo>
                <a:lnTo>
                  <a:pt x="0" y="39485"/>
                </a:lnTo>
                <a:lnTo>
                  <a:pt x="5216239" y="5255720"/>
                </a:lnTo>
                <a:lnTo>
                  <a:pt x="5255725" y="525572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" name="bk object 38"/>
          <p:cNvSpPr/>
          <p:nvPr/>
        </p:nvSpPr>
        <p:spPr>
          <a:xfrm>
            <a:off x="0" y="12"/>
            <a:ext cx="9144000" cy="514313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" name="bk object 39"/>
          <p:cNvSpPr/>
          <p:nvPr/>
        </p:nvSpPr>
        <p:spPr>
          <a:xfrm>
            <a:off x="639887" y="16756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1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" name="bk object 40"/>
          <p:cNvSpPr/>
          <p:nvPr/>
        </p:nvSpPr>
        <p:spPr>
          <a:xfrm>
            <a:off x="970181" y="17112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" name="bk object 41"/>
          <p:cNvSpPr/>
          <p:nvPr/>
        </p:nvSpPr>
        <p:spPr>
          <a:xfrm>
            <a:off x="1311677" y="173807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" name="bk object 42"/>
          <p:cNvSpPr/>
          <p:nvPr/>
        </p:nvSpPr>
        <p:spPr>
          <a:xfrm>
            <a:off x="1663838" y="17567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0"/>
                </a:lnTo>
                <a:lnTo>
                  <a:pt x="10366" y="6458"/>
                </a:lnTo>
                <a:lnTo>
                  <a:pt x="3186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096"/>
                </a:lnTo>
                <a:lnTo>
                  <a:pt x="26279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096" y="41949"/>
                </a:lnTo>
                <a:lnTo>
                  <a:pt x="57276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9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" name="bk object 43"/>
          <p:cNvSpPr/>
          <p:nvPr/>
        </p:nvSpPr>
        <p:spPr>
          <a:xfrm>
            <a:off x="2026103" y="17689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79" y="57275"/>
                </a:lnTo>
                <a:lnTo>
                  <a:pt x="37223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" name="bk object 44"/>
          <p:cNvSpPr/>
          <p:nvPr/>
        </p:nvSpPr>
        <p:spPr>
          <a:xfrm>
            <a:off x="2397962" y="177667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59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" name="bk object 45"/>
          <p:cNvSpPr/>
          <p:nvPr/>
        </p:nvSpPr>
        <p:spPr>
          <a:xfrm>
            <a:off x="2778935" y="17825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" name="bk object 46"/>
          <p:cNvSpPr/>
          <p:nvPr/>
        </p:nvSpPr>
        <p:spPr>
          <a:xfrm>
            <a:off x="3168182" y="178783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7" name="bk object 47"/>
          <p:cNvSpPr/>
          <p:nvPr/>
        </p:nvSpPr>
        <p:spPr>
          <a:xfrm>
            <a:off x="3564233" y="17921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8" name="bk object 48"/>
          <p:cNvSpPr/>
          <p:nvPr/>
        </p:nvSpPr>
        <p:spPr>
          <a:xfrm>
            <a:off x="3964739" y="179233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9" name="bk object 49"/>
          <p:cNvSpPr/>
          <p:nvPr/>
        </p:nvSpPr>
        <p:spPr>
          <a:xfrm>
            <a:off x="4365914" y="178230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0" name="bk object 50"/>
          <p:cNvSpPr/>
          <p:nvPr/>
        </p:nvSpPr>
        <p:spPr>
          <a:xfrm>
            <a:off x="4762316" y="17529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1" name="bk object 51"/>
          <p:cNvSpPr/>
          <p:nvPr/>
        </p:nvSpPr>
        <p:spPr>
          <a:xfrm>
            <a:off x="5147597" y="16954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2" name="bk object 52"/>
          <p:cNvSpPr/>
          <p:nvPr/>
        </p:nvSpPr>
        <p:spPr>
          <a:xfrm>
            <a:off x="41717" y="16836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3" name="bk object 53"/>
          <p:cNvSpPr/>
          <p:nvPr/>
        </p:nvSpPr>
        <p:spPr>
          <a:xfrm>
            <a:off x="342155" y="17514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4" name="bk object 54"/>
          <p:cNvSpPr/>
          <p:nvPr/>
        </p:nvSpPr>
        <p:spPr>
          <a:xfrm>
            <a:off x="654674" y="18141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5" name="bk object 55"/>
          <p:cNvSpPr/>
          <p:nvPr/>
        </p:nvSpPr>
        <p:spPr>
          <a:xfrm>
            <a:off x="979670" y="18709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6" name="bk object 56"/>
          <p:cNvSpPr/>
          <p:nvPr/>
        </p:nvSpPr>
        <p:spPr>
          <a:xfrm>
            <a:off x="1317848" y="192219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7" name="bk object 57"/>
          <p:cNvSpPr/>
          <p:nvPr/>
        </p:nvSpPr>
        <p:spPr>
          <a:xfrm>
            <a:off x="1669898" y="19691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8" name="bk object 58"/>
          <p:cNvSpPr/>
          <p:nvPr/>
        </p:nvSpPr>
        <p:spPr>
          <a:xfrm>
            <a:off x="2035415" y="20128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59" name="bk object 59"/>
          <p:cNvSpPr/>
          <p:nvPr/>
        </p:nvSpPr>
        <p:spPr>
          <a:xfrm>
            <a:off x="2413850" y="20547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0" name="bk object 60"/>
          <p:cNvSpPr/>
          <p:nvPr/>
        </p:nvSpPr>
        <p:spPr>
          <a:xfrm>
            <a:off x="2804528" y="20960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1" name="bk object 61"/>
          <p:cNvSpPr/>
          <p:nvPr/>
        </p:nvSpPr>
        <p:spPr>
          <a:xfrm>
            <a:off x="3206315" y="21370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2" name="bk object 62"/>
          <p:cNvSpPr/>
          <p:nvPr/>
        </p:nvSpPr>
        <p:spPr>
          <a:xfrm>
            <a:off x="3617141" y="21757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3" name="bk object 63"/>
          <p:cNvSpPr/>
          <p:nvPr/>
        </p:nvSpPr>
        <p:spPr>
          <a:xfrm>
            <a:off x="4033814" y="22071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4" name="bk object 64"/>
          <p:cNvSpPr/>
          <p:nvPr/>
        </p:nvSpPr>
        <p:spPr>
          <a:xfrm>
            <a:off x="4451729" y="222361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5" name="bk object 65"/>
          <p:cNvSpPr/>
          <p:nvPr/>
        </p:nvSpPr>
        <p:spPr>
          <a:xfrm>
            <a:off x="4864394" y="22151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6" name="bk object 66"/>
          <p:cNvSpPr/>
          <p:nvPr/>
        </p:nvSpPr>
        <p:spPr>
          <a:xfrm>
            <a:off x="5264750" y="21740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1"/>
                </a:lnTo>
                <a:lnTo>
                  <a:pt x="56054" y="20054"/>
                </a:lnTo>
                <a:lnTo>
                  <a:pt x="50818" y="10364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7" name="bk object 67"/>
          <p:cNvSpPr/>
          <p:nvPr/>
        </p:nvSpPr>
        <p:spPr>
          <a:xfrm>
            <a:off x="5646401" y="209560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8" name="bk object 68"/>
          <p:cNvSpPr/>
          <p:nvPr/>
        </p:nvSpPr>
        <p:spPr>
          <a:xfrm>
            <a:off x="6003917" y="197718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69" name="bk object 69"/>
          <p:cNvSpPr/>
          <p:nvPr/>
        </p:nvSpPr>
        <p:spPr>
          <a:xfrm>
            <a:off x="6333590" y="18181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0" name="bk object 70"/>
          <p:cNvSpPr/>
          <p:nvPr/>
        </p:nvSpPr>
        <p:spPr>
          <a:xfrm>
            <a:off x="82787" y="17874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1" name="bk object 71"/>
          <p:cNvSpPr/>
          <p:nvPr/>
        </p:nvSpPr>
        <p:spPr>
          <a:xfrm>
            <a:off x="373550" y="186724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2" name="bk object 72"/>
          <p:cNvSpPr/>
          <p:nvPr/>
        </p:nvSpPr>
        <p:spPr>
          <a:xfrm>
            <a:off x="678005" y="194554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3" name="bk object 73"/>
          <p:cNvSpPr/>
          <p:nvPr/>
        </p:nvSpPr>
        <p:spPr>
          <a:xfrm>
            <a:off x="996497" y="20213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4" name="bk object 74"/>
          <p:cNvSpPr/>
          <p:nvPr/>
        </p:nvSpPr>
        <p:spPr>
          <a:xfrm>
            <a:off x="1329707" y="209453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5" name="bk object 75"/>
          <p:cNvSpPr/>
          <p:nvPr/>
        </p:nvSpPr>
        <p:spPr>
          <a:xfrm>
            <a:off x="1678679" y="216612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6" name="bk object 76"/>
          <p:cNvSpPr/>
          <p:nvPr/>
        </p:nvSpPr>
        <p:spPr>
          <a:xfrm>
            <a:off x="2044298" y="22377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7" name="bk object 77"/>
          <p:cNvSpPr/>
          <p:nvPr/>
        </p:nvSpPr>
        <p:spPr>
          <a:xfrm>
            <a:off x="2425973" y="23097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8" name="bk object 78"/>
          <p:cNvSpPr/>
          <p:nvPr/>
        </p:nvSpPr>
        <p:spPr>
          <a:xfrm>
            <a:off x="2822726" y="23820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8"/>
                </a:lnTo>
                <a:lnTo>
                  <a:pt x="56053" y="20054"/>
                </a:lnTo>
                <a:lnTo>
                  <a:pt x="50818" y="10366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79" name="bk object 79"/>
          <p:cNvSpPr/>
          <p:nvPr/>
        </p:nvSpPr>
        <p:spPr>
          <a:xfrm>
            <a:off x="3233102" y="24536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1"/>
                </a:lnTo>
                <a:lnTo>
                  <a:pt x="56048" y="20045"/>
                </a:lnTo>
                <a:lnTo>
                  <a:pt x="50809" y="10358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0" name="bk object 80"/>
          <p:cNvSpPr/>
          <p:nvPr/>
        </p:nvSpPr>
        <p:spPr>
          <a:xfrm>
            <a:off x="3654569" y="25209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1" name="bk object 81"/>
          <p:cNvSpPr/>
          <p:nvPr/>
        </p:nvSpPr>
        <p:spPr>
          <a:xfrm>
            <a:off x="4083155" y="25777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2" name="bk object 82"/>
          <p:cNvSpPr/>
          <p:nvPr/>
        </p:nvSpPr>
        <p:spPr>
          <a:xfrm>
            <a:off x="4513526" y="26152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6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3" name="bk object 83"/>
          <p:cNvSpPr/>
          <p:nvPr/>
        </p:nvSpPr>
        <p:spPr>
          <a:xfrm>
            <a:off x="4939043" y="26251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4" name="bk object 84"/>
          <p:cNvSpPr/>
          <p:nvPr/>
        </p:nvSpPr>
        <p:spPr>
          <a:xfrm>
            <a:off x="5352407" y="260062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5" name="bk object 85"/>
          <p:cNvSpPr/>
          <p:nvPr/>
        </p:nvSpPr>
        <p:spPr>
          <a:xfrm>
            <a:off x="5747066" y="25378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6" name="bk object 86"/>
          <p:cNvSpPr/>
          <p:nvPr/>
        </p:nvSpPr>
        <p:spPr>
          <a:xfrm>
            <a:off x="6117797" y="243513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7" name="bk object 87"/>
          <p:cNvSpPr/>
          <p:nvPr/>
        </p:nvSpPr>
        <p:spPr>
          <a:xfrm>
            <a:off x="6460646" y="22919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8" name="bk object 88"/>
          <p:cNvSpPr/>
          <p:nvPr/>
        </p:nvSpPr>
        <p:spPr>
          <a:xfrm>
            <a:off x="6773318" y="210886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89" name="bk object 89"/>
          <p:cNvSpPr/>
          <p:nvPr/>
        </p:nvSpPr>
        <p:spPr>
          <a:xfrm>
            <a:off x="7055210" y="18870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0" name="bk object 90"/>
          <p:cNvSpPr/>
          <p:nvPr/>
        </p:nvSpPr>
        <p:spPr>
          <a:xfrm>
            <a:off x="133664" y="18880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1" name="bk object 91"/>
          <p:cNvSpPr/>
          <p:nvPr/>
        </p:nvSpPr>
        <p:spPr>
          <a:xfrm>
            <a:off x="413123" y="19768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2" name="bk object 92"/>
          <p:cNvSpPr/>
          <p:nvPr/>
        </p:nvSpPr>
        <p:spPr>
          <a:xfrm>
            <a:off x="707774" y="20672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3" name="bk object 93"/>
          <p:cNvSpPr/>
          <p:nvPr/>
        </p:nvSpPr>
        <p:spPr>
          <a:xfrm>
            <a:off x="1017917" y="21584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2"/>
                </a:lnTo>
                <a:lnTo>
                  <a:pt x="56053" y="20058"/>
                </a:lnTo>
                <a:lnTo>
                  <a:pt x="50817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4" name="bk object 94"/>
          <p:cNvSpPr/>
          <p:nvPr/>
        </p:nvSpPr>
        <p:spPr>
          <a:xfrm>
            <a:off x="1344152" y="22497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5" name="bk object 95"/>
          <p:cNvSpPr/>
          <p:nvPr/>
        </p:nvSpPr>
        <p:spPr>
          <a:xfrm>
            <a:off x="1687349" y="234151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0"/>
                </a:lnTo>
                <a:lnTo>
                  <a:pt x="10366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6" name="bk object 96"/>
          <p:cNvSpPr/>
          <p:nvPr/>
        </p:nvSpPr>
        <p:spPr>
          <a:xfrm>
            <a:off x="2048651" y="243465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7" name="bk object 97"/>
          <p:cNvSpPr/>
          <p:nvPr/>
        </p:nvSpPr>
        <p:spPr>
          <a:xfrm>
            <a:off x="2428748" y="25299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8" name="bk object 98"/>
          <p:cNvSpPr/>
          <p:nvPr/>
        </p:nvSpPr>
        <p:spPr>
          <a:xfrm>
            <a:off x="2826410" y="262614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99" name="bk object 99"/>
          <p:cNvSpPr/>
          <p:nvPr/>
        </p:nvSpPr>
        <p:spPr>
          <a:xfrm>
            <a:off x="3239597" y="27204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0" name="bk object 100"/>
          <p:cNvSpPr/>
          <p:nvPr/>
        </p:nvSpPr>
        <p:spPr>
          <a:xfrm>
            <a:off x="3665537" y="280871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1" name="bk object 101"/>
          <p:cNvSpPr/>
          <p:nvPr/>
        </p:nvSpPr>
        <p:spPr>
          <a:xfrm>
            <a:off x="4099880" y="28842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76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59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2" name="bk object 102"/>
          <p:cNvSpPr/>
          <p:nvPr/>
        </p:nvSpPr>
        <p:spPr>
          <a:xfrm>
            <a:off x="4536821" y="29385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3" name="bk object 103"/>
          <p:cNvSpPr/>
          <p:nvPr/>
        </p:nvSpPr>
        <p:spPr>
          <a:xfrm>
            <a:off x="4969922" y="29645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4" name="bk object 104"/>
          <p:cNvSpPr/>
          <p:nvPr/>
        </p:nvSpPr>
        <p:spPr>
          <a:xfrm>
            <a:off x="5392295" y="29567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5" name="bk object 105"/>
          <p:cNvSpPr/>
          <p:nvPr/>
        </p:nvSpPr>
        <p:spPr>
          <a:xfrm>
            <a:off x="5797457" y="29116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6" name="bk object 106"/>
          <p:cNvSpPr/>
          <p:nvPr/>
        </p:nvSpPr>
        <p:spPr>
          <a:xfrm>
            <a:off x="6180482" y="28277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7" name="bk object 107"/>
          <p:cNvSpPr/>
          <p:nvPr/>
        </p:nvSpPr>
        <p:spPr>
          <a:xfrm>
            <a:off x="6537653" y="27049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8" name="bk object 108"/>
          <p:cNvSpPr/>
          <p:nvPr/>
        </p:nvSpPr>
        <p:spPr>
          <a:xfrm>
            <a:off x="6866339" y="25431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09" name="bk object 109"/>
          <p:cNvSpPr/>
          <p:nvPr/>
        </p:nvSpPr>
        <p:spPr>
          <a:xfrm>
            <a:off x="7165049" y="234299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0" name="bk object 110"/>
          <p:cNvSpPr/>
          <p:nvPr/>
        </p:nvSpPr>
        <p:spPr>
          <a:xfrm>
            <a:off x="7433357" y="210506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1" name="bk object 111"/>
          <p:cNvSpPr/>
          <p:nvPr/>
        </p:nvSpPr>
        <p:spPr>
          <a:xfrm>
            <a:off x="7671863" y="18304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2" name="bk object 112"/>
          <p:cNvSpPr/>
          <p:nvPr/>
        </p:nvSpPr>
        <p:spPr>
          <a:xfrm>
            <a:off x="194165" y="19858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3" name="bk object 113"/>
          <p:cNvSpPr/>
          <p:nvPr/>
        </p:nvSpPr>
        <p:spPr>
          <a:xfrm>
            <a:off x="460304" y="20800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4" name="bk object 114"/>
          <p:cNvSpPr/>
          <p:nvPr/>
        </p:nvSpPr>
        <p:spPr>
          <a:xfrm>
            <a:off x="743053" y="21786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5" name="bk object 115"/>
          <p:cNvSpPr/>
          <p:nvPr/>
        </p:nvSpPr>
        <p:spPr>
          <a:xfrm>
            <a:off x="1042565" y="22805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6" name="bk object 116"/>
          <p:cNvSpPr/>
          <p:nvPr/>
        </p:nvSpPr>
        <p:spPr>
          <a:xfrm>
            <a:off x="1359311" y="23850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7" name="bk object 117"/>
          <p:cNvSpPr/>
          <p:nvPr/>
        </p:nvSpPr>
        <p:spPr>
          <a:xfrm>
            <a:off x="1693985" y="24917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8" name="bk object 118"/>
          <p:cNvSpPr/>
          <p:nvPr/>
        </p:nvSpPr>
        <p:spPr>
          <a:xfrm>
            <a:off x="2047430" y="260046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19" name="bk object 119"/>
          <p:cNvSpPr/>
          <p:nvPr/>
        </p:nvSpPr>
        <p:spPr>
          <a:xfrm>
            <a:off x="2420501" y="27112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0" name="bk object 120"/>
          <p:cNvSpPr/>
          <p:nvPr/>
        </p:nvSpPr>
        <p:spPr>
          <a:xfrm>
            <a:off x="2813249" y="28233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1" name="bk object 121"/>
          <p:cNvSpPr/>
          <p:nvPr/>
        </p:nvSpPr>
        <p:spPr>
          <a:xfrm>
            <a:off x="3223325" y="29329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2" name="bk object 122"/>
          <p:cNvSpPr/>
          <p:nvPr/>
        </p:nvSpPr>
        <p:spPr>
          <a:xfrm>
            <a:off x="3647345" y="30352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3" name="bk object 123"/>
          <p:cNvSpPr/>
          <p:nvPr/>
        </p:nvSpPr>
        <p:spPr>
          <a:xfrm>
            <a:off x="4081097" y="312404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4" name="bk object 124"/>
          <p:cNvSpPr/>
          <p:nvPr/>
        </p:nvSpPr>
        <p:spPr>
          <a:xfrm>
            <a:off x="4518884" y="31919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5" name="bk object 125"/>
          <p:cNvSpPr/>
          <p:nvPr/>
        </p:nvSpPr>
        <p:spPr>
          <a:xfrm>
            <a:off x="4954202" y="32323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6" name="bk object 126"/>
          <p:cNvSpPr/>
          <p:nvPr/>
        </p:nvSpPr>
        <p:spPr>
          <a:xfrm>
            <a:off x="5380874" y="32406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7" name="bk object 127"/>
          <p:cNvSpPr/>
          <p:nvPr/>
        </p:nvSpPr>
        <p:spPr>
          <a:xfrm>
            <a:off x="5792975" y="32139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8" name="bk object 128"/>
          <p:cNvSpPr/>
          <p:nvPr/>
        </p:nvSpPr>
        <p:spPr>
          <a:xfrm>
            <a:off x="6185573" y="31503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29" name="bk object 129"/>
          <p:cNvSpPr/>
          <p:nvPr/>
        </p:nvSpPr>
        <p:spPr>
          <a:xfrm>
            <a:off x="6555374" y="304992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0" name="bk object 130"/>
          <p:cNvSpPr/>
          <p:nvPr/>
        </p:nvSpPr>
        <p:spPr>
          <a:xfrm>
            <a:off x="6899918" y="29125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1" name="bk object 131"/>
          <p:cNvSpPr/>
          <p:nvPr/>
        </p:nvSpPr>
        <p:spPr>
          <a:xfrm>
            <a:off x="7217354" y="27382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2" name="bk object 132"/>
          <p:cNvSpPr/>
          <p:nvPr/>
        </p:nvSpPr>
        <p:spPr>
          <a:xfrm>
            <a:off x="7506413" y="25266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3" name="bk object 133"/>
          <p:cNvSpPr/>
          <p:nvPr/>
        </p:nvSpPr>
        <p:spPr>
          <a:xfrm>
            <a:off x="7766339" y="22778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4" name="bk object 134"/>
          <p:cNvSpPr/>
          <p:nvPr/>
        </p:nvSpPr>
        <p:spPr>
          <a:xfrm>
            <a:off x="7997117" y="19920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5" name="bk object 135"/>
          <p:cNvSpPr/>
          <p:nvPr/>
        </p:nvSpPr>
        <p:spPr>
          <a:xfrm>
            <a:off x="8202854" y="167299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6" name="bk object 136"/>
          <p:cNvSpPr/>
          <p:nvPr/>
        </p:nvSpPr>
        <p:spPr>
          <a:xfrm>
            <a:off x="32753" y="19933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7" name="bk object 137"/>
          <p:cNvSpPr/>
          <p:nvPr/>
        </p:nvSpPr>
        <p:spPr>
          <a:xfrm>
            <a:off x="265139" y="20818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8" name="bk object 138"/>
          <p:cNvSpPr/>
          <p:nvPr/>
        </p:nvSpPr>
        <p:spPr>
          <a:xfrm>
            <a:off x="515810" y="21779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39" name="bk object 139"/>
          <p:cNvSpPr/>
          <p:nvPr/>
        </p:nvSpPr>
        <p:spPr>
          <a:xfrm>
            <a:off x="784388" y="228059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0" name="bk object 140"/>
          <p:cNvSpPr/>
          <p:nvPr/>
        </p:nvSpPr>
        <p:spPr>
          <a:xfrm>
            <a:off x="1070855" y="23886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1" name="bk object 141"/>
          <p:cNvSpPr/>
          <p:nvPr/>
        </p:nvSpPr>
        <p:spPr>
          <a:xfrm>
            <a:off x="1375490" y="250118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2" name="bk object 142"/>
          <p:cNvSpPr/>
          <p:nvPr/>
        </p:nvSpPr>
        <p:spPr>
          <a:xfrm>
            <a:off x="1698794" y="26172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3" name="bk object 143"/>
          <p:cNvSpPr/>
          <p:nvPr/>
        </p:nvSpPr>
        <p:spPr>
          <a:xfrm>
            <a:off x="2041334" y="27359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4" name="bk object 144"/>
          <p:cNvSpPr/>
          <p:nvPr/>
        </p:nvSpPr>
        <p:spPr>
          <a:xfrm>
            <a:off x="2403626" y="28563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5" name="bk object 145"/>
          <p:cNvSpPr/>
          <p:nvPr/>
        </p:nvSpPr>
        <p:spPr>
          <a:xfrm>
            <a:off x="2785898" y="29771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6" name="bk object 146"/>
          <p:cNvSpPr/>
          <p:nvPr/>
        </p:nvSpPr>
        <p:spPr>
          <a:xfrm>
            <a:off x="3187217" y="30956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7" name="bk object 147"/>
          <p:cNvSpPr/>
          <p:nvPr/>
        </p:nvSpPr>
        <p:spPr>
          <a:xfrm>
            <a:off x="3604007" y="32068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8" name="bk object 148"/>
          <p:cNvSpPr/>
          <p:nvPr/>
        </p:nvSpPr>
        <p:spPr>
          <a:xfrm>
            <a:off x="4031687" y="330481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49" name="bk object 149"/>
          <p:cNvSpPr/>
          <p:nvPr/>
        </p:nvSpPr>
        <p:spPr>
          <a:xfrm>
            <a:off x="4465157" y="33833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0" name="bk object 150"/>
          <p:cNvSpPr/>
          <p:nvPr/>
        </p:nvSpPr>
        <p:spPr>
          <a:xfrm>
            <a:off x="4898303" y="34366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1" name="bk object 151"/>
          <p:cNvSpPr/>
          <p:nvPr/>
        </p:nvSpPr>
        <p:spPr>
          <a:xfrm>
            <a:off x="5325005" y="34601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2" name="bk object 152"/>
          <p:cNvSpPr/>
          <p:nvPr/>
        </p:nvSpPr>
        <p:spPr>
          <a:xfrm>
            <a:off x="5740106" y="34510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3" name="bk object 153"/>
          <p:cNvSpPr/>
          <p:nvPr/>
        </p:nvSpPr>
        <p:spPr>
          <a:xfrm>
            <a:off x="6139064" y="34078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4" name="bk object 154"/>
          <p:cNvSpPr/>
          <p:nvPr/>
        </p:nvSpPr>
        <p:spPr>
          <a:xfrm>
            <a:off x="6518425" y="332993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9" y="57276"/>
                </a:lnTo>
                <a:lnTo>
                  <a:pt x="37225" y="56052"/>
                </a:lnTo>
                <a:lnTo>
                  <a:pt x="46911" y="50814"/>
                </a:lnTo>
                <a:lnTo>
                  <a:pt x="54091" y="41949"/>
                </a:lnTo>
                <a:lnTo>
                  <a:pt x="57274" y="30998"/>
                </a:lnTo>
                <a:lnTo>
                  <a:pt x="56053" y="20055"/>
                </a:lnTo>
                <a:lnTo>
                  <a:pt x="50818" y="10368"/>
                </a:lnTo>
                <a:lnTo>
                  <a:pt x="41956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5" name="bk object 155"/>
          <p:cNvSpPr/>
          <p:nvPr/>
        </p:nvSpPr>
        <p:spPr>
          <a:xfrm>
            <a:off x="6876098" y="32173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6" name="bk object 156"/>
          <p:cNvSpPr/>
          <p:nvPr/>
        </p:nvSpPr>
        <p:spPr>
          <a:xfrm>
            <a:off x="7210454" y="30699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7" name="bk object 157"/>
          <p:cNvSpPr/>
          <p:nvPr/>
        </p:nvSpPr>
        <p:spPr>
          <a:xfrm>
            <a:off x="7519997" y="28871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8" name="bk object 158"/>
          <p:cNvSpPr/>
          <p:nvPr/>
        </p:nvSpPr>
        <p:spPr>
          <a:xfrm>
            <a:off x="7803317" y="266787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59" name="bk object 159"/>
          <p:cNvSpPr/>
          <p:nvPr/>
        </p:nvSpPr>
        <p:spPr>
          <a:xfrm>
            <a:off x="8059097" y="241124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0" name="bk object 160"/>
          <p:cNvSpPr/>
          <p:nvPr/>
        </p:nvSpPr>
        <p:spPr>
          <a:xfrm>
            <a:off x="8286662" y="21170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1" name="bk object 161"/>
          <p:cNvSpPr/>
          <p:nvPr/>
        </p:nvSpPr>
        <p:spPr>
          <a:xfrm>
            <a:off x="8489543" y="17885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2" name="bk object 162"/>
          <p:cNvSpPr/>
          <p:nvPr/>
        </p:nvSpPr>
        <p:spPr>
          <a:xfrm>
            <a:off x="134975" y="20930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3" name="bk object 163"/>
          <p:cNvSpPr/>
          <p:nvPr/>
        </p:nvSpPr>
        <p:spPr>
          <a:xfrm>
            <a:off x="348422" y="21783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4" name="bk object 164"/>
          <p:cNvSpPr/>
          <p:nvPr/>
        </p:nvSpPr>
        <p:spPr>
          <a:xfrm>
            <a:off x="581513" y="22728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5" name="bk object 165"/>
          <p:cNvSpPr/>
          <p:nvPr/>
        </p:nvSpPr>
        <p:spPr>
          <a:xfrm>
            <a:off x="833714" y="237561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6" name="bk object 166"/>
          <p:cNvSpPr/>
          <p:nvPr/>
        </p:nvSpPr>
        <p:spPr>
          <a:xfrm>
            <a:off x="1104809" y="24854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7" name="bk object 167"/>
          <p:cNvSpPr/>
          <p:nvPr/>
        </p:nvSpPr>
        <p:spPr>
          <a:xfrm>
            <a:off x="1394885" y="260125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8" name="bk object 168"/>
          <p:cNvSpPr/>
          <p:nvPr/>
        </p:nvSpPr>
        <p:spPr>
          <a:xfrm>
            <a:off x="1704203" y="272170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69" name="bk object 169"/>
          <p:cNvSpPr/>
          <p:nvPr/>
        </p:nvSpPr>
        <p:spPr>
          <a:xfrm>
            <a:off x="2033102" y="28454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0" name="bk object 170"/>
          <p:cNvSpPr/>
          <p:nvPr/>
        </p:nvSpPr>
        <p:spPr>
          <a:xfrm>
            <a:off x="2381816" y="29707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1" name="bk object 171"/>
          <p:cNvSpPr/>
          <p:nvPr/>
        </p:nvSpPr>
        <p:spPr>
          <a:xfrm>
            <a:off x="2750285" y="309569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6"/>
                </a:lnTo>
                <a:lnTo>
                  <a:pt x="37224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7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2" name="bk object 172"/>
          <p:cNvSpPr/>
          <p:nvPr/>
        </p:nvSpPr>
        <p:spPr>
          <a:xfrm>
            <a:off x="3137921" y="321789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3" name="bk object 173"/>
          <p:cNvSpPr/>
          <p:nvPr/>
        </p:nvSpPr>
        <p:spPr>
          <a:xfrm>
            <a:off x="3542744" y="33338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4" name="bk object 174"/>
          <p:cNvSpPr/>
          <p:nvPr/>
        </p:nvSpPr>
        <p:spPr>
          <a:xfrm>
            <a:off x="3960218" y="343797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5" name="bk object 175"/>
          <p:cNvSpPr/>
          <p:nvPr/>
        </p:nvSpPr>
        <p:spPr>
          <a:xfrm>
            <a:off x="4385117" y="352468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6" name="bk object 176"/>
          <p:cNvSpPr/>
          <p:nvPr/>
        </p:nvSpPr>
        <p:spPr>
          <a:xfrm>
            <a:off x="4812155" y="35888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7" name="bk object 177"/>
          <p:cNvSpPr/>
          <p:nvPr/>
        </p:nvSpPr>
        <p:spPr>
          <a:xfrm>
            <a:off x="5235599" y="36261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8" name="bk object 178"/>
          <p:cNvSpPr/>
          <p:nvPr/>
        </p:nvSpPr>
        <p:spPr>
          <a:xfrm>
            <a:off x="5650229" y="36334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79" name="bk object 179"/>
          <p:cNvSpPr/>
          <p:nvPr/>
        </p:nvSpPr>
        <p:spPr>
          <a:xfrm>
            <a:off x="6052097" y="360922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3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0" name="bk object 180"/>
          <p:cNvSpPr/>
          <p:nvPr/>
        </p:nvSpPr>
        <p:spPr>
          <a:xfrm>
            <a:off x="6437921" y="355279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1" name="bk object 181"/>
          <p:cNvSpPr/>
          <p:nvPr/>
        </p:nvSpPr>
        <p:spPr>
          <a:xfrm>
            <a:off x="6805343" y="346381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2" name="bk object 182"/>
          <p:cNvSpPr/>
          <p:nvPr/>
        </p:nvSpPr>
        <p:spPr>
          <a:xfrm>
            <a:off x="7153049" y="334227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3" name="bk object 183"/>
          <p:cNvSpPr/>
          <p:nvPr/>
        </p:nvSpPr>
        <p:spPr>
          <a:xfrm>
            <a:off x="7479881" y="31876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4" name="bk object 184"/>
          <p:cNvSpPr/>
          <p:nvPr/>
        </p:nvSpPr>
        <p:spPr>
          <a:xfrm>
            <a:off x="7784426" y="29986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5" name="bk object 185"/>
          <p:cNvSpPr/>
          <p:nvPr/>
        </p:nvSpPr>
        <p:spPr>
          <a:xfrm>
            <a:off x="8064953" y="27735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6" name="bk object 186"/>
          <p:cNvSpPr/>
          <p:nvPr/>
        </p:nvSpPr>
        <p:spPr>
          <a:xfrm>
            <a:off x="8319509" y="25105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7" name="bk object 187"/>
          <p:cNvSpPr/>
          <p:nvPr/>
        </p:nvSpPr>
        <p:spPr>
          <a:xfrm>
            <a:off x="8546918" y="220907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8" name="bk object 188"/>
          <p:cNvSpPr/>
          <p:nvPr/>
        </p:nvSpPr>
        <p:spPr>
          <a:xfrm>
            <a:off x="8750162" y="18721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89" name="bk object 189"/>
          <p:cNvSpPr/>
          <p:nvPr/>
        </p:nvSpPr>
        <p:spPr>
          <a:xfrm>
            <a:off x="83285" y="21314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0" name="bk object 190"/>
          <p:cNvSpPr/>
          <p:nvPr/>
        </p:nvSpPr>
        <p:spPr>
          <a:xfrm>
            <a:off x="253985" y="219882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1" name="bk object 191"/>
          <p:cNvSpPr/>
          <p:nvPr/>
        </p:nvSpPr>
        <p:spPr>
          <a:xfrm>
            <a:off x="446609" y="22779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2" name="bk object 192"/>
          <p:cNvSpPr/>
          <p:nvPr/>
        </p:nvSpPr>
        <p:spPr>
          <a:xfrm>
            <a:off x="660158" y="236774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3" name="bk object 193"/>
          <p:cNvSpPr/>
          <p:nvPr/>
        </p:nvSpPr>
        <p:spPr>
          <a:xfrm>
            <a:off x="893945" y="24671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4" name="bk object 194"/>
          <p:cNvSpPr/>
          <p:nvPr/>
        </p:nvSpPr>
        <p:spPr>
          <a:xfrm>
            <a:off x="1147580" y="25749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5" name="bk object 195"/>
          <p:cNvSpPr/>
          <p:nvPr/>
        </p:nvSpPr>
        <p:spPr>
          <a:xfrm>
            <a:off x="1420922" y="26899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6" name="bk object 196"/>
          <p:cNvSpPr/>
          <p:nvPr/>
        </p:nvSpPr>
        <p:spPr>
          <a:xfrm>
            <a:off x="1714025" y="28105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7" name="bk object 197"/>
          <p:cNvSpPr/>
          <p:nvPr/>
        </p:nvSpPr>
        <p:spPr>
          <a:xfrm>
            <a:off x="2026994" y="29349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8" name="bk object 198"/>
          <p:cNvSpPr/>
          <p:nvPr/>
        </p:nvSpPr>
        <p:spPr>
          <a:xfrm>
            <a:off x="2359853" y="30613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199" name="bk object 199"/>
          <p:cNvSpPr/>
          <p:nvPr/>
        </p:nvSpPr>
        <p:spPr>
          <a:xfrm>
            <a:off x="2712329" y="318732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0" name="bk object 200"/>
          <p:cNvSpPr/>
          <p:nvPr/>
        </p:nvSpPr>
        <p:spPr>
          <a:xfrm>
            <a:off x="3083656" y="33102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1" name="bk object 201"/>
          <p:cNvSpPr/>
          <p:nvPr/>
        </p:nvSpPr>
        <p:spPr>
          <a:xfrm>
            <a:off x="3472445" y="34272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2" name="bk object 202"/>
          <p:cNvSpPr/>
          <p:nvPr/>
        </p:nvSpPr>
        <p:spPr>
          <a:xfrm>
            <a:off x="3875918" y="353474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3" name="bk object 203"/>
          <p:cNvSpPr/>
          <p:nvPr/>
        </p:nvSpPr>
        <p:spPr>
          <a:xfrm>
            <a:off x="4289087" y="36274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4" name="bk object 204"/>
          <p:cNvSpPr/>
          <p:nvPr/>
        </p:nvSpPr>
        <p:spPr>
          <a:xfrm>
            <a:off x="4706645" y="37003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9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5" name="bk object 205"/>
          <p:cNvSpPr/>
          <p:nvPr/>
        </p:nvSpPr>
        <p:spPr>
          <a:xfrm>
            <a:off x="5123657" y="37494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6" name="bk object 206"/>
          <p:cNvSpPr/>
          <p:nvPr/>
        </p:nvSpPr>
        <p:spPr>
          <a:xfrm>
            <a:off x="5535146" y="377159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7" name="bk object 207"/>
          <p:cNvSpPr/>
          <p:nvPr/>
        </p:nvSpPr>
        <p:spPr>
          <a:xfrm>
            <a:off x="5936897" y="376459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8" name="bk object 208"/>
          <p:cNvSpPr/>
          <p:nvPr/>
        </p:nvSpPr>
        <p:spPr>
          <a:xfrm>
            <a:off x="6325988" y="37276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09" name="bk object 209"/>
          <p:cNvSpPr/>
          <p:nvPr/>
        </p:nvSpPr>
        <p:spPr>
          <a:xfrm>
            <a:off x="6700118" y="36605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0" name="bk object 210"/>
          <p:cNvSpPr/>
          <p:nvPr/>
        </p:nvSpPr>
        <p:spPr>
          <a:xfrm>
            <a:off x="7057658" y="356279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1" name="bk object 211"/>
          <p:cNvSpPr/>
          <p:nvPr/>
        </p:nvSpPr>
        <p:spPr>
          <a:xfrm>
            <a:off x="7397714" y="343416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0" y="20053"/>
                </a:lnTo>
                <a:lnTo>
                  <a:pt x="50812" y="10366"/>
                </a:lnTo>
                <a:lnTo>
                  <a:pt x="4194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2" name="bk object 212"/>
          <p:cNvSpPr/>
          <p:nvPr/>
        </p:nvSpPr>
        <p:spPr>
          <a:xfrm>
            <a:off x="7719338" y="32736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3" name="bk object 213"/>
          <p:cNvSpPr/>
          <p:nvPr/>
        </p:nvSpPr>
        <p:spPr>
          <a:xfrm>
            <a:off x="8021078" y="307952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8"/>
                </a:lnTo>
                <a:lnTo>
                  <a:pt x="56048" y="20055"/>
                </a:lnTo>
                <a:lnTo>
                  <a:pt x="50809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4" name="bk object 214"/>
          <p:cNvSpPr/>
          <p:nvPr/>
        </p:nvSpPr>
        <p:spPr>
          <a:xfrm>
            <a:off x="8300846" y="284914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5" name="bk object 215"/>
          <p:cNvSpPr/>
          <p:nvPr/>
        </p:nvSpPr>
        <p:spPr>
          <a:xfrm>
            <a:off x="8555954" y="257983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6" name="bk object 216"/>
          <p:cNvSpPr/>
          <p:nvPr/>
        </p:nvSpPr>
        <p:spPr>
          <a:xfrm>
            <a:off x="8785049" y="22710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7" name="bk object 217"/>
          <p:cNvSpPr/>
          <p:nvPr/>
        </p:nvSpPr>
        <p:spPr>
          <a:xfrm>
            <a:off x="8990645" y="19254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8" y="0"/>
                </a:moveTo>
                <a:lnTo>
                  <a:pt x="20045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3" y="57281"/>
                </a:lnTo>
                <a:lnTo>
                  <a:pt x="37220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8" name="bk object 218"/>
          <p:cNvSpPr/>
          <p:nvPr/>
        </p:nvSpPr>
        <p:spPr>
          <a:xfrm>
            <a:off x="392681" y="23135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3" y="57279"/>
                </a:lnTo>
                <a:lnTo>
                  <a:pt x="37220" y="56055"/>
                </a:lnTo>
                <a:lnTo>
                  <a:pt x="46908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19" name="bk object 219"/>
          <p:cNvSpPr/>
          <p:nvPr/>
        </p:nvSpPr>
        <p:spPr>
          <a:xfrm>
            <a:off x="562751" y="23838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8" y="0"/>
                </a:moveTo>
                <a:lnTo>
                  <a:pt x="20043" y="1220"/>
                </a:lnTo>
                <a:lnTo>
                  <a:pt x="10358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7"/>
                </a:lnTo>
                <a:lnTo>
                  <a:pt x="56048" y="20051"/>
                </a:lnTo>
                <a:lnTo>
                  <a:pt x="50809" y="10364"/>
                </a:lnTo>
                <a:lnTo>
                  <a:pt x="41945" y="3186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0" name="bk object 220"/>
          <p:cNvSpPr/>
          <p:nvPr/>
        </p:nvSpPr>
        <p:spPr>
          <a:xfrm>
            <a:off x="754970" y="24660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1" name="bk object 221"/>
          <p:cNvSpPr/>
          <p:nvPr/>
        </p:nvSpPr>
        <p:spPr>
          <a:xfrm>
            <a:off x="968534" y="255903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2" name="bk object 222"/>
          <p:cNvSpPr/>
          <p:nvPr/>
        </p:nvSpPr>
        <p:spPr>
          <a:xfrm>
            <a:off x="1202870" y="26615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3" name="bk object 223"/>
          <p:cNvSpPr/>
          <p:nvPr/>
        </p:nvSpPr>
        <p:spPr>
          <a:xfrm>
            <a:off x="1457639" y="27722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4" name="bk object 224"/>
          <p:cNvSpPr/>
          <p:nvPr/>
        </p:nvSpPr>
        <p:spPr>
          <a:xfrm>
            <a:off x="1732682" y="28894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5" name="bk object 225"/>
          <p:cNvSpPr/>
          <p:nvPr/>
        </p:nvSpPr>
        <p:spPr>
          <a:xfrm>
            <a:off x="2027894" y="30113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6" name="bk object 226"/>
          <p:cNvSpPr/>
          <p:nvPr/>
        </p:nvSpPr>
        <p:spPr>
          <a:xfrm>
            <a:off x="2343098" y="31355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7" name="bk object 227"/>
          <p:cNvSpPr/>
          <p:nvPr/>
        </p:nvSpPr>
        <p:spPr>
          <a:xfrm>
            <a:off x="2677868" y="325982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8" name="bk object 228"/>
          <p:cNvSpPr/>
          <p:nvPr/>
        </p:nvSpPr>
        <p:spPr>
          <a:xfrm>
            <a:off x="3031355" y="33813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29" name="bk object 229"/>
          <p:cNvSpPr/>
          <p:nvPr/>
        </p:nvSpPr>
        <p:spPr>
          <a:xfrm>
            <a:off x="3402155" y="349752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0" name="bk object 230"/>
          <p:cNvSpPr/>
          <p:nvPr/>
        </p:nvSpPr>
        <p:spPr>
          <a:xfrm>
            <a:off x="3788264" y="36054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1" name="bk object 231"/>
          <p:cNvSpPr/>
          <p:nvPr/>
        </p:nvSpPr>
        <p:spPr>
          <a:xfrm>
            <a:off x="4186562" y="370163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2" name="bk object 232"/>
          <p:cNvSpPr/>
          <p:nvPr/>
        </p:nvSpPr>
        <p:spPr>
          <a:xfrm>
            <a:off x="4592039" y="37812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3" name="bk object 233"/>
          <p:cNvSpPr/>
          <p:nvPr/>
        </p:nvSpPr>
        <p:spPr>
          <a:xfrm>
            <a:off x="4999712" y="38399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4" name="bk object 234"/>
          <p:cNvSpPr/>
          <p:nvPr/>
        </p:nvSpPr>
        <p:spPr>
          <a:xfrm>
            <a:off x="5405234" y="38747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5" name="bk object 235"/>
          <p:cNvSpPr/>
          <p:nvPr/>
        </p:nvSpPr>
        <p:spPr>
          <a:xfrm>
            <a:off x="5804462" y="388315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6" name="bk object 236"/>
          <p:cNvSpPr/>
          <p:nvPr/>
        </p:nvSpPr>
        <p:spPr>
          <a:xfrm>
            <a:off x="6194045" y="386371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7" name="bk object 237"/>
          <p:cNvSpPr/>
          <p:nvPr/>
        </p:nvSpPr>
        <p:spPr>
          <a:xfrm>
            <a:off x="6571844" y="381601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8" name="bk object 238"/>
          <p:cNvSpPr/>
          <p:nvPr/>
        </p:nvSpPr>
        <p:spPr>
          <a:xfrm>
            <a:off x="6936221" y="373980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39" name="bk object 239"/>
          <p:cNvSpPr/>
          <p:nvPr/>
        </p:nvSpPr>
        <p:spPr>
          <a:xfrm>
            <a:off x="7286024" y="36346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5" y="56047"/>
                </a:lnTo>
                <a:lnTo>
                  <a:pt x="46909" y="50808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0" name="bk object 240"/>
          <p:cNvSpPr/>
          <p:nvPr/>
        </p:nvSpPr>
        <p:spPr>
          <a:xfrm>
            <a:off x="7620473" y="34998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1" name="bk object 241"/>
          <p:cNvSpPr/>
          <p:nvPr/>
        </p:nvSpPr>
        <p:spPr>
          <a:xfrm>
            <a:off x="7938743" y="33339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2" name="bk object 242"/>
          <p:cNvSpPr/>
          <p:nvPr/>
        </p:nvSpPr>
        <p:spPr>
          <a:xfrm>
            <a:off x="8239238" y="31345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3" name="bk object 243"/>
          <p:cNvSpPr/>
          <p:nvPr/>
        </p:nvSpPr>
        <p:spPr>
          <a:xfrm>
            <a:off x="8519507" y="289850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4" name="bk object 244"/>
          <p:cNvSpPr/>
          <p:nvPr/>
        </p:nvSpPr>
        <p:spPr>
          <a:xfrm>
            <a:off x="8776118" y="26220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5" name="bk object 245"/>
          <p:cNvSpPr/>
          <p:nvPr/>
        </p:nvSpPr>
        <p:spPr>
          <a:xfrm>
            <a:off x="9007883" y="23048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6" name="bk object 246"/>
          <p:cNvSpPr/>
          <p:nvPr/>
        </p:nvSpPr>
        <p:spPr>
          <a:xfrm>
            <a:off x="700109" y="24993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7" name="bk object 247"/>
          <p:cNvSpPr/>
          <p:nvPr/>
        </p:nvSpPr>
        <p:spPr>
          <a:xfrm>
            <a:off x="869401" y="25712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8" name="bk object 248"/>
          <p:cNvSpPr/>
          <p:nvPr/>
        </p:nvSpPr>
        <p:spPr>
          <a:xfrm>
            <a:off x="1061117" y="265515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3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49" name="bk object 249"/>
          <p:cNvSpPr/>
          <p:nvPr/>
        </p:nvSpPr>
        <p:spPr>
          <a:xfrm>
            <a:off x="1274558" y="27496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0" name="bk object 250"/>
          <p:cNvSpPr/>
          <p:nvPr/>
        </p:nvSpPr>
        <p:spPr>
          <a:xfrm>
            <a:off x="1509194" y="28531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1" name="bk object 251"/>
          <p:cNvSpPr/>
          <p:nvPr/>
        </p:nvSpPr>
        <p:spPr>
          <a:xfrm>
            <a:off x="1764662" y="29641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6"/>
                </a:lnTo>
                <a:lnTo>
                  <a:pt x="37221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2" name="bk object 252"/>
          <p:cNvSpPr/>
          <p:nvPr/>
        </p:nvSpPr>
        <p:spPr>
          <a:xfrm>
            <a:off x="2040647" y="30805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3" name="bk object 253"/>
          <p:cNvSpPr/>
          <p:nvPr/>
        </p:nvSpPr>
        <p:spPr>
          <a:xfrm>
            <a:off x="2336804" y="32000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4" name="bk object 254"/>
          <p:cNvSpPr/>
          <p:nvPr/>
        </p:nvSpPr>
        <p:spPr>
          <a:xfrm>
            <a:off x="2652581" y="33203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5" name="bk object 255"/>
          <p:cNvSpPr/>
          <p:nvPr/>
        </p:nvSpPr>
        <p:spPr>
          <a:xfrm>
            <a:off x="2987066" y="343861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0997"/>
                </a:lnTo>
                <a:lnTo>
                  <a:pt x="56054" y="20050"/>
                </a:lnTo>
                <a:lnTo>
                  <a:pt x="50818" y="10362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6" name="bk object 256"/>
          <p:cNvSpPr/>
          <p:nvPr/>
        </p:nvSpPr>
        <p:spPr>
          <a:xfrm>
            <a:off x="3338882" y="35523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7" name="bk object 257"/>
          <p:cNvSpPr/>
          <p:nvPr/>
        </p:nvSpPr>
        <p:spPr>
          <a:xfrm>
            <a:off x="3706166" y="36590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8" name="bk object 258"/>
          <p:cNvSpPr/>
          <p:nvPr/>
        </p:nvSpPr>
        <p:spPr>
          <a:xfrm>
            <a:off x="4086662" y="37560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59" name="bk object 259"/>
          <p:cNvSpPr/>
          <p:nvPr/>
        </p:nvSpPr>
        <p:spPr>
          <a:xfrm>
            <a:off x="4477259" y="38397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0" name="bk object 260"/>
          <p:cNvSpPr/>
          <p:nvPr/>
        </p:nvSpPr>
        <p:spPr>
          <a:xfrm>
            <a:off x="4873217" y="39059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1" name="bk object 261"/>
          <p:cNvSpPr/>
          <p:nvPr/>
        </p:nvSpPr>
        <p:spPr>
          <a:xfrm>
            <a:off x="5270063" y="39511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2" name="bk object 262"/>
          <p:cNvSpPr/>
          <p:nvPr/>
        </p:nvSpPr>
        <p:spPr>
          <a:xfrm>
            <a:off x="5664061" y="397260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3" name="bk object 263"/>
          <p:cNvSpPr/>
          <p:nvPr/>
        </p:nvSpPr>
        <p:spPr>
          <a:xfrm>
            <a:off x="6051818" y="39686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4" name="bk object 264"/>
          <p:cNvSpPr/>
          <p:nvPr/>
        </p:nvSpPr>
        <p:spPr>
          <a:xfrm>
            <a:off x="6430667" y="393824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5" name="bk object 265"/>
          <p:cNvSpPr/>
          <p:nvPr/>
        </p:nvSpPr>
        <p:spPr>
          <a:xfrm>
            <a:off x="6798962" y="388101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6" name="bk object 266"/>
          <p:cNvSpPr/>
          <p:nvPr/>
        </p:nvSpPr>
        <p:spPr>
          <a:xfrm>
            <a:off x="7155530" y="379674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7" name="bk object 267"/>
          <p:cNvSpPr/>
          <p:nvPr/>
        </p:nvSpPr>
        <p:spPr>
          <a:xfrm>
            <a:off x="7499474" y="368479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8" name="bk object 268"/>
          <p:cNvSpPr/>
          <p:nvPr/>
        </p:nvSpPr>
        <p:spPr>
          <a:xfrm>
            <a:off x="7830026" y="35439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69" name="bk object 269"/>
          <p:cNvSpPr/>
          <p:nvPr/>
        </p:nvSpPr>
        <p:spPr>
          <a:xfrm>
            <a:off x="8146325" y="337247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0" name="bk object 270"/>
          <p:cNvSpPr/>
          <p:nvPr/>
        </p:nvSpPr>
        <p:spPr>
          <a:xfrm>
            <a:off x="8446619" y="316723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1" name="bk object 271"/>
          <p:cNvSpPr/>
          <p:nvPr/>
        </p:nvSpPr>
        <p:spPr>
          <a:xfrm>
            <a:off x="8728046" y="29242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2" name="bk object 272"/>
          <p:cNvSpPr/>
          <p:nvPr/>
        </p:nvSpPr>
        <p:spPr>
          <a:xfrm>
            <a:off x="8986625" y="26391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3" name="bk object 273"/>
          <p:cNvSpPr/>
          <p:nvPr/>
        </p:nvSpPr>
        <p:spPr>
          <a:xfrm>
            <a:off x="1006889" y="26868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2" y="0"/>
                </a:moveTo>
                <a:lnTo>
                  <a:pt x="20046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4" name="bk object 274"/>
          <p:cNvSpPr/>
          <p:nvPr/>
        </p:nvSpPr>
        <p:spPr>
          <a:xfrm>
            <a:off x="1175309" y="27591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5" name="bk object 275"/>
          <p:cNvSpPr/>
          <p:nvPr/>
        </p:nvSpPr>
        <p:spPr>
          <a:xfrm>
            <a:off x="1366427" y="284310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6" name="bk object 276"/>
          <p:cNvSpPr/>
          <p:nvPr/>
        </p:nvSpPr>
        <p:spPr>
          <a:xfrm>
            <a:off x="1579577" y="29371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7" name="bk object 277"/>
          <p:cNvSpPr/>
          <p:nvPr/>
        </p:nvSpPr>
        <p:spPr>
          <a:xfrm>
            <a:off x="1814185" y="30394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8" name="bk object 278"/>
          <p:cNvSpPr/>
          <p:nvPr/>
        </p:nvSpPr>
        <p:spPr>
          <a:xfrm>
            <a:off x="2069774" y="314802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79" name="bk object 279"/>
          <p:cNvSpPr/>
          <p:nvPr/>
        </p:nvSpPr>
        <p:spPr>
          <a:xfrm>
            <a:off x="2345807" y="326068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0" name="bk object 280"/>
          <p:cNvSpPr/>
          <p:nvPr/>
        </p:nvSpPr>
        <p:spPr>
          <a:xfrm>
            <a:off x="2641613" y="337492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1" name="bk object 281"/>
          <p:cNvSpPr/>
          <p:nvPr/>
        </p:nvSpPr>
        <p:spPr>
          <a:xfrm>
            <a:off x="2956241" y="34882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2" name="bk object 282"/>
          <p:cNvSpPr/>
          <p:nvPr/>
        </p:nvSpPr>
        <p:spPr>
          <a:xfrm>
            <a:off x="3288338" y="35981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3" name="bk object 283"/>
          <p:cNvSpPr/>
          <p:nvPr/>
        </p:nvSpPr>
        <p:spPr>
          <a:xfrm>
            <a:off x="3636170" y="370223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4" name="bk object 284"/>
          <p:cNvSpPr/>
          <p:nvPr/>
        </p:nvSpPr>
        <p:spPr>
          <a:xfrm>
            <a:off x="3997685" y="37982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5" name="bk object 285"/>
          <p:cNvSpPr/>
          <p:nvPr/>
        </p:nvSpPr>
        <p:spPr>
          <a:xfrm>
            <a:off x="4370705" y="38834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6" name="bk object 286"/>
          <p:cNvSpPr/>
          <p:nvPr/>
        </p:nvSpPr>
        <p:spPr>
          <a:xfrm>
            <a:off x="4752278" y="39544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7" name="bk object 287"/>
          <p:cNvSpPr/>
          <p:nvPr/>
        </p:nvSpPr>
        <p:spPr>
          <a:xfrm>
            <a:off x="5138102" y="40076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8" name="bk object 288"/>
          <p:cNvSpPr/>
          <p:nvPr/>
        </p:nvSpPr>
        <p:spPr>
          <a:xfrm>
            <a:off x="5524235" y="40398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89" name="bk object 289"/>
          <p:cNvSpPr/>
          <p:nvPr/>
        </p:nvSpPr>
        <p:spPr>
          <a:xfrm>
            <a:off x="5907491" y="40490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5"/>
                </a:lnTo>
                <a:lnTo>
                  <a:pt x="10361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7" y="10362"/>
                </a:lnTo>
                <a:lnTo>
                  <a:pt x="41954" y="3174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0" name="bk object 290"/>
          <p:cNvSpPr/>
          <p:nvPr/>
        </p:nvSpPr>
        <p:spPr>
          <a:xfrm>
            <a:off x="6285065" y="40338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1" name="bk object 291"/>
          <p:cNvSpPr/>
          <p:nvPr/>
        </p:nvSpPr>
        <p:spPr>
          <a:xfrm>
            <a:off x="6654803" y="39933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2" name="bk object 292"/>
          <p:cNvSpPr/>
          <p:nvPr/>
        </p:nvSpPr>
        <p:spPr>
          <a:xfrm>
            <a:off x="7015319" y="39273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3" name="bk object 293"/>
          <p:cNvSpPr/>
          <p:nvPr/>
        </p:nvSpPr>
        <p:spPr>
          <a:xfrm>
            <a:off x="7365770" y="38354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4" name="bk object 294"/>
          <p:cNvSpPr/>
          <p:nvPr/>
        </p:nvSpPr>
        <p:spPr>
          <a:xfrm>
            <a:off x="7705382" y="37168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5" name="bk object 295"/>
          <p:cNvSpPr/>
          <p:nvPr/>
        </p:nvSpPr>
        <p:spPr>
          <a:xfrm>
            <a:off x="8033393" y="35698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6" name="bk object 296"/>
          <p:cNvSpPr/>
          <p:nvPr/>
        </p:nvSpPr>
        <p:spPr>
          <a:xfrm>
            <a:off x="8348714" y="33920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7" name="bk object 297"/>
          <p:cNvSpPr/>
          <p:nvPr/>
        </p:nvSpPr>
        <p:spPr>
          <a:xfrm>
            <a:off x="8649443" y="317972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8" name="bk object 298"/>
          <p:cNvSpPr/>
          <p:nvPr/>
        </p:nvSpPr>
        <p:spPr>
          <a:xfrm>
            <a:off x="8932283" y="29280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99" name="bk object 299"/>
          <p:cNvSpPr/>
          <p:nvPr/>
        </p:nvSpPr>
        <p:spPr>
          <a:xfrm>
            <a:off x="1314515" y="287422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0" name="bk object 300"/>
          <p:cNvSpPr/>
          <p:nvPr/>
        </p:nvSpPr>
        <p:spPr>
          <a:xfrm>
            <a:off x="1482005" y="29454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1" name="bk object 301"/>
          <p:cNvSpPr/>
          <p:nvPr/>
        </p:nvSpPr>
        <p:spPr>
          <a:xfrm>
            <a:off x="1672445" y="30278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2" name="bk object 302"/>
          <p:cNvSpPr/>
          <p:nvPr/>
        </p:nvSpPr>
        <p:spPr>
          <a:xfrm>
            <a:off x="1885094" y="31194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3" name="bk object 303"/>
          <p:cNvSpPr/>
          <p:nvPr/>
        </p:nvSpPr>
        <p:spPr>
          <a:xfrm>
            <a:off x="2119289" y="32182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4" name="bk object 304"/>
          <p:cNvSpPr/>
          <p:nvPr/>
        </p:nvSpPr>
        <p:spPr>
          <a:xfrm>
            <a:off x="2374331" y="332217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5" name="bk object 305"/>
          <p:cNvSpPr/>
          <p:nvPr/>
        </p:nvSpPr>
        <p:spPr>
          <a:xfrm>
            <a:off x="2649422" y="34286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6" name="bk object 306"/>
          <p:cNvSpPr/>
          <p:nvPr/>
        </p:nvSpPr>
        <p:spPr>
          <a:xfrm>
            <a:off x="2943554" y="35354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7" name="bk object 307"/>
          <p:cNvSpPr/>
          <p:nvPr/>
        </p:nvSpPr>
        <p:spPr>
          <a:xfrm>
            <a:off x="3255404" y="363996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8" name="bk object 308"/>
          <p:cNvSpPr/>
          <p:nvPr/>
        </p:nvSpPr>
        <p:spPr>
          <a:xfrm>
            <a:off x="3583334" y="37401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9" y="57275"/>
                </a:lnTo>
                <a:lnTo>
                  <a:pt x="37225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4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09" name="bk object 309"/>
          <p:cNvSpPr/>
          <p:nvPr/>
        </p:nvSpPr>
        <p:spPr>
          <a:xfrm>
            <a:off x="3925463" y="38338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0" name="bk object 310"/>
          <p:cNvSpPr/>
          <p:nvPr/>
        </p:nvSpPr>
        <p:spPr>
          <a:xfrm>
            <a:off x="4279853" y="39186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1" name="bk object 311"/>
          <p:cNvSpPr/>
          <p:nvPr/>
        </p:nvSpPr>
        <p:spPr>
          <a:xfrm>
            <a:off x="4644470" y="399170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2" name="bk object 312"/>
          <p:cNvSpPr/>
          <p:nvPr/>
        </p:nvSpPr>
        <p:spPr>
          <a:xfrm>
            <a:off x="5016635" y="40501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3" name="bk object 313"/>
          <p:cNvSpPr/>
          <p:nvPr/>
        </p:nvSpPr>
        <p:spPr>
          <a:xfrm>
            <a:off x="5392520" y="409067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29" y="56057"/>
                </a:lnTo>
                <a:lnTo>
                  <a:pt x="46914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4" name="bk object 314"/>
          <p:cNvSpPr/>
          <p:nvPr/>
        </p:nvSpPr>
        <p:spPr>
          <a:xfrm>
            <a:off x="5768657" y="41106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5" name="bk object 315"/>
          <p:cNvSpPr/>
          <p:nvPr/>
        </p:nvSpPr>
        <p:spPr>
          <a:xfrm>
            <a:off x="6142295" y="410826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6" name="bk object 316"/>
          <p:cNvSpPr/>
          <p:nvPr/>
        </p:nvSpPr>
        <p:spPr>
          <a:xfrm>
            <a:off x="6511085" y="408251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7" name="bk object 317"/>
          <p:cNvSpPr/>
          <p:nvPr/>
        </p:nvSpPr>
        <p:spPr>
          <a:xfrm>
            <a:off x="6873218" y="40326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8" name="bk object 318"/>
          <p:cNvSpPr/>
          <p:nvPr/>
        </p:nvSpPr>
        <p:spPr>
          <a:xfrm>
            <a:off x="7227467" y="39582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19" name="bk object 319"/>
          <p:cNvSpPr/>
          <p:nvPr/>
        </p:nvSpPr>
        <p:spPr>
          <a:xfrm>
            <a:off x="7573151" y="385886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0" name="bk object 320"/>
          <p:cNvSpPr/>
          <p:nvPr/>
        </p:nvSpPr>
        <p:spPr>
          <a:xfrm>
            <a:off x="7909607" y="373334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1" name="bk object 321"/>
          <p:cNvSpPr/>
          <p:nvPr/>
        </p:nvSpPr>
        <p:spPr>
          <a:xfrm>
            <a:off x="8236040" y="357969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2" name="bk object 322"/>
          <p:cNvSpPr/>
          <p:nvPr/>
        </p:nvSpPr>
        <p:spPr>
          <a:xfrm>
            <a:off x="8551151" y="33946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3" name="bk object 323"/>
          <p:cNvSpPr/>
          <p:nvPr/>
        </p:nvSpPr>
        <p:spPr>
          <a:xfrm>
            <a:off x="8852672" y="317358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4" name="bk object 324"/>
          <p:cNvSpPr/>
          <p:nvPr/>
        </p:nvSpPr>
        <p:spPr>
          <a:xfrm>
            <a:off x="1624535" y="305951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5" name="bk object 325"/>
          <p:cNvSpPr/>
          <p:nvPr/>
        </p:nvSpPr>
        <p:spPr>
          <a:xfrm>
            <a:off x="1791089" y="31283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6" name="bk object 326"/>
          <p:cNvSpPr/>
          <p:nvPr/>
        </p:nvSpPr>
        <p:spPr>
          <a:xfrm>
            <a:off x="1980752" y="32074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7" name="bk object 327"/>
          <p:cNvSpPr/>
          <p:nvPr/>
        </p:nvSpPr>
        <p:spPr>
          <a:xfrm>
            <a:off x="2192654" y="32948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8" name="bk object 328"/>
          <p:cNvSpPr/>
          <p:nvPr/>
        </p:nvSpPr>
        <p:spPr>
          <a:xfrm>
            <a:off x="2425967" y="338835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5"/>
                </a:lnTo>
                <a:lnTo>
                  <a:pt x="37224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29" name="bk object 329"/>
          <p:cNvSpPr/>
          <p:nvPr/>
        </p:nvSpPr>
        <p:spPr>
          <a:xfrm>
            <a:off x="2679737" y="348566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0" name="bk object 330"/>
          <p:cNvSpPr/>
          <p:nvPr/>
        </p:nvSpPr>
        <p:spPr>
          <a:xfrm>
            <a:off x="2952893" y="358437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1" name="bk object 331"/>
          <p:cNvSpPr/>
          <p:nvPr/>
        </p:nvSpPr>
        <p:spPr>
          <a:xfrm>
            <a:off x="3244109" y="36822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2" name="bk object 332"/>
          <p:cNvSpPr/>
          <p:nvPr/>
        </p:nvSpPr>
        <p:spPr>
          <a:xfrm>
            <a:off x="3551825" y="377717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3" name="bk object 333"/>
          <p:cNvSpPr/>
          <p:nvPr/>
        </p:nvSpPr>
        <p:spPr>
          <a:xfrm>
            <a:off x="3874292" y="38672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4" name="bk object 334"/>
          <p:cNvSpPr/>
          <p:nvPr/>
        </p:nvSpPr>
        <p:spPr>
          <a:xfrm>
            <a:off x="4209761" y="39500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5" name="bk object 335"/>
          <p:cNvSpPr/>
          <p:nvPr/>
        </p:nvSpPr>
        <p:spPr>
          <a:xfrm>
            <a:off x="4556435" y="40232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6" name="bk object 336"/>
          <p:cNvSpPr/>
          <p:nvPr/>
        </p:nvSpPr>
        <p:spPr>
          <a:xfrm>
            <a:off x="4912445" y="408417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7" name="bk object 337"/>
          <p:cNvSpPr/>
          <p:nvPr/>
        </p:nvSpPr>
        <p:spPr>
          <a:xfrm>
            <a:off x="5275442" y="413025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8" name="bk object 338"/>
          <p:cNvSpPr/>
          <p:nvPr/>
        </p:nvSpPr>
        <p:spPr>
          <a:xfrm>
            <a:off x="5642030" y="415851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39" name="bk object 339"/>
          <p:cNvSpPr/>
          <p:nvPr/>
        </p:nvSpPr>
        <p:spPr>
          <a:xfrm>
            <a:off x="6009158" y="41666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0" name="bk object 340"/>
          <p:cNvSpPr/>
          <p:nvPr/>
        </p:nvSpPr>
        <p:spPr>
          <a:xfrm>
            <a:off x="6374354" y="415327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1" name="bk object 341"/>
          <p:cNvSpPr/>
          <p:nvPr/>
        </p:nvSpPr>
        <p:spPr>
          <a:xfrm>
            <a:off x="6735626" y="41173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2" name="bk object 342"/>
          <p:cNvSpPr/>
          <p:nvPr/>
        </p:nvSpPr>
        <p:spPr>
          <a:xfrm>
            <a:off x="7091405" y="40584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3" name="bk object 343"/>
          <p:cNvSpPr/>
          <p:nvPr/>
        </p:nvSpPr>
        <p:spPr>
          <a:xfrm>
            <a:off x="7440599" y="39758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4" name="bk object 344"/>
          <p:cNvSpPr/>
          <p:nvPr/>
        </p:nvSpPr>
        <p:spPr>
          <a:xfrm>
            <a:off x="7782539" y="386882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5" name="bk object 345"/>
          <p:cNvSpPr/>
          <p:nvPr/>
        </p:nvSpPr>
        <p:spPr>
          <a:xfrm>
            <a:off x="8116661" y="373605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6" name="bk object 346"/>
          <p:cNvSpPr/>
          <p:nvPr/>
        </p:nvSpPr>
        <p:spPr>
          <a:xfrm>
            <a:off x="8442155" y="35749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7" name="bk object 347"/>
          <p:cNvSpPr/>
          <p:nvPr/>
        </p:nvSpPr>
        <p:spPr>
          <a:xfrm>
            <a:off x="1938422" y="324081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8" name="bk object 348"/>
          <p:cNvSpPr/>
          <p:nvPr/>
        </p:nvSpPr>
        <p:spPr>
          <a:xfrm>
            <a:off x="2104046" y="330590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49" name="bk object 349"/>
          <p:cNvSpPr/>
          <p:nvPr/>
        </p:nvSpPr>
        <p:spPr>
          <a:xfrm>
            <a:off x="2292797" y="338042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0" name="bk object 350"/>
          <p:cNvSpPr/>
          <p:nvPr/>
        </p:nvSpPr>
        <p:spPr>
          <a:xfrm>
            <a:off x="2503673" y="346216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1" name="bk object 351"/>
          <p:cNvSpPr/>
          <p:nvPr/>
        </p:nvSpPr>
        <p:spPr>
          <a:xfrm>
            <a:off x="2735579" y="354891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2" name="bk object 352"/>
          <p:cNvSpPr/>
          <p:nvPr/>
        </p:nvSpPr>
        <p:spPr>
          <a:xfrm>
            <a:off x="2987357" y="363833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3" name="bk object 353"/>
          <p:cNvSpPr/>
          <p:nvPr/>
        </p:nvSpPr>
        <p:spPr>
          <a:xfrm>
            <a:off x="3257657" y="37282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4" name="bk object 354"/>
          <p:cNvSpPr/>
          <p:nvPr/>
        </p:nvSpPr>
        <p:spPr>
          <a:xfrm>
            <a:off x="3544946" y="38167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5" name="bk object 355"/>
          <p:cNvSpPr/>
          <p:nvPr/>
        </p:nvSpPr>
        <p:spPr>
          <a:xfrm>
            <a:off x="3847574" y="39018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6" name="bk object 356"/>
          <p:cNvSpPr/>
          <p:nvPr/>
        </p:nvSpPr>
        <p:spPr>
          <a:xfrm>
            <a:off x="4163939" y="398139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7" name="bk object 357"/>
          <p:cNvSpPr/>
          <p:nvPr/>
        </p:nvSpPr>
        <p:spPr>
          <a:xfrm>
            <a:off x="4492415" y="40530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8" name="bk object 358"/>
          <p:cNvSpPr/>
          <p:nvPr/>
        </p:nvSpPr>
        <p:spPr>
          <a:xfrm>
            <a:off x="4831346" y="411447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59" name="bk object 359"/>
          <p:cNvSpPr/>
          <p:nvPr/>
        </p:nvSpPr>
        <p:spPr>
          <a:xfrm>
            <a:off x="5179058" y="416331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0" name="bk object 360"/>
          <p:cNvSpPr/>
          <p:nvPr/>
        </p:nvSpPr>
        <p:spPr>
          <a:xfrm>
            <a:off x="5533466" y="419715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8" y="0"/>
                </a:moveTo>
                <a:lnTo>
                  <a:pt x="20043" y="1223"/>
                </a:lnTo>
                <a:lnTo>
                  <a:pt x="10358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1" name="bk object 361"/>
          <p:cNvSpPr/>
          <p:nvPr/>
        </p:nvSpPr>
        <p:spPr>
          <a:xfrm>
            <a:off x="5891570" y="421341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3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2" name="bk object 362"/>
          <p:cNvSpPr/>
          <p:nvPr/>
        </p:nvSpPr>
        <p:spPr>
          <a:xfrm>
            <a:off x="6250661" y="421012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84" y="57275"/>
                </a:lnTo>
                <a:lnTo>
                  <a:pt x="37226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3" name="bk object 363"/>
          <p:cNvSpPr/>
          <p:nvPr/>
        </p:nvSpPr>
        <p:spPr>
          <a:xfrm>
            <a:off x="6608474" y="418596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4" name="bk object 364"/>
          <p:cNvSpPr/>
          <p:nvPr/>
        </p:nvSpPr>
        <p:spPr>
          <a:xfrm>
            <a:off x="6963248" y="41402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5" name="bk object 365"/>
          <p:cNvSpPr/>
          <p:nvPr/>
        </p:nvSpPr>
        <p:spPr>
          <a:xfrm>
            <a:off x="7313612" y="40722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6" name="bk object 366"/>
          <p:cNvSpPr/>
          <p:nvPr/>
        </p:nvSpPr>
        <p:spPr>
          <a:xfrm>
            <a:off x="7658609" y="39815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7" name="bk object 367"/>
          <p:cNvSpPr/>
          <p:nvPr/>
        </p:nvSpPr>
        <p:spPr>
          <a:xfrm>
            <a:off x="7997570" y="38669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0" y="20058"/>
                </a:lnTo>
                <a:lnTo>
                  <a:pt x="50812" y="10368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8" name="bk object 368"/>
          <p:cNvSpPr/>
          <p:nvPr/>
        </p:nvSpPr>
        <p:spPr>
          <a:xfrm>
            <a:off x="2257442" y="34164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69" name="bk object 369"/>
          <p:cNvSpPr/>
          <p:nvPr/>
        </p:nvSpPr>
        <p:spPr>
          <a:xfrm>
            <a:off x="2422124" y="34767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0" name="bk object 370"/>
          <p:cNvSpPr/>
          <p:nvPr/>
        </p:nvSpPr>
        <p:spPr>
          <a:xfrm>
            <a:off x="2609819" y="35455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1" name="bk object 371"/>
          <p:cNvSpPr/>
          <p:nvPr/>
        </p:nvSpPr>
        <p:spPr>
          <a:xfrm>
            <a:off x="2819327" y="362062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2" name="bk object 372"/>
          <p:cNvSpPr/>
          <p:nvPr/>
        </p:nvSpPr>
        <p:spPr>
          <a:xfrm>
            <a:off x="3049328" y="36997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3" name="bk object 373"/>
          <p:cNvSpPr/>
          <p:nvPr/>
        </p:nvSpPr>
        <p:spPr>
          <a:xfrm>
            <a:off x="3298454" y="378064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1"/>
                </a:lnTo>
                <a:lnTo>
                  <a:pt x="56053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4" name="bk object 374"/>
          <p:cNvSpPr/>
          <p:nvPr/>
        </p:nvSpPr>
        <p:spPr>
          <a:xfrm>
            <a:off x="3565139" y="38615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5" name="bk object 375"/>
          <p:cNvSpPr/>
          <p:nvPr/>
        </p:nvSpPr>
        <p:spPr>
          <a:xfrm>
            <a:off x="3847829" y="39405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6" name="bk object 376"/>
          <p:cNvSpPr/>
          <p:nvPr/>
        </p:nvSpPr>
        <p:spPr>
          <a:xfrm>
            <a:off x="4145009" y="401555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7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7" name="bk object 377"/>
          <p:cNvSpPr/>
          <p:nvPr/>
        </p:nvSpPr>
        <p:spPr>
          <a:xfrm>
            <a:off x="4455158" y="40843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8" name="bk object 378"/>
          <p:cNvSpPr/>
          <p:nvPr/>
        </p:nvSpPr>
        <p:spPr>
          <a:xfrm>
            <a:off x="4776773" y="41445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9" name="bk object 379"/>
          <p:cNvSpPr/>
          <p:nvPr/>
        </p:nvSpPr>
        <p:spPr>
          <a:xfrm>
            <a:off x="5108324" y="41940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0" name="bk object 380"/>
          <p:cNvSpPr/>
          <p:nvPr/>
        </p:nvSpPr>
        <p:spPr>
          <a:xfrm>
            <a:off x="5448284" y="423075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1" name="bk object 381"/>
          <p:cNvSpPr/>
          <p:nvPr/>
        </p:nvSpPr>
        <p:spPr>
          <a:xfrm>
            <a:off x="5794790" y="425243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5"/>
                </a:lnTo>
                <a:lnTo>
                  <a:pt x="10364" y="6462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4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5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2" name="bk object 382"/>
          <p:cNvSpPr/>
          <p:nvPr/>
        </p:nvSpPr>
        <p:spPr>
          <a:xfrm>
            <a:off x="6145193" y="42568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3" name="bk object 383"/>
          <p:cNvSpPr/>
          <p:nvPr/>
        </p:nvSpPr>
        <p:spPr>
          <a:xfrm>
            <a:off x="6497066" y="42422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4" name="bk object 384"/>
          <p:cNvSpPr/>
          <p:nvPr/>
        </p:nvSpPr>
        <p:spPr>
          <a:xfrm>
            <a:off x="6848315" y="42076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5" name="bk object 385"/>
          <p:cNvSpPr/>
          <p:nvPr/>
        </p:nvSpPr>
        <p:spPr>
          <a:xfrm>
            <a:off x="7197323" y="41522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6" name="bk object 386"/>
          <p:cNvSpPr/>
          <p:nvPr/>
        </p:nvSpPr>
        <p:spPr>
          <a:xfrm>
            <a:off x="7542896" y="40755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7" name="bk object 387"/>
          <p:cNvSpPr/>
          <p:nvPr/>
        </p:nvSpPr>
        <p:spPr>
          <a:xfrm>
            <a:off x="2582513" y="35848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8" name="bk object 388"/>
          <p:cNvSpPr/>
          <p:nvPr/>
        </p:nvSpPr>
        <p:spPr>
          <a:xfrm>
            <a:off x="2746223" y="363975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89" name="bk object 389"/>
          <p:cNvSpPr/>
          <p:nvPr/>
        </p:nvSpPr>
        <p:spPr>
          <a:xfrm>
            <a:off x="2932697" y="370220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2"/>
                </a:lnTo>
                <a:lnTo>
                  <a:pt x="56054" y="20058"/>
                </a:lnTo>
                <a:lnTo>
                  <a:pt x="50818" y="10368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0" name="bk object 390"/>
          <p:cNvSpPr/>
          <p:nvPr/>
        </p:nvSpPr>
        <p:spPr>
          <a:xfrm>
            <a:off x="3140501" y="377003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1" name="bk object 391"/>
          <p:cNvSpPr/>
          <p:nvPr/>
        </p:nvSpPr>
        <p:spPr>
          <a:xfrm>
            <a:off x="3368162" y="384109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2" name="bk object 392"/>
          <p:cNvSpPr/>
          <p:nvPr/>
        </p:nvSpPr>
        <p:spPr>
          <a:xfrm>
            <a:off x="3614090" y="39135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3" name="bk object 393"/>
          <p:cNvSpPr/>
          <p:nvPr/>
        </p:nvSpPr>
        <p:spPr>
          <a:xfrm>
            <a:off x="3876770" y="398549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4" name="bk object 394"/>
          <p:cNvSpPr/>
          <p:nvPr/>
        </p:nvSpPr>
        <p:spPr>
          <a:xfrm>
            <a:off x="4154729" y="405479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5" name="bk object 395"/>
          <p:cNvSpPr/>
          <p:nvPr/>
        </p:nvSpPr>
        <p:spPr>
          <a:xfrm>
            <a:off x="4446518" y="41193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6" name="bk object 396"/>
          <p:cNvSpPr/>
          <p:nvPr/>
        </p:nvSpPr>
        <p:spPr>
          <a:xfrm>
            <a:off x="4750703" y="41770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7" name="bk object 397"/>
          <p:cNvSpPr/>
          <p:nvPr/>
        </p:nvSpPr>
        <p:spPr>
          <a:xfrm>
            <a:off x="5065877" y="422564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8" name="bk object 398"/>
          <p:cNvSpPr/>
          <p:nvPr/>
        </p:nvSpPr>
        <p:spPr>
          <a:xfrm>
            <a:off x="5390600" y="42630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99" name="bk object 399"/>
          <p:cNvSpPr/>
          <p:nvPr/>
        </p:nvSpPr>
        <p:spPr>
          <a:xfrm>
            <a:off x="5723414" y="42874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0" name="bk object 400"/>
          <p:cNvSpPr/>
          <p:nvPr/>
        </p:nvSpPr>
        <p:spPr>
          <a:xfrm>
            <a:off x="6062630" y="429697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1" name="bk object 401"/>
          <p:cNvSpPr/>
          <p:nvPr/>
        </p:nvSpPr>
        <p:spPr>
          <a:xfrm>
            <a:off x="6405938" y="428965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2" name="bk object 402"/>
          <p:cNvSpPr/>
          <p:nvPr/>
        </p:nvSpPr>
        <p:spPr>
          <a:xfrm>
            <a:off x="6751145" y="42640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3" name="bk object 403"/>
          <p:cNvSpPr/>
          <p:nvPr/>
        </p:nvSpPr>
        <p:spPr>
          <a:xfrm>
            <a:off x="7096352" y="421927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4" name="bk object 404"/>
          <p:cNvSpPr/>
          <p:nvPr/>
        </p:nvSpPr>
        <p:spPr>
          <a:xfrm>
            <a:off x="2914145" y="37450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5" name="bk object 405"/>
          <p:cNvSpPr/>
          <p:nvPr/>
        </p:nvSpPr>
        <p:spPr>
          <a:xfrm>
            <a:off x="3076838" y="379432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6" name="bk object 406"/>
          <p:cNvSpPr/>
          <p:nvPr/>
        </p:nvSpPr>
        <p:spPr>
          <a:xfrm>
            <a:off x="3261935" y="385018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3"/>
                </a:lnTo>
                <a:lnTo>
                  <a:pt x="10361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7" y="10366"/>
                </a:lnTo>
                <a:lnTo>
                  <a:pt x="4195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7" name="bk object 407"/>
          <p:cNvSpPr/>
          <p:nvPr/>
        </p:nvSpPr>
        <p:spPr>
          <a:xfrm>
            <a:off x="3467768" y="391073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8" name="bk object 408"/>
          <p:cNvSpPr/>
          <p:nvPr/>
        </p:nvSpPr>
        <p:spPr>
          <a:xfrm>
            <a:off x="3692747" y="39740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09" name="bk object 409"/>
          <p:cNvSpPr/>
          <p:nvPr/>
        </p:nvSpPr>
        <p:spPr>
          <a:xfrm>
            <a:off x="3935345" y="403800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0" name="bk object 410"/>
          <p:cNvSpPr/>
          <p:nvPr/>
        </p:nvSpPr>
        <p:spPr>
          <a:xfrm>
            <a:off x="4194074" y="410068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9" y="20049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1" name="bk object 411"/>
          <p:cNvSpPr/>
          <p:nvPr/>
        </p:nvSpPr>
        <p:spPr>
          <a:xfrm>
            <a:off x="4467503" y="41599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2" name="bk object 412"/>
          <p:cNvSpPr/>
          <p:nvPr/>
        </p:nvSpPr>
        <p:spPr>
          <a:xfrm>
            <a:off x="4754246" y="421383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3" name="bk object 413"/>
          <p:cNvSpPr/>
          <p:nvPr/>
        </p:nvSpPr>
        <p:spPr>
          <a:xfrm>
            <a:off x="5052941" y="426010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4" name="bk object 414"/>
          <p:cNvSpPr/>
          <p:nvPr/>
        </p:nvSpPr>
        <p:spPr>
          <a:xfrm>
            <a:off x="5362201" y="429675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5" name="bk object 415"/>
          <p:cNvSpPr/>
          <p:nvPr/>
        </p:nvSpPr>
        <p:spPr>
          <a:xfrm>
            <a:off x="5680624" y="43218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6" name="bk object 416"/>
          <p:cNvSpPr/>
          <p:nvPr/>
        </p:nvSpPr>
        <p:spPr>
          <a:xfrm>
            <a:off x="6006782" y="433386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7" name="bk object 417"/>
          <p:cNvSpPr/>
          <p:nvPr/>
        </p:nvSpPr>
        <p:spPr>
          <a:xfrm>
            <a:off x="6339113" y="43312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8" name="bk object 418"/>
          <p:cNvSpPr/>
          <p:nvPr/>
        </p:nvSpPr>
        <p:spPr>
          <a:xfrm>
            <a:off x="6675677" y="43124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19" name="bk object 419"/>
          <p:cNvSpPr/>
          <p:nvPr/>
        </p:nvSpPr>
        <p:spPr>
          <a:xfrm>
            <a:off x="3252338" y="389698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0" name="bk object 420"/>
          <p:cNvSpPr/>
          <p:nvPr/>
        </p:nvSpPr>
        <p:spPr>
          <a:xfrm>
            <a:off x="3414038" y="394055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1" name="bk object 421"/>
          <p:cNvSpPr/>
          <p:nvPr/>
        </p:nvSpPr>
        <p:spPr>
          <a:xfrm>
            <a:off x="3597620" y="39900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2" name="bk object 422"/>
          <p:cNvSpPr/>
          <p:nvPr/>
        </p:nvSpPr>
        <p:spPr>
          <a:xfrm>
            <a:off x="3801413" y="404357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3" name="bk object 423"/>
          <p:cNvSpPr/>
          <p:nvPr/>
        </p:nvSpPr>
        <p:spPr>
          <a:xfrm>
            <a:off x="4023809" y="40989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4" name="bk object 424"/>
          <p:cNvSpPr/>
          <p:nvPr/>
        </p:nvSpPr>
        <p:spPr>
          <a:xfrm>
            <a:off x="4263281" y="415424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5" name="bk object 425"/>
          <p:cNvSpPr/>
          <p:nvPr/>
        </p:nvSpPr>
        <p:spPr>
          <a:xfrm>
            <a:off x="4518377" y="42073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9" y="57275"/>
                </a:lnTo>
                <a:lnTo>
                  <a:pt x="37225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9" y="20053"/>
                </a:lnTo>
                <a:lnTo>
                  <a:pt x="50814" y="10366"/>
                </a:lnTo>
                <a:lnTo>
                  <a:pt x="41956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6" name="bk object 426"/>
          <p:cNvSpPr/>
          <p:nvPr/>
        </p:nvSpPr>
        <p:spPr>
          <a:xfrm>
            <a:off x="4787702" y="425634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7" name="bk object 427"/>
          <p:cNvSpPr/>
          <p:nvPr/>
        </p:nvSpPr>
        <p:spPr>
          <a:xfrm>
            <a:off x="5069885" y="429906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8" name="bk object 428"/>
          <p:cNvSpPr/>
          <p:nvPr/>
        </p:nvSpPr>
        <p:spPr>
          <a:xfrm>
            <a:off x="5363570" y="433353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29" name="bk object 429"/>
          <p:cNvSpPr/>
          <p:nvPr/>
        </p:nvSpPr>
        <p:spPr>
          <a:xfrm>
            <a:off x="5667359" y="435788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0" name="bk object 430"/>
          <p:cNvSpPr/>
          <p:nvPr/>
        </p:nvSpPr>
        <p:spPr>
          <a:xfrm>
            <a:off x="5979841" y="437051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1" name="bk object 431"/>
          <p:cNvSpPr/>
          <p:nvPr/>
        </p:nvSpPr>
        <p:spPr>
          <a:xfrm>
            <a:off x="6299582" y="437014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2" name="bk object 432"/>
          <p:cNvSpPr/>
          <p:nvPr/>
        </p:nvSpPr>
        <p:spPr>
          <a:xfrm>
            <a:off x="3596642" y="404111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3" name="bk object 433"/>
          <p:cNvSpPr/>
          <p:nvPr/>
        </p:nvSpPr>
        <p:spPr>
          <a:xfrm>
            <a:off x="3757493" y="40792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4" name="bk object 434"/>
          <p:cNvSpPr/>
          <p:nvPr/>
        </p:nvSpPr>
        <p:spPr>
          <a:xfrm>
            <a:off x="3939794" y="41224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5" name="bk object 435"/>
          <p:cNvSpPr/>
          <p:nvPr/>
        </p:nvSpPr>
        <p:spPr>
          <a:xfrm>
            <a:off x="4141826" y="416874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6" name="bk object 436"/>
          <p:cNvSpPr/>
          <p:nvPr/>
        </p:nvSpPr>
        <p:spPr>
          <a:xfrm>
            <a:off x="4361978" y="421600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7" name="bk object 437"/>
          <p:cNvSpPr/>
          <p:nvPr/>
        </p:nvSpPr>
        <p:spPr>
          <a:xfrm>
            <a:off x="4598738" y="426224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8" name="bk object 438"/>
          <p:cNvSpPr/>
          <p:nvPr/>
        </p:nvSpPr>
        <p:spPr>
          <a:xfrm>
            <a:off x="4850660" y="43054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39" name="bk object 439"/>
          <p:cNvSpPr/>
          <p:nvPr/>
        </p:nvSpPr>
        <p:spPr>
          <a:xfrm>
            <a:off x="5116337" y="434358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29" y="56054"/>
                </a:lnTo>
                <a:lnTo>
                  <a:pt x="46914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0" name="bk object 440"/>
          <p:cNvSpPr/>
          <p:nvPr/>
        </p:nvSpPr>
        <p:spPr>
          <a:xfrm>
            <a:off x="5394383" y="437470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1" name="bk object 441"/>
          <p:cNvSpPr/>
          <p:nvPr/>
        </p:nvSpPr>
        <p:spPr>
          <a:xfrm>
            <a:off x="5683376" y="43970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2" name="bk object 442"/>
          <p:cNvSpPr/>
          <p:nvPr/>
        </p:nvSpPr>
        <p:spPr>
          <a:xfrm>
            <a:off x="5981894" y="4408863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3" name="bk object 443"/>
          <p:cNvSpPr/>
          <p:nvPr/>
        </p:nvSpPr>
        <p:spPr>
          <a:xfrm>
            <a:off x="3946598" y="417806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4" name="bk object 444"/>
          <p:cNvSpPr/>
          <p:nvPr/>
        </p:nvSpPr>
        <p:spPr>
          <a:xfrm>
            <a:off x="4107059" y="421070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76" y="30992"/>
                </a:lnTo>
                <a:lnTo>
                  <a:pt x="56053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5" name="bk object 445"/>
          <p:cNvSpPr/>
          <p:nvPr/>
        </p:nvSpPr>
        <p:spPr>
          <a:xfrm>
            <a:off x="4288517" y="424740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6" name="bk object 446"/>
          <p:cNvSpPr/>
          <p:nvPr/>
        </p:nvSpPr>
        <p:spPr>
          <a:xfrm>
            <a:off x="4489247" y="428613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7" name="bk object 447"/>
          <p:cNvSpPr/>
          <p:nvPr/>
        </p:nvSpPr>
        <p:spPr>
          <a:xfrm>
            <a:off x="4707626" y="432486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8" name="bk object 448"/>
          <p:cNvSpPr/>
          <p:nvPr/>
        </p:nvSpPr>
        <p:spPr>
          <a:xfrm>
            <a:off x="4942136" y="436158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49" name="bk object 449"/>
          <p:cNvSpPr/>
          <p:nvPr/>
        </p:nvSpPr>
        <p:spPr>
          <a:xfrm>
            <a:off x="5191289" y="4394308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0" name="bk object 450"/>
          <p:cNvSpPr/>
          <p:nvPr/>
        </p:nvSpPr>
        <p:spPr>
          <a:xfrm>
            <a:off x="5453633" y="442113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1" name="bk object 451"/>
          <p:cNvSpPr/>
          <p:nvPr/>
        </p:nvSpPr>
        <p:spPr>
          <a:xfrm>
            <a:off x="5727695" y="444028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2" name="bk object 452"/>
          <p:cNvSpPr/>
          <p:nvPr/>
        </p:nvSpPr>
        <p:spPr>
          <a:xfrm>
            <a:off x="4301870" y="430796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3" name="bk object 453"/>
          <p:cNvSpPr/>
          <p:nvPr/>
        </p:nvSpPr>
        <p:spPr>
          <a:xfrm>
            <a:off x="4462526" y="433479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4" name="bk object 454"/>
          <p:cNvSpPr/>
          <p:nvPr/>
        </p:nvSpPr>
        <p:spPr>
          <a:xfrm>
            <a:off x="4643690" y="436458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5" name="bk object 455"/>
          <p:cNvSpPr/>
          <p:nvPr/>
        </p:nvSpPr>
        <p:spPr>
          <a:xfrm>
            <a:off x="4843622" y="439532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6" name="bk object 456"/>
          <p:cNvSpPr/>
          <p:nvPr/>
        </p:nvSpPr>
        <p:spPr>
          <a:xfrm>
            <a:off x="5060666" y="4424979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7" name="bk object 457"/>
          <p:cNvSpPr/>
          <p:nvPr/>
        </p:nvSpPr>
        <p:spPr>
          <a:xfrm>
            <a:off x="5293241" y="44516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8" name="bk object 458"/>
          <p:cNvSpPr/>
          <p:nvPr/>
        </p:nvSpPr>
        <p:spPr>
          <a:xfrm>
            <a:off x="5539793" y="447335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7" y="30997"/>
                </a:lnTo>
                <a:lnTo>
                  <a:pt x="56054" y="20053"/>
                </a:lnTo>
                <a:lnTo>
                  <a:pt x="50818" y="10366"/>
                </a:lnTo>
                <a:lnTo>
                  <a:pt x="41960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59" name="bk object 459"/>
          <p:cNvSpPr/>
          <p:nvPr/>
        </p:nvSpPr>
        <p:spPr>
          <a:xfrm>
            <a:off x="4662065" y="4430694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0" name="bk object 460"/>
          <p:cNvSpPr/>
          <p:nvPr/>
        </p:nvSpPr>
        <p:spPr>
          <a:xfrm>
            <a:off x="4823528" y="445123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1" name="bk object 461"/>
          <p:cNvSpPr/>
          <p:nvPr/>
        </p:nvSpPr>
        <p:spPr>
          <a:xfrm>
            <a:off x="5004902" y="4473571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2" name="bk object 462"/>
          <p:cNvSpPr/>
          <p:nvPr/>
        </p:nvSpPr>
        <p:spPr>
          <a:xfrm>
            <a:off x="5204405" y="4495705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3" name="bk object 463"/>
          <p:cNvSpPr/>
          <p:nvPr/>
        </p:nvSpPr>
        <p:spPr>
          <a:xfrm>
            <a:off x="5420309" y="4515697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4" name="bk object 464"/>
          <p:cNvSpPr/>
          <p:nvPr/>
        </p:nvSpPr>
        <p:spPr>
          <a:xfrm>
            <a:off x="5026631" y="454600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5" name="bk object 465"/>
          <p:cNvSpPr/>
          <p:nvPr/>
        </p:nvSpPr>
        <p:spPr>
          <a:xfrm>
            <a:off x="5189366" y="4559612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6" name="bk object 466"/>
          <p:cNvSpPr/>
          <p:nvPr/>
        </p:nvSpPr>
        <p:spPr>
          <a:xfrm>
            <a:off x="5371232" y="4573836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7" name="bk object 467"/>
          <p:cNvSpPr/>
          <p:nvPr/>
        </p:nvSpPr>
        <p:spPr>
          <a:xfrm>
            <a:off x="5394722" y="4653630"/>
            <a:ext cx="26283" cy="2628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8" name="bk object 468"/>
          <p:cNvSpPr/>
          <p:nvPr/>
        </p:nvSpPr>
        <p:spPr>
          <a:xfrm>
            <a:off x="0" y="12"/>
            <a:ext cx="9144000" cy="514313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69" name="bk object 469"/>
          <p:cNvSpPr/>
          <p:nvPr/>
        </p:nvSpPr>
        <p:spPr>
          <a:xfrm>
            <a:off x="676420" y="544704"/>
            <a:ext cx="7781792" cy="393469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32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42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0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5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0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2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0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75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00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1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16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248" y="566784"/>
            <a:ext cx="177421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0568" y="1833359"/>
            <a:ext cx="6622883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125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0"/>
            <a:ext cx="2103120" cy="125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60"/>
            <a:ext cx="2103120" cy="125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07873" eaLnBrk="1" hangingPunct="1">
        <a:defRPr>
          <a:latin typeface="+mn-lt"/>
          <a:ea typeface="+mn-ea"/>
          <a:cs typeface="+mn-cs"/>
        </a:defRPr>
      </a:lvl2pPr>
      <a:lvl3pPr marL="415744" eaLnBrk="1" hangingPunct="1">
        <a:defRPr>
          <a:latin typeface="+mn-lt"/>
          <a:ea typeface="+mn-ea"/>
          <a:cs typeface="+mn-cs"/>
        </a:defRPr>
      </a:lvl3pPr>
      <a:lvl4pPr marL="623620" eaLnBrk="1" hangingPunct="1">
        <a:defRPr>
          <a:latin typeface="+mn-lt"/>
          <a:ea typeface="+mn-ea"/>
          <a:cs typeface="+mn-cs"/>
        </a:defRPr>
      </a:lvl4pPr>
      <a:lvl5pPr marL="831486" eaLnBrk="1" hangingPunct="1">
        <a:defRPr>
          <a:latin typeface="+mn-lt"/>
          <a:ea typeface="+mn-ea"/>
          <a:cs typeface="+mn-cs"/>
        </a:defRPr>
      </a:lvl5pPr>
      <a:lvl6pPr marL="1039359" eaLnBrk="1" hangingPunct="1">
        <a:defRPr>
          <a:latin typeface="+mn-lt"/>
          <a:ea typeface="+mn-ea"/>
          <a:cs typeface="+mn-cs"/>
        </a:defRPr>
      </a:lvl6pPr>
      <a:lvl7pPr marL="1247231" eaLnBrk="1" hangingPunct="1">
        <a:defRPr>
          <a:latin typeface="+mn-lt"/>
          <a:ea typeface="+mn-ea"/>
          <a:cs typeface="+mn-cs"/>
        </a:defRPr>
      </a:lvl7pPr>
      <a:lvl8pPr marL="1455106" eaLnBrk="1" hangingPunct="1">
        <a:defRPr>
          <a:latin typeface="+mn-lt"/>
          <a:ea typeface="+mn-ea"/>
          <a:cs typeface="+mn-cs"/>
        </a:defRPr>
      </a:lvl8pPr>
      <a:lvl9pPr marL="166297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07873" eaLnBrk="1" hangingPunct="1">
        <a:defRPr>
          <a:latin typeface="+mn-lt"/>
          <a:ea typeface="+mn-ea"/>
          <a:cs typeface="+mn-cs"/>
        </a:defRPr>
      </a:lvl2pPr>
      <a:lvl3pPr marL="415744" eaLnBrk="1" hangingPunct="1">
        <a:defRPr>
          <a:latin typeface="+mn-lt"/>
          <a:ea typeface="+mn-ea"/>
          <a:cs typeface="+mn-cs"/>
        </a:defRPr>
      </a:lvl3pPr>
      <a:lvl4pPr marL="623620" eaLnBrk="1" hangingPunct="1">
        <a:defRPr>
          <a:latin typeface="+mn-lt"/>
          <a:ea typeface="+mn-ea"/>
          <a:cs typeface="+mn-cs"/>
        </a:defRPr>
      </a:lvl4pPr>
      <a:lvl5pPr marL="831486" eaLnBrk="1" hangingPunct="1">
        <a:defRPr>
          <a:latin typeface="+mn-lt"/>
          <a:ea typeface="+mn-ea"/>
          <a:cs typeface="+mn-cs"/>
        </a:defRPr>
      </a:lvl5pPr>
      <a:lvl6pPr marL="1039359" eaLnBrk="1" hangingPunct="1">
        <a:defRPr>
          <a:latin typeface="+mn-lt"/>
          <a:ea typeface="+mn-ea"/>
          <a:cs typeface="+mn-cs"/>
        </a:defRPr>
      </a:lvl6pPr>
      <a:lvl7pPr marL="1247231" eaLnBrk="1" hangingPunct="1">
        <a:defRPr>
          <a:latin typeface="+mn-lt"/>
          <a:ea typeface="+mn-ea"/>
          <a:cs typeface="+mn-cs"/>
        </a:defRPr>
      </a:lvl7pPr>
      <a:lvl8pPr marL="1455106" eaLnBrk="1" hangingPunct="1">
        <a:defRPr>
          <a:latin typeface="+mn-lt"/>
          <a:ea typeface="+mn-ea"/>
          <a:cs typeface="+mn-cs"/>
        </a:defRPr>
      </a:lvl8pPr>
      <a:lvl9pPr marL="1662971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11" tIns="34289" rIns="68511" bIns="34289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11" tIns="34289" rIns="68511" bIns="34289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11" tIns="34289" rIns="6851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488"/>
            <a:fld id="{C4295ED3-D7B8-284D-85C9-34AD19B6894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488"/>
              <a:t>20/04/2020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11" tIns="34289" rIns="6851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488"/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11" tIns="34289" rIns="6851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488"/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488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08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34248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98" indent="-256898" algn="l" defTabSz="34248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569" indent="-214083" algn="l" defTabSz="342488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83" indent="-171266" algn="l" defTabSz="34248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70" indent="-171266" algn="l" defTabSz="342488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258" indent="-171266" algn="l" defTabSz="342488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788" indent="-171266" algn="l" defTabSz="34248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297" indent="-171266" algn="l" defTabSz="34248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806" indent="-171266" algn="l" defTabSz="34248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337" indent="-171266" algn="l" defTabSz="34248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4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88" algn="l" defTabSz="3424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18" algn="l" defTabSz="3424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27" algn="l" defTabSz="3424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36" algn="l" defTabSz="3424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567" algn="l" defTabSz="3424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053" algn="l" defTabSz="3424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540" algn="l" defTabSz="3424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028" algn="l" defTabSz="3424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 txBox="1">
            <a:spLocks/>
          </p:cNvSpPr>
          <p:nvPr/>
        </p:nvSpPr>
        <p:spPr>
          <a:xfrm>
            <a:off x="1638300" y="3886322"/>
            <a:ext cx="5867400" cy="437011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>
            <a:lvl1pPr>
              <a:defRPr sz="2700" b="0" i="0">
                <a:solidFill>
                  <a:srgbClr val="0063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5776" algn="ctr" defTabSz="914196">
              <a:spcBef>
                <a:spcPts val="48"/>
              </a:spcBef>
            </a:pPr>
            <a:r>
              <a:rPr lang="es-CL" sz="1400" b="1" dirty="0">
                <a:solidFill>
                  <a:prstClr val="white"/>
                </a:solidFill>
                <a:latin typeface="Calibri"/>
                <a:cs typeface="+mn-cs"/>
              </a:rPr>
              <a:t>Jorge Jaraquemada R.</a:t>
            </a:r>
          </a:p>
          <a:p>
            <a:pPr marL="5776" algn="ctr" defTabSz="914196">
              <a:spcBef>
                <a:spcPts val="48"/>
              </a:spcBef>
            </a:pPr>
            <a:r>
              <a:rPr lang="es-CL" sz="1400" i="1" dirty="0">
                <a:solidFill>
                  <a:srgbClr val="FFFFFF"/>
                </a:solidFill>
                <a:latin typeface="Calibri Light"/>
                <a:cs typeface="Calibri Light"/>
              </a:rPr>
              <a:t>Presidente del Consejo para la Transparencia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912010-79D7-1C4C-88F1-552300F6EE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313039"/>
            <a:ext cx="2175669" cy="83046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67544" y="411510"/>
            <a:ext cx="8208912" cy="261608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endParaRPr lang="es-ES" sz="2000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/>
            <a:endParaRPr lang="es-ES" sz="2000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/>
            <a:endParaRPr lang="es-ES" sz="2000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/>
            <a:r>
              <a:rPr lang="es-ES" sz="2800" dirty="0">
                <a:solidFill>
                  <a:prstClr val="white"/>
                </a:solidFill>
                <a:latin typeface="Trebuchet MS"/>
                <a:cs typeface="Trebuchet MS"/>
              </a:rPr>
              <a:t>ACCESO A LA INFORMACIÓN EN LATINOAMÉRICA ANTE LA PANDEMIA DEL COVID 19 </a:t>
            </a:r>
            <a:endParaRPr lang="es-ES" sz="2400" dirty="0">
              <a:solidFill>
                <a:srgbClr val="66CDFF"/>
              </a:solidFill>
            </a:endParaRPr>
          </a:p>
          <a:p>
            <a:pPr algn="ctr"/>
            <a:r>
              <a:rPr lang="es-ES" sz="2400" dirty="0">
                <a:solidFill>
                  <a:srgbClr val="66CDFF"/>
                </a:solidFill>
                <a:latin typeface="Trebuchet MS"/>
                <a:cs typeface="Trebuchet MS"/>
              </a:rPr>
              <a:t>Medidas para garantizar y ejercer el derecho de acceso a la información (Chile)</a:t>
            </a:r>
            <a:endParaRPr lang="es-ES" sz="280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025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3528" y="1419622"/>
            <a:ext cx="8305800" cy="2531460"/>
          </a:xfrm>
          <a:prstGeom prst="rect">
            <a:avLst/>
          </a:prstGeom>
          <a:noFill/>
        </p:spPr>
        <p:txBody>
          <a:bodyPr wrap="square" lIns="68510" tIns="34289" rIns="68510" bIns="34289" rtlCol="0">
            <a:spAutoFit/>
          </a:bodyPr>
          <a:lstStyle/>
          <a:p>
            <a:pPr algn="ctr" defTabSz="342470"/>
            <a:r>
              <a:rPr lang="en-US" sz="3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DISPOSICIONES, PROPUESTAS, BUENAS PRÁCTICAS EMITIDAS POR EL CONSEJO PARA LA TRANSPARENCIA, EN EL CONTEXTO DEL COVID 19 EN CHILE</a:t>
            </a:r>
          </a:p>
          <a:p>
            <a:pPr algn="ctr" defTabSz="342470"/>
            <a:endParaRPr lang="es-CL" sz="32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4400550"/>
            <a:ext cx="1256577" cy="4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2554779" y="1"/>
            <a:ext cx="3456384" cy="483518"/>
          </a:xfrm>
          <a:prstGeom prst="rect">
            <a:avLst/>
          </a:prstGeom>
          <a:solidFill>
            <a:srgbClr val="66CD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5" rIns="91390" bIns="45695" spcCol="0" rtlCol="0" anchor="ctr"/>
          <a:lstStyle/>
          <a:p>
            <a:pPr algn="ctr" defTabSz="415574"/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 CuadroTexto"/>
          <p:cNvSpPr txBox="1"/>
          <p:nvPr/>
        </p:nvSpPr>
        <p:spPr>
          <a:xfrm>
            <a:off x="611560" y="412020"/>
            <a:ext cx="6122205" cy="707836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lvl="0" algn="just" defTabSz="257169"/>
            <a:r>
              <a:rPr lang="es-CL" sz="2000" spc="-113" dirty="0">
                <a:solidFill>
                  <a:srgbClr val="00647B"/>
                </a:solidFill>
                <a:latin typeface="Gotham Black" pitchFamily="2" charset="0"/>
                <a:cs typeface="Arial"/>
              </a:rPr>
              <a:t>CONTEXTO NORMATIVO EN EL CUAL EL CPLT DICTA RECOMENDACIONES 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567536" y="2008369"/>
            <a:ext cx="3657600" cy="338548"/>
          </a:xfrm>
          <a:prstGeom prst="rect">
            <a:avLst/>
          </a:prstGeom>
          <a:ln cap="rnd">
            <a:noFill/>
            <a:prstDash val="sysDash"/>
          </a:ln>
        </p:spPr>
        <p:txBody>
          <a:bodyPr wrap="square" lIns="91434" tIns="45717" rIns="91434" bIns="45717">
            <a:spAutoFit/>
          </a:bodyPr>
          <a:lstStyle/>
          <a:p>
            <a:pPr marR="2311" indent="-289" algn="ctr" defTabSz="457106"/>
            <a:r>
              <a:rPr lang="es-CL" sz="1600" dirty="0">
                <a:solidFill>
                  <a:srgbClr val="FFFFFF"/>
                </a:solidFill>
                <a:cs typeface="Calibri"/>
              </a:rPr>
              <a:t>Previene la Corrupción</a:t>
            </a:r>
          </a:p>
        </p:txBody>
      </p:sp>
      <p:pic>
        <p:nvPicPr>
          <p:cNvPr id="16" name="Imagen 15" descr="Logo gri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35" y="79427"/>
            <a:ext cx="1408599" cy="49059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280764" y="1724671"/>
            <a:ext cx="2143325" cy="2719284"/>
          </a:xfrm>
          <a:prstGeom prst="rect">
            <a:avLst/>
          </a:prstGeom>
          <a:solidFill>
            <a:srgbClr val="3C2E4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object 463"/>
          <p:cNvSpPr/>
          <p:nvPr/>
        </p:nvSpPr>
        <p:spPr>
          <a:xfrm>
            <a:off x="1326704" y="1724671"/>
            <a:ext cx="106132" cy="76200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98994" y="2053927"/>
            <a:ext cx="2143324" cy="646325"/>
          </a:xfrm>
          <a:prstGeom prst="rect">
            <a:avLst/>
          </a:prstGeom>
          <a:ln cap="rnd">
            <a:noFill/>
            <a:prstDash val="sysDash"/>
          </a:ln>
        </p:spPr>
        <p:txBody>
          <a:bodyPr wrap="square" lIns="91434" tIns="45717" rIns="91434" bIns="45717">
            <a:spAutoFit/>
          </a:bodyPr>
          <a:lstStyle/>
          <a:p>
            <a:pPr marR="2311" indent="-289" algn="just" defTabSz="457106"/>
            <a:r>
              <a:rPr lang="es-CL" sz="1200" dirty="0">
                <a:solidFill>
                  <a:srgbClr val="FFFFFF"/>
                </a:solidFill>
                <a:cs typeface="Calibri"/>
              </a:rPr>
              <a:t>11/03: OMS califica pandemia global por el brote de Coronavirus.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356093" y="1769349"/>
            <a:ext cx="2159742" cy="2719284"/>
          </a:xfrm>
          <a:prstGeom prst="rect">
            <a:avLst/>
          </a:prstGeom>
          <a:solidFill>
            <a:srgbClr val="3C2E4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346966" y="2095689"/>
            <a:ext cx="2168869" cy="1569654"/>
          </a:xfrm>
          <a:prstGeom prst="rect">
            <a:avLst/>
          </a:prstGeom>
          <a:ln cap="rnd">
            <a:noFill/>
            <a:prstDash val="sysDash"/>
          </a:ln>
        </p:spPr>
        <p:txBody>
          <a:bodyPr wrap="square" lIns="91434" tIns="45717" rIns="91434" bIns="45717">
            <a:spAutoFit/>
          </a:bodyPr>
          <a:lstStyle/>
          <a:p>
            <a:pPr marR="2311" indent="-289" algn="just" defTabSz="457106"/>
            <a:r>
              <a:rPr lang="es-CL" sz="1200" dirty="0">
                <a:solidFill>
                  <a:prstClr val="white"/>
                </a:solidFill>
                <a:cs typeface="Calibri"/>
              </a:rPr>
              <a:t>05/02: Decreto </a:t>
            </a:r>
            <a:r>
              <a:rPr lang="es-CL" sz="1200" dirty="0" err="1">
                <a:solidFill>
                  <a:prstClr val="white"/>
                </a:solidFill>
                <a:cs typeface="Calibri"/>
              </a:rPr>
              <a:t>N°</a:t>
            </a:r>
            <a:r>
              <a:rPr lang="es-CL" sz="1200" dirty="0">
                <a:solidFill>
                  <a:prstClr val="white"/>
                </a:solidFill>
                <a:cs typeface="Calibri"/>
              </a:rPr>
              <a:t> 4 de 2020, del Ministerio de salud, que decreta Alerta Sanitaria, y otorga facultades extraordinarias por Emergencia de Salud Pública de Importancia Internacional, por brote del nuevo coronavirus. </a:t>
            </a:r>
          </a:p>
        </p:txBody>
      </p:sp>
      <p:sp>
        <p:nvSpPr>
          <p:cNvPr id="29" name="object 463"/>
          <p:cNvSpPr/>
          <p:nvPr/>
        </p:nvSpPr>
        <p:spPr>
          <a:xfrm>
            <a:off x="2850704" y="1724671"/>
            <a:ext cx="106132" cy="76200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544776" y="1762771"/>
            <a:ext cx="1967447" cy="2719284"/>
          </a:xfrm>
          <a:prstGeom prst="rect">
            <a:avLst/>
          </a:prstGeom>
          <a:solidFill>
            <a:srgbClr val="3C2E4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544776" y="1958064"/>
            <a:ext cx="1958320" cy="1938986"/>
          </a:xfrm>
          <a:prstGeom prst="rect">
            <a:avLst/>
          </a:prstGeom>
          <a:ln cap="rnd">
            <a:noFill/>
            <a:prstDash val="sysDash"/>
          </a:ln>
        </p:spPr>
        <p:txBody>
          <a:bodyPr wrap="square" lIns="91434" tIns="45717" rIns="91434" bIns="45717">
            <a:spAutoFit/>
          </a:bodyPr>
          <a:lstStyle/>
          <a:p>
            <a:pPr marR="2311" indent="-289" algn="just" defTabSz="457106"/>
            <a:r>
              <a:rPr lang="es-CL" sz="1200" dirty="0">
                <a:solidFill>
                  <a:prstClr val="white"/>
                </a:solidFill>
                <a:cs typeface="Calibri"/>
              </a:rPr>
              <a:t>18/03: Presidente de la República, mediante Decreto Supremo N°104/2020, del Ministerio de Interior y Seguridad Pública, declaró Estado de Excepción Constitucional de Catástrofe, por calamidad pública, a partir del 19 de marzo de 2020. </a:t>
            </a:r>
          </a:p>
        </p:txBody>
      </p:sp>
      <p:sp>
        <p:nvSpPr>
          <p:cNvPr id="40" name="object 463"/>
          <p:cNvSpPr/>
          <p:nvPr/>
        </p:nvSpPr>
        <p:spPr>
          <a:xfrm>
            <a:off x="4432846" y="1730365"/>
            <a:ext cx="106132" cy="76200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4676905" y="1956018"/>
            <a:ext cx="1371600" cy="246215"/>
          </a:xfrm>
          <a:prstGeom prst="rect">
            <a:avLst/>
          </a:prstGeom>
          <a:ln cap="rnd">
            <a:noFill/>
            <a:prstDash val="sysDash"/>
          </a:ln>
        </p:spPr>
        <p:txBody>
          <a:bodyPr wrap="square" lIns="91434" tIns="45717" rIns="91434" bIns="45717">
            <a:spAutoFit/>
          </a:bodyPr>
          <a:lstStyle/>
          <a:p>
            <a:pPr marR="2311" indent="-289" defTabSz="457106"/>
            <a:endParaRPr lang="en-US" sz="10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43" name="object 463"/>
          <p:cNvSpPr/>
          <p:nvPr/>
        </p:nvSpPr>
        <p:spPr>
          <a:xfrm>
            <a:off x="5889953" y="1731249"/>
            <a:ext cx="106132" cy="76200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6" name="object 463"/>
          <p:cNvSpPr/>
          <p:nvPr/>
        </p:nvSpPr>
        <p:spPr>
          <a:xfrm>
            <a:off x="7368023" y="1731249"/>
            <a:ext cx="106132" cy="76200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object 463"/>
          <p:cNvSpPr/>
          <p:nvPr/>
        </p:nvSpPr>
        <p:spPr>
          <a:xfrm>
            <a:off x="8877214" y="1729536"/>
            <a:ext cx="106132" cy="76200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2196307" y="1457"/>
            <a:ext cx="1799630" cy="344488"/>
          </a:xfrm>
          <a:prstGeom prst="rect">
            <a:avLst/>
          </a:prstGeom>
          <a:solidFill>
            <a:srgbClr val="66CD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4155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3555" name="3 CuadroTexto"/>
          <p:cNvSpPr txBox="1">
            <a:spLocks noChangeArrowheads="1"/>
          </p:cNvSpPr>
          <p:nvPr/>
        </p:nvSpPr>
        <p:spPr bwMode="auto">
          <a:xfrm>
            <a:off x="468313" y="26988"/>
            <a:ext cx="6623967" cy="64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CL" sz="1800" dirty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ACCIONES DESARROLLADAS POR EL CONSEJO PARA LA TRANSPARENCIA EN EL CONTEXTO DE EMERGENCIA SANITARIA</a:t>
            </a:r>
          </a:p>
        </p:txBody>
      </p:sp>
      <p:pic>
        <p:nvPicPr>
          <p:cNvPr id="23556" name="Imagen 15" descr="Logo 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79375"/>
            <a:ext cx="14081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3572668" y="3353594"/>
            <a:ext cx="22320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200" b="1" u="sng" dirty="0"/>
              <a:t>Declaración Pública CPLT, 19 de abril</a:t>
            </a:r>
          </a:p>
          <a:p>
            <a:pPr algn="just">
              <a:defRPr/>
            </a:pPr>
            <a:r>
              <a:rPr lang="es-CL" sz="1200" dirty="0"/>
              <a:t>La transparencia legitima las decisiones y contribuye a generar confianza en las instituciones públicas.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3288830" y="987575"/>
            <a:ext cx="2515863" cy="2088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200" b="1" u="sng" dirty="0"/>
              <a:t>Oficio N°255, 25 de marzo </a:t>
            </a:r>
          </a:p>
          <a:p>
            <a:pPr algn="just">
              <a:defRPr/>
            </a:pPr>
            <a:endParaRPr lang="es-CL" sz="1200" b="1" u="sng" dirty="0"/>
          </a:p>
          <a:p>
            <a:pPr algn="just">
              <a:defRPr/>
            </a:pPr>
            <a:endParaRPr lang="es-CL" sz="1200" b="1" u="sng" dirty="0"/>
          </a:p>
          <a:p>
            <a:pPr algn="just">
              <a:defRPr/>
            </a:pPr>
            <a:endParaRPr lang="es-CL" sz="1200" b="1" u="sng" dirty="0"/>
          </a:p>
          <a:p>
            <a:pPr algn="just">
              <a:defRPr/>
            </a:pPr>
            <a:r>
              <a:rPr lang="es-CL" sz="1200" dirty="0"/>
              <a:t>Efectúa requerimientos y recomendaciones en materia de transparencia proactiva, acceso y entrega de información, en relación con la enfermedad infecciosa denominada COVID-19.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468313" y="987574"/>
            <a:ext cx="2375495" cy="2088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200" b="1" u="sng" dirty="0"/>
              <a:t>Oficio N°211, 17 de marzo </a:t>
            </a:r>
          </a:p>
          <a:p>
            <a:pPr algn="just">
              <a:defRPr/>
            </a:pPr>
            <a:endParaRPr lang="es-CL" sz="1200" b="1" u="sng" dirty="0"/>
          </a:p>
          <a:p>
            <a:pPr algn="just">
              <a:defRPr/>
            </a:pPr>
            <a:r>
              <a:rPr lang="es-CL" sz="1200" dirty="0"/>
              <a:t>Formula recomendaciones en materia de transparencia, acceso a la información y protección de datos personales, en materia del tratamiento de información por antecedentes vinculados a la enfermedad infecciosa del Coronavirus. 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6006507" y="987574"/>
            <a:ext cx="2375494" cy="2088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200" b="1" u="sng" dirty="0"/>
              <a:t>Oficio N°300, 7 de abril </a:t>
            </a:r>
          </a:p>
          <a:p>
            <a:pPr algn="just">
              <a:defRPr/>
            </a:pPr>
            <a:endParaRPr lang="es-CL" sz="1200" b="1" u="sng" dirty="0"/>
          </a:p>
          <a:p>
            <a:pPr algn="just">
              <a:defRPr/>
            </a:pPr>
            <a:r>
              <a:rPr lang="es-CL" sz="1200" dirty="0"/>
              <a:t>Complementa Oficio N°255, distinguiendo entre aquellas obligaciones de transparencia activa y aquellas materias que consisten en recomendaciones del Consejo para la Transparencia para perfeccionar la transparencia. </a:t>
            </a:r>
          </a:p>
        </p:txBody>
      </p:sp>
    </p:spTree>
    <p:extLst>
      <p:ext uri="{BB962C8B-B14F-4D97-AF65-F5344CB8AC3E}">
        <p14:creationId xmlns:p14="http://schemas.microsoft.com/office/powerpoint/2010/main" val="25769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467545" y="-11826"/>
            <a:ext cx="2304255" cy="396046"/>
          </a:xfrm>
          <a:prstGeom prst="rect">
            <a:avLst/>
          </a:prstGeom>
          <a:solidFill>
            <a:srgbClr val="66CD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4155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25605" name="Imagen 15" descr="Logo 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7314"/>
            <a:ext cx="976487" cy="3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9" name="3 CuadroTexto"/>
          <p:cNvSpPr txBox="1">
            <a:spLocks noChangeArrowheads="1"/>
          </p:cNvSpPr>
          <p:nvPr/>
        </p:nvSpPr>
        <p:spPr bwMode="auto">
          <a:xfrm>
            <a:off x="447674" y="40562"/>
            <a:ext cx="7220669" cy="36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CL" altLang="es-CL" sz="1800" dirty="0">
                <a:solidFill>
                  <a:srgbClr val="44546A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TRANSPARENCIA LEGITIMA LA TOMA DE DECISIONES PÚBLICAS</a:t>
            </a:r>
            <a:endParaRPr lang="es-ES" altLang="es-CL" sz="1200" dirty="0">
              <a:solidFill>
                <a:schemeClr val="accent1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2334C86-989E-496C-9652-B672773AD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77805"/>
              </p:ext>
            </p:extLst>
          </p:nvPr>
        </p:nvGraphicFramePr>
        <p:xfrm>
          <a:off x="399331" y="539750"/>
          <a:ext cx="7485037" cy="444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037">
                  <a:extLst>
                    <a:ext uri="{9D8B030D-6E8A-4147-A177-3AD203B41FA5}">
                      <a16:colId xmlns:a16="http://schemas.microsoft.com/office/drawing/2014/main" val="572546423"/>
                    </a:ext>
                  </a:extLst>
                </a:gridCol>
              </a:tblGrid>
              <a:tr h="4818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Artículo 8° de la Constitución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182090"/>
                  </a:ext>
                </a:extLst>
              </a:tr>
              <a:tr h="48180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CPLT ha enviado a los órganos de la Administración del Estado una serie de propuestas tendientes a perfeccionar la publicidad de las decisiones públicas.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5798"/>
                  </a:ext>
                </a:extLst>
              </a:tr>
              <a:tr h="48180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Primer propósito del CPLT es que sujetos obligados por LT den cumplimiento a sus obligaciones.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092783"/>
                  </a:ext>
                </a:extLst>
              </a:tr>
              <a:tr h="48180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Los requerimientos y recomendaciones de acceso a información se han efectuado en el contexto de la pandemia.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46217"/>
                  </a:ext>
                </a:extLst>
              </a:tr>
              <a:tr h="48180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Otorgar debida publicidad al fundamento de restricciones y limitaciones a los derechos fundamentales, en el marco del Estado de Catástrofe.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089519"/>
                  </a:ext>
                </a:extLst>
              </a:tr>
              <a:tr h="48180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Transparencia es un elemento de legitimidad ante la ciudadanía.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357786"/>
                  </a:ext>
                </a:extLst>
              </a:tr>
              <a:tr h="48180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Transparencia de carácter proactiva.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75335"/>
                  </a:ext>
                </a:extLst>
              </a:tr>
              <a:tr h="48180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Proactividad en distintas decisiones de la autoridad, tanto en lo económico como social.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4206"/>
                  </a:ext>
                </a:extLst>
              </a:tr>
              <a:tr h="4818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/>
                        <a:t>Reflexión sobre los alcances de la ley vigente.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91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455"/>
          <p:cNvSpPr/>
          <p:nvPr/>
        </p:nvSpPr>
        <p:spPr>
          <a:xfrm>
            <a:off x="1547664" y="1685348"/>
            <a:ext cx="7416824" cy="1469069"/>
          </a:xfrm>
          <a:custGeom>
            <a:avLst/>
            <a:gdLst/>
            <a:ahLst/>
            <a:cxnLst/>
            <a:rect l="l" t="t" r="r" b="b"/>
            <a:pathLst>
              <a:path w="14444980" h="3060065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5000"/>
            </a:srgbClr>
          </a:solidFill>
          <a:ln>
            <a:noFill/>
          </a:ln>
          <a:effectLst>
            <a:outerShdw blurRad="8255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 defTabSz="4155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67545" y="-11826"/>
            <a:ext cx="2304255" cy="396046"/>
          </a:xfrm>
          <a:prstGeom prst="rect">
            <a:avLst/>
          </a:prstGeom>
          <a:solidFill>
            <a:srgbClr val="66CD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4155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25605" name="Imagen 15" descr="Logo 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7314"/>
            <a:ext cx="976487" cy="3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bject 463"/>
          <p:cNvSpPr/>
          <p:nvPr/>
        </p:nvSpPr>
        <p:spPr>
          <a:xfrm>
            <a:off x="1266574" y="746458"/>
            <a:ext cx="106362" cy="58737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6" name="object 455"/>
          <p:cNvSpPr/>
          <p:nvPr/>
        </p:nvSpPr>
        <p:spPr>
          <a:xfrm>
            <a:off x="1530505" y="3406936"/>
            <a:ext cx="7399665" cy="1454165"/>
          </a:xfrm>
          <a:custGeom>
            <a:avLst/>
            <a:gdLst/>
            <a:ahLst/>
            <a:cxnLst/>
            <a:rect l="l" t="t" r="r" b="b"/>
            <a:pathLst>
              <a:path w="14444980" h="3060065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5000"/>
            </a:srgbClr>
          </a:solidFill>
          <a:ln>
            <a:noFill/>
          </a:ln>
          <a:effectLst>
            <a:outerShdw blurRad="8255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 defTabSz="4155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610" name="Rectángulo 66"/>
          <p:cNvSpPr>
            <a:spLocks noChangeArrowheads="1"/>
          </p:cNvSpPr>
          <p:nvPr/>
        </p:nvSpPr>
        <p:spPr bwMode="auto">
          <a:xfrm>
            <a:off x="1686815" y="3554320"/>
            <a:ext cx="7393314" cy="101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2"/>
                </a:solidFill>
              </a:rPr>
              <a:t>Los datos vinculados o relacionados a los estados de salud físicos o psíquicos de personas identificadas o identificables constituyen datos sensibles.</a:t>
            </a:r>
          </a:p>
          <a:p>
            <a:pPr marL="171450" indent="-171450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2"/>
                </a:solidFill>
              </a:rPr>
              <a:t>La divulgación de estos datos debe dar cumplimiento a la normativa sobre protección de datos personales.</a:t>
            </a:r>
          </a:p>
          <a:p>
            <a:pPr marL="171450" indent="-171450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2"/>
                </a:solidFill>
              </a:rPr>
              <a:t>El derecho a la protección de datos personales, es un derecho fundamental, reconocido expresamente en la Constitución Política de la República. 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63871" y="3421841"/>
            <a:ext cx="1371600" cy="1454164"/>
          </a:xfrm>
          <a:prstGeom prst="rect">
            <a:avLst/>
          </a:prstGeom>
          <a:solidFill>
            <a:srgbClr val="3C2E4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69" name="object 463"/>
          <p:cNvSpPr/>
          <p:nvPr/>
        </p:nvSpPr>
        <p:spPr>
          <a:xfrm>
            <a:off x="1309248" y="2598351"/>
            <a:ext cx="106362" cy="57150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613" name="Rectángulo 69"/>
          <p:cNvSpPr>
            <a:spLocks noChangeArrowheads="1"/>
          </p:cNvSpPr>
          <p:nvPr/>
        </p:nvSpPr>
        <p:spPr bwMode="auto">
          <a:xfrm>
            <a:off x="10689" y="3459759"/>
            <a:ext cx="1371601" cy="73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CL" altLang="es-CL" sz="1050" b="1" dirty="0">
                <a:solidFill>
                  <a:srgbClr val="FFFFFF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Recomendaciones en materia de Protección de Datos Personales </a:t>
            </a:r>
          </a:p>
        </p:txBody>
      </p:sp>
      <p:sp>
        <p:nvSpPr>
          <p:cNvPr id="74" name="object 463"/>
          <p:cNvSpPr/>
          <p:nvPr/>
        </p:nvSpPr>
        <p:spPr>
          <a:xfrm>
            <a:off x="1341827" y="4567750"/>
            <a:ext cx="106362" cy="58737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9" name="object 463"/>
          <p:cNvSpPr/>
          <p:nvPr/>
        </p:nvSpPr>
        <p:spPr>
          <a:xfrm>
            <a:off x="1309401" y="3363102"/>
            <a:ext cx="106362" cy="58738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629" name="3 CuadroTexto"/>
          <p:cNvSpPr txBox="1">
            <a:spLocks noChangeArrowheads="1"/>
          </p:cNvSpPr>
          <p:nvPr/>
        </p:nvSpPr>
        <p:spPr bwMode="auto">
          <a:xfrm>
            <a:off x="90048" y="40562"/>
            <a:ext cx="7787378" cy="146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  <a:defRPr/>
            </a:pPr>
            <a:r>
              <a:rPr lang="es-CL" sz="1800" b="1" dirty="0"/>
              <a:t>           </a:t>
            </a:r>
            <a:r>
              <a:rPr lang="es-CL" sz="2000" b="1" u="sng" dirty="0"/>
              <a:t>Oficio N°211, marzo 2020</a:t>
            </a:r>
            <a:r>
              <a:rPr lang="es-CL" sz="1800" b="1" u="sng" dirty="0"/>
              <a:t> </a:t>
            </a:r>
          </a:p>
          <a:p>
            <a:pPr algn="just">
              <a:buNone/>
              <a:defRPr/>
            </a:pPr>
            <a:r>
              <a:rPr lang="es-CL" sz="1800" dirty="0"/>
              <a:t>Formula recomendaciones en materia de transparencia, acceso a la información y protección de datos personales, en materia del tratamiento de información por antecedentes vinculados a la enfermedad infecciona denominada COVID-19 o coronavirus</a:t>
            </a:r>
            <a:endParaRPr lang="es-ES" altLang="es-CL" sz="1200" dirty="0">
              <a:solidFill>
                <a:schemeClr val="accent1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30" name="Rectángulo 36"/>
          <p:cNvSpPr>
            <a:spLocks noChangeArrowheads="1"/>
          </p:cNvSpPr>
          <p:nvPr/>
        </p:nvSpPr>
        <p:spPr bwMode="auto">
          <a:xfrm>
            <a:off x="1588775" y="1736217"/>
            <a:ext cx="7383976" cy="12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>
              <a:lnSpc>
                <a:spcPct val="100000"/>
              </a:lnSpc>
              <a:spcBef>
                <a:spcPct val="0"/>
              </a:spcBef>
            </a:pPr>
            <a:r>
              <a:rPr lang="es-CL" sz="1200" dirty="0">
                <a:solidFill>
                  <a:schemeClr val="tx2"/>
                </a:solidFill>
              </a:rPr>
              <a:t>CPLT destaca la iniciativa promovida por el Ministerio de Salud, en orden a </a:t>
            </a:r>
            <a:r>
              <a:rPr lang="es-CL" sz="1200" dirty="0" err="1">
                <a:solidFill>
                  <a:schemeClr val="tx2"/>
                </a:solidFill>
              </a:rPr>
              <a:t>disponibilizar</a:t>
            </a:r>
            <a:r>
              <a:rPr lang="es-CL" sz="1200" dirty="0">
                <a:solidFill>
                  <a:schemeClr val="tx2"/>
                </a:solidFill>
              </a:rPr>
              <a:t> de manera proactiva antecedentes oficiales. 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</a:pPr>
            <a:r>
              <a:rPr lang="es-CL" sz="1200" dirty="0">
                <a:solidFill>
                  <a:schemeClr val="tx2"/>
                </a:solidFill>
              </a:rPr>
              <a:t>Se sugiere adicionar a los antecedentes publicados, información complementaria.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</a:pPr>
            <a:r>
              <a:rPr lang="es-CL" sz="1200" dirty="0">
                <a:solidFill>
                  <a:schemeClr val="tx2"/>
                </a:solidFill>
              </a:rPr>
              <a:t>Continuar informando periódicamente medidas de prevención y/o protección, su estado de avance y su impacto.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</a:pPr>
            <a:r>
              <a:rPr lang="es-CL" sz="1200" dirty="0">
                <a:solidFill>
                  <a:schemeClr val="tx2"/>
                </a:solidFill>
              </a:rPr>
              <a:t>Generar un canal de relacionamiento con la ciudadanía.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</a:pPr>
            <a:r>
              <a:rPr lang="es-CL" sz="1200" dirty="0" err="1">
                <a:solidFill>
                  <a:schemeClr val="tx2"/>
                </a:solidFill>
              </a:rPr>
              <a:t>Disponibilizar</a:t>
            </a:r>
            <a:r>
              <a:rPr lang="es-CL" sz="1200" dirty="0">
                <a:solidFill>
                  <a:schemeClr val="tx2"/>
                </a:solidFill>
              </a:rPr>
              <a:t> la información, de manera oportuna, y en un lenguaje claro y comprensible por la ciudadanía.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77724" y="1662813"/>
            <a:ext cx="1371600" cy="1491604"/>
          </a:xfrm>
          <a:prstGeom prst="rect">
            <a:avLst/>
          </a:prstGeom>
          <a:solidFill>
            <a:srgbClr val="3C2E4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32" name="object 463"/>
          <p:cNvSpPr/>
          <p:nvPr/>
        </p:nvSpPr>
        <p:spPr>
          <a:xfrm>
            <a:off x="1278203" y="1670041"/>
            <a:ext cx="106362" cy="58737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3" name="Rectángulo 25"/>
          <p:cNvSpPr>
            <a:spLocks noChangeArrowheads="1"/>
          </p:cNvSpPr>
          <p:nvPr/>
        </p:nvSpPr>
        <p:spPr bwMode="auto">
          <a:xfrm>
            <a:off x="52393" y="1816502"/>
            <a:ext cx="1383078" cy="73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ES_tradnl" altLang="es-CL" sz="1050" b="1" dirty="0">
                <a:solidFill>
                  <a:srgbClr val="FFFFFF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Recomendaciones en materia de Transparencia y Publicidad</a:t>
            </a:r>
            <a:endParaRPr lang="es-CL" altLang="es-CL" sz="105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6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467545" y="-11826"/>
            <a:ext cx="2304255" cy="396046"/>
          </a:xfrm>
          <a:prstGeom prst="rect">
            <a:avLst/>
          </a:prstGeom>
          <a:solidFill>
            <a:srgbClr val="66CD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4155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25605" name="Imagen 15" descr="Logo 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7314"/>
            <a:ext cx="976487" cy="3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bject 463"/>
          <p:cNvSpPr/>
          <p:nvPr/>
        </p:nvSpPr>
        <p:spPr>
          <a:xfrm>
            <a:off x="1266574" y="746458"/>
            <a:ext cx="106362" cy="58737"/>
          </a:xfrm>
          <a:custGeom>
            <a:avLst/>
            <a:gdLst/>
            <a:ahLst/>
            <a:cxnLst/>
            <a:rect l="l" t="t" r="r" b="b"/>
            <a:pathLst>
              <a:path w="630555" h="452754">
                <a:moveTo>
                  <a:pt x="630556" y="0"/>
                </a:moveTo>
                <a:lnTo>
                  <a:pt x="0" y="0"/>
                </a:lnTo>
                <a:lnTo>
                  <a:pt x="315278" y="452446"/>
                </a:lnTo>
                <a:lnTo>
                  <a:pt x="630556" y="0"/>
                </a:lnTo>
                <a:close/>
              </a:path>
            </a:pathLst>
          </a:custGeom>
          <a:solidFill>
            <a:srgbClr val="FECC66"/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629" name="3 CuadroTexto"/>
          <p:cNvSpPr txBox="1">
            <a:spLocks noChangeArrowheads="1"/>
          </p:cNvSpPr>
          <p:nvPr/>
        </p:nvSpPr>
        <p:spPr bwMode="auto">
          <a:xfrm>
            <a:off x="90048" y="-164554"/>
            <a:ext cx="7578295" cy="155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  <a:defRPr/>
            </a:pPr>
            <a:r>
              <a:rPr lang="es-CL" sz="1600" b="1" dirty="0"/>
              <a:t>            </a:t>
            </a:r>
            <a:r>
              <a:rPr lang="es-CL" sz="2000" b="1" u="sng" dirty="0"/>
              <a:t>Oficio N°255, marzo 2020</a:t>
            </a:r>
            <a:r>
              <a:rPr lang="es-CL" sz="4400" b="1" u="sng" dirty="0"/>
              <a:t> </a:t>
            </a:r>
          </a:p>
          <a:p>
            <a:pPr algn="just">
              <a:buNone/>
              <a:defRPr/>
            </a:pPr>
            <a:r>
              <a:rPr lang="es-CL" sz="1800" dirty="0"/>
              <a:t>Efectúa requerimientos y recomendaciones en materia de transparencia proactiva, acceso y entrega de información, en relación con la enfermedad infecciosa denominada COVID-19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2EE118-437B-4CE0-AF7A-3C5DE13849F8}"/>
              </a:ext>
            </a:extLst>
          </p:cNvPr>
          <p:cNvSpPr txBox="1"/>
          <p:nvPr/>
        </p:nvSpPr>
        <p:spPr>
          <a:xfrm>
            <a:off x="234065" y="1540343"/>
            <a:ext cx="75782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Entrega de información o reporte diario, en una hora determinada, en el sitio oficial dispuesto al efecto.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Informar número total de muestras procesadas por Coronavirus, especificando número de resultados positivos y negativos.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Informar número total de personas contagiadas, casos sospechosos no confirmados y número de altas médicas.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Informar número de nuevos contagios y su fuente de exposición.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Informar número o porcentaje de casos hospitalizados.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Informar número de personas fallecidas.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Dar cuenta del seguimiento efectuado a personas declaradas en cuarentena.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La información entregada debe distinguir edades o rangos etarios y sexo de las personas.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Insumos médicos y hospitalarios destinados a la atención del coronavirus.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Marco normativo dictado a propósito de la pandemia.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Medidas que restrinjan, limiten o afecten libertad o derechos de las personas.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/>
              <a:t>Recursos fiscales destinados a hacer frente a la pandemia. </a:t>
            </a:r>
          </a:p>
        </p:txBody>
      </p:sp>
    </p:spTree>
    <p:extLst>
      <p:ext uri="{BB962C8B-B14F-4D97-AF65-F5344CB8AC3E}">
        <p14:creationId xmlns:p14="http://schemas.microsoft.com/office/powerpoint/2010/main" val="32276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467545" y="-11826"/>
            <a:ext cx="2304255" cy="396046"/>
          </a:xfrm>
          <a:prstGeom prst="rect">
            <a:avLst/>
          </a:prstGeom>
          <a:solidFill>
            <a:srgbClr val="66CD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4155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25605" name="Imagen 15" descr="Logo 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7314"/>
            <a:ext cx="976487" cy="3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9" name="3 CuadroTexto"/>
          <p:cNvSpPr txBox="1">
            <a:spLocks noChangeArrowheads="1"/>
          </p:cNvSpPr>
          <p:nvPr/>
        </p:nvSpPr>
        <p:spPr bwMode="auto">
          <a:xfrm>
            <a:off x="33711" y="-279131"/>
            <a:ext cx="3171922" cy="6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endParaRPr lang="es-CL" sz="1600" b="1" dirty="0"/>
          </a:p>
          <a:p>
            <a:pPr algn="ctr">
              <a:buNone/>
              <a:defRPr/>
            </a:pPr>
            <a:r>
              <a:rPr lang="es-CL" sz="1600" b="1" dirty="0"/>
              <a:t> </a:t>
            </a:r>
            <a:r>
              <a:rPr lang="es-CL" sz="2000" b="1" u="sng" dirty="0"/>
              <a:t>Oficio N°300, abril 2020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2EE118-437B-4CE0-AF7A-3C5DE13849F8}"/>
              </a:ext>
            </a:extLst>
          </p:cNvPr>
          <p:cNvSpPr txBox="1"/>
          <p:nvPr/>
        </p:nvSpPr>
        <p:spPr>
          <a:xfrm>
            <a:off x="107504" y="77155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600" dirty="0"/>
              <a:t>Revisión y levantamiento de la información que los diversos países publican en el contexto de la pandemia global.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600" dirty="0"/>
              <a:t>Oficio N°255 tuvo por finalidad avanzar de manera progresiva en la </a:t>
            </a:r>
            <a:r>
              <a:rPr lang="es-CL" sz="1600" dirty="0" err="1"/>
              <a:t>disponibilización</a:t>
            </a:r>
            <a:r>
              <a:rPr lang="es-CL" sz="1600" dirty="0"/>
              <a:t> de nuevos antecedentes que faciliten la transferencia de información relevante hacia la población.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600" dirty="0"/>
              <a:t>La información a que se refiere el Oficio N°255 encuentra su fundamento en diversas disposiciones legales, que entregan atribuciones y competencias a distintos órganos públicos.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600" dirty="0"/>
              <a:t>Se trata de una recomendación para perfeccionar la transparencia y facilitar el acceso a la información pública.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600" dirty="0"/>
              <a:t>El CPLT manifiesta su voluntad de colaborar, a efectos de complementar y profundizar la información a disposición de la ciudadanía. </a:t>
            </a:r>
          </a:p>
        </p:txBody>
      </p:sp>
    </p:spTree>
    <p:extLst>
      <p:ext uri="{BB962C8B-B14F-4D97-AF65-F5344CB8AC3E}">
        <p14:creationId xmlns:p14="http://schemas.microsoft.com/office/powerpoint/2010/main" val="2560417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PPT</Template>
  <TotalTime>6795</TotalTime>
  <Words>949</Words>
  <Application>Microsoft Office PowerPoint</Application>
  <PresentationFormat>Presentación en pantalla (16:9)</PresentationFormat>
  <Paragraphs>70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Century Gothic</vt:lpstr>
      <vt:lpstr>Gotham Black</vt:lpstr>
      <vt:lpstr>Trebuchet MS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Contreras Caballol</dc:creator>
  <cp:keywords>Marcelo Drago Harvard University Kennedy School</cp:keywords>
  <cp:lastModifiedBy>Anita Muñoz Massouh</cp:lastModifiedBy>
  <cp:revision>224</cp:revision>
  <dcterms:created xsi:type="dcterms:W3CDTF">2019-08-14T18:59:21Z</dcterms:created>
  <dcterms:modified xsi:type="dcterms:W3CDTF">2020-04-20T20:28:10Z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2019-04-05T00:00:00Z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2019-04-05T00:00:00Z</vt:filetime>
  </property>
</Properties>
</file>