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60"/>
  </p:normalViewPr>
  <p:slideViewPr>
    <p:cSldViewPr showGuides="1">
      <p:cViewPr varScale="1">
        <p:scale>
          <a:sx n="83" d="100"/>
          <a:sy n="83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FEBE4-8FDC-482D-9B51-C45631F7335A}" type="datetimeFigureOut">
              <a:rPr lang="es-CL" smtClean="0"/>
              <a:t>26-03-2018</a:t>
            </a:fld>
            <a:endParaRPr lang="es-CL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A8329-5807-465D-A86D-A8CE357CA0AC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65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AC72-F8E7-4FAD-9BFE-CF1AF5F1DC80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1499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602AB-CE4E-447A-803A-487D83AC3097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0622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07D5A-A04B-4FC2-892F-7728325A4004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2902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7680-D530-4C3E-AEAB-B2A5DE9073A4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748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2FA8-D224-4473-A5C0-B35CB2A9B5FE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7983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704D-79B7-4271-B9FF-8BDD1C133239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97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F6C69-EB7F-4B80-A861-77FE8CCCEACF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4392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110D-8338-43B7-AAA0-AC1AFEB4C4FB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1367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7E98-EFBD-40C1-9628-70272598D8D0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8927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137B-B038-4473-93A8-522A83F1F3C7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7321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423E-D351-4DDF-9FD9-5F3ED41BF439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8620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4A43C-9CBD-49B2-9954-5C892D1E60A0}" type="datetime1">
              <a:rPr lang="es-CL" smtClean="0"/>
              <a:t>26-03-2018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08E98-C14B-473C-9F14-A9D4EC32275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93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940015"/>
              </p:ext>
            </p:extLst>
          </p:nvPr>
        </p:nvGraphicFramePr>
        <p:xfrm>
          <a:off x="179512" y="827725"/>
          <a:ext cx="5321865" cy="589544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28465"/>
                <a:gridCol w="3983037"/>
                <a:gridCol w="1110363"/>
              </a:tblGrid>
              <a:tr h="49031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</a:rPr>
                        <a:t>N°</a:t>
                      </a:r>
                      <a:endParaRPr lang="es-CL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35" marR="5335" marT="533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INSTITUCIONES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335" marR="5335" marT="533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PUNTAJE 2017</a:t>
                      </a:r>
                      <a:endParaRPr lang="es-CL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335" marR="5335" marT="533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ANTOFAGASTA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2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AYSÉN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3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LOS LAGOS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4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TALCA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125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5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TARAPACÁ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6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VALPARAÍSO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7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TECNOLÓGICA METROPOLITANA (UTEM)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100%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8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SANTIAGO DE CHILE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93,7%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9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ARTURO PRAT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87,3%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10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</a:t>
                      </a:r>
                      <a:r>
                        <a:rPr lang="es-CL" sz="1050" u="none" strike="noStrike" dirty="0" smtClean="0">
                          <a:effectLst/>
                        </a:rPr>
                        <a:t>O´HIGGINS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87,3%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11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CHILE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81%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12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MAGALLANES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81%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20581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13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METROPOLITANA DE CIENCIAS DE LA EDUCACIÓN (UMCE)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81%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14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PLAYA ANCHA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79,6%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1838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15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ATACAMA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77,7%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16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LA FRONTERA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72,1%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17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 LA SERENA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 smtClean="0">
                          <a:effectLst/>
                        </a:rPr>
                        <a:t>18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>
                          <a:effectLst/>
                        </a:rPr>
                        <a:t>UNIVERSIDAD DEL </a:t>
                      </a:r>
                      <a:r>
                        <a:rPr lang="es-CL" sz="1050" u="none" strike="noStrike" dirty="0" smtClean="0">
                          <a:effectLst/>
                        </a:rPr>
                        <a:t>BIOBÍO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u="none" strike="noStrike" dirty="0" smtClean="0">
                          <a:effectLst/>
                        </a:rPr>
                        <a:t>0%</a:t>
                      </a:r>
                      <a:endParaRPr lang="es-CL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75307"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dirty="0" smtClean="0">
                          <a:effectLst/>
                        </a:rPr>
                        <a:t>TOTAL PROMEDIO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u="none" strike="noStrike" dirty="0" smtClean="0">
                          <a:effectLst/>
                        </a:rPr>
                        <a:t>80,04%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79512" y="184284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spc="-150" dirty="0" smtClean="0">
                <a:solidFill>
                  <a:schemeClr val="accent1">
                    <a:lumMod val="75000"/>
                  </a:schemeClr>
                </a:solidFill>
                <a:latin typeface="DK Lemon Yellow Sun" pitchFamily="50" charset="0"/>
                <a:ea typeface="+mj-ea"/>
                <a:cs typeface="+mj-cs"/>
              </a:rPr>
              <a:t>Resultados Universidades 2017</a:t>
            </a:r>
            <a:endParaRPr lang="es-ES" sz="2800" b="1" spc="-150" dirty="0">
              <a:solidFill>
                <a:schemeClr val="accent1">
                  <a:lumMod val="75000"/>
                </a:schemeClr>
              </a:solidFill>
              <a:latin typeface="DK Lemon Yellow Sun" pitchFamily="50" charset="0"/>
              <a:ea typeface="+mj-ea"/>
              <a:cs typeface="+mj-cs"/>
            </a:endParaRP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02" y="-1"/>
            <a:ext cx="2092104" cy="76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4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3987</TotalTime>
  <Words>136</Words>
  <Application>Microsoft Office PowerPoint</Application>
  <PresentationFormat>Presentación en pantalla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Bernal Puebla</dc:creator>
  <cp:lastModifiedBy>Sergio Hormazabal Lombardo</cp:lastModifiedBy>
  <cp:revision>175</cp:revision>
  <cp:lastPrinted>2015-09-24T14:55:00Z</cp:lastPrinted>
  <dcterms:created xsi:type="dcterms:W3CDTF">2015-09-14T17:30:45Z</dcterms:created>
  <dcterms:modified xsi:type="dcterms:W3CDTF">2018-03-26T17:55:20Z</dcterms:modified>
</cp:coreProperties>
</file>