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sldIdLst>
    <p:sldId id="300" r:id="rId2"/>
    <p:sldId id="302" r:id="rId3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imena Salazar" initials="X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9C343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89" autoAdjust="0"/>
    <p:restoredTop sz="97550" autoAdjust="0"/>
  </p:normalViewPr>
  <p:slideViewPr>
    <p:cSldViewPr>
      <p:cViewPr>
        <p:scale>
          <a:sx n="75" d="100"/>
          <a:sy n="75" d="100"/>
        </p:scale>
        <p:origin x="-204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07844-297F-42F0-9651-F19B75124AA7}" type="datetimeFigureOut">
              <a:rPr lang="es-CL" smtClean="0"/>
              <a:pPr/>
              <a:t>26-03-2018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52132-0FFD-4D6F-96B8-B6149D013A8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29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81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212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714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563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990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720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215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577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556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713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590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L" smtClean="0"/>
              <a:t>17-07-2017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0C882-5E40-45BD-84FD-442B9C9CBCD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818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 flipH="1"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 smtClean="0">
                <a:latin typeface="Tw Cen MT" pitchFamily="34" charset="0"/>
              </a:rPr>
              <a:t>Ranking 2017 OAC </a:t>
            </a:r>
            <a:r>
              <a:rPr lang="es-CL" sz="2800" b="1" dirty="0" smtClean="0">
                <a:latin typeface="Tw Cen MT" pitchFamily="34" charset="0"/>
              </a:rPr>
              <a:t>2da Parte- Modalidad </a:t>
            </a:r>
            <a:r>
              <a:rPr lang="es-CL" sz="2800" b="1" dirty="0" smtClean="0">
                <a:latin typeface="Tw Cen MT" pitchFamily="34" charset="0"/>
              </a:rPr>
              <a:t>Electrónica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2751"/>
              </p:ext>
            </p:extLst>
          </p:nvPr>
        </p:nvGraphicFramePr>
        <p:xfrm>
          <a:off x="107506" y="523220"/>
          <a:ext cx="8784977" cy="6374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8158"/>
                <a:gridCol w="7148661"/>
                <a:gridCol w="818158"/>
              </a:tblGrid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N°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NOMBRE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PUNTAJE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ARAUCO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 DE SAN CARLOS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HERMINDA MARTIN DE CHILLÁN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4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LAS HIGUERAS DE TALCAHUANO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5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SAN JOSÉ CORONEL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6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SAN JUAN DE DIOS DE CURICÓ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7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SAN JUAN DE DIOS DE SAN FERNANDO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8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VICTOR RÍOS RUIZ DE LOS ANGELES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9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BÍO-BÍO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CONCEPCIÓN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ÑUBLE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TALCAHUANO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REGIONAL REGIÓN DEL LIBERTADOR BERNARDO O'HIGGINS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99,29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14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MAULE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98,75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15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BÍO-BÍO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95,48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16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CARDENAL CARO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95,48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17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VIVIENDA Y URBANIZACIÓN DE LA REGIÓN DEL LIBERTADOR BERNARDO </a:t>
                      </a: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O´HIGGINS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18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REGIONAL REGIÓN DEL BÍO BÍO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93,66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19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REGIONAL REGIÓN DEL MAULE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93,66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CESAR CARAVAGNO BUROTTO DE TALCA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93,66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REGIONAL DE RANCAGUA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93,22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TOMÉ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93,22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INTENDENCIA REGIÓN DEL LIBERTADOR BERNARDO O'HIGGINS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93,22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24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ARAUCO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91,79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25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VIVIENDA Y URBANIZACIÓN DE LA REGIÓN DEL MAULE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88,22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26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VIVIENDA Y URBANIZACIÓN DE LA REGIÓN DEL BÍO BÍO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88,13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27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BASE DE LINARES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87,34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28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INTENDENCIA REGIÓN DEL BÍO BÍO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29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CORPORACION DE ASISTENCIA JUDICIAL DE LA REGIÓN DEL BIO BIO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85,71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30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INTENDENCIA REGIÓN DEL MAULE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81,42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>
                          <a:effectLst/>
                        </a:rPr>
                        <a:t>31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DE LOTA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32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COLCHAGUA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75,21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33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GUILLERMO GRANT BENAVENTE DE CONCEPCIÓN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38,53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34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TALCA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27,8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35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CACHAPOAL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21,52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44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092215"/>
              </p:ext>
            </p:extLst>
          </p:nvPr>
        </p:nvGraphicFramePr>
        <p:xfrm>
          <a:off x="107506" y="476676"/>
          <a:ext cx="8784977" cy="12369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8158"/>
                <a:gridCol w="7148661"/>
                <a:gridCol w="818158"/>
              </a:tblGrid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N°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NOMBRE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PUNTAJE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ÑUBLE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18,27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CURICÓ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LINARES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 DE SALUD LIBERTADOR BERNARDO O HIGGINS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CAUQUENES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1707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GOBERNACIÓN PROVINCIAL DE CONCEPCIÓN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 flipH="1"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 smtClean="0">
                <a:latin typeface="Tw Cen MT" pitchFamily="34" charset="0"/>
              </a:rPr>
              <a:t>Ranking 2017 OAC Modalidad Electrónica</a:t>
            </a:r>
          </a:p>
        </p:txBody>
      </p:sp>
    </p:spTree>
    <p:extLst>
      <p:ext uri="{BB962C8B-B14F-4D97-AF65-F5344CB8AC3E}">
        <p14:creationId xmlns:p14="http://schemas.microsoft.com/office/powerpoint/2010/main" val="380197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5172</TotalTime>
  <Words>319</Words>
  <Application>Microsoft Office PowerPoint</Application>
  <PresentationFormat>Presentación en pantalla (4:3)</PresentationFormat>
  <Paragraphs>131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Hormazabal Lombardo</dc:creator>
  <cp:lastModifiedBy>Sergio Hormazabal Lombardo</cp:lastModifiedBy>
  <cp:revision>355</cp:revision>
  <cp:lastPrinted>2017-07-25T21:09:08Z</cp:lastPrinted>
  <dcterms:created xsi:type="dcterms:W3CDTF">2017-06-09T13:13:09Z</dcterms:created>
  <dcterms:modified xsi:type="dcterms:W3CDTF">2018-03-26T17:56:09Z</dcterms:modified>
</cp:coreProperties>
</file>